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8" r:id="rId2"/>
    <p:sldId id="269" r:id="rId3"/>
    <p:sldId id="271" r:id="rId4"/>
    <p:sldId id="272" r:id="rId5"/>
    <p:sldId id="270" r:id="rId6"/>
    <p:sldId id="275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110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94B570-7B4D-4FB9-A26D-8723E9E5506E}" type="datetimeFigureOut">
              <a:rPr lang="it-IT" smtClean="0"/>
              <a:t>27/09/2021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5EA4B7-C5C8-4D48-A27E-6278BD5676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1204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69E635-4B89-4698-92C2-4071089677AF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1822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9474BD-BDE9-40DD-996A-BB4A17393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03B3E52-1DED-4FBA-BAC9-4E2975CF63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6A1742-AE61-4AA3-8283-3C64BEB27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7927-6345-45E6-AB66-211F09917E84}" type="datetimeFigureOut">
              <a:rPr lang="it-IT" smtClean="0"/>
              <a:t>27/09/2021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1226A1F-0ACF-408D-9BC5-1E62E3C76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FDB075B-7F69-496E-B291-2D14BED4A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43F7C-B488-4499-9C07-9485339F1E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52340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72BB5E-6FE0-46AD-A995-D85D6D9C4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C2C496C-E1F4-42B4-BED6-7C2017546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1772C2A-68AE-4DF9-8F75-C2141CB2F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7927-6345-45E6-AB66-211F09917E84}" type="datetimeFigureOut">
              <a:rPr lang="it-IT" smtClean="0"/>
              <a:t>27/09/2021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A42ED1C-DDE1-4ADE-9FD0-6ADED9EB2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FD5A66-E9C7-46CD-BF00-A1AEC291F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43F7C-B488-4499-9C07-9485339F1E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28137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C98642B-8E0E-4731-B78D-8C008F05B5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12F8CD8-8DAE-4961-9177-7F863B7DBF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C3D5DE-ED77-4F57-9E7B-C71BE7558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7927-6345-45E6-AB66-211F09917E84}" type="datetimeFigureOut">
              <a:rPr lang="it-IT" smtClean="0"/>
              <a:t>27/09/2021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3F893C-151F-4E8E-B73C-4AD3BF09B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D6AE0FA-BA30-4ABF-865E-DDD9298BA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43F7C-B488-4499-9C07-9485339F1E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85494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7CCE7B-B15F-4EF0-8E36-5DF3AAFE6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D9E49D-4135-46D8-8C17-0FD4A3876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0C07C53-D6BF-4A00-AD30-DBD3ED58D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7927-6345-45E6-AB66-211F09917E84}" type="datetimeFigureOut">
              <a:rPr lang="it-IT" smtClean="0"/>
              <a:t>27/09/2021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7B31B31-B9B5-4B44-B742-AE976D5BD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A06DF94-F57A-438F-831C-AB277F5E0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43F7C-B488-4499-9C07-9485339F1E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17274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AA9CC8-5CBD-48A5-AB72-350E28213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8EA9A76-0763-465D-9235-ABF19AFE6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23CBBCF-B6DA-4CC7-8052-C0EC1B58C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7927-6345-45E6-AB66-211F09917E84}" type="datetimeFigureOut">
              <a:rPr lang="it-IT" smtClean="0"/>
              <a:t>27/09/2021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9BAE183-3F97-42E8-8212-E27F6BBC7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A4C1EA2-972B-4855-9D9C-33A8C4A9E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43F7C-B488-4499-9C07-9485339F1E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206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2D2C25-8052-45DE-A799-E859C5A77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FFDE95-145D-435C-8E64-99C5993DEF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8ACB208-5A14-447B-A276-E507DEA7D8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9C1A154-6C90-4067-BE34-130827CCF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7927-6345-45E6-AB66-211F09917E84}" type="datetimeFigureOut">
              <a:rPr lang="it-IT" smtClean="0"/>
              <a:t>27/09/2021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188FEF7-DC26-4414-B1DA-BF3C7D2AF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72FCDB2-D8BF-4413-9B95-06D8D638F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43F7C-B488-4499-9C07-9485339F1E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01767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A155EB-4D69-45FD-AC6F-6C161C902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75888F0-6F87-45B9-AE89-04A06FC1C2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5059E96-B203-4E2A-B6E9-EA2337705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DCDE601-644A-41A9-8406-A276B7C39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D6DDCA2-933D-492A-8261-EA2BFF0B14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82A210B-E68D-4A7A-9818-52E60E6E7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7927-6345-45E6-AB66-211F09917E84}" type="datetimeFigureOut">
              <a:rPr lang="it-IT" smtClean="0"/>
              <a:t>27/09/2021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F5172CB-BA24-4BA4-847E-0E874AFA1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6CD9C5C-FB20-4A08-B17E-68C0834F8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43F7C-B488-4499-9C07-9485339F1E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21488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B89F38-A47C-4AB0-A01A-FE819C630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2DA66F3-2F54-46C3-9ABE-5EC3911F2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7927-6345-45E6-AB66-211F09917E84}" type="datetimeFigureOut">
              <a:rPr lang="it-IT" smtClean="0"/>
              <a:t>27/09/2021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B0B020D-4EBC-4136-8D55-673463E48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A665663-AD21-4C07-8B3C-4C1F00C13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43F7C-B488-4499-9C07-9485339F1E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73067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1622691-3AB3-4636-B814-20A174024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7927-6345-45E6-AB66-211F09917E84}" type="datetimeFigureOut">
              <a:rPr lang="it-IT" smtClean="0"/>
              <a:t>27/09/2021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37B4A3E-8259-4FD7-9E83-FBB5F7DA0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1AC8CC6-867F-4EB7-B55B-2A8429215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43F7C-B488-4499-9C07-9485339F1E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4431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0F7803-4F68-4F42-A8EC-905EC25B6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4572ED-4891-4F64-993A-FDDE266AB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B32CA3F-5820-4AC0-ABF8-022BF1DCB8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4C5CA65-A6A8-4668-BB7C-6C9DB1760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7927-6345-45E6-AB66-211F09917E84}" type="datetimeFigureOut">
              <a:rPr lang="it-IT" smtClean="0"/>
              <a:t>27/09/2021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A0B0509-92A4-4F29-8556-0A0D5F84A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2D1C5E4-591C-4B19-BF1F-F25F45E36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43F7C-B488-4499-9C07-9485339F1E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84356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C795D8-4FD4-4E29-8063-CB4432C13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5CAAB96-914D-490F-8382-9C55F6DF85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5E3619E-ED75-4E6B-9762-20210C4A34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56F1B6D-C418-4ED0-8F63-EE4BAF022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7927-6345-45E6-AB66-211F09917E84}" type="datetimeFigureOut">
              <a:rPr lang="it-IT" smtClean="0"/>
              <a:t>27/09/2021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123B0DA-2E76-45DD-9B2F-A91598C5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CFB7437-DB0C-44EF-A043-227CAE870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43F7C-B488-4499-9C07-9485339F1E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07386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762457F-6850-4A50-A3C2-A71221BBE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100AF30-9A0E-40FD-B7EA-B980DCAC1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6FD370-BA24-4A51-A3FB-FCA1996F50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67927-6345-45E6-AB66-211F09917E84}" type="datetimeFigureOut">
              <a:rPr lang="it-IT" smtClean="0"/>
              <a:t>27/09/2021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BFD743A-BAB8-4CA8-BDD0-A7195DE91C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DD7BC6E-DF01-4E9B-B8B2-2BC9A1DBCD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43F7C-B488-4499-9C07-9485339F1E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0091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23D171D6-9FC8-4C46-A638-31850EB657A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19758"/>
            <a:ext cx="12168000" cy="441882"/>
          </a:xfrm>
          <a:prstGeom prst="rect">
            <a:avLst/>
          </a:prstGeom>
          <a:ln w="3175" cmpd="dbl">
            <a:solidFill>
              <a:schemeClr val="tx2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it-IT" sz="3200" kern="0">
                <a:solidFill>
                  <a:srgbClr val="0066FF"/>
                </a:solidFill>
                <a:latin typeface="Comic Sans MS" pitchFamily="66" charset="0"/>
              </a:rPr>
              <a:t>Geometria descrittiva dinamica</a:t>
            </a:r>
            <a:endParaRPr lang="it-IT" sz="3200" kern="0" dirty="0">
              <a:solidFill>
                <a:srgbClr val="0066FF"/>
              </a:solidFill>
              <a:latin typeface="Comic Sans MS" pitchFamily="66" charset="0"/>
            </a:endParaRP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491906"/>
            <a:ext cx="12168000" cy="354013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40EFF9-23D5-475F-BB91-AD787EC78C92}"/>
              </a:ext>
            </a:extLst>
          </p:cNvPr>
          <p:cNvSpPr txBox="1"/>
          <p:nvPr/>
        </p:nvSpPr>
        <p:spPr>
          <a:xfrm>
            <a:off x="3282244" y="887763"/>
            <a:ext cx="8892000" cy="492443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solidFill>
                  <a:srgbClr val="0066FF"/>
                </a:solidFill>
                <a:latin typeface="+mj-lt"/>
              </a:rPr>
              <a:t>COMPENETRAZIONE  DI  SOLIDI  DI ROTAZIONE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4244" y="1789872"/>
            <a:ext cx="3960000" cy="4752000"/>
          </a:xfrm>
          <a:prstGeom prst="rect">
            <a:avLst/>
          </a:prstGeom>
          <a:solidFill>
            <a:srgbClr val="E5E5E3"/>
          </a:solidFill>
          <a:ln w="3175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Il disegno di copertina è stato eseguito nell’a. s. 2006/07 </a:t>
            </a:r>
          </a:p>
          <a:p>
            <a:pPr marL="108000" lvl="0" algn="ctr" defTabSz="457200" eaLnBrk="0" hangingPunct="0">
              <a:defRPr/>
            </a:pPr>
            <a:endParaRPr lang="it-IT" dirty="0">
              <a:solidFill>
                <a:srgbClr val="0066FF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da </a:t>
            </a:r>
            <a:r>
              <a:rPr lang="it-IT" b="1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Montechiari Chiara</a:t>
            </a: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della classe 1E</a:t>
            </a: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del </a:t>
            </a:r>
            <a:r>
              <a:rPr lang="it-IT" b="1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Liceo Artistico Statale </a:t>
            </a: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«</a:t>
            </a:r>
            <a:r>
              <a:rPr lang="it-IT" b="1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G. </a:t>
            </a:r>
            <a:r>
              <a:rPr lang="it-IT" b="1" dirty="0" err="1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Misticoni</a:t>
            </a: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» di Pescara</a:t>
            </a:r>
            <a:endParaRPr lang="it-IT" b="1" dirty="0">
              <a:solidFill>
                <a:srgbClr val="0066FF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endParaRPr lang="it-IT" dirty="0">
              <a:solidFill>
                <a:srgbClr val="0066FF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per la materia </a:t>
            </a:r>
          </a:p>
          <a:p>
            <a:pPr marL="108000" lvl="0" algn="ctr" defTabSz="457200" eaLnBrk="0" hangingPunct="0">
              <a:defRPr/>
            </a:pPr>
            <a:r>
              <a:rPr lang="it-IT" b="1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«Discipline geometriche» </a:t>
            </a:r>
          </a:p>
          <a:p>
            <a:pPr marL="108000"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relativa al corso sperimentale</a:t>
            </a:r>
          </a:p>
          <a:p>
            <a:pPr marL="108000" lvl="0" algn="ctr" defTabSz="457200" eaLnBrk="0" hangingPunct="0">
              <a:defRPr/>
            </a:pPr>
            <a:r>
              <a:rPr lang="it-IT" b="1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«Progetto Leonardo»</a:t>
            </a:r>
            <a:endParaRPr lang="it-IT" dirty="0">
              <a:solidFill>
                <a:srgbClr val="0066FF"/>
              </a:solidFill>
              <a:latin typeface="Comic Sans MS" pitchFamily="66" charset="0"/>
              <a:cs typeface="Times New Roman" pitchFamily="18" charset="0"/>
            </a:endParaRPr>
          </a:p>
          <a:p>
            <a:pPr lvl="0" algn="ctr" defTabSz="457200" eaLnBrk="0" hangingPunct="0">
              <a:defRPr/>
            </a:pPr>
            <a:endParaRPr lang="it-IT" dirty="0">
              <a:solidFill>
                <a:srgbClr val="0066FF"/>
              </a:solidFill>
              <a:latin typeface="Comic Sans MS" pitchFamily="66" charset="0"/>
              <a:cs typeface="Times New Roman" pitchFamily="18" charset="0"/>
            </a:endParaRPr>
          </a:p>
          <a:p>
            <a:pPr lvl="0" algn="ctr" defTabSz="457200" eaLnBrk="0" hangingPunct="0">
              <a:defRPr/>
            </a:pPr>
            <a:endParaRPr lang="it-IT" dirty="0">
              <a:solidFill>
                <a:srgbClr val="0066FF"/>
              </a:solidFill>
              <a:latin typeface="Comic Sans MS" pitchFamily="66" charset="0"/>
              <a:cs typeface="Times New Roman" pitchFamily="18" charset="0"/>
            </a:endParaRPr>
          </a:p>
          <a:p>
            <a:pPr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Insegnante:</a:t>
            </a:r>
          </a:p>
          <a:p>
            <a:pPr lvl="0" algn="ctr" defTabSz="457200" eaLnBrk="0" hangingPunct="0">
              <a:defRPr/>
            </a:pPr>
            <a:r>
              <a:rPr lang="it-IT" dirty="0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 Prof. Elio </a:t>
            </a:r>
            <a:r>
              <a:rPr lang="it-IT" dirty="0" err="1">
                <a:solidFill>
                  <a:srgbClr val="0066FF"/>
                </a:solidFill>
                <a:latin typeface="Comic Sans MS" pitchFamily="66" charset="0"/>
                <a:cs typeface="Times New Roman" pitchFamily="18" charset="0"/>
              </a:rPr>
              <a:t>Fragassi</a:t>
            </a:r>
            <a:endParaRPr lang="it-IT" dirty="0">
              <a:solidFill>
                <a:srgbClr val="0066FF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65339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sz="1300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4000" y="6567701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sz="16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  Prof. Arch. Elio Fragassi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C9BC4-89A5-47DE-A85B-0E5D24B9E4F5}"/>
              </a:ext>
            </a:extLst>
          </p:cNvPr>
          <p:cNvCxnSpPr>
            <a:cxnSpLocks/>
          </p:cNvCxnSpPr>
          <p:nvPr/>
        </p:nvCxnSpPr>
        <p:spPr>
          <a:xfrm>
            <a:off x="1103265" y="6858000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B465C2-9476-4834-A0C3-FE16EC2A0C53}"/>
              </a:ext>
            </a:extLst>
          </p:cNvPr>
          <p:cNvSpPr txBox="1"/>
          <p:nvPr/>
        </p:nvSpPr>
        <p:spPr>
          <a:xfrm>
            <a:off x="3282244" y="2110263"/>
            <a:ext cx="48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66FF"/>
                </a:solidFill>
                <a:latin typeface="+mj-lt"/>
              </a:rPr>
              <a:t>Indice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534B261-35E0-4C14-819B-EF864955DEA1}"/>
              </a:ext>
            </a:extLst>
          </p:cNvPr>
          <p:cNvSpPr txBox="1"/>
          <p:nvPr/>
        </p:nvSpPr>
        <p:spPr>
          <a:xfrm>
            <a:off x="3282244" y="1427287"/>
            <a:ext cx="8892000" cy="338554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0066FF"/>
                </a:solidFill>
                <a:latin typeface="+mj-lt"/>
              </a:rPr>
              <a:t>COMPENETRAZIONE  DI DUE CONI CIRCOLARI RETTI  CON  LE  BASI  UNITE  A  </a:t>
            </a:r>
            <a:r>
              <a:rPr lang="it-IT" sz="1600" dirty="0">
                <a:solidFill>
                  <a:srgbClr val="0066FF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66FF"/>
                </a:solidFill>
                <a:latin typeface="+mj-lt"/>
              </a:rPr>
              <a:t>1</a:t>
            </a: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EF729A0-843B-473C-8263-824F68FA78F6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EB3B1F0-9C0D-4B6D-A627-D4D9FF29B386}"/>
              </a:ext>
            </a:extLst>
          </p:cNvPr>
          <p:cNvSpPr txBox="1"/>
          <p:nvPr/>
        </p:nvSpPr>
        <p:spPr>
          <a:xfrm>
            <a:off x="3281966" y="2829503"/>
            <a:ext cx="4896000" cy="369332"/>
          </a:xfrm>
          <a:prstGeom prst="rect">
            <a:avLst/>
          </a:prstGeom>
          <a:noFill/>
          <a:ln w="3175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</a:rPr>
              <a:t>1 – </a:t>
            </a:r>
            <a:r>
              <a:rPr lang="it-IT" dirty="0">
                <a:solidFill>
                  <a:srgbClr val="0066FF"/>
                </a:solidFill>
                <a:hlinkClick r:id="rId3" action="ppaction://hlinksldjump"/>
              </a:rPr>
              <a:t>Composizione dei solidi</a:t>
            </a:r>
            <a:endParaRPr lang="it-IT" dirty="0">
              <a:solidFill>
                <a:srgbClr val="0066FF"/>
              </a:solidFill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266FE0E9-B1C1-44D8-B85B-51C536319D9B}"/>
              </a:ext>
            </a:extLst>
          </p:cNvPr>
          <p:cNvSpPr txBox="1"/>
          <p:nvPr/>
        </p:nvSpPr>
        <p:spPr>
          <a:xfrm>
            <a:off x="3281969" y="3291600"/>
            <a:ext cx="4896000" cy="369332"/>
          </a:xfrm>
          <a:prstGeom prst="rect">
            <a:avLst/>
          </a:prstGeom>
          <a:noFill/>
          <a:ln w="3175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</a:rPr>
              <a:t>2 – </a:t>
            </a:r>
            <a:r>
              <a:rPr lang="it-IT" dirty="0">
                <a:solidFill>
                  <a:srgbClr val="0066FF"/>
                </a:solidFill>
                <a:hlinkClick r:id="rId4" action="ppaction://hlinksldjump"/>
              </a:rPr>
              <a:t>Definizione della procedura</a:t>
            </a:r>
            <a:endParaRPr lang="it-IT" dirty="0">
              <a:solidFill>
                <a:srgbClr val="0066FF"/>
              </a:solidFill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15B58D66-3A28-4B0E-931D-B568C4573DD3}"/>
              </a:ext>
            </a:extLst>
          </p:cNvPr>
          <p:cNvSpPr txBox="1"/>
          <p:nvPr/>
        </p:nvSpPr>
        <p:spPr>
          <a:xfrm>
            <a:off x="3267891" y="3763232"/>
            <a:ext cx="4896000" cy="369332"/>
          </a:xfrm>
          <a:prstGeom prst="rect">
            <a:avLst/>
          </a:prstGeom>
          <a:noFill/>
          <a:ln w="3175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</a:rPr>
              <a:t>3 – </a:t>
            </a:r>
            <a:r>
              <a:rPr lang="it-IT" dirty="0">
                <a:solidFill>
                  <a:srgbClr val="0066FF"/>
                </a:solidFill>
                <a:hlinkClick r:id="rId5" action="ppaction://hlinksldjump"/>
              </a:rPr>
              <a:t>Ricerca della curva di compenetrazione</a:t>
            </a:r>
            <a:endParaRPr lang="it-IT" dirty="0">
              <a:solidFill>
                <a:srgbClr val="0066FF"/>
              </a:solidFill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6FE8B2E9-FFF2-4F18-BAD4-4B9D190792CB}"/>
              </a:ext>
            </a:extLst>
          </p:cNvPr>
          <p:cNvSpPr txBox="1"/>
          <p:nvPr/>
        </p:nvSpPr>
        <p:spPr>
          <a:xfrm>
            <a:off x="3274505" y="4248786"/>
            <a:ext cx="4895999" cy="646331"/>
          </a:xfrm>
          <a:prstGeom prst="rect">
            <a:avLst/>
          </a:prstGeom>
          <a:noFill/>
          <a:ln w="3175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</a:rPr>
              <a:t>4 – </a:t>
            </a:r>
            <a:r>
              <a:rPr lang="it-IT" dirty="0">
                <a:solidFill>
                  <a:srgbClr val="0066FF"/>
                </a:solidFill>
                <a:hlinkClick r:id="rId6" action="ppaction://hlinksldjump"/>
              </a:rPr>
              <a:t>Immagine di sintesi con evidenziazione    </a:t>
            </a:r>
          </a:p>
          <a:p>
            <a:r>
              <a:rPr lang="it-IT" dirty="0">
                <a:solidFill>
                  <a:srgbClr val="0066FF"/>
                </a:solidFill>
                <a:hlinkClick r:id="rId6" action="ppaction://hlinksldjump"/>
              </a:rPr>
              <a:t>     del solido risultante per sottrazione</a:t>
            </a:r>
            <a:endParaRPr lang="it-IT" dirty="0">
              <a:solidFill>
                <a:srgbClr val="0066FF"/>
              </a:solidFill>
            </a:endParaRPr>
          </a:p>
        </p:txBody>
      </p:sp>
      <p:pic>
        <p:nvPicPr>
          <p:cNvPr id="17" name="Immagine 16">
            <a:extLst>
              <a:ext uri="{FF2B5EF4-FFF2-40B4-BE49-F238E27FC236}">
                <a16:creationId xmlns:a16="http://schemas.microsoft.com/office/drawing/2014/main" id="{25508613-27DF-4BB7-B907-072EE51F534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38" y="882172"/>
            <a:ext cx="3204444" cy="5652000"/>
          </a:xfrm>
          <a:prstGeom prst="rect">
            <a:avLst/>
          </a:prstGeom>
          <a:ln w="3175">
            <a:solidFill>
              <a:srgbClr val="0066FF"/>
            </a:solidFill>
          </a:ln>
        </p:spPr>
      </p:pic>
    </p:spTree>
    <p:extLst>
      <p:ext uri="{BB962C8B-B14F-4D97-AF65-F5344CB8AC3E}">
        <p14:creationId xmlns:p14="http://schemas.microsoft.com/office/powerpoint/2010/main" val="42577610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1" grpId="0"/>
      <p:bldP spid="18" grpId="0" animBg="1"/>
      <p:bldP spid="6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8D64457-9EEB-408D-9F36-80DD97B5A2DB}"/>
              </a:ext>
            </a:extLst>
          </p:cNvPr>
          <p:cNvCxnSpPr>
            <a:cxnSpLocks/>
          </p:cNvCxnSpPr>
          <p:nvPr/>
        </p:nvCxnSpPr>
        <p:spPr>
          <a:xfrm>
            <a:off x="6232133" y="3701988"/>
            <a:ext cx="545976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e 9">
            <a:extLst>
              <a:ext uri="{FF2B5EF4-FFF2-40B4-BE49-F238E27FC236}">
                <a16:creationId xmlns:a16="http://schemas.microsoft.com/office/drawing/2014/main" id="{5B86876D-6F75-4C39-8231-21267A279AF8}"/>
              </a:ext>
            </a:extLst>
          </p:cNvPr>
          <p:cNvSpPr/>
          <p:nvPr/>
        </p:nvSpPr>
        <p:spPr>
          <a:xfrm>
            <a:off x="7519395" y="4225770"/>
            <a:ext cx="2160000" cy="216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C55A9BC1-B1B7-4C89-8771-8BF64CA3E348}"/>
              </a:ext>
            </a:extLst>
          </p:cNvPr>
          <p:cNvCxnSpPr>
            <a:cxnSpLocks/>
            <a:endCxn id="10" idx="6"/>
          </p:cNvCxnSpPr>
          <p:nvPr/>
        </p:nvCxnSpPr>
        <p:spPr>
          <a:xfrm>
            <a:off x="6232133" y="5305770"/>
            <a:ext cx="344726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1E1935A9-9B9C-493A-9324-44B7CDCF5609}"/>
              </a:ext>
            </a:extLst>
          </p:cNvPr>
          <p:cNvCxnSpPr>
            <a:cxnSpLocks/>
          </p:cNvCxnSpPr>
          <p:nvPr/>
        </p:nvCxnSpPr>
        <p:spPr>
          <a:xfrm>
            <a:off x="8599395" y="5305770"/>
            <a:ext cx="289719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e 16">
            <a:extLst>
              <a:ext uri="{FF2B5EF4-FFF2-40B4-BE49-F238E27FC236}">
                <a16:creationId xmlns:a16="http://schemas.microsoft.com/office/drawing/2014/main" id="{C0CC2B9C-7A17-4608-BA99-64AB82C73453}"/>
              </a:ext>
            </a:extLst>
          </p:cNvPr>
          <p:cNvSpPr/>
          <p:nvPr/>
        </p:nvSpPr>
        <p:spPr>
          <a:xfrm>
            <a:off x="7927887" y="4044176"/>
            <a:ext cx="2520000" cy="25200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2198DD04-CA36-4BCF-BD15-E14A5570AFA0}"/>
              </a:ext>
            </a:extLst>
          </p:cNvPr>
          <p:cNvCxnSpPr/>
          <p:nvPr/>
        </p:nvCxnSpPr>
        <p:spPr>
          <a:xfrm flipV="1">
            <a:off x="8599394" y="472230"/>
            <a:ext cx="0" cy="483354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6D84EEC1-7D0B-40DE-9F54-6E779C7016A0}"/>
              </a:ext>
            </a:extLst>
          </p:cNvPr>
          <p:cNvCxnSpPr>
            <a:stCxn id="10" idx="2"/>
          </p:cNvCxnSpPr>
          <p:nvPr/>
        </p:nvCxnSpPr>
        <p:spPr>
          <a:xfrm flipV="1">
            <a:off x="7519395" y="3701988"/>
            <a:ext cx="0" cy="160378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6430EE63-0F7A-4448-9F2E-9AE4496ED4FF}"/>
              </a:ext>
            </a:extLst>
          </p:cNvPr>
          <p:cNvCxnSpPr>
            <a:stCxn id="10" idx="6"/>
          </p:cNvCxnSpPr>
          <p:nvPr/>
        </p:nvCxnSpPr>
        <p:spPr>
          <a:xfrm flipV="1">
            <a:off x="9679395" y="3701988"/>
            <a:ext cx="0" cy="160378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4252DA8A-3701-4071-AC1A-0A1FCDB26EED}"/>
              </a:ext>
            </a:extLst>
          </p:cNvPr>
          <p:cNvCxnSpPr/>
          <p:nvPr/>
        </p:nvCxnSpPr>
        <p:spPr>
          <a:xfrm flipV="1">
            <a:off x="7519395" y="472230"/>
            <a:ext cx="1079999" cy="3229758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A8596F1A-64B7-461C-BF48-6C2265B895E2}"/>
              </a:ext>
            </a:extLst>
          </p:cNvPr>
          <p:cNvCxnSpPr/>
          <p:nvPr/>
        </p:nvCxnSpPr>
        <p:spPr>
          <a:xfrm flipH="1" flipV="1">
            <a:off x="8599394" y="472229"/>
            <a:ext cx="1080001" cy="3229759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A61BC1E9-1425-4BB0-B434-98D0F3D88C8C}"/>
              </a:ext>
            </a:extLst>
          </p:cNvPr>
          <p:cNvCxnSpPr>
            <a:cxnSpLocks/>
          </p:cNvCxnSpPr>
          <p:nvPr/>
        </p:nvCxnSpPr>
        <p:spPr>
          <a:xfrm flipV="1">
            <a:off x="9187887" y="1402672"/>
            <a:ext cx="0" cy="3903098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4D2F17AB-1AE8-4348-99F0-089C8F5896EF}"/>
              </a:ext>
            </a:extLst>
          </p:cNvPr>
          <p:cNvCxnSpPr>
            <a:cxnSpLocks/>
            <a:stCxn id="17" idx="6"/>
          </p:cNvCxnSpPr>
          <p:nvPr/>
        </p:nvCxnSpPr>
        <p:spPr>
          <a:xfrm flipV="1">
            <a:off x="10447887" y="3701988"/>
            <a:ext cx="0" cy="16021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0E350440-50DA-465A-A89E-1BFA6C0DC3F8}"/>
              </a:ext>
            </a:extLst>
          </p:cNvPr>
          <p:cNvCxnSpPr>
            <a:cxnSpLocks/>
          </p:cNvCxnSpPr>
          <p:nvPr/>
        </p:nvCxnSpPr>
        <p:spPr>
          <a:xfrm>
            <a:off x="9186170" y="5305770"/>
            <a:ext cx="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73C88DAB-48C9-40E5-8C44-3DDF008CED84}"/>
              </a:ext>
            </a:extLst>
          </p:cNvPr>
          <p:cNvCxnSpPr>
            <a:cxnSpLocks/>
            <a:stCxn id="17" idx="2"/>
          </p:cNvCxnSpPr>
          <p:nvPr/>
        </p:nvCxnSpPr>
        <p:spPr>
          <a:xfrm flipV="1">
            <a:off x="7927887" y="3701988"/>
            <a:ext cx="0" cy="16021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7FF47CAD-35A6-40FC-BAB7-8DDFCF98D39E}"/>
              </a:ext>
            </a:extLst>
          </p:cNvPr>
          <p:cNvCxnSpPr>
            <a:cxnSpLocks/>
          </p:cNvCxnSpPr>
          <p:nvPr/>
        </p:nvCxnSpPr>
        <p:spPr>
          <a:xfrm flipV="1">
            <a:off x="7927887" y="1402672"/>
            <a:ext cx="1260000" cy="2299317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6065D909-483B-4837-BD9E-0E91971058DF}"/>
              </a:ext>
            </a:extLst>
          </p:cNvPr>
          <p:cNvCxnSpPr/>
          <p:nvPr/>
        </p:nvCxnSpPr>
        <p:spPr>
          <a:xfrm>
            <a:off x="9187887" y="1402672"/>
            <a:ext cx="1260000" cy="2299316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itolo 78">
            <a:extLst>
              <a:ext uri="{FF2B5EF4-FFF2-40B4-BE49-F238E27FC236}">
                <a16:creationId xmlns:a16="http://schemas.microsoft.com/office/drawing/2014/main" id="{97A91A44-F470-4142-A426-1B8D1A62CFC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000" y="38764"/>
            <a:ext cx="12168000" cy="360000"/>
          </a:xfrm>
          <a:prstGeom prst="rect">
            <a:avLst/>
          </a:prstGeom>
          <a:noFill/>
          <a:ln w="3175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 (Dati)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9E1824A-DB8E-432F-8392-C10D2EE080EC}"/>
              </a:ext>
            </a:extLst>
          </p:cNvPr>
          <p:cNvSpPr txBox="1"/>
          <p:nvPr/>
        </p:nvSpPr>
        <p:spPr>
          <a:xfrm>
            <a:off x="12000" y="612559"/>
            <a:ext cx="4873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 solidi della composizione sono i seguenti: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8B5C475-C3F3-4012-9655-BC86E04E1F1A}"/>
              </a:ext>
            </a:extLst>
          </p:cNvPr>
          <p:cNvSpPr txBox="1"/>
          <p:nvPr/>
        </p:nvSpPr>
        <p:spPr>
          <a:xfrm>
            <a:off x="12000" y="1258890"/>
            <a:ext cx="4873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Cono circolare retto di colore verde con la base unita a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 e l’asse parallelo a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 e perpendicolare a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95BC78C-5420-48B6-A750-F44D2A489CEE}"/>
              </a:ext>
            </a:extLst>
          </p:cNvPr>
          <p:cNvSpPr txBox="1"/>
          <p:nvPr/>
        </p:nvSpPr>
        <p:spPr>
          <a:xfrm>
            <a:off x="0" y="2503503"/>
            <a:ext cx="50092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</a:rPr>
              <a:t>Cono circolare retto di colore blu con la base unita a </a:t>
            </a:r>
            <a:r>
              <a:rPr lang="it-IT" dirty="0">
                <a:solidFill>
                  <a:srgbClr val="0066FF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66FF"/>
                </a:solidFill>
              </a:rPr>
              <a:t>1</a:t>
            </a:r>
            <a:r>
              <a:rPr lang="it-IT" dirty="0">
                <a:solidFill>
                  <a:srgbClr val="0066FF"/>
                </a:solidFill>
              </a:rPr>
              <a:t> e l’asse parallelo a </a:t>
            </a:r>
            <a:r>
              <a:rPr lang="it-IT" dirty="0">
                <a:solidFill>
                  <a:srgbClr val="0066FF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66FF"/>
                </a:solidFill>
              </a:rPr>
              <a:t>2</a:t>
            </a:r>
            <a:r>
              <a:rPr lang="it-IT" dirty="0">
                <a:solidFill>
                  <a:srgbClr val="0066FF"/>
                </a:solidFill>
              </a:rPr>
              <a:t> e perpendicolare a </a:t>
            </a:r>
            <a:r>
              <a:rPr lang="it-IT" dirty="0">
                <a:solidFill>
                  <a:srgbClr val="0066FF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66FF"/>
                </a:solidFill>
              </a:rPr>
              <a:t>1</a:t>
            </a:r>
            <a:r>
              <a:rPr lang="it-IT" dirty="0">
                <a:solidFill>
                  <a:srgbClr val="0066FF"/>
                </a:solidFill>
              </a:rPr>
              <a:t>.</a:t>
            </a:r>
          </a:p>
          <a:p>
            <a:r>
              <a:rPr lang="it-IT" dirty="0">
                <a:solidFill>
                  <a:srgbClr val="0066FF"/>
                </a:solidFill>
              </a:rPr>
              <a:t>La base di questo cono ha un raggio maggiore del cono di colore verde ma il vertice con valore di quota inferiore rispetto al cono di colore verde.</a:t>
            </a: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D6250017-BB1F-42CB-B1BD-E9F2FA895C6F}"/>
              </a:ext>
            </a:extLst>
          </p:cNvPr>
          <p:cNvSpPr txBox="1"/>
          <p:nvPr/>
        </p:nvSpPr>
        <p:spPr>
          <a:xfrm>
            <a:off x="11451698" y="3341038"/>
            <a:ext cx="388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lt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996C6407-6EF3-4538-B8A9-E30154805395}"/>
              </a:ext>
            </a:extLst>
          </p:cNvPr>
          <p:cNvSpPr txBox="1"/>
          <p:nvPr/>
        </p:nvSpPr>
        <p:spPr>
          <a:xfrm>
            <a:off x="8456133" y="5293328"/>
            <a:ext cx="39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6"/>
                </a:solidFill>
              </a:rPr>
              <a:t>V’</a:t>
            </a:r>
          </a:p>
        </p:txBody>
      </p:sp>
      <p:sp>
        <p:nvSpPr>
          <p:cNvPr id="91" name="CasellaDiTesto 90">
            <a:extLst>
              <a:ext uri="{FF2B5EF4-FFF2-40B4-BE49-F238E27FC236}">
                <a16:creationId xmlns:a16="http://schemas.microsoft.com/office/drawing/2014/main" id="{7A23302D-1F7F-4466-933C-88D696A8B294}"/>
              </a:ext>
            </a:extLst>
          </p:cNvPr>
          <p:cNvSpPr txBox="1"/>
          <p:nvPr/>
        </p:nvSpPr>
        <p:spPr>
          <a:xfrm>
            <a:off x="8587688" y="322673"/>
            <a:ext cx="432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6"/>
                </a:solidFill>
              </a:rPr>
              <a:t>V’’</a:t>
            </a:r>
          </a:p>
        </p:txBody>
      </p:sp>
      <p:sp>
        <p:nvSpPr>
          <p:cNvPr id="93" name="CasellaDiTesto 92">
            <a:extLst>
              <a:ext uri="{FF2B5EF4-FFF2-40B4-BE49-F238E27FC236}">
                <a16:creationId xmlns:a16="http://schemas.microsoft.com/office/drawing/2014/main" id="{4051DE51-4B03-43FF-896E-CD936FE1CEFF}"/>
              </a:ext>
            </a:extLst>
          </p:cNvPr>
          <p:cNvSpPr txBox="1"/>
          <p:nvPr/>
        </p:nvSpPr>
        <p:spPr>
          <a:xfrm>
            <a:off x="9043142" y="5293328"/>
            <a:ext cx="3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</a:rPr>
              <a:t>V’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DAB65C7D-7DD4-432B-89A0-57A0D7C018C3}"/>
              </a:ext>
            </a:extLst>
          </p:cNvPr>
          <p:cNvSpPr txBox="1"/>
          <p:nvPr/>
        </p:nvSpPr>
        <p:spPr>
          <a:xfrm>
            <a:off x="9115148" y="1170274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</a:rPr>
              <a:t>V’’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49FC33D0-9F74-4AE5-B777-2853D276C775}"/>
              </a:ext>
            </a:extLst>
          </p:cNvPr>
          <p:cNvSpPr txBox="1"/>
          <p:nvPr/>
        </p:nvSpPr>
        <p:spPr>
          <a:xfrm>
            <a:off x="11031908" y="4899439"/>
            <a:ext cx="5659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/>
              <a:t>t</a:t>
            </a:r>
            <a:r>
              <a:rPr lang="it-IT" sz="2000" baseline="-25000" dirty="0">
                <a:latin typeface="+mj-lt"/>
              </a:rPr>
              <a:t>1</a:t>
            </a:r>
            <a:r>
              <a:rPr lang="it-IT" sz="2000" dirty="0">
                <a:latin typeface="Symbol" panose="05050102010706020507" pitchFamily="18" charset="2"/>
              </a:rPr>
              <a:t>b</a:t>
            </a:r>
            <a:endParaRPr lang="it-IT" sz="2000" dirty="0"/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457EC296-F6BD-4579-97A8-ABB033D1C656}"/>
              </a:ext>
            </a:extLst>
          </p:cNvPr>
          <p:cNvGrpSpPr/>
          <p:nvPr/>
        </p:nvGrpSpPr>
        <p:grpSpPr>
          <a:xfrm>
            <a:off x="0" y="4684930"/>
            <a:ext cx="4646144" cy="1200329"/>
            <a:chOff x="0" y="4684930"/>
            <a:chExt cx="4646144" cy="1200329"/>
          </a:xfrm>
        </p:grpSpPr>
        <p:sp>
          <p:nvSpPr>
            <p:cNvPr id="7" name="CasellaDiTesto 6">
              <a:extLst>
                <a:ext uri="{FF2B5EF4-FFF2-40B4-BE49-F238E27FC236}">
                  <a16:creationId xmlns:a16="http://schemas.microsoft.com/office/drawing/2014/main" id="{2442FF91-2E1A-4E60-86B7-CE49E3DF07FB}"/>
                </a:ext>
              </a:extLst>
            </p:cNvPr>
            <p:cNvSpPr txBox="1"/>
            <p:nvPr/>
          </p:nvSpPr>
          <p:spPr>
            <a:xfrm>
              <a:off x="0" y="4684930"/>
              <a:ext cx="464614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/>
                <a:t>Gli assi dei due coni hanno, però, lo stesso valore di aggetto rispetto a </a:t>
              </a:r>
              <a:r>
                <a:rPr lang="it-IT" dirty="0">
                  <a:latin typeface="Symbol" panose="05050102010706020507" pitchFamily="18" charset="2"/>
                </a:rPr>
                <a:t>p</a:t>
              </a:r>
              <a:r>
                <a:rPr lang="it-IT" baseline="-25000" dirty="0"/>
                <a:t>2</a:t>
              </a:r>
              <a:r>
                <a:rPr lang="it-IT" dirty="0"/>
                <a:t> e appartengono al medesimo piano frontale </a:t>
              </a:r>
              <a:r>
                <a:rPr lang="it-IT" dirty="0">
                  <a:latin typeface="Symbol" panose="05050102010706020507" pitchFamily="18" charset="2"/>
                </a:rPr>
                <a:t>b </a:t>
              </a:r>
              <a:r>
                <a:rPr lang="it-IT" dirty="0"/>
                <a:t>(t</a:t>
              </a:r>
              <a:r>
                <a:rPr lang="it-IT" baseline="-25000" dirty="0"/>
                <a:t>1</a:t>
              </a:r>
              <a:r>
                <a:rPr lang="it-IT" dirty="0">
                  <a:latin typeface="Symbol" panose="05050102010706020507" pitchFamily="18" charset="2"/>
                </a:rPr>
                <a:t>b; </a:t>
              </a:r>
              <a:r>
                <a:rPr lang="it-IT" dirty="0"/>
                <a:t>t</a:t>
              </a:r>
              <a:r>
                <a:rPr lang="it-IT" baseline="-25000" dirty="0"/>
                <a:t>2</a:t>
              </a:r>
              <a:r>
                <a:rPr lang="it-IT" dirty="0">
                  <a:latin typeface="Symbol" panose="05050102010706020507" pitchFamily="18" charset="2"/>
                </a:rPr>
                <a:t>b</a:t>
              </a:r>
              <a:r>
                <a:rPr lang="it-IT" dirty="0"/>
                <a:t>)</a:t>
              </a:r>
            </a:p>
          </p:txBody>
        </p:sp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id="{F31DE133-FDBA-4F97-AA93-81AD25B9B7D4}"/>
                </a:ext>
              </a:extLst>
            </p:cNvPr>
            <p:cNvSpPr txBox="1"/>
            <p:nvPr/>
          </p:nvSpPr>
          <p:spPr>
            <a:xfrm>
              <a:off x="767519" y="5414444"/>
              <a:ext cx="279988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600" dirty="0">
                  <a:latin typeface="Symbol" panose="05050102010706020507" pitchFamily="18" charset="2"/>
                </a:rPr>
                <a:t>¥</a:t>
              </a:r>
              <a:endParaRPr lang="it-IT" sz="1600" dirty="0">
                <a:latin typeface="MS Shell Dlg 2" panose="020B0604030504040204" pitchFamily="34" charset="0"/>
              </a:endParaRPr>
            </a:p>
          </p:txBody>
        </p:sp>
      </p:grpSp>
      <p:sp>
        <p:nvSpPr>
          <p:cNvPr id="32" name="Pulsante di azione: vuoto 3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EECF901-3BC4-4803-A273-63AC64CAF59E}"/>
              </a:ext>
            </a:extLst>
          </p:cNvPr>
          <p:cNvSpPr/>
          <p:nvPr/>
        </p:nvSpPr>
        <p:spPr>
          <a:xfrm>
            <a:off x="10801840" y="40987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+mj-lt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0867150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7" grpId="0" animBg="1"/>
      <p:bldP spid="3" grpId="0"/>
      <p:bldP spid="4" grpId="0"/>
      <p:bldP spid="6" grpId="0"/>
      <p:bldP spid="13" grpId="0"/>
      <p:bldP spid="91" grpId="0"/>
      <p:bldP spid="93" grpId="0"/>
      <p:bldP spid="94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8D64457-9EEB-408D-9F36-80DD97B5A2DB}"/>
              </a:ext>
            </a:extLst>
          </p:cNvPr>
          <p:cNvCxnSpPr>
            <a:cxnSpLocks/>
          </p:cNvCxnSpPr>
          <p:nvPr/>
        </p:nvCxnSpPr>
        <p:spPr>
          <a:xfrm>
            <a:off x="6232133" y="3701988"/>
            <a:ext cx="545976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e 9">
            <a:extLst>
              <a:ext uri="{FF2B5EF4-FFF2-40B4-BE49-F238E27FC236}">
                <a16:creationId xmlns:a16="http://schemas.microsoft.com/office/drawing/2014/main" id="{5B86876D-6F75-4C39-8231-21267A279AF8}"/>
              </a:ext>
            </a:extLst>
          </p:cNvPr>
          <p:cNvSpPr/>
          <p:nvPr/>
        </p:nvSpPr>
        <p:spPr>
          <a:xfrm>
            <a:off x="7519395" y="4225770"/>
            <a:ext cx="2160000" cy="216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C55A9BC1-B1B7-4C89-8771-8BF64CA3E348}"/>
              </a:ext>
            </a:extLst>
          </p:cNvPr>
          <p:cNvCxnSpPr>
            <a:stCxn id="10" idx="2"/>
            <a:endCxn id="10" idx="6"/>
          </p:cNvCxnSpPr>
          <p:nvPr/>
        </p:nvCxnSpPr>
        <p:spPr>
          <a:xfrm>
            <a:off x="7519395" y="5305770"/>
            <a:ext cx="21600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1E1935A9-9B9C-493A-9324-44B7CDCF5609}"/>
              </a:ext>
            </a:extLst>
          </p:cNvPr>
          <p:cNvCxnSpPr>
            <a:cxnSpLocks/>
          </p:cNvCxnSpPr>
          <p:nvPr/>
        </p:nvCxnSpPr>
        <p:spPr>
          <a:xfrm>
            <a:off x="8599395" y="5305770"/>
            <a:ext cx="2897196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e 16">
            <a:extLst>
              <a:ext uri="{FF2B5EF4-FFF2-40B4-BE49-F238E27FC236}">
                <a16:creationId xmlns:a16="http://schemas.microsoft.com/office/drawing/2014/main" id="{C0CC2B9C-7A17-4608-BA99-64AB82C73453}"/>
              </a:ext>
            </a:extLst>
          </p:cNvPr>
          <p:cNvSpPr/>
          <p:nvPr/>
        </p:nvSpPr>
        <p:spPr>
          <a:xfrm>
            <a:off x="7927887" y="4044176"/>
            <a:ext cx="2520000" cy="25200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6D84EEC1-7D0B-40DE-9F54-6E779C7016A0}"/>
              </a:ext>
            </a:extLst>
          </p:cNvPr>
          <p:cNvCxnSpPr>
            <a:stCxn id="10" idx="2"/>
          </p:cNvCxnSpPr>
          <p:nvPr/>
        </p:nvCxnSpPr>
        <p:spPr>
          <a:xfrm flipV="1">
            <a:off x="7519395" y="3701988"/>
            <a:ext cx="0" cy="160378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6430EE63-0F7A-4448-9F2E-9AE4496ED4FF}"/>
              </a:ext>
            </a:extLst>
          </p:cNvPr>
          <p:cNvCxnSpPr>
            <a:stCxn id="10" idx="6"/>
          </p:cNvCxnSpPr>
          <p:nvPr/>
        </p:nvCxnSpPr>
        <p:spPr>
          <a:xfrm flipV="1">
            <a:off x="9679395" y="3701988"/>
            <a:ext cx="0" cy="160378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4252DA8A-3701-4071-AC1A-0A1FCDB26EED}"/>
              </a:ext>
            </a:extLst>
          </p:cNvPr>
          <p:cNvCxnSpPr/>
          <p:nvPr/>
        </p:nvCxnSpPr>
        <p:spPr>
          <a:xfrm flipV="1">
            <a:off x="7519395" y="472230"/>
            <a:ext cx="1079999" cy="3229758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A8596F1A-64B7-461C-BF48-6C2265B895E2}"/>
              </a:ext>
            </a:extLst>
          </p:cNvPr>
          <p:cNvCxnSpPr/>
          <p:nvPr/>
        </p:nvCxnSpPr>
        <p:spPr>
          <a:xfrm flipH="1" flipV="1">
            <a:off x="8599394" y="472229"/>
            <a:ext cx="1080001" cy="3229759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A61BC1E9-1425-4BB0-B434-98D0F3D88C8C}"/>
              </a:ext>
            </a:extLst>
          </p:cNvPr>
          <p:cNvCxnSpPr>
            <a:cxnSpLocks/>
          </p:cNvCxnSpPr>
          <p:nvPr/>
        </p:nvCxnSpPr>
        <p:spPr>
          <a:xfrm flipV="1">
            <a:off x="9187887" y="1402672"/>
            <a:ext cx="0" cy="3903098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4D2F17AB-1AE8-4348-99F0-089C8F5896EF}"/>
              </a:ext>
            </a:extLst>
          </p:cNvPr>
          <p:cNvCxnSpPr>
            <a:cxnSpLocks/>
            <a:stCxn id="17" idx="6"/>
          </p:cNvCxnSpPr>
          <p:nvPr/>
        </p:nvCxnSpPr>
        <p:spPr>
          <a:xfrm flipV="1">
            <a:off x="10447887" y="3701988"/>
            <a:ext cx="0" cy="16021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0E350440-50DA-465A-A89E-1BFA6C0DC3F8}"/>
              </a:ext>
            </a:extLst>
          </p:cNvPr>
          <p:cNvCxnSpPr>
            <a:cxnSpLocks/>
          </p:cNvCxnSpPr>
          <p:nvPr/>
        </p:nvCxnSpPr>
        <p:spPr>
          <a:xfrm>
            <a:off x="9186170" y="5305770"/>
            <a:ext cx="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73C88DAB-48C9-40E5-8C44-3DDF008CED84}"/>
              </a:ext>
            </a:extLst>
          </p:cNvPr>
          <p:cNvCxnSpPr>
            <a:cxnSpLocks/>
            <a:stCxn id="17" idx="2"/>
          </p:cNvCxnSpPr>
          <p:nvPr/>
        </p:nvCxnSpPr>
        <p:spPr>
          <a:xfrm flipV="1">
            <a:off x="7927887" y="3701988"/>
            <a:ext cx="0" cy="16021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7FF47CAD-35A6-40FC-BAB7-8DDFCF98D39E}"/>
              </a:ext>
            </a:extLst>
          </p:cNvPr>
          <p:cNvCxnSpPr>
            <a:cxnSpLocks/>
          </p:cNvCxnSpPr>
          <p:nvPr/>
        </p:nvCxnSpPr>
        <p:spPr>
          <a:xfrm flipV="1">
            <a:off x="7927887" y="1402672"/>
            <a:ext cx="1260000" cy="2299317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6065D909-483B-4837-BD9E-0E91971058DF}"/>
              </a:ext>
            </a:extLst>
          </p:cNvPr>
          <p:cNvCxnSpPr/>
          <p:nvPr/>
        </p:nvCxnSpPr>
        <p:spPr>
          <a:xfrm>
            <a:off x="9187887" y="1402672"/>
            <a:ext cx="1260000" cy="2299316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1D1BB244-4E59-48A8-93EB-A4E8C6BE3410}"/>
              </a:ext>
            </a:extLst>
          </p:cNvPr>
          <p:cNvCxnSpPr>
            <a:cxnSpLocks/>
          </p:cNvCxnSpPr>
          <p:nvPr/>
        </p:nvCxnSpPr>
        <p:spPr>
          <a:xfrm>
            <a:off x="6231310" y="2783146"/>
            <a:ext cx="487384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F243676D-C33E-4E20-8238-3454B680D922}"/>
              </a:ext>
            </a:extLst>
          </p:cNvPr>
          <p:cNvCxnSpPr>
            <a:cxnSpLocks/>
          </p:cNvCxnSpPr>
          <p:nvPr/>
        </p:nvCxnSpPr>
        <p:spPr>
          <a:xfrm>
            <a:off x="7825384" y="2778731"/>
            <a:ext cx="0" cy="252607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6F55BBA0-D1D9-4934-B823-471812AC1A2E}"/>
              </a:ext>
            </a:extLst>
          </p:cNvPr>
          <p:cNvCxnSpPr>
            <a:cxnSpLocks/>
          </p:cNvCxnSpPr>
          <p:nvPr/>
        </p:nvCxnSpPr>
        <p:spPr>
          <a:xfrm>
            <a:off x="9944260" y="2778176"/>
            <a:ext cx="0" cy="2526629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Ovale 100">
            <a:extLst>
              <a:ext uri="{FF2B5EF4-FFF2-40B4-BE49-F238E27FC236}">
                <a16:creationId xmlns:a16="http://schemas.microsoft.com/office/drawing/2014/main" id="{5B2FC1A4-BAD2-4DAE-88A9-5F91611E3448}"/>
              </a:ext>
            </a:extLst>
          </p:cNvPr>
          <p:cNvSpPr/>
          <p:nvPr/>
        </p:nvSpPr>
        <p:spPr>
          <a:xfrm>
            <a:off x="8431113" y="4546705"/>
            <a:ext cx="1512000" cy="15120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4" name="Ovale 103">
            <a:extLst>
              <a:ext uri="{FF2B5EF4-FFF2-40B4-BE49-F238E27FC236}">
                <a16:creationId xmlns:a16="http://schemas.microsoft.com/office/drawing/2014/main" id="{35D10A7E-1EDD-45CA-8287-AACDBE4F01D6}"/>
              </a:ext>
            </a:extLst>
          </p:cNvPr>
          <p:cNvSpPr/>
          <p:nvPr/>
        </p:nvSpPr>
        <p:spPr>
          <a:xfrm>
            <a:off x="7825166" y="4526815"/>
            <a:ext cx="1551600" cy="15516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64EFDE47-E001-48E0-84EC-E2F7A2AF5B34}"/>
              </a:ext>
            </a:extLst>
          </p:cNvPr>
          <p:cNvCxnSpPr>
            <a:cxnSpLocks/>
          </p:cNvCxnSpPr>
          <p:nvPr/>
        </p:nvCxnSpPr>
        <p:spPr>
          <a:xfrm>
            <a:off x="8921101" y="2778176"/>
            <a:ext cx="0" cy="323539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itolo 78">
            <a:extLst>
              <a:ext uri="{FF2B5EF4-FFF2-40B4-BE49-F238E27FC236}">
                <a16:creationId xmlns:a16="http://schemas.microsoft.com/office/drawing/2014/main" id="{97A91A44-F470-4142-A426-1B8D1A62CFC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000" y="41023"/>
            <a:ext cx="12168000" cy="341632"/>
          </a:xfrm>
          <a:prstGeom prst="rect">
            <a:avLst/>
          </a:prstGeom>
          <a:noFill/>
          <a:ln w="3175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 (1) </a:t>
            </a:r>
          </a:p>
        </p:txBody>
      </p: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3D32E322-7526-4CE1-88AB-06313533B56F}"/>
              </a:ext>
            </a:extLst>
          </p:cNvPr>
          <p:cNvGrpSpPr/>
          <p:nvPr/>
        </p:nvGrpSpPr>
        <p:grpSpPr>
          <a:xfrm>
            <a:off x="0" y="1372504"/>
            <a:ext cx="5400000" cy="1099249"/>
            <a:chOff x="12000" y="541538"/>
            <a:chExt cx="6634764" cy="1099249"/>
          </a:xfrm>
        </p:grpSpPr>
        <p:sp>
          <p:nvSpPr>
            <p:cNvPr id="2" name="CasellaDiTesto 1">
              <a:extLst>
                <a:ext uri="{FF2B5EF4-FFF2-40B4-BE49-F238E27FC236}">
                  <a16:creationId xmlns:a16="http://schemas.microsoft.com/office/drawing/2014/main" id="{B7C4F4AA-1E35-476E-A7A1-175CD1DB56F5}"/>
                </a:ext>
              </a:extLst>
            </p:cNvPr>
            <p:cNvSpPr txBox="1"/>
            <p:nvPr/>
          </p:nvSpPr>
          <p:spPr>
            <a:xfrm>
              <a:off x="12000" y="541538"/>
              <a:ext cx="663476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/>
                <a:t>Per definire la compenetrazione tra i due solidi di rotazione applichiamo la procedura di sezione (vedi lezione n° 54) del solido mediante un piano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 </a:t>
              </a:r>
              <a:r>
                <a:rPr lang="it-IT" dirty="0">
                  <a:solidFill>
                    <a:srgbClr val="FF0000"/>
                  </a:solidFill>
                </a:rPr>
                <a:t>(t</a:t>
              </a:r>
              <a:r>
                <a:rPr lang="it-IT" baseline="-25000" dirty="0">
                  <a:solidFill>
                    <a:srgbClr val="FF0000"/>
                  </a:solidFill>
                  <a:latin typeface="+mj-lt"/>
                </a:rPr>
                <a:t>2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a; </a:t>
              </a:r>
              <a:r>
                <a:rPr lang="it-IT" dirty="0">
                  <a:solidFill>
                    <a:srgbClr val="FF0000"/>
                  </a:solidFill>
                </a:rPr>
                <a:t>t</a:t>
              </a:r>
              <a:r>
                <a:rPr lang="it-IT" baseline="-25000" dirty="0">
                  <a:solidFill>
                    <a:srgbClr val="FF0000"/>
                  </a:solidFill>
                  <a:latin typeface="+mj-lt"/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)</a:t>
              </a:r>
              <a:r>
                <a:rPr lang="it-IT" dirty="0"/>
                <a:t> orizzontale.</a:t>
              </a:r>
            </a:p>
          </p:txBody>
        </p:sp>
        <p:sp>
          <p:nvSpPr>
            <p:cNvPr id="89" name="CasellaDiTesto 88">
              <a:extLst>
                <a:ext uri="{FF2B5EF4-FFF2-40B4-BE49-F238E27FC236}">
                  <a16:creationId xmlns:a16="http://schemas.microsoft.com/office/drawing/2014/main" id="{0834A453-CECC-4F73-8FC0-E189A26ECCA1}"/>
                </a:ext>
              </a:extLst>
            </p:cNvPr>
            <p:cNvSpPr txBox="1"/>
            <p:nvPr/>
          </p:nvSpPr>
          <p:spPr>
            <a:xfrm>
              <a:off x="1051664" y="1271455"/>
              <a:ext cx="34401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05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E6D1D9CB-2806-4BDB-AB64-A0CB49A70269}"/>
              </a:ext>
            </a:extLst>
          </p:cNvPr>
          <p:cNvSpPr txBox="1"/>
          <p:nvPr/>
        </p:nvSpPr>
        <p:spPr>
          <a:xfrm>
            <a:off x="11451698" y="3341038"/>
            <a:ext cx="388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lt</a:t>
            </a:r>
          </a:p>
        </p:txBody>
      </p:sp>
      <p:sp>
        <p:nvSpPr>
          <p:cNvPr id="91" name="CasellaDiTesto 90">
            <a:extLst>
              <a:ext uri="{FF2B5EF4-FFF2-40B4-BE49-F238E27FC236}">
                <a16:creationId xmlns:a16="http://schemas.microsoft.com/office/drawing/2014/main" id="{7A75FBFB-6555-4CDA-8917-31F6C197C5DC}"/>
              </a:ext>
            </a:extLst>
          </p:cNvPr>
          <p:cNvSpPr txBox="1"/>
          <p:nvPr/>
        </p:nvSpPr>
        <p:spPr>
          <a:xfrm>
            <a:off x="10614064" y="2367834"/>
            <a:ext cx="5659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</a:rPr>
              <a:t>t</a:t>
            </a:r>
            <a:r>
              <a:rPr lang="it-IT" sz="2000" baseline="-25000" dirty="0">
                <a:solidFill>
                  <a:srgbClr val="FF0000"/>
                </a:solidFill>
                <a:latin typeface="+mj-lt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endParaRPr lang="it-IT" sz="2000" dirty="0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C1563C69-EDE6-4E31-B5A3-67F399CC7544}"/>
              </a:ext>
            </a:extLst>
          </p:cNvPr>
          <p:cNvSpPr txBox="1"/>
          <p:nvPr/>
        </p:nvSpPr>
        <p:spPr>
          <a:xfrm>
            <a:off x="0" y="2878063"/>
            <a:ext cx="540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Operando in questo modo i due coni verranno sezionati contemporaneamente dal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/>
              <a:t> determinando due circonferenze complanari.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4CCC9235-00EE-41BF-964E-801C15E1BFD9}"/>
              </a:ext>
            </a:extLst>
          </p:cNvPr>
          <p:cNvSpPr txBox="1"/>
          <p:nvPr/>
        </p:nvSpPr>
        <p:spPr>
          <a:xfrm>
            <a:off x="0" y="4085040"/>
            <a:ext cx="540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Le due circonferenze si intersecheranno in due punti </a:t>
            </a:r>
            <a:r>
              <a:rPr lang="it-IT" dirty="0">
                <a:solidFill>
                  <a:srgbClr val="FF0000"/>
                </a:solidFill>
              </a:rPr>
              <a:t>X(X’; X’’) </a:t>
            </a:r>
            <a:r>
              <a:rPr lang="it-IT" dirty="0"/>
              <a:t>e </a:t>
            </a:r>
            <a:r>
              <a:rPr lang="it-IT" dirty="0">
                <a:solidFill>
                  <a:srgbClr val="FF0000"/>
                </a:solidFill>
              </a:rPr>
              <a:t>Y(Y’; Y’’) </a:t>
            </a:r>
            <a:r>
              <a:rPr lang="it-IT" dirty="0"/>
              <a:t>che definiscono i punti di compenetrazione tra i due solidi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29474F9-D8D5-430C-B044-7FBFC433A310}"/>
              </a:ext>
            </a:extLst>
          </p:cNvPr>
          <p:cNvSpPr txBox="1"/>
          <p:nvPr/>
        </p:nvSpPr>
        <p:spPr>
          <a:xfrm>
            <a:off x="8746016" y="5973408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X’</a:t>
            </a:r>
          </a:p>
        </p:txBody>
      </p:sp>
      <p:sp>
        <p:nvSpPr>
          <p:cNvPr id="93" name="CasellaDiTesto 92">
            <a:extLst>
              <a:ext uri="{FF2B5EF4-FFF2-40B4-BE49-F238E27FC236}">
                <a16:creationId xmlns:a16="http://schemas.microsoft.com/office/drawing/2014/main" id="{E4AFE7F8-43AF-450F-BD99-EF3ECD7494D9}"/>
              </a:ext>
            </a:extLst>
          </p:cNvPr>
          <p:cNvSpPr txBox="1"/>
          <p:nvPr/>
        </p:nvSpPr>
        <p:spPr>
          <a:xfrm>
            <a:off x="8765571" y="4581104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Y’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C43ED582-68EC-4CF5-965F-D52052D68957}"/>
              </a:ext>
            </a:extLst>
          </p:cNvPr>
          <p:cNvSpPr txBox="1"/>
          <p:nvPr/>
        </p:nvSpPr>
        <p:spPr>
          <a:xfrm>
            <a:off x="8477001" y="2514749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X’’</a:t>
            </a:r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1514D583-219F-4E24-B9CD-46A8CA7B842C}"/>
              </a:ext>
            </a:extLst>
          </p:cNvPr>
          <p:cNvSpPr txBox="1"/>
          <p:nvPr/>
        </p:nvSpPr>
        <p:spPr>
          <a:xfrm>
            <a:off x="8753530" y="2420468"/>
            <a:ext cx="43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240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97" name="CasellaDiTesto 96">
            <a:extLst>
              <a:ext uri="{FF2B5EF4-FFF2-40B4-BE49-F238E27FC236}">
                <a16:creationId xmlns:a16="http://schemas.microsoft.com/office/drawing/2014/main" id="{25D3267B-D159-4F03-AFE5-3C0B76AA58AB}"/>
              </a:ext>
            </a:extLst>
          </p:cNvPr>
          <p:cNvSpPr txBox="1"/>
          <p:nvPr/>
        </p:nvSpPr>
        <p:spPr>
          <a:xfrm>
            <a:off x="8929552" y="2513743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Y’’</a:t>
            </a:r>
          </a:p>
        </p:txBody>
      </p:sp>
      <p:sp>
        <p:nvSpPr>
          <p:cNvPr id="102" name="CasellaDiTesto 101">
            <a:extLst>
              <a:ext uri="{FF2B5EF4-FFF2-40B4-BE49-F238E27FC236}">
                <a16:creationId xmlns:a16="http://schemas.microsoft.com/office/drawing/2014/main" id="{E7C1E617-1F7D-4C91-83EE-697779FC6A88}"/>
              </a:ext>
            </a:extLst>
          </p:cNvPr>
          <p:cNvSpPr txBox="1"/>
          <p:nvPr/>
        </p:nvSpPr>
        <p:spPr>
          <a:xfrm>
            <a:off x="8456133" y="5293328"/>
            <a:ext cx="39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6"/>
                </a:solidFill>
              </a:rPr>
              <a:t>V’</a:t>
            </a:r>
          </a:p>
        </p:txBody>
      </p: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6FAE2168-0E41-45F6-A933-17A1ECDE2E7B}"/>
              </a:ext>
            </a:extLst>
          </p:cNvPr>
          <p:cNvSpPr txBox="1"/>
          <p:nvPr/>
        </p:nvSpPr>
        <p:spPr>
          <a:xfrm>
            <a:off x="8587688" y="322673"/>
            <a:ext cx="432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6"/>
                </a:solidFill>
              </a:rPr>
              <a:t>V’’</a:t>
            </a:r>
          </a:p>
        </p:txBody>
      </p: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EDDFDA5B-AD3E-4ABA-B6C4-0174FACA435A}"/>
              </a:ext>
            </a:extLst>
          </p:cNvPr>
          <p:cNvSpPr txBox="1"/>
          <p:nvPr/>
        </p:nvSpPr>
        <p:spPr>
          <a:xfrm>
            <a:off x="9043142" y="5293328"/>
            <a:ext cx="3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</a:rPr>
              <a:t>V’</a:t>
            </a:r>
          </a:p>
        </p:txBody>
      </p: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B9617AFA-5465-4AF8-9582-4994716C37BF}"/>
              </a:ext>
            </a:extLst>
          </p:cNvPr>
          <p:cNvSpPr txBox="1"/>
          <p:nvPr/>
        </p:nvSpPr>
        <p:spPr>
          <a:xfrm>
            <a:off x="9115148" y="1170274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</a:rPr>
              <a:t>V’’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B10869D7-A940-4BB7-A962-B48F86FE1301}"/>
              </a:ext>
            </a:extLst>
          </p:cNvPr>
          <p:cNvCxnSpPr>
            <a:cxnSpLocks/>
          </p:cNvCxnSpPr>
          <p:nvPr/>
        </p:nvCxnSpPr>
        <p:spPr>
          <a:xfrm>
            <a:off x="8599394" y="475050"/>
            <a:ext cx="11706" cy="4831200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98629595-60AA-4329-9DD6-812E3DC171F2}"/>
              </a:ext>
            </a:extLst>
          </p:cNvPr>
          <p:cNvCxnSpPr>
            <a:cxnSpLocks/>
          </p:cNvCxnSpPr>
          <p:nvPr/>
        </p:nvCxnSpPr>
        <p:spPr>
          <a:xfrm>
            <a:off x="6232133" y="5305770"/>
            <a:ext cx="344726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AA96A382-71C4-445A-A6E1-F4E6740164BF}"/>
              </a:ext>
            </a:extLst>
          </p:cNvPr>
          <p:cNvCxnSpPr>
            <a:cxnSpLocks/>
          </p:cNvCxnSpPr>
          <p:nvPr/>
        </p:nvCxnSpPr>
        <p:spPr>
          <a:xfrm>
            <a:off x="8599395" y="5305770"/>
            <a:ext cx="289719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CFABE654-0628-40C9-9465-7B2EDCE7B4FD}"/>
              </a:ext>
            </a:extLst>
          </p:cNvPr>
          <p:cNvSpPr txBox="1"/>
          <p:nvPr/>
        </p:nvSpPr>
        <p:spPr>
          <a:xfrm>
            <a:off x="11031908" y="4899439"/>
            <a:ext cx="5659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/>
              <a:t>t</a:t>
            </a:r>
            <a:r>
              <a:rPr lang="it-IT" sz="2000" baseline="-25000" dirty="0">
                <a:latin typeface="+mj-lt"/>
              </a:rPr>
              <a:t>1</a:t>
            </a:r>
            <a:r>
              <a:rPr lang="it-IT" sz="2000" dirty="0">
                <a:latin typeface="Symbol" panose="05050102010706020507" pitchFamily="18" charset="2"/>
              </a:rPr>
              <a:t>b</a:t>
            </a:r>
            <a:endParaRPr lang="it-IT" sz="2000" dirty="0"/>
          </a:p>
        </p:txBody>
      </p:sp>
      <p:sp>
        <p:nvSpPr>
          <p:cNvPr id="44" name="Pulsante di azione: vuoto 4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FE3A8EA-7894-482C-942E-D08F4321E38F}"/>
              </a:ext>
            </a:extLst>
          </p:cNvPr>
          <p:cNvSpPr/>
          <p:nvPr/>
        </p:nvSpPr>
        <p:spPr>
          <a:xfrm>
            <a:off x="10801840" y="40987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+mj-lt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1415375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  <p:bldP spid="104" grpId="0" animBg="1"/>
      <p:bldP spid="91" grpId="0"/>
      <p:bldP spid="24" grpId="0"/>
      <p:bldP spid="26" grpId="0"/>
      <p:bldP spid="4" grpId="0"/>
      <p:bldP spid="93" grpId="0"/>
      <p:bldP spid="94" grpId="0"/>
      <p:bldP spid="95" grpId="0"/>
      <p:bldP spid="9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8D64457-9EEB-408D-9F36-80DD97B5A2DB}"/>
              </a:ext>
            </a:extLst>
          </p:cNvPr>
          <p:cNvCxnSpPr>
            <a:cxnSpLocks/>
          </p:cNvCxnSpPr>
          <p:nvPr/>
        </p:nvCxnSpPr>
        <p:spPr>
          <a:xfrm>
            <a:off x="6232133" y="3701988"/>
            <a:ext cx="545976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e 9">
            <a:extLst>
              <a:ext uri="{FF2B5EF4-FFF2-40B4-BE49-F238E27FC236}">
                <a16:creationId xmlns:a16="http://schemas.microsoft.com/office/drawing/2014/main" id="{5B86876D-6F75-4C39-8231-21267A279AF8}"/>
              </a:ext>
            </a:extLst>
          </p:cNvPr>
          <p:cNvSpPr/>
          <p:nvPr/>
        </p:nvSpPr>
        <p:spPr>
          <a:xfrm>
            <a:off x="7519395" y="4225770"/>
            <a:ext cx="2160000" cy="216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C55A9BC1-B1B7-4C89-8771-8BF64CA3E348}"/>
              </a:ext>
            </a:extLst>
          </p:cNvPr>
          <p:cNvCxnSpPr>
            <a:stCxn id="10" idx="2"/>
            <a:endCxn id="10" idx="6"/>
          </p:cNvCxnSpPr>
          <p:nvPr/>
        </p:nvCxnSpPr>
        <p:spPr>
          <a:xfrm>
            <a:off x="7519395" y="5305770"/>
            <a:ext cx="21600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1E1935A9-9B9C-493A-9324-44B7CDCF5609}"/>
              </a:ext>
            </a:extLst>
          </p:cNvPr>
          <p:cNvCxnSpPr>
            <a:cxnSpLocks/>
          </p:cNvCxnSpPr>
          <p:nvPr/>
        </p:nvCxnSpPr>
        <p:spPr>
          <a:xfrm>
            <a:off x="8599395" y="5305770"/>
            <a:ext cx="2897196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e 16">
            <a:extLst>
              <a:ext uri="{FF2B5EF4-FFF2-40B4-BE49-F238E27FC236}">
                <a16:creationId xmlns:a16="http://schemas.microsoft.com/office/drawing/2014/main" id="{C0CC2B9C-7A17-4608-BA99-64AB82C73453}"/>
              </a:ext>
            </a:extLst>
          </p:cNvPr>
          <p:cNvSpPr/>
          <p:nvPr/>
        </p:nvSpPr>
        <p:spPr>
          <a:xfrm>
            <a:off x="7927887" y="4044176"/>
            <a:ext cx="2520000" cy="25200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2198DD04-CA36-4BCF-BD15-E14A5570AFA0}"/>
              </a:ext>
            </a:extLst>
          </p:cNvPr>
          <p:cNvCxnSpPr/>
          <p:nvPr/>
        </p:nvCxnSpPr>
        <p:spPr>
          <a:xfrm flipV="1">
            <a:off x="8599394" y="472230"/>
            <a:ext cx="0" cy="483354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6D84EEC1-7D0B-40DE-9F54-6E779C7016A0}"/>
              </a:ext>
            </a:extLst>
          </p:cNvPr>
          <p:cNvCxnSpPr>
            <a:stCxn id="10" idx="2"/>
          </p:cNvCxnSpPr>
          <p:nvPr/>
        </p:nvCxnSpPr>
        <p:spPr>
          <a:xfrm flipV="1">
            <a:off x="7519395" y="3701988"/>
            <a:ext cx="0" cy="16037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6430EE63-0F7A-4448-9F2E-9AE4496ED4FF}"/>
              </a:ext>
            </a:extLst>
          </p:cNvPr>
          <p:cNvCxnSpPr>
            <a:stCxn id="10" idx="6"/>
          </p:cNvCxnSpPr>
          <p:nvPr/>
        </p:nvCxnSpPr>
        <p:spPr>
          <a:xfrm flipV="1">
            <a:off x="9679395" y="3701988"/>
            <a:ext cx="0" cy="16037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4252DA8A-3701-4071-AC1A-0A1FCDB26EED}"/>
              </a:ext>
            </a:extLst>
          </p:cNvPr>
          <p:cNvCxnSpPr/>
          <p:nvPr/>
        </p:nvCxnSpPr>
        <p:spPr>
          <a:xfrm flipV="1">
            <a:off x="7519395" y="472230"/>
            <a:ext cx="1079999" cy="3229758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A8596F1A-64B7-461C-BF48-6C2265B895E2}"/>
              </a:ext>
            </a:extLst>
          </p:cNvPr>
          <p:cNvCxnSpPr/>
          <p:nvPr/>
        </p:nvCxnSpPr>
        <p:spPr>
          <a:xfrm flipH="1" flipV="1">
            <a:off x="8599394" y="472229"/>
            <a:ext cx="1080001" cy="3229759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A61BC1E9-1425-4BB0-B434-98D0F3D88C8C}"/>
              </a:ext>
            </a:extLst>
          </p:cNvPr>
          <p:cNvCxnSpPr>
            <a:cxnSpLocks/>
          </p:cNvCxnSpPr>
          <p:nvPr/>
        </p:nvCxnSpPr>
        <p:spPr>
          <a:xfrm flipV="1">
            <a:off x="9187887" y="1402672"/>
            <a:ext cx="0" cy="3903098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4D2F17AB-1AE8-4348-99F0-089C8F5896EF}"/>
              </a:ext>
            </a:extLst>
          </p:cNvPr>
          <p:cNvCxnSpPr>
            <a:cxnSpLocks/>
            <a:stCxn id="17" idx="6"/>
          </p:cNvCxnSpPr>
          <p:nvPr/>
        </p:nvCxnSpPr>
        <p:spPr>
          <a:xfrm flipV="1">
            <a:off x="10447887" y="3701988"/>
            <a:ext cx="0" cy="16021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0E350440-50DA-465A-A89E-1BFA6C0DC3F8}"/>
              </a:ext>
            </a:extLst>
          </p:cNvPr>
          <p:cNvCxnSpPr>
            <a:cxnSpLocks/>
          </p:cNvCxnSpPr>
          <p:nvPr/>
        </p:nvCxnSpPr>
        <p:spPr>
          <a:xfrm>
            <a:off x="9186170" y="5305770"/>
            <a:ext cx="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73C88DAB-48C9-40E5-8C44-3DDF008CED84}"/>
              </a:ext>
            </a:extLst>
          </p:cNvPr>
          <p:cNvCxnSpPr>
            <a:cxnSpLocks/>
            <a:stCxn id="17" idx="2"/>
          </p:cNvCxnSpPr>
          <p:nvPr/>
        </p:nvCxnSpPr>
        <p:spPr>
          <a:xfrm flipV="1">
            <a:off x="7927887" y="3701988"/>
            <a:ext cx="0" cy="16021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7FF47CAD-35A6-40FC-BAB7-8DDFCF98D39E}"/>
              </a:ext>
            </a:extLst>
          </p:cNvPr>
          <p:cNvCxnSpPr>
            <a:cxnSpLocks/>
          </p:cNvCxnSpPr>
          <p:nvPr/>
        </p:nvCxnSpPr>
        <p:spPr>
          <a:xfrm flipV="1">
            <a:off x="7927887" y="1402672"/>
            <a:ext cx="1260000" cy="2299317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6065D909-483B-4837-BD9E-0E91971058DF}"/>
              </a:ext>
            </a:extLst>
          </p:cNvPr>
          <p:cNvCxnSpPr/>
          <p:nvPr/>
        </p:nvCxnSpPr>
        <p:spPr>
          <a:xfrm>
            <a:off x="9187887" y="1402672"/>
            <a:ext cx="1260000" cy="2299316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EF226163-3963-4585-BE51-460C5D31C06B}"/>
              </a:ext>
            </a:extLst>
          </p:cNvPr>
          <p:cNvCxnSpPr>
            <a:cxnSpLocks/>
          </p:cNvCxnSpPr>
          <p:nvPr/>
        </p:nvCxnSpPr>
        <p:spPr>
          <a:xfrm>
            <a:off x="6249883" y="1722265"/>
            <a:ext cx="487384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3C89F957-22FA-42C2-9B6B-00A88C6562A5}"/>
              </a:ext>
            </a:extLst>
          </p:cNvPr>
          <p:cNvCxnSpPr>
            <a:cxnSpLocks/>
          </p:cNvCxnSpPr>
          <p:nvPr/>
        </p:nvCxnSpPr>
        <p:spPr>
          <a:xfrm>
            <a:off x="8180565" y="1722265"/>
            <a:ext cx="0" cy="358350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B485F579-FA47-4C71-B26E-B2D52990E458}"/>
              </a:ext>
            </a:extLst>
          </p:cNvPr>
          <p:cNvCxnSpPr>
            <a:cxnSpLocks/>
          </p:cNvCxnSpPr>
          <p:nvPr/>
        </p:nvCxnSpPr>
        <p:spPr>
          <a:xfrm>
            <a:off x="9362088" y="1722265"/>
            <a:ext cx="0" cy="3583505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e 60">
            <a:extLst>
              <a:ext uri="{FF2B5EF4-FFF2-40B4-BE49-F238E27FC236}">
                <a16:creationId xmlns:a16="http://schemas.microsoft.com/office/drawing/2014/main" id="{ACC5A5EC-1311-4A36-B4B0-9C2F6AAC11BC}"/>
              </a:ext>
            </a:extLst>
          </p:cNvPr>
          <p:cNvSpPr/>
          <p:nvPr/>
        </p:nvSpPr>
        <p:spPr>
          <a:xfrm>
            <a:off x="8178492" y="4882689"/>
            <a:ext cx="838800" cy="8388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2" name="Ovale 61">
            <a:extLst>
              <a:ext uri="{FF2B5EF4-FFF2-40B4-BE49-F238E27FC236}">
                <a16:creationId xmlns:a16="http://schemas.microsoft.com/office/drawing/2014/main" id="{4E402290-3BDE-4942-BCAE-AAF006CE17AE}"/>
              </a:ext>
            </a:extLst>
          </p:cNvPr>
          <p:cNvSpPr/>
          <p:nvPr/>
        </p:nvSpPr>
        <p:spPr>
          <a:xfrm>
            <a:off x="9019611" y="5132590"/>
            <a:ext cx="338400" cy="3384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7130CAB5-CF70-486E-B9D3-43AC63D2E04E}"/>
              </a:ext>
            </a:extLst>
          </p:cNvPr>
          <p:cNvCxnSpPr>
            <a:cxnSpLocks/>
          </p:cNvCxnSpPr>
          <p:nvPr/>
        </p:nvCxnSpPr>
        <p:spPr>
          <a:xfrm>
            <a:off x="6242489" y="1998952"/>
            <a:ext cx="487384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A46211C3-1541-431B-856F-5971E1EB5B18}"/>
              </a:ext>
            </a:extLst>
          </p:cNvPr>
          <p:cNvCxnSpPr>
            <a:cxnSpLocks/>
          </p:cNvCxnSpPr>
          <p:nvPr/>
        </p:nvCxnSpPr>
        <p:spPr>
          <a:xfrm>
            <a:off x="8089125" y="1998952"/>
            <a:ext cx="0" cy="330935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03C77253-2B96-4F5A-A5C1-8329D3033F19}"/>
              </a:ext>
            </a:extLst>
          </p:cNvPr>
          <p:cNvCxnSpPr>
            <a:cxnSpLocks/>
          </p:cNvCxnSpPr>
          <p:nvPr/>
        </p:nvCxnSpPr>
        <p:spPr>
          <a:xfrm>
            <a:off x="9514488" y="1995141"/>
            <a:ext cx="0" cy="3302839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e 79">
            <a:extLst>
              <a:ext uri="{FF2B5EF4-FFF2-40B4-BE49-F238E27FC236}">
                <a16:creationId xmlns:a16="http://schemas.microsoft.com/office/drawing/2014/main" id="{8CB1CBA3-B6BC-4578-A3AF-5DFBB85AA711}"/>
              </a:ext>
            </a:extLst>
          </p:cNvPr>
          <p:cNvSpPr/>
          <p:nvPr/>
        </p:nvSpPr>
        <p:spPr>
          <a:xfrm>
            <a:off x="8862062" y="4980702"/>
            <a:ext cx="651600" cy="6516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1" name="Ovale 80">
            <a:extLst>
              <a:ext uri="{FF2B5EF4-FFF2-40B4-BE49-F238E27FC236}">
                <a16:creationId xmlns:a16="http://schemas.microsoft.com/office/drawing/2014/main" id="{2B7093D5-DB30-49C7-9403-BE2DF7770F82}"/>
              </a:ext>
            </a:extLst>
          </p:cNvPr>
          <p:cNvSpPr/>
          <p:nvPr/>
        </p:nvSpPr>
        <p:spPr>
          <a:xfrm>
            <a:off x="8087894" y="4794312"/>
            <a:ext cx="1018800" cy="10188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450E2C1D-F3F2-4DE2-B96C-FC5D2B32F16A}"/>
              </a:ext>
            </a:extLst>
          </p:cNvPr>
          <p:cNvCxnSpPr>
            <a:cxnSpLocks/>
          </p:cNvCxnSpPr>
          <p:nvPr/>
        </p:nvCxnSpPr>
        <p:spPr>
          <a:xfrm>
            <a:off x="9023007" y="1998951"/>
            <a:ext cx="0" cy="35930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2763946D-BDE3-405A-B5E0-C55EDB0F6817}"/>
              </a:ext>
            </a:extLst>
          </p:cNvPr>
          <p:cNvCxnSpPr>
            <a:cxnSpLocks/>
          </p:cNvCxnSpPr>
          <p:nvPr/>
        </p:nvCxnSpPr>
        <p:spPr>
          <a:xfrm>
            <a:off x="6256465" y="2328905"/>
            <a:ext cx="487384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76E03CAE-1D64-4DFA-A2CE-50C25855B181}"/>
              </a:ext>
            </a:extLst>
          </p:cNvPr>
          <p:cNvCxnSpPr>
            <a:cxnSpLocks/>
          </p:cNvCxnSpPr>
          <p:nvPr/>
        </p:nvCxnSpPr>
        <p:spPr>
          <a:xfrm>
            <a:off x="7978635" y="2327000"/>
            <a:ext cx="0" cy="297877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CACC345F-2790-42DD-9856-F795FF264755}"/>
              </a:ext>
            </a:extLst>
          </p:cNvPr>
          <p:cNvCxnSpPr>
            <a:cxnSpLocks/>
          </p:cNvCxnSpPr>
          <p:nvPr/>
        </p:nvCxnSpPr>
        <p:spPr>
          <a:xfrm>
            <a:off x="9697368" y="2326445"/>
            <a:ext cx="0" cy="2979325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Ovale 89">
            <a:extLst>
              <a:ext uri="{FF2B5EF4-FFF2-40B4-BE49-F238E27FC236}">
                <a16:creationId xmlns:a16="http://schemas.microsoft.com/office/drawing/2014/main" id="{D8251EF4-89FE-42AD-938F-D17D9F34EE0C}"/>
              </a:ext>
            </a:extLst>
          </p:cNvPr>
          <p:cNvSpPr/>
          <p:nvPr/>
        </p:nvSpPr>
        <p:spPr>
          <a:xfrm>
            <a:off x="8683572" y="4798179"/>
            <a:ext cx="1011600" cy="10116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2" name="Ovale 91">
            <a:extLst>
              <a:ext uri="{FF2B5EF4-FFF2-40B4-BE49-F238E27FC236}">
                <a16:creationId xmlns:a16="http://schemas.microsoft.com/office/drawing/2014/main" id="{9BE9420F-6CEB-436E-BB28-7CCDB7FB6D7D}"/>
              </a:ext>
            </a:extLst>
          </p:cNvPr>
          <p:cNvSpPr/>
          <p:nvPr/>
        </p:nvSpPr>
        <p:spPr>
          <a:xfrm>
            <a:off x="7979471" y="4684930"/>
            <a:ext cx="1238400" cy="12384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ED4DE194-E0E7-44E3-A93F-A05BB48E2FDA}"/>
              </a:ext>
            </a:extLst>
          </p:cNvPr>
          <p:cNvCxnSpPr>
            <a:cxnSpLocks/>
          </p:cNvCxnSpPr>
          <p:nvPr/>
        </p:nvCxnSpPr>
        <p:spPr>
          <a:xfrm>
            <a:off x="9000147" y="2326445"/>
            <a:ext cx="0" cy="344460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1D1BB244-4E59-48A8-93EB-A4E8C6BE3410}"/>
              </a:ext>
            </a:extLst>
          </p:cNvPr>
          <p:cNvCxnSpPr>
            <a:cxnSpLocks/>
          </p:cNvCxnSpPr>
          <p:nvPr/>
        </p:nvCxnSpPr>
        <p:spPr>
          <a:xfrm>
            <a:off x="6231310" y="2783146"/>
            <a:ext cx="487384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F243676D-C33E-4E20-8238-3454B680D922}"/>
              </a:ext>
            </a:extLst>
          </p:cNvPr>
          <p:cNvCxnSpPr>
            <a:cxnSpLocks/>
          </p:cNvCxnSpPr>
          <p:nvPr/>
        </p:nvCxnSpPr>
        <p:spPr>
          <a:xfrm>
            <a:off x="7825384" y="2778731"/>
            <a:ext cx="0" cy="252607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6F55BBA0-D1D9-4934-B823-471812AC1A2E}"/>
              </a:ext>
            </a:extLst>
          </p:cNvPr>
          <p:cNvCxnSpPr>
            <a:cxnSpLocks/>
          </p:cNvCxnSpPr>
          <p:nvPr/>
        </p:nvCxnSpPr>
        <p:spPr>
          <a:xfrm>
            <a:off x="9944260" y="2778176"/>
            <a:ext cx="0" cy="2526629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Ovale 100">
            <a:extLst>
              <a:ext uri="{FF2B5EF4-FFF2-40B4-BE49-F238E27FC236}">
                <a16:creationId xmlns:a16="http://schemas.microsoft.com/office/drawing/2014/main" id="{5B2FC1A4-BAD2-4DAE-88A9-5F91611E3448}"/>
              </a:ext>
            </a:extLst>
          </p:cNvPr>
          <p:cNvSpPr/>
          <p:nvPr/>
        </p:nvSpPr>
        <p:spPr>
          <a:xfrm>
            <a:off x="8431113" y="4546705"/>
            <a:ext cx="1512000" cy="15120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4" name="Ovale 103">
            <a:extLst>
              <a:ext uri="{FF2B5EF4-FFF2-40B4-BE49-F238E27FC236}">
                <a16:creationId xmlns:a16="http://schemas.microsoft.com/office/drawing/2014/main" id="{35D10A7E-1EDD-45CA-8287-AACDBE4F01D6}"/>
              </a:ext>
            </a:extLst>
          </p:cNvPr>
          <p:cNvSpPr/>
          <p:nvPr/>
        </p:nvSpPr>
        <p:spPr>
          <a:xfrm>
            <a:off x="7825166" y="4526815"/>
            <a:ext cx="1551600" cy="15516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64EFDE47-E001-48E0-84EC-E2F7A2AF5B34}"/>
              </a:ext>
            </a:extLst>
          </p:cNvPr>
          <p:cNvCxnSpPr>
            <a:cxnSpLocks/>
          </p:cNvCxnSpPr>
          <p:nvPr/>
        </p:nvCxnSpPr>
        <p:spPr>
          <a:xfrm>
            <a:off x="8921101" y="2778176"/>
            <a:ext cx="0" cy="323539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1E9FE67B-67E4-418C-875E-DDE31206DAA1}"/>
              </a:ext>
            </a:extLst>
          </p:cNvPr>
          <p:cNvCxnSpPr>
            <a:cxnSpLocks/>
          </p:cNvCxnSpPr>
          <p:nvPr/>
        </p:nvCxnSpPr>
        <p:spPr>
          <a:xfrm flipV="1">
            <a:off x="8532592" y="3701988"/>
            <a:ext cx="0" cy="268378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709D174D-21A7-4ABA-9566-6F2CF9B609BE}"/>
              </a:ext>
            </a:extLst>
          </p:cNvPr>
          <p:cNvCxnSpPr>
            <a:cxnSpLocks/>
          </p:cNvCxnSpPr>
          <p:nvPr/>
        </p:nvCxnSpPr>
        <p:spPr>
          <a:xfrm>
            <a:off x="6232133" y="3448909"/>
            <a:ext cx="487384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9A72D8C9-C249-42A4-97AB-D3314298BB37}"/>
              </a:ext>
            </a:extLst>
          </p:cNvPr>
          <p:cNvCxnSpPr>
            <a:cxnSpLocks/>
          </p:cNvCxnSpPr>
          <p:nvPr/>
        </p:nvCxnSpPr>
        <p:spPr>
          <a:xfrm>
            <a:off x="7605368" y="3448909"/>
            <a:ext cx="0" cy="185564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7C217202-F841-4AFC-AC28-190AAC598F1B}"/>
              </a:ext>
            </a:extLst>
          </p:cNvPr>
          <p:cNvCxnSpPr>
            <a:cxnSpLocks/>
          </p:cNvCxnSpPr>
          <p:nvPr/>
        </p:nvCxnSpPr>
        <p:spPr>
          <a:xfrm>
            <a:off x="10308429" y="3448909"/>
            <a:ext cx="0" cy="1855896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Ovale 131">
            <a:extLst>
              <a:ext uri="{FF2B5EF4-FFF2-40B4-BE49-F238E27FC236}">
                <a16:creationId xmlns:a16="http://schemas.microsoft.com/office/drawing/2014/main" id="{F1B524BC-C92C-4F30-9EBC-C663164572B9}"/>
              </a:ext>
            </a:extLst>
          </p:cNvPr>
          <p:cNvSpPr/>
          <p:nvPr/>
        </p:nvSpPr>
        <p:spPr>
          <a:xfrm>
            <a:off x="8069850" y="4185325"/>
            <a:ext cx="2235600" cy="22356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4" name="Ovale 133">
            <a:extLst>
              <a:ext uri="{FF2B5EF4-FFF2-40B4-BE49-F238E27FC236}">
                <a16:creationId xmlns:a16="http://schemas.microsoft.com/office/drawing/2014/main" id="{86007C86-07C6-4522-9754-DFC6F895D5A8}"/>
              </a:ext>
            </a:extLst>
          </p:cNvPr>
          <p:cNvSpPr/>
          <p:nvPr/>
        </p:nvSpPr>
        <p:spPr>
          <a:xfrm>
            <a:off x="7603948" y="4310529"/>
            <a:ext cx="1987200" cy="19872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A26FBD8C-59AA-42EB-A552-1C069D07C6E2}"/>
              </a:ext>
            </a:extLst>
          </p:cNvPr>
          <p:cNvCxnSpPr>
            <a:cxnSpLocks/>
          </p:cNvCxnSpPr>
          <p:nvPr/>
        </p:nvCxnSpPr>
        <p:spPr>
          <a:xfrm flipV="1">
            <a:off x="8669053" y="3448909"/>
            <a:ext cx="0" cy="285156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9B55530E-79B2-4057-AD34-1BEF390DB7ED}"/>
              </a:ext>
            </a:extLst>
          </p:cNvPr>
          <p:cNvCxnSpPr>
            <a:cxnSpLocks/>
          </p:cNvCxnSpPr>
          <p:nvPr/>
        </p:nvCxnSpPr>
        <p:spPr>
          <a:xfrm>
            <a:off x="6231980" y="3148610"/>
            <a:ext cx="487384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E44ED883-7FB1-4E77-B89F-A62511085D50}"/>
              </a:ext>
            </a:extLst>
          </p:cNvPr>
          <p:cNvCxnSpPr>
            <a:cxnSpLocks/>
          </p:cNvCxnSpPr>
          <p:nvPr/>
        </p:nvCxnSpPr>
        <p:spPr>
          <a:xfrm>
            <a:off x="7712934" y="3148483"/>
            <a:ext cx="0" cy="215606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54B4DB1A-1840-4F99-BDF1-759E3D3D82C3}"/>
              </a:ext>
            </a:extLst>
          </p:cNvPr>
          <p:cNvCxnSpPr>
            <a:cxnSpLocks/>
          </p:cNvCxnSpPr>
          <p:nvPr/>
        </p:nvCxnSpPr>
        <p:spPr>
          <a:xfrm>
            <a:off x="10144433" y="3148483"/>
            <a:ext cx="0" cy="2156066"/>
          </a:xfrm>
          <a:prstGeom prst="line">
            <a:avLst/>
          </a:prstGeom>
          <a:ln w="31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e 72">
            <a:extLst>
              <a:ext uri="{FF2B5EF4-FFF2-40B4-BE49-F238E27FC236}">
                <a16:creationId xmlns:a16="http://schemas.microsoft.com/office/drawing/2014/main" id="{939241A1-FAB8-419D-BEFF-7EE70AAA53C5}"/>
              </a:ext>
            </a:extLst>
          </p:cNvPr>
          <p:cNvSpPr/>
          <p:nvPr/>
        </p:nvSpPr>
        <p:spPr>
          <a:xfrm>
            <a:off x="8233680" y="4349155"/>
            <a:ext cx="1908000" cy="1908000"/>
          </a:xfrm>
          <a:prstGeom prst="ellipse">
            <a:avLst/>
          </a:prstGeom>
          <a:noFill/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5" name="Ovale 74">
            <a:extLst>
              <a:ext uri="{FF2B5EF4-FFF2-40B4-BE49-F238E27FC236}">
                <a16:creationId xmlns:a16="http://schemas.microsoft.com/office/drawing/2014/main" id="{6E956958-2930-4B6F-936B-4E23273B94D4}"/>
              </a:ext>
            </a:extLst>
          </p:cNvPr>
          <p:cNvSpPr/>
          <p:nvPr/>
        </p:nvSpPr>
        <p:spPr>
          <a:xfrm>
            <a:off x="7714676" y="4422040"/>
            <a:ext cx="1767600" cy="17676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39C06C1A-CDD3-4979-A69A-1C8181FD4DE8}"/>
              </a:ext>
            </a:extLst>
          </p:cNvPr>
          <p:cNvCxnSpPr>
            <a:cxnSpLocks/>
          </p:cNvCxnSpPr>
          <p:nvPr/>
        </p:nvCxnSpPr>
        <p:spPr>
          <a:xfrm>
            <a:off x="8791504" y="3148483"/>
            <a:ext cx="0" cy="302007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igura a mano libera: forma 11">
            <a:extLst>
              <a:ext uri="{FF2B5EF4-FFF2-40B4-BE49-F238E27FC236}">
                <a16:creationId xmlns:a16="http://schemas.microsoft.com/office/drawing/2014/main" id="{084353E3-2D07-4024-AD8F-79635B12726D}"/>
              </a:ext>
            </a:extLst>
          </p:cNvPr>
          <p:cNvSpPr/>
          <p:nvPr/>
        </p:nvSpPr>
        <p:spPr>
          <a:xfrm>
            <a:off x="8531352" y="1722120"/>
            <a:ext cx="494202" cy="1987296"/>
          </a:xfrm>
          <a:custGeom>
            <a:avLst/>
            <a:gdLst>
              <a:gd name="connsiteX0" fmla="*/ 484632 w 494202"/>
              <a:gd name="connsiteY0" fmla="*/ 0 h 1987296"/>
              <a:gd name="connsiteX1" fmla="*/ 493776 w 494202"/>
              <a:gd name="connsiteY1" fmla="*/ 274320 h 1987296"/>
              <a:gd name="connsiteX2" fmla="*/ 472440 w 494202"/>
              <a:gd name="connsiteY2" fmla="*/ 615696 h 1987296"/>
              <a:gd name="connsiteX3" fmla="*/ 393192 w 494202"/>
              <a:gd name="connsiteY3" fmla="*/ 1066800 h 1987296"/>
              <a:gd name="connsiteX4" fmla="*/ 252984 w 494202"/>
              <a:gd name="connsiteY4" fmla="*/ 1432560 h 1987296"/>
              <a:gd name="connsiteX5" fmla="*/ 140208 w 494202"/>
              <a:gd name="connsiteY5" fmla="*/ 1728216 h 1987296"/>
              <a:gd name="connsiteX6" fmla="*/ 0 w 494202"/>
              <a:gd name="connsiteY6" fmla="*/ 1987296 h 1987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202" h="1987296">
                <a:moveTo>
                  <a:pt x="484632" y="0"/>
                </a:moveTo>
                <a:cubicBezTo>
                  <a:pt x="490220" y="85852"/>
                  <a:pt x="495808" y="171704"/>
                  <a:pt x="493776" y="274320"/>
                </a:cubicBezTo>
                <a:cubicBezTo>
                  <a:pt x="491744" y="376936"/>
                  <a:pt x="489204" y="483616"/>
                  <a:pt x="472440" y="615696"/>
                </a:cubicBezTo>
                <a:cubicBezTo>
                  <a:pt x="455676" y="747776"/>
                  <a:pt x="429768" y="930656"/>
                  <a:pt x="393192" y="1066800"/>
                </a:cubicBezTo>
                <a:cubicBezTo>
                  <a:pt x="356616" y="1202944"/>
                  <a:pt x="252984" y="1432560"/>
                  <a:pt x="252984" y="1432560"/>
                </a:cubicBezTo>
                <a:cubicBezTo>
                  <a:pt x="210820" y="1542796"/>
                  <a:pt x="182372" y="1635760"/>
                  <a:pt x="140208" y="1728216"/>
                </a:cubicBezTo>
                <a:cubicBezTo>
                  <a:pt x="98044" y="1820672"/>
                  <a:pt x="49022" y="1903984"/>
                  <a:pt x="0" y="1987296"/>
                </a:cubicBezTo>
              </a:path>
            </a:pathLst>
          </a:cu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9" name="Titolo 78">
            <a:extLst>
              <a:ext uri="{FF2B5EF4-FFF2-40B4-BE49-F238E27FC236}">
                <a16:creationId xmlns:a16="http://schemas.microsoft.com/office/drawing/2014/main" id="{97A91A44-F470-4142-A426-1B8D1A62CFC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000" y="31839"/>
            <a:ext cx="12168000" cy="360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 (2) 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E6D1D9CB-2806-4BDB-AB64-A0CB49A70269}"/>
              </a:ext>
            </a:extLst>
          </p:cNvPr>
          <p:cNvSpPr txBox="1"/>
          <p:nvPr/>
        </p:nvSpPr>
        <p:spPr>
          <a:xfrm>
            <a:off x="11451698" y="3341038"/>
            <a:ext cx="388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lt</a:t>
            </a:r>
          </a:p>
        </p:txBody>
      </p:sp>
      <p:sp>
        <p:nvSpPr>
          <p:cNvPr id="91" name="CasellaDiTesto 90">
            <a:extLst>
              <a:ext uri="{FF2B5EF4-FFF2-40B4-BE49-F238E27FC236}">
                <a16:creationId xmlns:a16="http://schemas.microsoft.com/office/drawing/2014/main" id="{7A75FBFB-6555-4CDA-8917-31F6C197C5DC}"/>
              </a:ext>
            </a:extLst>
          </p:cNvPr>
          <p:cNvSpPr txBox="1"/>
          <p:nvPr/>
        </p:nvSpPr>
        <p:spPr>
          <a:xfrm>
            <a:off x="10671240" y="3118632"/>
            <a:ext cx="61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endParaRPr lang="it-IT" baseline="-250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51E9A71-3BE0-4195-9C94-48ACC773D5F2}"/>
              </a:ext>
            </a:extLst>
          </p:cNvPr>
          <p:cNvSpPr txBox="1"/>
          <p:nvPr/>
        </p:nvSpPr>
        <p:spPr>
          <a:xfrm>
            <a:off x="0" y="603682"/>
            <a:ext cx="6082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Ripetendo questa operazione e immaginando di spostare il piano a quote diverse si otterranno tante circonferenze complanari che intersecandosi determinano coppie di punti che appartengono contemporaneamente ad entrambe le superfici dei due solidi che si compenetrano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3521A5-6E86-4682-84B4-18CF9E524BF7}"/>
              </a:ext>
            </a:extLst>
          </p:cNvPr>
          <p:cNvSpPr txBox="1"/>
          <p:nvPr/>
        </p:nvSpPr>
        <p:spPr>
          <a:xfrm>
            <a:off x="0" y="4879916"/>
            <a:ext cx="57736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Infine collegando tra loro tutti i punti, così determinati, si definisce la curva di compenetrazione come luogo geometrico appartenente contemporaneamente alle differenti falde dei due coni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9C66FBD-DE94-4D15-AE88-09673BBB58C3}"/>
              </a:ext>
            </a:extLst>
          </p:cNvPr>
          <p:cNvSpPr txBox="1"/>
          <p:nvPr/>
        </p:nvSpPr>
        <p:spPr>
          <a:xfrm>
            <a:off x="0" y="2338779"/>
            <a:ext cx="58350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Da notare come il piano </a:t>
            </a:r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6</a:t>
            </a:r>
            <a:r>
              <a:rPr lang="it-IT" dirty="0"/>
              <a:t> passante per il punto d’intersezione delle due generatrici appartenenti al piano </a:t>
            </a:r>
            <a:r>
              <a:rPr lang="it-IT" dirty="0">
                <a:latin typeface="Symbol" panose="05050102010706020507" pitchFamily="18" charset="2"/>
              </a:rPr>
              <a:t>b</a:t>
            </a:r>
            <a:r>
              <a:rPr lang="it-IT" dirty="0"/>
              <a:t> passante per i due vertici dei solidi e parallelo a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  <a:r>
              <a:rPr lang="it-IT" dirty="0"/>
              <a:t> generi due circonferenze tangenti nel punto di massima quota della curva</a:t>
            </a: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D9D498D7-6367-42EF-A13B-4963638D2B94}"/>
              </a:ext>
            </a:extLst>
          </p:cNvPr>
          <p:cNvSpPr txBox="1"/>
          <p:nvPr/>
        </p:nvSpPr>
        <p:spPr>
          <a:xfrm>
            <a:off x="6059462" y="2797902"/>
            <a:ext cx="6480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endParaRPr lang="it-IT" baseline="-25000" dirty="0"/>
          </a:p>
        </p:txBody>
      </p:sp>
      <p:sp>
        <p:nvSpPr>
          <p:cNvPr id="93" name="CasellaDiTesto 92">
            <a:extLst>
              <a:ext uri="{FF2B5EF4-FFF2-40B4-BE49-F238E27FC236}">
                <a16:creationId xmlns:a16="http://schemas.microsoft.com/office/drawing/2014/main" id="{AD2EB6FB-1308-4129-BAB4-4089C7CC1C9C}"/>
              </a:ext>
            </a:extLst>
          </p:cNvPr>
          <p:cNvSpPr txBox="1"/>
          <p:nvPr/>
        </p:nvSpPr>
        <p:spPr>
          <a:xfrm>
            <a:off x="10560108" y="2411881"/>
            <a:ext cx="648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  <a:endParaRPr lang="it-IT" baseline="-25000" dirty="0"/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0D6490A2-77BE-410B-9C26-9FE16A9DF2D2}"/>
              </a:ext>
            </a:extLst>
          </p:cNvPr>
          <p:cNvSpPr txBox="1"/>
          <p:nvPr/>
        </p:nvSpPr>
        <p:spPr>
          <a:xfrm>
            <a:off x="6172026" y="1966842"/>
            <a:ext cx="648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4</a:t>
            </a:r>
            <a:endParaRPr lang="it-IT" baseline="-25000" dirty="0"/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7DB69AB4-2C3B-4D9A-B360-C3D2D91605DC}"/>
              </a:ext>
            </a:extLst>
          </p:cNvPr>
          <p:cNvSpPr txBox="1"/>
          <p:nvPr/>
        </p:nvSpPr>
        <p:spPr>
          <a:xfrm>
            <a:off x="10592104" y="1661094"/>
            <a:ext cx="648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5</a:t>
            </a:r>
            <a:endParaRPr lang="it-IT" baseline="-25000" dirty="0"/>
          </a:p>
        </p:txBody>
      </p:sp>
      <p:sp>
        <p:nvSpPr>
          <p:cNvPr id="97" name="CasellaDiTesto 96">
            <a:extLst>
              <a:ext uri="{FF2B5EF4-FFF2-40B4-BE49-F238E27FC236}">
                <a16:creationId xmlns:a16="http://schemas.microsoft.com/office/drawing/2014/main" id="{1D858A81-1864-4081-B057-4AE6967FC0FB}"/>
              </a:ext>
            </a:extLst>
          </p:cNvPr>
          <p:cNvSpPr txBox="1"/>
          <p:nvPr/>
        </p:nvSpPr>
        <p:spPr>
          <a:xfrm>
            <a:off x="6686835" y="1389498"/>
            <a:ext cx="648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6</a:t>
            </a:r>
            <a:endParaRPr lang="it-IT" baseline="-25000" dirty="0"/>
          </a:p>
        </p:txBody>
      </p: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786BC55A-E8AA-4B44-A403-BFC869E0B124}"/>
              </a:ext>
            </a:extLst>
          </p:cNvPr>
          <p:cNvCxnSpPr>
            <a:cxnSpLocks/>
          </p:cNvCxnSpPr>
          <p:nvPr/>
        </p:nvCxnSpPr>
        <p:spPr>
          <a:xfrm>
            <a:off x="6232133" y="5305770"/>
            <a:ext cx="344726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BD2A086F-F4DD-4189-B4C2-A059AAF6B271}"/>
              </a:ext>
            </a:extLst>
          </p:cNvPr>
          <p:cNvCxnSpPr>
            <a:cxnSpLocks/>
          </p:cNvCxnSpPr>
          <p:nvPr/>
        </p:nvCxnSpPr>
        <p:spPr>
          <a:xfrm>
            <a:off x="8599395" y="5305770"/>
            <a:ext cx="289719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F3081812-E545-4445-94BC-5E17BEAC55A2}"/>
              </a:ext>
            </a:extLst>
          </p:cNvPr>
          <p:cNvSpPr txBox="1"/>
          <p:nvPr/>
        </p:nvSpPr>
        <p:spPr>
          <a:xfrm>
            <a:off x="11031908" y="4899439"/>
            <a:ext cx="5659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/>
              <a:t>t</a:t>
            </a:r>
            <a:r>
              <a:rPr lang="it-IT" sz="2000" baseline="-25000" dirty="0">
                <a:latin typeface="+mj-lt"/>
              </a:rPr>
              <a:t>1</a:t>
            </a:r>
            <a:r>
              <a:rPr lang="it-IT" sz="2000" dirty="0">
                <a:latin typeface="Symbol" panose="05050102010706020507" pitchFamily="18" charset="2"/>
              </a:rPr>
              <a:t>b</a:t>
            </a:r>
            <a:endParaRPr lang="it-IT" sz="20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2A332EE-1FB5-457B-B28A-C06DB54A57E8}"/>
              </a:ext>
            </a:extLst>
          </p:cNvPr>
          <p:cNvSpPr txBox="1"/>
          <p:nvPr/>
        </p:nvSpPr>
        <p:spPr>
          <a:xfrm>
            <a:off x="0" y="3816107"/>
            <a:ext cx="58872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Poiché le due basi dei coni sono unite a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tali saranno anche i punti d’intersezione che risulteranno, quindi, appartenere alla linea di terra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577DEB5D-D9DD-4D1D-B3A0-7CC63290D005}"/>
              </a:ext>
            </a:extLst>
          </p:cNvPr>
          <p:cNvCxnSpPr>
            <a:cxnSpLocks/>
          </p:cNvCxnSpPr>
          <p:nvPr/>
        </p:nvCxnSpPr>
        <p:spPr>
          <a:xfrm>
            <a:off x="9014521" y="1719349"/>
            <a:ext cx="0" cy="35852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po 6">
            <a:extLst>
              <a:ext uri="{FF2B5EF4-FFF2-40B4-BE49-F238E27FC236}">
                <a16:creationId xmlns:a16="http://schemas.microsoft.com/office/drawing/2014/main" id="{295225BC-AEEE-42E3-9AF5-665914561ADD}"/>
              </a:ext>
            </a:extLst>
          </p:cNvPr>
          <p:cNvGrpSpPr/>
          <p:nvPr/>
        </p:nvGrpSpPr>
        <p:grpSpPr>
          <a:xfrm>
            <a:off x="8529329" y="4228480"/>
            <a:ext cx="490442" cy="2150429"/>
            <a:chOff x="8529329" y="4228480"/>
            <a:chExt cx="490442" cy="2150429"/>
          </a:xfrm>
        </p:grpSpPr>
        <p:sp>
          <p:nvSpPr>
            <p:cNvPr id="15" name="Figura a mano libera: forma 14">
              <a:extLst>
                <a:ext uri="{FF2B5EF4-FFF2-40B4-BE49-F238E27FC236}">
                  <a16:creationId xmlns:a16="http://schemas.microsoft.com/office/drawing/2014/main" id="{47D7B3E3-338F-4484-AA86-AD090CEC8D06}"/>
                </a:ext>
              </a:extLst>
            </p:cNvPr>
            <p:cNvSpPr/>
            <p:nvPr/>
          </p:nvSpPr>
          <p:spPr>
            <a:xfrm flipV="1">
              <a:off x="8529329" y="5302584"/>
              <a:ext cx="488811" cy="1076325"/>
            </a:xfrm>
            <a:custGeom>
              <a:avLst/>
              <a:gdLst>
                <a:gd name="connsiteX0" fmla="*/ 0 w 488811"/>
                <a:gd name="connsiteY0" fmla="*/ 0 h 1076325"/>
                <a:gd name="connsiteX1" fmla="*/ 139065 w 488811"/>
                <a:gd name="connsiteY1" fmla="*/ 85725 h 1076325"/>
                <a:gd name="connsiteX2" fmla="*/ 260985 w 488811"/>
                <a:gd name="connsiteY2" fmla="*/ 207645 h 1076325"/>
                <a:gd name="connsiteX3" fmla="*/ 390525 w 488811"/>
                <a:gd name="connsiteY3" fmla="*/ 365760 h 1076325"/>
                <a:gd name="connsiteX4" fmla="*/ 470535 w 488811"/>
                <a:gd name="connsiteY4" fmla="*/ 605790 h 1076325"/>
                <a:gd name="connsiteX5" fmla="*/ 487680 w 488811"/>
                <a:gd name="connsiteY5" fmla="*/ 798195 h 1076325"/>
                <a:gd name="connsiteX6" fmla="*/ 485775 w 488811"/>
                <a:gd name="connsiteY6" fmla="*/ 1076325 h 1076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8811" h="1076325">
                  <a:moveTo>
                    <a:pt x="0" y="0"/>
                  </a:moveTo>
                  <a:cubicBezTo>
                    <a:pt x="47784" y="25559"/>
                    <a:pt x="95568" y="51118"/>
                    <a:pt x="139065" y="85725"/>
                  </a:cubicBezTo>
                  <a:cubicBezTo>
                    <a:pt x="182562" y="120332"/>
                    <a:pt x="219075" y="160973"/>
                    <a:pt x="260985" y="207645"/>
                  </a:cubicBezTo>
                  <a:cubicBezTo>
                    <a:pt x="302895" y="254318"/>
                    <a:pt x="355600" y="299403"/>
                    <a:pt x="390525" y="365760"/>
                  </a:cubicBezTo>
                  <a:cubicBezTo>
                    <a:pt x="425450" y="432118"/>
                    <a:pt x="454343" y="533718"/>
                    <a:pt x="470535" y="605790"/>
                  </a:cubicBezTo>
                  <a:cubicBezTo>
                    <a:pt x="486728" y="677863"/>
                    <a:pt x="485140" y="719773"/>
                    <a:pt x="487680" y="798195"/>
                  </a:cubicBezTo>
                  <a:cubicBezTo>
                    <a:pt x="490220" y="876617"/>
                    <a:pt x="487997" y="976471"/>
                    <a:pt x="485775" y="1076325"/>
                  </a:cubicBezTo>
                </a:path>
              </a:pathLst>
            </a:custGeom>
            <a:noFill/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7" name="Figura a mano libera: forma 76">
              <a:extLst>
                <a:ext uri="{FF2B5EF4-FFF2-40B4-BE49-F238E27FC236}">
                  <a16:creationId xmlns:a16="http://schemas.microsoft.com/office/drawing/2014/main" id="{68223A7B-72A8-48BF-8A18-579817084352}"/>
                </a:ext>
              </a:extLst>
            </p:cNvPr>
            <p:cNvSpPr/>
            <p:nvPr/>
          </p:nvSpPr>
          <p:spPr>
            <a:xfrm>
              <a:off x="8530960" y="4228480"/>
              <a:ext cx="488811" cy="1076325"/>
            </a:xfrm>
            <a:custGeom>
              <a:avLst/>
              <a:gdLst>
                <a:gd name="connsiteX0" fmla="*/ 0 w 488811"/>
                <a:gd name="connsiteY0" fmla="*/ 0 h 1076325"/>
                <a:gd name="connsiteX1" fmla="*/ 139065 w 488811"/>
                <a:gd name="connsiteY1" fmla="*/ 85725 h 1076325"/>
                <a:gd name="connsiteX2" fmla="*/ 260985 w 488811"/>
                <a:gd name="connsiteY2" fmla="*/ 207645 h 1076325"/>
                <a:gd name="connsiteX3" fmla="*/ 390525 w 488811"/>
                <a:gd name="connsiteY3" fmla="*/ 365760 h 1076325"/>
                <a:gd name="connsiteX4" fmla="*/ 470535 w 488811"/>
                <a:gd name="connsiteY4" fmla="*/ 605790 h 1076325"/>
                <a:gd name="connsiteX5" fmla="*/ 487680 w 488811"/>
                <a:gd name="connsiteY5" fmla="*/ 798195 h 1076325"/>
                <a:gd name="connsiteX6" fmla="*/ 485775 w 488811"/>
                <a:gd name="connsiteY6" fmla="*/ 1076325 h 1076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8811" h="1076325">
                  <a:moveTo>
                    <a:pt x="0" y="0"/>
                  </a:moveTo>
                  <a:cubicBezTo>
                    <a:pt x="47784" y="25559"/>
                    <a:pt x="95568" y="51118"/>
                    <a:pt x="139065" y="85725"/>
                  </a:cubicBezTo>
                  <a:cubicBezTo>
                    <a:pt x="182562" y="120332"/>
                    <a:pt x="219075" y="160973"/>
                    <a:pt x="260985" y="207645"/>
                  </a:cubicBezTo>
                  <a:cubicBezTo>
                    <a:pt x="302895" y="254318"/>
                    <a:pt x="355600" y="299403"/>
                    <a:pt x="390525" y="365760"/>
                  </a:cubicBezTo>
                  <a:cubicBezTo>
                    <a:pt x="425450" y="432118"/>
                    <a:pt x="454343" y="533718"/>
                    <a:pt x="470535" y="605790"/>
                  </a:cubicBezTo>
                  <a:cubicBezTo>
                    <a:pt x="486728" y="677863"/>
                    <a:pt x="485140" y="719773"/>
                    <a:pt x="487680" y="798195"/>
                  </a:cubicBezTo>
                  <a:cubicBezTo>
                    <a:pt x="490220" y="876617"/>
                    <a:pt x="487997" y="976471"/>
                    <a:pt x="485775" y="1076325"/>
                  </a:cubicBezTo>
                </a:path>
              </a:pathLst>
            </a:custGeom>
            <a:noFill/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83" name="Pulsante di azione: vuoto 8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8AED1D4-2DCA-450D-AC8C-C0DB6638EFA8}"/>
              </a:ext>
            </a:extLst>
          </p:cNvPr>
          <p:cNvSpPr/>
          <p:nvPr/>
        </p:nvSpPr>
        <p:spPr>
          <a:xfrm>
            <a:off x="10801840" y="40987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dirty="0">
                <a:latin typeface="+mj-lt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0776106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 animBg="1"/>
      <p:bldP spid="80" grpId="0" animBg="1"/>
      <p:bldP spid="81" grpId="0" animBg="1"/>
      <p:bldP spid="90" grpId="0" animBg="1"/>
      <p:bldP spid="92" grpId="0" animBg="1"/>
      <p:bldP spid="101" grpId="0" animBg="1"/>
      <p:bldP spid="104" grpId="0" animBg="1"/>
      <p:bldP spid="132" grpId="0" animBg="1"/>
      <p:bldP spid="134" grpId="0" animBg="1"/>
      <p:bldP spid="73" grpId="0" animBg="1"/>
      <p:bldP spid="75" grpId="0" animBg="1"/>
      <p:bldP spid="12" grpId="0" animBg="1"/>
      <p:bldP spid="91" grpId="0"/>
      <p:bldP spid="3" grpId="0"/>
      <p:bldP spid="4" grpId="0"/>
      <p:bldP spid="6" grpId="0"/>
      <p:bldP spid="89" grpId="0"/>
      <p:bldP spid="93" grpId="0"/>
      <p:bldP spid="94" grpId="0"/>
      <p:bldP spid="95" grpId="0"/>
      <p:bldP spid="97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8D64457-9EEB-408D-9F36-80DD97B5A2DB}"/>
              </a:ext>
            </a:extLst>
          </p:cNvPr>
          <p:cNvCxnSpPr>
            <a:cxnSpLocks/>
          </p:cNvCxnSpPr>
          <p:nvPr/>
        </p:nvCxnSpPr>
        <p:spPr>
          <a:xfrm>
            <a:off x="4053840" y="3701988"/>
            <a:ext cx="798576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itolo 78">
            <a:extLst>
              <a:ext uri="{FF2B5EF4-FFF2-40B4-BE49-F238E27FC236}">
                <a16:creationId xmlns:a16="http://schemas.microsoft.com/office/drawing/2014/main" id="{97A91A44-F470-4142-A426-1B8D1A62CFC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000" y="21679"/>
            <a:ext cx="12168000" cy="341632"/>
          </a:xfrm>
          <a:prstGeom prst="rect">
            <a:avLst/>
          </a:prstGeom>
          <a:noFill/>
          <a:ln w="3175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 (3)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D9C18CA-E895-4778-9CF1-F3228D54F754}"/>
              </a:ext>
            </a:extLst>
          </p:cNvPr>
          <p:cNvSpPr txBox="1"/>
          <p:nvPr/>
        </p:nvSpPr>
        <p:spPr>
          <a:xfrm>
            <a:off x="0" y="448768"/>
            <a:ext cx="396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Ad operazione conclusa l’immagine dei due coni si presenta come nel disegno posto a fianco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D20B5FF-4508-4CA9-A395-2AC909B0426E}"/>
              </a:ext>
            </a:extLst>
          </p:cNvPr>
          <p:cNvSpPr txBox="1"/>
          <p:nvPr/>
        </p:nvSpPr>
        <p:spPr>
          <a:xfrm>
            <a:off x="-1" y="1624145"/>
            <a:ext cx="396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 immaginiamo di far scorrere  le parti sezionate dei due coni si mette in evidenza la forma del solido risultante dalla compenetrazione</a:t>
            </a:r>
          </a:p>
        </p:txBody>
      </p: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6430EE63-0F7A-4448-9F2E-9AE4496ED4FF}"/>
              </a:ext>
            </a:extLst>
          </p:cNvPr>
          <p:cNvCxnSpPr>
            <a:cxnSpLocks/>
          </p:cNvCxnSpPr>
          <p:nvPr/>
        </p:nvCxnSpPr>
        <p:spPr>
          <a:xfrm flipV="1">
            <a:off x="8378915" y="3701988"/>
            <a:ext cx="0" cy="160378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0E350440-50DA-465A-A89E-1BFA6C0DC3F8}"/>
              </a:ext>
            </a:extLst>
          </p:cNvPr>
          <p:cNvCxnSpPr>
            <a:cxnSpLocks/>
          </p:cNvCxnSpPr>
          <p:nvPr/>
        </p:nvCxnSpPr>
        <p:spPr>
          <a:xfrm>
            <a:off x="7885690" y="5305770"/>
            <a:ext cx="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73C88DAB-48C9-40E5-8C44-3DDF008CED84}"/>
              </a:ext>
            </a:extLst>
          </p:cNvPr>
          <p:cNvCxnSpPr>
            <a:cxnSpLocks/>
          </p:cNvCxnSpPr>
          <p:nvPr/>
        </p:nvCxnSpPr>
        <p:spPr>
          <a:xfrm flipV="1">
            <a:off x="6627407" y="3701988"/>
            <a:ext cx="0" cy="16021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igura a mano libera: forma 11">
            <a:extLst>
              <a:ext uri="{FF2B5EF4-FFF2-40B4-BE49-F238E27FC236}">
                <a16:creationId xmlns:a16="http://schemas.microsoft.com/office/drawing/2014/main" id="{084353E3-2D07-4024-AD8F-79635B12726D}"/>
              </a:ext>
            </a:extLst>
          </p:cNvPr>
          <p:cNvSpPr/>
          <p:nvPr/>
        </p:nvSpPr>
        <p:spPr>
          <a:xfrm>
            <a:off x="7230872" y="1722120"/>
            <a:ext cx="494202" cy="1983600"/>
          </a:xfrm>
          <a:custGeom>
            <a:avLst/>
            <a:gdLst>
              <a:gd name="connsiteX0" fmla="*/ 484632 w 494202"/>
              <a:gd name="connsiteY0" fmla="*/ 0 h 1987296"/>
              <a:gd name="connsiteX1" fmla="*/ 493776 w 494202"/>
              <a:gd name="connsiteY1" fmla="*/ 274320 h 1987296"/>
              <a:gd name="connsiteX2" fmla="*/ 472440 w 494202"/>
              <a:gd name="connsiteY2" fmla="*/ 615696 h 1987296"/>
              <a:gd name="connsiteX3" fmla="*/ 393192 w 494202"/>
              <a:gd name="connsiteY3" fmla="*/ 1066800 h 1987296"/>
              <a:gd name="connsiteX4" fmla="*/ 252984 w 494202"/>
              <a:gd name="connsiteY4" fmla="*/ 1432560 h 1987296"/>
              <a:gd name="connsiteX5" fmla="*/ 140208 w 494202"/>
              <a:gd name="connsiteY5" fmla="*/ 1728216 h 1987296"/>
              <a:gd name="connsiteX6" fmla="*/ 0 w 494202"/>
              <a:gd name="connsiteY6" fmla="*/ 1987296 h 1987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202" h="1987296">
                <a:moveTo>
                  <a:pt x="484632" y="0"/>
                </a:moveTo>
                <a:cubicBezTo>
                  <a:pt x="490220" y="85852"/>
                  <a:pt x="495808" y="171704"/>
                  <a:pt x="493776" y="274320"/>
                </a:cubicBezTo>
                <a:cubicBezTo>
                  <a:pt x="491744" y="376936"/>
                  <a:pt x="489204" y="483616"/>
                  <a:pt x="472440" y="615696"/>
                </a:cubicBezTo>
                <a:cubicBezTo>
                  <a:pt x="455676" y="747776"/>
                  <a:pt x="429768" y="930656"/>
                  <a:pt x="393192" y="1066800"/>
                </a:cubicBezTo>
                <a:cubicBezTo>
                  <a:pt x="356616" y="1202944"/>
                  <a:pt x="252984" y="1432560"/>
                  <a:pt x="252984" y="1432560"/>
                </a:cubicBezTo>
                <a:cubicBezTo>
                  <a:pt x="210820" y="1542796"/>
                  <a:pt x="182372" y="1635760"/>
                  <a:pt x="140208" y="1728216"/>
                </a:cubicBezTo>
                <a:cubicBezTo>
                  <a:pt x="98044" y="1820672"/>
                  <a:pt x="49022" y="1903984"/>
                  <a:pt x="0" y="1987296"/>
                </a:cubicBezTo>
              </a:path>
            </a:pathLst>
          </a:cu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AE61B141-16FC-47CA-A464-9724FC01F3B7}"/>
              </a:ext>
            </a:extLst>
          </p:cNvPr>
          <p:cNvCxnSpPr>
            <a:cxnSpLocks/>
          </p:cNvCxnSpPr>
          <p:nvPr/>
        </p:nvCxnSpPr>
        <p:spPr>
          <a:xfrm flipV="1">
            <a:off x="6623429" y="1703785"/>
            <a:ext cx="1098410" cy="2004440"/>
          </a:xfrm>
          <a:prstGeom prst="line">
            <a:avLst/>
          </a:prstGeom>
          <a:ln w="3175">
            <a:solidFill>
              <a:srgbClr val="0066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7EFB1A89-E371-4929-8EE9-3CDD34B59862}"/>
              </a:ext>
            </a:extLst>
          </p:cNvPr>
          <p:cNvCxnSpPr>
            <a:cxnSpLocks/>
          </p:cNvCxnSpPr>
          <p:nvPr/>
        </p:nvCxnSpPr>
        <p:spPr>
          <a:xfrm flipH="1" flipV="1">
            <a:off x="7711571" y="1709538"/>
            <a:ext cx="667005" cy="1994686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Arco 145">
            <a:extLst>
              <a:ext uri="{FF2B5EF4-FFF2-40B4-BE49-F238E27FC236}">
                <a16:creationId xmlns:a16="http://schemas.microsoft.com/office/drawing/2014/main" id="{173C37B2-17DB-4516-94E4-3760A5C25DF0}"/>
              </a:ext>
            </a:extLst>
          </p:cNvPr>
          <p:cNvSpPr/>
          <p:nvPr/>
        </p:nvSpPr>
        <p:spPr>
          <a:xfrm>
            <a:off x="6209294" y="4225676"/>
            <a:ext cx="2160000" cy="2160000"/>
          </a:xfrm>
          <a:prstGeom prst="arc">
            <a:avLst>
              <a:gd name="adj1" fmla="val 15943341"/>
              <a:gd name="adj2" fmla="val 5651065"/>
            </a:avLst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1" name="Arco 160">
            <a:extLst>
              <a:ext uri="{FF2B5EF4-FFF2-40B4-BE49-F238E27FC236}">
                <a16:creationId xmlns:a16="http://schemas.microsoft.com/office/drawing/2014/main" id="{E8454D9C-A6B4-44B5-92E8-7D5194A53CD3}"/>
              </a:ext>
            </a:extLst>
          </p:cNvPr>
          <p:cNvSpPr/>
          <p:nvPr/>
        </p:nvSpPr>
        <p:spPr>
          <a:xfrm>
            <a:off x="6623971" y="4044817"/>
            <a:ext cx="2520000" cy="2520000"/>
          </a:xfrm>
          <a:prstGeom prst="arc">
            <a:avLst>
              <a:gd name="adj1" fmla="val 7250121"/>
              <a:gd name="adj2" fmla="val 1429786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4" name="CasellaDiTesto 273">
            <a:extLst>
              <a:ext uri="{FF2B5EF4-FFF2-40B4-BE49-F238E27FC236}">
                <a16:creationId xmlns:a16="http://schemas.microsoft.com/office/drawing/2014/main" id="{7544073B-B00F-44BD-A423-1A01BA3116C2}"/>
              </a:ext>
            </a:extLst>
          </p:cNvPr>
          <p:cNvSpPr txBox="1"/>
          <p:nvPr/>
        </p:nvSpPr>
        <p:spPr>
          <a:xfrm>
            <a:off x="11699432" y="3366535"/>
            <a:ext cx="388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lt</a:t>
            </a:r>
          </a:p>
        </p:txBody>
      </p: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997B003B-850B-46BE-BC3E-0089B6AB3F77}"/>
              </a:ext>
            </a:extLst>
          </p:cNvPr>
          <p:cNvGrpSpPr/>
          <p:nvPr/>
        </p:nvGrpSpPr>
        <p:grpSpPr>
          <a:xfrm>
            <a:off x="7224111" y="4225629"/>
            <a:ext cx="489308" cy="2155896"/>
            <a:chOff x="7224111" y="4225629"/>
            <a:chExt cx="489308" cy="2155896"/>
          </a:xfrm>
        </p:grpSpPr>
        <p:sp>
          <p:nvSpPr>
            <p:cNvPr id="231" name="Figura a mano libera: forma 230">
              <a:extLst>
                <a:ext uri="{FF2B5EF4-FFF2-40B4-BE49-F238E27FC236}">
                  <a16:creationId xmlns:a16="http://schemas.microsoft.com/office/drawing/2014/main" id="{F5942597-455F-4601-8295-ED392E74F786}"/>
                </a:ext>
              </a:extLst>
            </p:cNvPr>
            <p:cNvSpPr/>
            <p:nvPr/>
          </p:nvSpPr>
          <p:spPr>
            <a:xfrm>
              <a:off x="7224608" y="4225629"/>
              <a:ext cx="488811" cy="1072800"/>
            </a:xfrm>
            <a:custGeom>
              <a:avLst/>
              <a:gdLst>
                <a:gd name="connsiteX0" fmla="*/ 0 w 488811"/>
                <a:gd name="connsiteY0" fmla="*/ 0 h 1076325"/>
                <a:gd name="connsiteX1" fmla="*/ 139065 w 488811"/>
                <a:gd name="connsiteY1" fmla="*/ 85725 h 1076325"/>
                <a:gd name="connsiteX2" fmla="*/ 260985 w 488811"/>
                <a:gd name="connsiteY2" fmla="*/ 207645 h 1076325"/>
                <a:gd name="connsiteX3" fmla="*/ 390525 w 488811"/>
                <a:gd name="connsiteY3" fmla="*/ 365760 h 1076325"/>
                <a:gd name="connsiteX4" fmla="*/ 470535 w 488811"/>
                <a:gd name="connsiteY4" fmla="*/ 605790 h 1076325"/>
                <a:gd name="connsiteX5" fmla="*/ 487680 w 488811"/>
                <a:gd name="connsiteY5" fmla="*/ 798195 h 1076325"/>
                <a:gd name="connsiteX6" fmla="*/ 485775 w 488811"/>
                <a:gd name="connsiteY6" fmla="*/ 1076325 h 1076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8811" h="1076325">
                  <a:moveTo>
                    <a:pt x="0" y="0"/>
                  </a:moveTo>
                  <a:cubicBezTo>
                    <a:pt x="47784" y="25559"/>
                    <a:pt x="95568" y="51118"/>
                    <a:pt x="139065" y="85725"/>
                  </a:cubicBezTo>
                  <a:cubicBezTo>
                    <a:pt x="182562" y="120332"/>
                    <a:pt x="219075" y="160973"/>
                    <a:pt x="260985" y="207645"/>
                  </a:cubicBezTo>
                  <a:cubicBezTo>
                    <a:pt x="302895" y="254318"/>
                    <a:pt x="355600" y="299403"/>
                    <a:pt x="390525" y="365760"/>
                  </a:cubicBezTo>
                  <a:cubicBezTo>
                    <a:pt x="425450" y="432118"/>
                    <a:pt x="454343" y="533718"/>
                    <a:pt x="470535" y="605790"/>
                  </a:cubicBezTo>
                  <a:cubicBezTo>
                    <a:pt x="486728" y="677863"/>
                    <a:pt x="485140" y="719773"/>
                    <a:pt x="487680" y="798195"/>
                  </a:cubicBezTo>
                  <a:cubicBezTo>
                    <a:pt x="490220" y="876617"/>
                    <a:pt x="487997" y="976471"/>
                    <a:pt x="485775" y="1076325"/>
                  </a:cubicBezTo>
                </a:path>
              </a:pathLst>
            </a:custGeom>
            <a:noFill/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67" name="Figura a mano libera: forma 266">
              <a:extLst>
                <a:ext uri="{FF2B5EF4-FFF2-40B4-BE49-F238E27FC236}">
                  <a16:creationId xmlns:a16="http://schemas.microsoft.com/office/drawing/2014/main" id="{0E04DC95-105B-4761-9174-4857ED8FE7AF}"/>
                </a:ext>
              </a:extLst>
            </p:cNvPr>
            <p:cNvSpPr/>
            <p:nvPr/>
          </p:nvSpPr>
          <p:spPr>
            <a:xfrm flipV="1">
              <a:off x="7224111" y="5297925"/>
              <a:ext cx="488811" cy="1083600"/>
            </a:xfrm>
            <a:custGeom>
              <a:avLst/>
              <a:gdLst>
                <a:gd name="connsiteX0" fmla="*/ 0 w 488811"/>
                <a:gd name="connsiteY0" fmla="*/ 0 h 1076325"/>
                <a:gd name="connsiteX1" fmla="*/ 139065 w 488811"/>
                <a:gd name="connsiteY1" fmla="*/ 85725 h 1076325"/>
                <a:gd name="connsiteX2" fmla="*/ 260985 w 488811"/>
                <a:gd name="connsiteY2" fmla="*/ 207645 h 1076325"/>
                <a:gd name="connsiteX3" fmla="*/ 390525 w 488811"/>
                <a:gd name="connsiteY3" fmla="*/ 365760 h 1076325"/>
                <a:gd name="connsiteX4" fmla="*/ 470535 w 488811"/>
                <a:gd name="connsiteY4" fmla="*/ 605790 h 1076325"/>
                <a:gd name="connsiteX5" fmla="*/ 487680 w 488811"/>
                <a:gd name="connsiteY5" fmla="*/ 798195 h 1076325"/>
                <a:gd name="connsiteX6" fmla="*/ 485775 w 488811"/>
                <a:gd name="connsiteY6" fmla="*/ 1076325 h 1076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8811" h="1076325">
                  <a:moveTo>
                    <a:pt x="0" y="0"/>
                  </a:moveTo>
                  <a:cubicBezTo>
                    <a:pt x="47784" y="25559"/>
                    <a:pt x="95568" y="51118"/>
                    <a:pt x="139065" y="85725"/>
                  </a:cubicBezTo>
                  <a:cubicBezTo>
                    <a:pt x="182562" y="120332"/>
                    <a:pt x="219075" y="160973"/>
                    <a:pt x="260985" y="207645"/>
                  </a:cubicBezTo>
                  <a:cubicBezTo>
                    <a:pt x="302895" y="254318"/>
                    <a:pt x="355600" y="299403"/>
                    <a:pt x="390525" y="365760"/>
                  </a:cubicBezTo>
                  <a:cubicBezTo>
                    <a:pt x="425450" y="432118"/>
                    <a:pt x="454343" y="533718"/>
                    <a:pt x="470535" y="605790"/>
                  </a:cubicBezTo>
                  <a:cubicBezTo>
                    <a:pt x="486728" y="677863"/>
                    <a:pt x="485140" y="719773"/>
                    <a:pt x="487680" y="798195"/>
                  </a:cubicBezTo>
                  <a:cubicBezTo>
                    <a:pt x="490220" y="876617"/>
                    <a:pt x="487997" y="976471"/>
                    <a:pt x="485775" y="1076325"/>
                  </a:cubicBezTo>
                </a:path>
              </a:pathLst>
            </a:custGeom>
            <a:noFill/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34" name="Gruppo 33">
            <a:extLst>
              <a:ext uri="{FF2B5EF4-FFF2-40B4-BE49-F238E27FC236}">
                <a16:creationId xmlns:a16="http://schemas.microsoft.com/office/drawing/2014/main" id="{4B2B7EAF-2DE5-4CD3-9165-F2C6A51B1CE4}"/>
              </a:ext>
            </a:extLst>
          </p:cNvPr>
          <p:cNvGrpSpPr/>
          <p:nvPr/>
        </p:nvGrpSpPr>
        <p:grpSpPr>
          <a:xfrm>
            <a:off x="6626988" y="1387010"/>
            <a:ext cx="2520000" cy="5179709"/>
            <a:chOff x="8547495" y="1387010"/>
            <a:chExt cx="2520000" cy="5179709"/>
          </a:xfrm>
        </p:grpSpPr>
        <p:grpSp>
          <p:nvGrpSpPr>
            <p:cNvPr id="266" name="Gruppo 265">
              <a:extLst>
                <a:ext uri="{FF2B5EF4-FFF2-40B4-BE49-F238E27FC236}">
                  <a16:creationId xmlns:a16="http://schemas.microsoft.com/office/drawing/2014/main" id="{7EC92BF2-B91B-48FE-A364-C205FF221B00}"/>
                </a:ext>
              </a:extLst>
            </p:cNvPr>
            <p:cNvGrpSpPr/>
            <p:nvPr/>
          </p:nvGrpSpPr>
          <p:grpSpPr>
            <a:xfrm>
              <a:off x="8547495" y="1387010"/>
              <a:ext cx="2520000" cy="5179709"/>
              <a:chOff x="7930402" y="1387010"/>
              <a:chExt cx="2520000" cy="5179709"/>
            </a:xfrm>
          </p:grpSpPr>
          <p:cxnSp>
            <p:nvCxnSpPr>
              <p:cNvPr id="31" name="Connettore diritto 30">
                <a:extLst>
                  <a:ext uri="{FF2B5EF4-FFF2-40B4-BE49-F238E27FC236}">
                    <a16:creationId xmlns:a16="http://schemas.microsoft.com/office/drawing/2014/main" id="{A61BC1E9-1425-4BB0-B434-98D0F3D88C8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187887" y="1402672"/>
                <a:ext cx="0" cy="3903098"/>
              </a:xfrm>
              <a:prstGeom prst="line">
                <a:avLst/>
              </a:prstGeom>
              <a:ln w="3175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64" name="Gruppo 263">
                <a:extLst>
                  <a:ext uri="{FF2B5EF4-FFF2-40B4-BE49-F238E27FC236}">
                    <a16:creationId xmlns:a16="http://schemas.microsoft.com/office/drawing/2014/main" id="{A44E3933-D182-4105-88B9-2055EEE446C2}"/>
                  </a:ext>
                </a:extLst>
              </p:cNvPr>
              <p:cNvGrpSpPr/>
              <p:nvPr/>
            </p:nvGrpSpPr>
            <p:grpSpPr>
              <a:xfrm>
                <a:off x="7930402" y="1387010"/>
                <a:ext cx="2520000" cy="5179709"/>
                <a:chOff x="9528385" y="1387010"/>
                <a:chExt cx="2520000" cy="5179709"/>
              </a:xfrm>
            </p:grpSpPr>
            <p:grpSp>
              <p:nvGrpSpPr>
                <p:cNvPr id="166" name="Gruppo 165">
                  <a:extLst>
                    <a:ext uri="{FF2B5EF4-FFF2-40B4-BE49-F238E27FC236}">
                      <a16:creationId xmlns:a16="http://schemas.microsoft.com/office/drawing/2014/main" id="{DB71DDB2-C316-44A1-BAB6-D5782FDEF01E}"/>
                    </a:ext>
                  </a:extLst>
                </p:cNvPr>
                <p:cNvGrpSpPr/>
                <p:nvPr/>
              </p:nvGrpSpPr>
              <p:grpSpPr>
                <a:xfrm>
                  <a:off x="9528385" y="1387010"/>
                  <a:ext cx="2520000" cy="5179709"/>
                  <a:chOff x="7930402" y="1387010"/>
                  <a:chExt cx="2520000" cy="5179709"/>
                </a:xfrm>
              </p:grpSpPr>
              <p:grpSp>
                <p:nvGrpSpPr>
                  <p:cNvPr id="162" name="Gruppo 161">
                    <a:extLst>
                      <a:ext uri="{FF2B5EF4-FFF2-40B4-BE49-F238E27FC236}">
                        <a16:creationId xmlns:a16="http://schemas.microsoft.com/office/drawing/2014/main" id="{663DE971-7C57-4BA3-8FE3-715E6D07C965}"/>
                      </a:ext>
                    </a:extLst>
                  </p:cNvPr>
                  <p:cNvGrpSpPr/>
                  <p:nvPr/>
                </p:nvGrpSpPr>
                <p:grpSpPr>
                  <a:xfrm>
                    <a:off x="8586106" y="1387010"/>
                    <a:ext cx="1862616" cy="5179709"/>
                    <a:chOff x="8586106" y="1387010"/>
                    <a:chExt cx="1862616" cy="5179709"/>
                  </a:xfrm>
                </p:grpSpPr>
                <p:grpSp>
                  <p:nvGrpSpPr>
                    <p:cNvPr id="46" name="Gruppo 45">
                      <a:extLst>
                        <a:ext uri="{FF2B5EF4-FFF2-40B4-BE49-F238E27FC236}">
                          <a16:creationId xmlns:a16="http://schemas.microsoft.com/office/drawing/2014/main" id="{8D8B59A3-A3A1-45E3-9E4E-F8CA24B3067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586106" y="1387010"/>
                      <a:ext cx="1861781" cy="2322406"/>
                      <a:chOff x="8586106" y="1387010"/>
                      <a:chExt cx="1861781" cy="2322406"/>
                    </a:xfrm>
                  </p:grpSpPr>
                  <p:cxnSp>
                    <p:nvCxnSpPr>
                      <p:cNvPr id="40" name="Connettore diritto 39">
                        <a:extLst>
                          <a:ext uri="{FF2B5EF4-FFF2-40B4-BE49-F238E27FC236}">
                            <a16:creationId xmlns:a16="http://schemas.microsoft.com/office/drawing/2014/main" id="{6065D909-483B-4837-BD9E-0E91971058DF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9187887" y="1402672"/>
                        <a:ext cx="1260000" cy="2299316"/>
                      </a:xfrm>
                      <a:prstGeom prst="line">
                        <a:avLst/>
                      </a:prstGeom>
                      <a:ln w="3175">
                        <a:solidFill>
                          <a:srgbClr val="0066FF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18" name="Gruppo 17">
                        <a:extLst>
                          <a:ext uri="{FF2B5EF4-FFF2-40B4-BE49-F238E27FC236}">
                            <a16:creationId xmlns:a16="http://schemas.microsoft.com/office/drawing/2014/main" id="{08D461EC-BEB7-4C42-8C8C-B7111FD11623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8586106" y="1387010"/>
                        <a:ext cx="1816851" cy="2322406"/>
                        <a:chOff x="8586106" y="1387010"/>
                        <a:chExt cx="1816851" cy="2322406"/>
                      </a:xfrm>
                    </p:grpSpPr>
                    <p:grpSp>
                      <p:nvGrpSpPr>
                        <p:cNvPr id="170" name="Gruppo 169">
                          <a:extLst>
                            <a:ext uri="{FF2B5EF4-FFF2-40B4-BE49-F238E27FC236}">
                              <a16:creationId xmlns:a16="http://schemas.microsoft.com/office/drawing/2014/main" id="{C6CD3FD4-618E-4266-8D69-C2447D111BD1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9187887" y="1387010"/>
                          <a:ext cx="1215070" cy="2322406"/>
                          <a:chOff x="9187887" y="1387010"/>
                          <a:chExt cx="1215070" cy="2322406"/>
                        </a:xfrm>
                      </p:grpSpPr>
                      <p:cxnSp>
                        <p:nvCxnSpPr>
                          <p:cNvPr id="150" name="Connettore diritto 149">
                            <a:extLst>
                              <a:ext uri="{FF2B5EF4-FFF2-40B4-BE49-F238E27FC236}">
                                <a16:creationId xmlns:a16="http://schemas.microsoft.com/office/drawing/2014/main" id="{A5529104-FF10-4B0D-989C-870AFF0DFB97}"/>
                              </a:ext>
                            </a:extLst>
                          </p:cNvPr>
                          <p:cNvCxnSpPr/>
                          <p:nvPr/>
                        </p:nvCxnSpPr>
                        <p:spPr>
                          <a:xfrm>
                            <a:off x="9187887" y="1402672"/>
                            <a:ext cx="1215070" cy="2306744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66FF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52" name="Connettore diritto 151">
                            <a:extLst>
                              <a:ext uri="{FF2B5EF4-FFF2-40B4-BE49-F238E27FC236}">
                                <a16:creationId xmlns:a16="http://schemas.microsoft.com/office/drawing/2014/main" id="{AA03400A-6AB6-4531-AF50-E0ED079C3D22}"/>
                              </a:ext>
                            </a:extLst>
                          </p:cNvPr>
                          <p:cNvCxnSpPr/>
                          <p:nvPr/>
                        </p:nvCxnSpPr>
                        <p:spPr>
                          <a:xfrm>
                            <a:off x="9187887" y="1402672"/>
                            <a:ext cx="1152122" cy="2296821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54" name="Connettore diritto 153">
                            <a:extLst>
                              <a:ext uri="{FF2B5EF4-FFF2-40B4-BE49-F238E27FC236}">
                                <a16:creationId xmlns:a16="http://schemas.microsoft.com/office/drawing/2014/main" id="{06867086-464B-4764-8FF6-BA824FED944D}"/>
                              </a:ext>
                            </a:extLst>
                          </p:cNvPr>
                          <p:cNvCxnSpPr/>
                          <p:nvPr/>
                        </p:nvCxnSpPr>
                        <p:spPr>
                          <a:xfrm>
                            <a:off x="9187887" y="1402672"/>
                            <a:ext cx="1069296" cy="2296821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56" name="Connettore diritto 155">
                            <a:extLst>
                              <a:ext uri="{FF2B5EF4-FFF2-40B4-BE49-F238E27FC236}">
                                <a16:creationId xmlns:a16="http://schemas.microsoft.com/office/drawing/2014/main" id="{0E323915-5B66-460E-A3E5-719AEBECE15A}"/>
                              </a:ext>
                            </a:extLst>
                          </p:cNvPr>
                          <p:cNvCxnSpPr/>
                          <p:nvPr/>
                        </p:nvCxnSpPr>
                        <p:spPr>
                          <a:xfrm>
                            <a:off x="9187887" y="1402672"/>
                            <a:ext cx="983156" cy="2296821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58" name="Connettore diritto 157">
                            <a:extLst>
                              <a:ext uri="{FF2B5EF4-FFF2-40B4-BE49-F238E27FC236}">
                                <a16:creationId xmlns:a16="http://schemas.microsoft.com/office/drawing/2014/main" id="{DF12979A-3AD0-4DEB-8300-125956FB9459}"/>
                              </a:ext>
                            </a:extLst>
                          </p:cNvPr>
                          <p:cNvCxnSpPr/>
                          <p:nvPr/>
                        </p:nvCxnSpPr>
                        <p:spPr>
                          <a:xfrm>
                            <a:off x="9187887" y="1402672"/>
                            <a:ext cx="880452" cy="2296821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60" name="Connettore diritto 159">
                            <a:extLst>
                              <a:ext uri="{FF2B5EF4-FFF2-40B4-BE49-F238E27FC236}">
                                <a16:creationId xmlns:a16="http://schemas.microsoft.com/office/drawing/2014/main" id="{28D7528E-EFDB-4CC3-99C3-3F5FA7584237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9187887" y="1402672"/>
                            <a:ext cx="755226" cy="2296821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63" name="Connettore diritto 162">
                            <a:extLst>
                              <a:ext uri="{FF2B5EF4-FFF2-40B4-BE49-F238E27FC236}">
                                <a16:creationId xmlns:a16="http://schemas.microsoft.com/office/drawing/2014/main" id="{762073D9-4CE4-4820-B033-86979680E715}"/>
                              </a:ext>
                            </a:extLst>
                          </p:cNvPr>
                          <p:cNvCxnSpPr/>
                          <p:nvPr/>
                        </p:nvCxnSpPr>
                        <p:spPr>
                          <a:xfrm>
                            <a:off x="9187887" y="1402672"/>
                            <a:ext cx="602156" cy="2296821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65" name="Connettore diritto 164">
                            <a:extLst>
                              <a:ext uri="{FF2B5EF4-FFF2-40B4-BE49-F238E27FC236}">
                                <a16:creationId xmlns:a16="http://schemas.microsoft.com/office/drawing/2014/main" id="{1CB02D38-1FBE-44A0-B437-38A6D33F6F37}"/>
                              </a:ext>
                            </a:extLst>
                          </p:cNvPr>
                          <p:cNvCxnSpPr/>
                          <p:nvPr/>
                        </p:nvCxnSpPr>
                        <p:spPr>
                          <a:xfrm>
                            <a:off x="9187887" y="1387010"/>
                            <a:ext cx="443130" cy="2312483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67" name="Connettore diritto 166">
                            <a:extLst>
                              <a:ext uri="{FF2B5EF4-FFF2-40B4-BE49-F238E27FC236}">
                                <a16:creationId xmlns:a16="http://schemas.microsoft.com/office/drawing/2014/main" id="{6B4AFA20-F208-494F-AE9D-BE2D96D60DC7}"/>
                              </a:ext>
                            </a:extLst>
                          </p:cNvPr>
                          <p:cNvCxnSpPr/>
                          <p:nvPr/>
                        </p:nvCxnSpPr>
                        <p:spPr>
                          <a:xfrm>
                            <a:off x="9187887" y="1387010"/>
                            <a:ext cx="294389" cy="2312483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69" name="Connettore diritto 168">
                            <a:extLst>
                              <a:ext uri="{FF2B5EF4-FFF2-40B4-BE49-F238E27FC236}">
                                <a16:creationId xmlns:a16="http://schemas.microsoft.com/office/drawing/2014/main" id="{C9B224F4-5C8E-4FB3-8D0B-EB18CFCAB3E9}"/>
                              </a:ext>
                            </a:extLst>
                          </p:cNvPr>
                          <p:cNvCxnSpPr/>
                          <p:nvPr/>
                        </p:nvCxnSpPr>
                        <p:spPr>
                          <a:xfrm>
                            <a:off x="9187887" y="1402672"/>
                            <a:ext cx="88635" cy="2296821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171" name="Gruppo 170">
                          <a:extLst>
                            <a:ext uri="{FF2B5EF4-FFF2-40B4-BE49-F238E27FC236}">
                              <a16:creationId xmlns:a16="http://schemas.microsoft.com/office/drawing/2014/main" id="{DB99D4E6-FC2D-4101-A716-B1029F098CC5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 flipH="1">
                          <a:off x="8764905" y="1388291"/>
                          <a:ext cx="429478" cy="2319934"/>
                          <a:chOff x="9182361" y="1387010"/>
                          <a:chExt cx="429478" cy="2319934"/>
                        </a:xfrm>
                      </p:grpSpPr>
                      <p:cxnSp>
                        <p:nvCxnSpPr>
                          <p:cNvPr id="172" name="Connettore diritto 171">
                            <a:extLst>
                              <a:ext uri="{FF2B5EF4-FFF2-40B4-BE49-F238E27FC236}">
                                <a16:creationId xmlns:a16="http://schemas.microsoft.com/office/drawing/2014/main" id="{4868D48E-1A63-44B6-BBC6-3D3CD39D6D3D}"/>
                              </a:ext>
                            </a:extLst>
                          </p:cNvPr>
                          <p:cNvCxnSpPr>
                            <a:cxnSpLocks/>
                            <a:endCxn id="263" idx="0"/>
                          </p:cNvCxnSpPr>
                          <p:nvPr/>
                        </p:nvCxnSpPr>
                        <p:spPr>
                          <a:xfrm>
                            <a:off x="9182361" y="1393655"/>
                            <a:ext cx="172448" cy="322555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66FF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73" name="Connettore diritto 172">
                            <a:extLst>
                              <a:ext uri="{FF2B5EF4-FFF2-40B4-BE49-F238E27FC236}">
                                <a16:creationId xmlns:a16="http://schemas.microsoft.com/office/drawing/2014/main" id="{AE9CCC6A-4E95-45FE-A259-2CDFB947BD1C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9187887" y="1402672"/>
                            <a:ext cx="172203" cy="343297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74" name="Connettore diritto 173">
                            <a:extLst>
                              <a:ext uri="{FF2B5EF4-FFF2-40B4-BE49-F238E27FC236}">
                                <a16:creationId xmlns:a16="http://schemas.microsoft.com/office/drawing/2014/main" id="{5E89AD82-7DD8-49DC-83FF-98BF37E56B7A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9187887" y="1402672"/>
                            <a:ext cx="166097" cy="356772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75" name="Connettore diritto 174">
                            <a:extLst>
                              <a:ext uri="{FF2B5EF4-FFF2-40B4-BE49-F238E27FC236}">
                                <a16:creationId xmlns:a16="http://schemas.microsoft.com/office/drawing/2014/main" id="{8ED35460-F87B-4E87-A762-00E43D022613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9187887" y="1402672"/>
                            <a:ext cx="166037" cy="387890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76" name="Connettore diritto 175">
                            <a:extLst>
                              <a:ext uri="{FF2B5EF4-FFF2-40B4-BE49-F238E27FC236}">
                                <a16:creationId xmlns:a16="http://schemas.microsoft.com/office/drawing/2014/main" id="{DF05F02A-DE9D-4B40-9D1A-76FDBE3BBB3D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9187887" y="1402672"/>
                            <a:ext cx="158191" cy="412671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77" name="Connettore diritto 176">
                            <a:extLst>
                              <a:ext uri="{FF2B5EF4-FFF2-40B4-BE49-F238E27FC236}">
                                <a16:creationId xmlns:a16="http://schemas.microsoft.com/office/drawing/2014/main" id="{817F00BB-809D-49C8-94A9-D32B46762211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9187884" y="1402672"/>
                            <a:ext cx="154208" cy="468974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78" name="Connettore diritto 177">
                            <a:extLst>
                              <a:ext uri="{FF2B5EF4-FFF2-40B4-BE49-F238E27FC236}">
                                <a16:creationId xmlns:a16="http://schemas.microsoft.com/office/drawing/2014/main" id="{7D4999EC-E6F7-4793-8433-270EE62C8BEA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9185535" y="1402672"/>
                            <a:ext cx="154468" cy="583730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79" name="Connettore diritto 178">
                            <a:extLst>
                              <a:ext uri="{FF2B5EF4-FFF2-40B4-BE49-F238E27FC236}">
                                <a16:creationId xmlns:a16="http://schemas.microsoft.com/office/drawing/2014/main" id="{381F0E72-535A-423D-B746-B3D3C58B0AF0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9187887" y="1387010"/>
                            <a:ext cx="423952" cy="2319934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80" name="Connettore diritto 179">
                            <a:extLst>
                              <a:ext uri="{FF2B5EF4-FFF2-40B4-BE49-F238E27FC236}">
                                <a16:creationId xmlns:a16="http://schemas.microsoft.com/office/drawing/2014/main" id="{91D045E0-01BA-47B8-A15F-C6EF8971788E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9187886" y="1387010"/>
                            <a:ext cx="248310" cy="2311202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81" name="Connettore diritto 180">
                            <a:extLst>
                              <a:ext uri="{FF2B5EF4-FFF2-40B4-BE49-F238E27FC236}">
                                <a16:creationId xmlns:a16="http://schemas.microsoft.com/office/drawing/2014/main" id="{3A408ABE-2D3F-46A8-B05D-15EBDA1CF6E0}"/>
                              </a:ext>
                            </a:extLst>
                          </p:cNvPr>
                          <p:cNvCxnSpPr/>
                          <p:nvPr/>
                        </p:nvCxnSpPr>
                        <p:spPr>
                          <a:xfrm>
                            <a:off x="9187887" y="1402672"/>
                            <a:ext cx="88635" cy="2296821"/>
                          </a:xfrm>
                          <a:prstGeom prst="line">
                            <a:avLst/>
                          </a:prstGeom>
                          <a:ln w="3175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192" name="Connettore diritto 191">
                          <a:extLst>
                            <a:ext uri="{FF2B5EF4-FFF2-40B4-BE49-F238E27FC236}">
                              <a16:creationId xmlns:a16="http://schemas.microsoft.com/office/drawing/2014/main" id="{EDAA7B0E-1919-49AD-ABFB-0A7CAB6D10AC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8586106" y="3523095"/>
                          <a:ext cx="46247" cy="176398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grpSp>
                  <p:nvGrpSpPr>
                    <p:cNvPr id="233" name="Gruppo 232">
                      <a:extLst>
                        <a:ext uri="{FF2B5EF4-FFF2-40B4-BE49-F238E27FC236}">
                          <a16:creationId xmlns:a16="http://schemas.microsoft.com/office/drawing/2014/main" id="{420B8299-E80A-4A38-A590-574C3455FAA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9187887" y="4044176"/>
                      <a:ext cx="1260835" cy="2500930"/>
                      <a:chOff x="9187887" y="4044176"/>
                      <a:chExt cx="1260835" cy="2500930"/>
                    </a:xfrm>
                  </p:grpSpPr>
                  <p:grpSp>
                    <p:nvGrpSpPr>
                      <p:cNvPr id="220" name="Gruppo 219">
                        <a:extLst>
                          <a:ext uri="{FF2B5EF4-FFF2-40B4-BE49-F238E27FC236}">
                            <a16:creationId xmlns:a16="http://schemas.microsoft.com/office/drawing/2014/main" id="{A1DAD95A-E7FD-4A0A-A8FD-915B52213613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9187887" y="4044176"/>
                        <a:ext cx="1238813" cy="1260373"/>
                        <a:chOff x="9187887" y="4044176"/>
                        <a:chExt cx="1238813" cy="1260373"/>
                      </a:xfrm>
                    </p:grpSpPr>
                    <p:cxnSp>
                      <p:nvCxnSpPr>
                        <p:cNvPr id="200" name="Connettore diritto 199">
                          <a:extLst>
                            <a:ext uri="{FF2B5EF4-FFF2-40B4-BE49-F238E27FC236}">
                              <a16:creationId xmlns:a16="http://schemas.microsoft.com/office/drawing/2014/main" id="{D5BDFCDF-E934-4E85-AB2B-5933C48825B5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V="1">
                          <a:off x="9187887" y="4413221"/>
                          <a:ext cx="890955" cy="891328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03" name="Connettore diritto 202">
                          <a:extLst>
                            <a:ext uri="{FF2B5EF4-FFF2-40B4-BE49-F238E27FC236}">
                              <a16:creationId xmlns:a16="http://schemas.microsoft.com/office/drawing/2014/main" id="{7E95E61F-155D-4011-9A90-837DF5D59D59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V="1">
                          <a:off x="9187887" y="4044176"/>
                          <a:ext cx="0" cy="1260373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07" name="Connettore diritto 206">
                          <a:extLst>
                            <a:ext uri="{FF2B5EF4-FFF2-40B4-BE49-F238E27FC236}">
                              <a16:creationId xmlns:a16="http://schemas.microsoft.com/office/drawing/2014/main" id="{903121CB-C6A2-4F3C-B7DF-4B1906D77314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 flipV="1">
                          <a:off x="9187887" y="4134948"/>
                          <a:ext cx="467557" cy="1163032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09" name="Connettore diritto 208">
                          <a:extLst>
                            <a:ext uri="{FF2B5EF4-FFF2-40B4-BE49-F238E27FC236}">
                              <a16:creationId xmlns:a16="http://schemas.microsoft.com/office/drawing/2014/main" id="{4D06A826-DC6B-49EA-89BA-A282114F2981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V="1">
                          <a:off x="9187887" y="4829272"/>
                          <a:ext cx="1177379" cy="475277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11" name="Connettore diritto 210">
                          <a:extLst>
                            <a:ext uri="{FF2B5EF4-FFF2-40B4-BE49-F238E27FC236}">
                              <a16:creationId xmlns:a16="http://schemas.microsoft.com/office/drawing/2014/main" id="{6F031A08-08C0-445D-B864-21FCBCBC4BCA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V="1">
                          <a:off x="9187887" y="4069856"/>
                          <a:ext cx="247481" cy="1234693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15" name="Connettore diritto 214">
                          <a:extLst>
                            <a:ext uri="{FF2B5EF4-FFF2-40B4-BE49-F238E27FC236}">
                              <a16:creationId xmlns:a16="http://schemas.microsoft.com/office/drawing/2014/main" id="{776D1306-3F51-4519-8CF1-3B99C4701CF6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 flipV="1">
                          <a:off x="9187887" y="4264925"/>
                          <a:ext cx="705413" cy="1039624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17" name="Connettore diritto 216">
                          <a:extLst>
                            <a:ext uri="{FF2B5EF4-FFF2-40B4-BE49-F238E27FC236}">
                              <a16:creationId xmlns:a16="http://schemas.microsoft.com/office/drawing/2014/main" id="{88331FC6-18D2-45C1-831D-1C6B35B028C2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 flipV="1">
                          <a:off x="9187887" y="4618567"/>
                          <a:ext cx="1048313" cy="685982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19" name="Connettore diritto 218">
                          <a:extLst>
                            <a:ext uri="{FF2B5EF4-FFF2-40B4-BE49-F238E27FC236}">
                              <a16:creationId xmlns:a16="http://schemas.microsoft.com/office/drawing/2014/main" id="{792EB092-7EFB-428C-AFA4-D10359DA4A2A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 flipV="1">
                          <a:off x="9187887" y="5086350"/>
                          <a:ext cx="1238813" cy="218199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221" name="Gruppo 220">
                        <a:extLst>
                          <a:ext uri="{FF2B5EF4-FFF2-40B4-BE49-F238E27FC236}">
                            <a16:creationId xmlns:a16="http://schemas.microsoft.com/office/drawing/2014/main" id="{1416E7E1-71EC-4F40-87C6-053542358389}"/>
                          </a:ext>
                        </a:extLst>
                      </p:cNvPr>
                      <p:cNvGrpSpPr/>
                      <p:nvPr/>
                    </p:nvGrpSpPr>
                    <p:grpSpPr>
                      <a:xfrm rot="5400000">
                        <a:off x="9199129" y="5295513"/>
                        <a:ext cx="1238813" cy="1260373"/>
                        <a:chOff x="9187887" y="4044176"/>
                        <a:chExt cx="1238813" cy="1260373"/>
                      </a:xfrm>
                    </p:grpSpPr>
                    <p:cxnSp>
                      <p:nvCxnSpPr>
                        <p:cNvPr id="222" name="Connettore diritto 221">
                          <a:extLst>
                            <a:ext uri="{FF2B5EF4-FFF2-40B4-BE49-F238E27FC236}">
                              <a16:creationId xmlns:a16="http://schemas.microsoft.com/office/drawing/2014/main" id="{DCDCF054-0DD6-4409-89A8-F87D61BD151A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V="1">
                          <a:off x="9187887" y="4413221"/>
                          <a:ext cx="890955" cy="891328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23" name="Connettore diritto 222">
                          <a:extLst>
                            <a:ext uri="{FF2B5EF4-FFF2-40B4-BE49-F238E27FC236}">
                              <a16:creationId xmlns:a16="http://schemas.microsoft.com/office/drawing/2014/main" id="{D06B326F-4141-4630-BDFA-61196614268E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V="1">
                          <a:off x="9187888" y="4044176"/>
                          <a:ext cx="0" cy="1260373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24" name="Connettore diritto 223">
                          <a:extLst>
                            <a:ext uri="{FF2B5EF4-FFF2-40B4-BE49-F238E27FC236}">
                              <a16:creationId xmlns:a16="http://schemas.microsoft.com/office/drawing/2014/main" id="{E4B59024-2CD8-4133-AE95-51E6F8708A50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 flipV="1">
                          <a:off x="9187887" y="4134948"/>
                          <a:ext cx="467557" cy="1163032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25" name="Connettore diritto 224">
                          <a:extLst>
                            <a:ext uri="{FF2B5EF4-FFF2-40B4-BE49-F238E27FC236}">
                              <a16:creationId xmlns:a16="http://schemas.microsoft.com/office/drawing/2014/main" id="{F2608D9E-4E35-43E8-96C0-DD6255091360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V="1">
                          <a:off x="9187887" y="4829272"/>
                          <a:ext cx="1177379" cy="475277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26" name="Connettore diritto 225">
                          <a:extLst>
                            <a:ext uri="{FF2B5EF4-FFF2-40B4-BE49-F238E27FC236}">
                              <a16:creationId xmlns:a16="http://schemas.microsoft.com/office/drawing/2014/main" id="{30DB1F7E-CDD9-4107-8679-849F3EDCCA55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V="1">
                          <a:off x="9187887" y="4069856"/>
                          <a:ext cx="247481" cy="1234693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27" name="Connettore diritto 226">
                          <a:extLst>
                            <a:ext uri="{FF2B5EF4-FFF2-40B4-BE49-F238E27FC236}">
                              <a16:creationId xmlns:a16="http://schemas.microsoft.com/office/drawing/2014/main" id="{562C338B-8CA6-49F4-BDC0-8CFB1EB21656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 flipV="1">
                          <a:off x="9187887" y="4264925"/>
                          <a:ext cx="705413" cy="1039624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28" name="Connettore diritto 227">
                          <a:extLst>
                            <a:ext uri="{FF2B5EF4-FFF2-40B4-BE49-F238E27FC236}">
                              <a16:creationId xmlns:a16="http://schemas.microsoft.com/office/drawing/2014/main" id="{04180D3A-14DA-4F19-963A-3DE0DCBF3A8E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 flipV="1">
                          <a:off x="9187887" y="4618567"/>
                          <a:ext cx="1048313" cy="685982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29" name="Connettore diritto 228">
                          <a:extLst>
                            <a:ext uri="{FF2B5EF4-FFF2-40B4-BE49-F238E27FC236}">
                              <a16:creationId xmlns:a16="http://schemas.microsoft.com/office/drawing/2014/main" id="{A57B7524-E7EB-4D7E-BE2D-6B3C759DDF56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 flipV="1">
                          <a:off x="9187887" y="5086350"/>
                          <a:ext cx="1238813" cy="218199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grpSp>
                  <p:nvGrpSpPr>
                    <p:cNvPr id="234" name="Gruppo 233">
                      <a:extLst>
                        <a:ext uri="{FF2B5EF4-FFF2-40B4-BE49-F238E27FC236}">
                          <a16:creationId xmlns:a16="http://schemas.microsoft.com/office/drawing/2014/main" id="{D2D8CB90-8EA7-4D68-AABD-411C761738D0}"/>
                        </a:ext>
                      </a:extLst>
                    </p:cNvPr>
                    <p:cNvGrpSpPr/>
                    <p:nvPr/>
                  </p:nvGrpSpPr>
                  <p:grpSpPr>
                    <a:xfrm rot="10800000">
                      <a:off x="8744752" y="4065786"/>
                      <a:ext cx="443281" cy="2500933"/>
                      <a:chOff x="9187883" y="4044176"/>
                      <a:chExt cx="443281" cy="2500933"/>
                    </a:xfrm>
                  </p:grpSpPr>
                  <p:grpSp>
                    <p:nvGrpSpPr>
                      <p:cNvPr id="235" name="Gruppo 234">
                        <a:extLst>
                          <a:ext uri="{FF2B5EF4-FFF2-40B4-BE49-F238E27FC236}">
                            <a16:creationId xmlns:a16="http://schemas.microsoft.com/office/drawing/2014/main" id="{C9E551DF-AD0E-4ABB-A213-E132EBC48252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9187883" y="4044176"/>
                        <a:ext cx="443281" cy="1260373"/>
                        <a:chOff x="9187883" y="4044176"/>
                        <a:chExt cx="443281" cy="1260373"/>
                      </a:xfrm>
                    </p:grpSpPr>
                    <p:cxnSp>
                      <p:nvCxnSpPr>
                        <p:cNvPr id="245" name="Connettore diritto 244">
                          <a:extLst>
                            <a:ext uri="{FF2B5EF4-FFF2-40B4-BE49-F238E27FC236}">
                              <a16:creationId xmlns:a16="http://schemas.microsoft.com/office/drawing/2014/main" id="{A9CB51AF-82EA-42D3-893E-466341B1CBCA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10800000" flipH="1">
                          <a:off x="9187886" y="5133336"/>
                          <a:ext cx="171143" cy="171213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46" name="Connettore diritto 245">
                          <a:extLst>
                            <a:ext uri="{FF2B5EF4-FFF2-40B4-BE49-F238E27FC236}">
                              <a16:creationId xmlns:a16="http://schemas.microsoft.com/office/drawing/2014/main" id="{7A51A0F5-1B00-4F55-8933-A478427E5DF4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V="1">
                          <a:off x="9187887" y="4044176"/>
                          <a:ext cx="0" cy="1260373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47" name="Connettore diritto 246">
                          <a:extLst>
                            <a:ext uri="{FF2B5EF4-FFF2-40B4-BE49-F238E27FC236}">
                              <a16:creationId xmlns:a16="http://schemas.microsoft.com/office/drawing/2014/main" id="{32497B8C-B07F-4EB7-A45B-C6B2C6C60C9D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10800000" flipH="1">
                          <a:off x="9187886" y="4129836"/>
                          <a:ext cx="443278" cy="1168144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48" name="Connettore diritto 247">
                          <a:extLst>
                            <a:ext uri="{FF2B5EF4-FFF2-40B4-BE49-F238E27FC236}">
                              <a16:creationId xmlns:a16="http://schemas.microsoft.com/office/drawing/2014/main" id="{E0BD2FB6-6234-4E83-8D88-F84E2A93466C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10800000" flipH="1">
                          <a:off x="9187886" y="5235542"/>
                          <a:ext cx="170948" cy="69007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49" name="Connettore diritto 248">
                          <a:extLst>
                            <a:ext uri="{FF2B5EF4-FFF2-40B4-BE49-F238E27FC236}">
                              <a16:creationId xmlns:a16="http://schemas.microsoft.com/office/drawing/2014/main" id="{EEC7409C-08BD-4E82-8CD4-217A798DF6EC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V="1">
                          <a:off x="9187887" y="4069856"/>
                          <a:ext cx="247481" cy="1234693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50" name="Connettore diritto 249">
                          <a:extLst>
                            <a:ext uri="{FF2B5EF4-FFF2-40B4-BE49-F238E27FC236}">
                              <a16:creationId xmlns:a16="http://schemas.microsoft.com/office/drawing/2014/main" id="{FC72EBEE-9603-4811-9234-2B10B19FA613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10800000" flipH="1">
                          <a:off x="9187885" y="5052019"/>
                          <a:ext cx="171350" cy="252530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51" name="Connettore diritto 250">
                          <a:extLst>
                            <a:ext uri="{FF2B5EF4-FFF2-40B4-BE49-F238E27FC236}">
                              <a16:creationId xmlns:a16="http://schemas.microsoft.com/office/drawing/2014/main" id="{F7004CA0-7558-4D51-94DE-C1F6B677E888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10800000" flipH="1">
                          <a:off x="9187885" y="5185466"/>
                          <a:ext cx="181984" cy="119083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52" name="Connettore diritto 251">
                          <a:extLst>
                            <a:ext uri="{FF2B5EF4-FFF2-40B4-BE49-F238E27FC236}">
                              <a16:creationId xmlns:a16="http://schemas.microsoft.com/office/drawing/2014/main" id="{E52EF0D4-6EA9-4822-AB39-CB5F4EFA03E6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10800000" flipH="1">
                          <a:off x="9187883" y="5267620"/>
                          <a:ext cx="182889" cy="36929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236" name="Gruppo 235">
                        <a:extLst>
                          <a:ext uri="{FF2B5EF4-FFF2-40B4-BE49-F238E27FC236}">
                            <a16:creationId xmlns:a16="http://schemas.microsoft.com/office/drawing/2014/main" id="{75F1B8FD-C40D-4015-917D-701EB4AD573A}"/>
                          </a:ext>
                        </a:extLst>
                      </p:cNvPr>
                      <p:cNvGrpSpPr/>
                      <p:nvPr/>
                    </p:nvGrpSpPr>
                    <p:grpSpPr>
                      <a:xfrm rot="5400000">
                        <a:off x="8786375" y="5708265"/>
                        <a:ext cx="1238816" cy="434871"/>
                        <a:chOff x="9187884" y="4869682"/>
                        <a:chExt cx="1238816" cy="434871"/>
                      </a:xfrm>
                    </p:grpSpPr>
                    <p:cxnSp>
                      <p:nvCxnSpPr>
                        <p:cNvPr id="237" name="Connettore diritto 236">
                          <a:extLst>
                            <a:ext uri="{FF2B5EF4-FFF2-40B4-BE49-F238E27FC236}">
                              <a16:creationId xmlns:a16="http://schemas.microsoft.com/office/drawing/2014/main" id="{6C480C80-5548-4BE5-A763-744616735740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5400000" flipH="1" flipV="1">
                          <a:off x="9187851" y="5136647"/>
                          <a:ext cx="167937" cy="167867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38" name="Connettore diritto 237">
                          <a:extLst>
                            <a:ext uri="{FF2B5EF4-FFF2-40B4-BE49-F238E27FC236}">
                              <a16:creationId xmlns:a16="http://schemas.microsoft.com/office/drawing/2014/main" id="{C0D18812-E3B1-440E-B286-3C1C37075C99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5400000" flipH="1">
                          <a:off x="9111992" y="5228655"/>
                          <a:ext cx="151789" cy="0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39" name="Connettore diritto 238">
                          <a:extLst>
                            <a:ext uri="{FF2B5EF4-FFF2-40B4-BE49-F238E27FC236}">
                              <a16:creationId xmlns:a16="http://schemas.microsoft.com/office/drawing/2014/main" id="{23A4B031-C6E3-4449-8E1C-BD03C5A96DDC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5400000" flipH="1" flipV="1">
                          <a:off x="9141394" y="5188977"/>
                          <a:ext cx="155495" cy="62512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40" name="Connettore diritto 239">
                          <a:extLst>
                            <a:ext uri="{FF2B5EF4-FFF2-40B4-BE49-F238E27FC236}">
                              <a16:creationId xmlns:a16="http://schemas.microsoft.com/office/drawing/2014/main" id="{34B74E73-C622-4DDD-80C6-70546670685E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5400000" flipH="1" flipV="1">
                          <a:off x="9563184" y="4494382"/>
                          <a:ext cx="434871" cy="1185471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41" name="Connettore diritto 240">
                          <a:extLst>
                            <a:ext uri="{FF2B5EF4-FFF2-40B4-BE49-F238E27FC236}">
                              <a16:creationId xmlns:a16="http://schemas.microsoft.com/office/drawing/2014/main" id="{6BE93615-CBDE-4B89-A7EE-38AEDD02DD43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5400000" flipH="1" flipV="1">
                          <a:off x="9118856" y="5200914"/>
                          <a:ext cx="172665" cy="34609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42" name="Connettore diritto 241">
                          <a:extLst>
                            <a:ext uri="{FF2B5EF4-FFF2-40B4-BE49-F238E27FC236}">
                              <a16:creationId xmlns:a16="http://schemas.microsoft.com/office/drawing/2014/main" id="{0C24AB0B-C00A-4AC5-968C-45BD115921E3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5400000" flipH="1" flipV="1">
                          <a:off x="9160618" y="5162170"/>
                          <a:ext cx="169648" cy="115111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43" name="Connettore diritto 242">
                          <a:extLst>
                            <a:ext uri="{FF2B5EF4-FFF2-40B4-BE49-F238E27FC236}">
                              <a16:creationId xmlns:a16="http://schemas.microsoft.com/office/drawing/2014/main" id="{D2507A3D-50ED-4E9C-BAF7-FFE87254494D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5400000" flipH="1" flipV="1">
                          <a:off x="9233524" y="5086103"/>
                          <a:ext cx="172809" cy="264086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44" name="Connettore diritto 243">
                          <a:extLst>
                            <a:ext uri="{FF2B5EF4-FFF2-40B4-BE49-F238E27FC236}">
                              <a16:creationId xmlns:a16="http://schemas.microsoft.com/office/drawing/2014/main" id="{4BD93CFA-AAAA-4749-A827-1C2357C278A3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 flipV="1">
                          <a:off x="9187887" y="5086352"/>
                          <a:ext cx="1238813" cy="218199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66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</p:grpSp>
              <p:sp>
                <p:nvSpPr>
                  <p:cNvPr id="159" name="Arco 158">
                    <a:extLst>
                      <a:ext uri="{FF2B5EF4-FFF2-40B4-BE49-F238E27FC236}">
                        <a16:creationId xmlns:a16="http://schemas.microsoft.com/office/drawing/2014/main" id="{1D76AC94-4ED6-497B-8AFB-E4DFAFE57E76}"/>
                      </a:ext>
                    </a:extLst>
                  </p:cNvPr>
                  <p:cNvSpPr/>
                  <p:nvPr/>
                </p:nvSpPr>
                <p:spPr>
                  <a:xfrm>
                    <a:off x="7930402" y="4044692"/>
                    <a:ext cx="2520000" cy="2520000"/>
                  </a:xfrm>
                  <a:prstGeom prst="arc">
                    <a:avLst>
                      <a:gd name="adj1" fmla="val 14293211"/>
                      <a:gd name="adj2" fmla="val 7283501"/>
                    </a:avLst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</p:grpSp>
            <p:sp>
              <p:nvSpPr>
                <p:cNvPr id="263" name="Figura a mano libera: forma 262">
                  <a:extLst>
                    <a:ext uri="{FF2B5EF4-FFF2-40B4-BE49-F238E27FC236}">
                      <a16:creationId xmlns:a16="http://schemas.microsoft.com/office/drawing/2014/main" id="{97FCA009-2B93-49B0-924F-C8D7240628D9}"/>
                    </a:ext>
                  </a:extLst>
                </p:cNvPr>
                <p:cNvSpPr/>
                <p:nvPr/>
              </p:nvSpPr>
              <p:spPr>
                <a:xfrm>
                  <a:off x="10135286" y="1717491"/>
                  <a:ext cx="494202" cy="1983600"/>
                </a:xfrm>
                <a:custGeom>
                  <a:avLst/>
                  <a:gdLst>
                    <a:gd name="connsiteX0" fmla="*/ 484632 w 494202"/>
                    <a:gd name="connsiteY0" fmla="*/ 0 h 1987296"/>
                    <a:gd name="connsiteX1" fmla="*/ 493776 w 494202"/>
                    <a:gd name="connsiteY1" fmla="*/ 274320 h 1987296"/>
                    <a:gd name="connsiteX2" fmla="*/ 472440 w 494202"/>
                    <a:gd name="connsiteY2" fmla="*/ 615696 h 1987296"/>
                    <a:gd name="connsiteX3" fmla="*/ 393192 w 494202"/>
                    <a:gd name="connsiteY3" fmla="*/ 1066800 h 1987296"/>
                    <a:gd name="connsiteX4" fmla="*/ 252984 w 494202"/>
                    <a:gd name="connsiteY4" fmla="*/ 1432560 h 1987296"/>
                    <a:gd name="connsiteX5" fmla="*/ 140208 w 494202"/>
                    <a:gd name="connsiteY5" fmla="*/ 1728216 h 1987296"/>
                    <a:gd name="connsiteX6" fmla="*/ 0 w 494202"/>
                    <a:gd name="connsiteY6" fmla="*/ 1987296 h 19872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94202" h="1987296">
                      <a:moveTo>
                        <a:pt x="484632" y="0"/>
                      </a:moveTo>
                      <a:cubicBezTo>
                        <a:pt x="490220" y="85852"/>
                        <a:pt x="495808" y="171704"/>
                        <a:pt x="493776" y="274320"/>
                      </a:cubicBezTo>
                      <a:cubicBezTo>
                        <a:pt x="491744" y="376936"/>
                        <a:pt x="489204" y="483616"/>
                        <a:pt x="472440" y="615696"/>
                      </a:cubicBezTo>
                      <a:cubicBezTo>
                        <a:pt x="455676" y="747776"/>
                        <a:pt x="429768" y="930656"/>
                        <a:pt x="393192" y="1066800"/>
                      </a:cubicBezTo>
                      <a:cubicBezTo>
                        <a:pt x="356616" y="1202944"/>
                        <a:pt x="252984" y="1432560"/>
                        <a:pt x="252984" y="1432560"/>
                      </a:cubicBezTo>
                      <a:cubicBezTo>
                        <a:pt x="210820" y="1542796"/>
                        <a:pt x="182372" y="1635760"/>
                        <a:pt x="140208" y="1728216"/>
                      </a:cubicBezTo>
                      <a:cubicBezTo>
                        <a:pt x="98044" y="1820672"/>
                        <a:pt x="49022" y="1903984"/>
                        <a:pt x="0" y="1987296"/>
                      </a:cubicBezTo>
                    </a:path>
                  </a:pathLst>
                </a:custGeom>
                <a:noFill/>
                <a:ln w="317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</p:grpSp>
        <p:grpSp>
          <p:nvGrpSpPr>
            <p:cNvPr id="268" name="Gruppo 267">
              <a:extLst>
                <a:ext uri="{FF2B5EF4-FFF2-40B4-BE49-F238E27FC236}">
                  <a16:creationId xmlns:a16="http://schemas.microsoft.com/office/drawing/2014/main" id="{45624604-84CB-4049-95D8-D0970E29BA9C}"/>
                </a:ext>
              </a:extLst>
            </p:cNvPr>
            <p:cNvGrpSpPr/>
            <p:nvPr/>
          </p:nvGrpSpPr>
          <p:grpSpPr>
            <a:xfrm>
              <a:off x="9143670" y="4227110"/>
              <a:ext cx="490431" cy="2155896"/>
              <a:chOff x="7224608" y="4225629"/>
              <a:chExt cx="490431" cy="2155896"/>
            </a:xfrm>
          </p:grpSpPr>
          <p:sp>
            <p:nvSpPr>
              <p:cNvPr id="269" name="Figura a mano libera: forma 268">
                <a:extLst>
                  <a:ext uri="{FF2B5EF4-FFF2-40B4-BE49-F238E27FC236}">
                    <a16:creationId xmlns:a16="http://schemas.microsoft.com/office/drawing/2014/main" id="{562C89FD-5859-40C6-835B-BB3EE70CC809}"/>
                  </a:ext>
                </a:extLst>
              </p:cNvPr>
              <p:cNvSpPr/>
              <p:nvPr/>
            </p:nvSpPr>
            <p:spPr>
              <a:xfrm>
                <a:off x="7224608" y="4225629"/>
                <a:ext cx="488811" cy="1072800"/>
              </a:xfrm>
              <a:custGeom>
                <a:avLst/>
                <a:gdLst>
                  <a:gd name="connsiteX0" fmla="*/ 0 w 488811"/>
                  <a:gd name="connsiteY0" fmla="*/ 0 h 1076325"/>
                  <a:gd name="connsiteX1" fmla="*/ 139065 w 488811"/>
                  <a:gd name="connsiteY1" fmla="*/ 85725 h 1076325"/>
                  <a:gd name="connsiteX2" fmla="*/ 260985 w 488811"/>
                  <a:gd name="connsiteY2" fmla="*/ 207645 h 1076325"/>
                  <a:gd name="connsiteX3" fmla="*/ 390525 w 488811"/>
                  <a:gd name="connsiteY3" fmla="*/ 365760 h 1076325"/>
                  <a:gd name="connsiteX4" fmla="*/ 470535 w 488811"/>
                  <a:gd name="connsiteY4" fmla="*/ 605790 h 1076325"/>
                  <a:gd name="connsiteX5" fmla="*/ 487680 w 488811"/>
                  <a:gd name="connsiteY5" fmla="*/ 798195 h 1076325"/>
                  <a:gd name="connsiteX6" fmla="*/ 485775 w 488811"/>
                  <a:gd name="connsiteY6" fmla="*/ 1076325 h 1076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88811" h="1076325">
                    <a:moveTo>
                      <a:pt x="0" y="0"/>
                    </a:moveTo>
                    <a:cubicBezTo>
                      <a:pt x="47784" y="25559"/>
                      <a:pt x="95568" y="51118"/>
                      <a:pt x="139065" y="85725"/>
                    </a:cubicBezTo>
                    <a:cubicBezTo>
                      <a:pt x="182562" y="120332"/>
                      <a:pt x="219075" y="160973"/>
                      <a:pt x="260985" y="207645"/>
                    </a:cubicBezTo>
                    <a:cubicBezTo>
                      <a:pt x="302895" y="254318"/>
                      <a:pt x="355600" y="299403"/>
                      <a:pt x="390525" y="365760"/>
                    </a:cubicBezTo>
                    <a:cubicBezTo>
                      <a:pt x="425450" y="432118"/>
                      <a:pt x="454343" y="533718"/>
                      <a:pt x="470535" y="605790"/>
                    </a:cubicBezTo>
                    <a:cubicBezTo>
                      <a:pt x="486728" y="677863"/>
                      <a:pt x="485140" y="719773"/>
                      <a:pt x="487680" y="798195"/>
                    </a:cubicBezTo>
                    <a:cubicBezTo>
                      <a:pt x="490220" y="876617"/>
                      <a:pt x="487997" y="976471"/>
                      <a:pt x="485775" y="1076325"/>
                    </a:cubicBezTo>
                  </a:path>
                </a:pathLst>
              </a:custGeom>
              <a:noFill/>
              <a:ln w="31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70" name="Figura a mano libera: forma 269">
                <a:extLst>
                  <a:ext uri="{FF2B5EF4-FFF2-40B4-BE49-F238E27FC236}">
                    <a16:creationId xmlns:a16="http://schemas.microsoft.com/office/drawing/2014/main" id="{E3BCAA94-B6A3-411B-A134-DD2E664669E4}"/>
                  </a:ext>
                </a:extLst>
              </p:cNvPr>
              <p:cNvSpPr/>
              <p:nvPr/>
            </p:nvSpPr>
            <p:spPr>
              <a:xfrm flipV="1">
                <a:off x="7226228" y="5297925"/>
                <a:ext cx="488811" cy="1083600"/>
              </a:xfrm>
              <a:custGeom>
                <a:avLst/>
                <a:gdLst>
                  <a:gd name="connsiteX0" fmla="*/ 0 w 488811"/>
                  <a:gd name="connsiteY0" fmla="*/ 0 h 1076325"/>
                  <a:gd name="connsiteX1" fmla="*/ 139065 w 488811"/>
                  <a:gd name="connsiteY1" fmla="*/ 85725 h 1076325"/>
                  <a:gd name="connsiteX2" fmla="*/ 260985 w 488811"/>
                  <a:gd name="connsiteY2" fmla="*/ 207645 h 1076325"/>
                  <a:gd name="connsiteX3" fmla="*/ 390525 w 488811"/>
                  <a:gd name="connsiteY3" fmla="*/ 365760 h 1076325"/>
                  <a:gd name="connsiteX4" fmla="*/ 470535 w 488811"/>
                  <a:gd name="connsiteY4" fmla="*/ 605790 h 1076325"/>
                  <a:gd name="connsiteX5" fmla="*/ 487680 w 488811"/>
                  <a:gd name="connsiteY5" fmla="*/ 798195 h 1076325"/>
                  <a:gd name="connsiteX6" fmla="*/ 485775 w 488811"/>
                  <a:gd name="connsiteY6" fmla="*/ 1076325 h 1076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88811" h="1076325">
                    <a:moveTo>
                      <a:pt x="0" y="0"/>
                    </a:moveTo>
                    <a:cubicBezTo>
                      <a:pt x="47784" y="25559"/>
                      <a:pt x="95568" y="51118"/>
                      <a:pt x="139065" y="85725"/>
                    </a:cubicBezTo>
                    <a:cubicBezTo>
                      <a:pt x="182562" y="120332"/>
                      <a:pt x="219075" y="160973"/>
                      <a:pt x="260985" y="207645"/>
                    </a:cubicBezTo>
                    <a:cubicBezTo>
                      <a:pt x="302895" y="254318"/>
                      <a:pt x="355600" y="299403"/>
                      <a:pt x="390525" y="365760"/>
                    </a:cubicBezTo>
                    <a:cubicBezTo>
                      <a:pt x="425450" y="432118"/>
                      <a:pt x="454343" y="533718"/>
                      <a:pt x="470535" y="605790"/>
                    </a:cubicBezTo>
                    <a:cubicBezTo>
                      <a:pt x="486728" y="677863"/>
                      <a:pt x="485140" y="719773"/>
                      <a:pt x="487680" y="798195"/>
                    </a:cubicBezTo>
                    <a:cubicBezTo>
                      <a:pt x="490220" y="876617"/>
                      <a:pt x="487997" y="976471"/>
                      <a:pt x="485775" y="1076325"/>
                    </a:cubicBezTo>
                  </a:path>
                </a:pathLst>
              </a:custGeom>
              <a:noFill/>
              <a:ln w="31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grpSp>
        <p:nvGrpSpPr>
          <p:cNvPr id="58" name="Gruppo 57">
            <a:extLst>
              <a:ext uri="{FF2B5EF4-FFF2-40B4-BE49-F238E27FC236}">
                <a16:creationId xmlns:a16="http://schemas.microsoft.com/office/drawing/2014/main" id="{33FA8894-9D9A-439C-997C-C7BEC681EB79}"/>
              </a:ext>
            </a:extLst>
          </p:cNvPr>
          <p:cNvGrpSpPr/>
          <p:nvPr/>
        </p:nvGrpSpPr>
        <p:grpSpPr>
          <a:xfrm>
            <a:off x="6200291" y="444871"/>
            <a:ext cx="2164237" cy="5939969"/>
            <a:chOff x="6196302" y="444871"/>
            <a:chExt cx="2164237" cy="5939969"/>
          </a:xfrm>
        </p:grpSpPr>
        <p:grpSp>
          <p:nvGrpSpPr>
            <p:cNvPr id="33" name="Gruppo 32">
              <a:extLst>
                <a:ext uri="{FF2B5EF4-FFF2-40B4-BE49-F238E27FC236}">
                  <a16:creationId xmlns:a16="http://schemas.microsoft.com/office/drawing/2014/main" id="{BB0A8B35-E64C-4F06-AF1F-2064CC164762}"/>
                </a:ext>
              </a:extLst>
            </p:cNvPr>
            <p:cNvGrpSpPr/>
            <p:nvPr/>
          </p:nvGrpSpPr>
          <p:grpSpPr>
            <a:xfrm>
              <a:off x="6196302" y="444871"/>
              <a:ext cx="2164237" cy="5939969"/>
              <a:chOff x="3672931" y="444871"/>
              <a:chExt cx="2164237" cy="5939969"/>
            </a:xfrm>
          </p:grpSpPr>
          <p:grpSp>
            <p:nvGrpSpPr>
              <p:cNvPr id="265" name="Gruppo 264">
                <a:extLst>
                  <a:ext uri="{FF2B5EF4-FFF2-40B4-BE49-F238E27FC236}">
                    <a16:creationId xmlns:a16="http://schemas.microsoft.com/office/drawing/2014/main" id="{20519D50-272A-479E-B03B-37A443E68663}"/>
                  </a:ext>
                </a:extLst>
              </p:cNvPr>
              <p:cNvGrpSpPr/>
              <p:nvPr/>
            </p:nvGrpSpPr>
            <p:grpSpPr>
              <a:xfrm>
                <a:off x="3672931" y="444871"/>
                <a:ext cx="2164237" cy="5939969"/>
                <a:chOff x="7506706" y="444871"/>
                <a:chExt cx="2164237" cy="5939969"/>
              </a:xfrm>
            </p:grpSpPr>
            <p:cxnSp>
              <p:nvCxnSpPr>
                <p:cNvPr id="19" name="Connettore diritto 18">
                  <a:extLst>
                    <a:ext uri="{FF2B5EF4-FFF2-40B4-BE49-F238E27FC236}">
                      <a16:creationId xmlns:a16="http://schemas.microsoft.com/office/drawing/2014/main" id="{2198DD04-CA36-4BCF-BD15-E14A5570AFA0}"/>
                    </a:ext>
                  </a:extLst>
                </p:cNvPr>
                <p:cNvCxnSpPr/>
                <p:nvPr/>
              </p:nvCxnSpPr>
              <p:spPr>
                <a:xfrm flipV="1">
                  <a:off x="8587964" y="472230"/>
                  <a:ext cx="0" cy="483354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55" name="Gruppo 154">
                  <a:extLst>
                    <a:ext uri="{FF2B5EF4-FFF2-40B4-BE49-F238E27FC236}">
                      <a16:creationId xmlns:a16="http://schemas.microsoft.com/office/drawing/2014/main" id="{C983F62E-B44A-430F-8CF1-86051654AD07}"/>
                    </a:ext>
                  </a:extLst>
                </p:cNvPr>
                <p:cNvGrpSpPr/>
                <p:nvPr/>
              </p:nvGrpSpPr>
              <p:grpSpPr>
                <a:xfrm>
                  <a:off x="7506706" y="444871"/>
                  <a:ext cx="2164237" cy="5939969"/>
                  <a:chOff x="5246708" y="452491"/>
                  <a:chExt cx="2164237" cy="5939969"/>
                </a:xfrm>
              </p:grpSpPr>
              <p:grpSp>
                <p:nvGrpSpPr>
                  <p:cNvPr id="151" name="Gruppo 150">
                    <a:extLst>
                      <a:ext uri="{FF2B5EF4-FFF2-40B4-BE49-F238E27FC236}">
                        <a16:creationId xmlns:a16="http://schemas.microsoft.com/office/drawing/2014/main" id="{E999695F-E42A-47D5-8B3E-420FFE47F103}"/>
                      </a:ext>
                    </a:extLst>
                  </p:cNvPr>
                  <p:cNvGrpSpPr/>
                  <p:nvPr/>
                </p:nvGrpSpPr>
                <p:grpSpPr>
                  <a:xfrm>
                    <a:off x="5246708" y="452491"/>
                    <a:ext cx="2164237" cy="5939969"/>
                    <a:chOff x="7519395" y="452491"/>
                    <a:chExt cx="2164237" cy="5939969"/>
                  </a:xfrm>
                </p:grpSpPr>
                <p:grpSp>
                  <p:nvGrpSpPr>
                    <p:cNvPr id="43" name="Gruppo 42">
                      <a:extLst>
                        <a:ext uri="{FF2B5EF4-FFF2-40B4-BE49-F238E27FC236}">
                          <a16:creationId xmlns:a16="http://schemas.microsoft.com/office/drawing/2014/main" id="{D635FA67-8FCE-4715-8527-F1F3BAF7387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519395" y="452491"/>
                      <a:ext cx="1526722" cy="3256925"/>
                      <a:chOff x="7519395" y="452491"/>
                      <a:chExt cx="1526722" cy="3256925"/>
                    </a:xfrm>
                  </p:grpSpPr>
                  <p:cxnSp>
                    <p:nvCxnSpPr>
                      <p:cNvPr id="27" name="Connettore diritto 26">
                        <a:extLst>
                          <a:ext uri="{FF2B5EF4-FFF2-40B4-BE49-F238E27FC236}">
                            <a16:creationId xmlns:a16="http://schemas.microsoft.com/office/drawing/2014/main" id="{A8596F1A-64B7-461C-BF48-6C2265B895E2}"/>
                          </a:ext>
                        </a:extLst>
                      </p:cNvPr>
                      <p:cNvCxnSpPr>
                        <a:cxnSpLocks/>
                        <a:stCxn id="261" idx="0"/>
                      </p:cNvCxnSpPr>
                      <p:nvPr/>
                    </p:nvCxnSpPr>
                    <p:spPr>
                      <a:xfrm flipH="1" flipV="1">
                        <a:off x="8599397" y="472233"/>
                        <a:ext cx="439580" cy="1249260"/>
                      </a:xfrm>
                      <a:prstGeom prst="line">
                        <a:avLst/>
                      </a:prstGeom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13" name="Gruppo 12">
                        <a:extLst>
                          <a:ext uri="{FF2B5EF4-FFF2-40B4-BE49-F238E27FC236}">
                            <a16:creationId xmlns:a16="http://schemas.microsoft.com/office/drawing/2014/main" id="{FDC140D4-B754-48D7-A393-6D86FABE1802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7519395" y="452491"/>
                        <a:ext cx="1526722" cy="3256925"/>
                        <a:chOff x="7519395" y="452491"/>
                        <a:chExt cx="1526722" cy="3256925"/>
                      </a:xfrm>
                    </p:grpSpPr>
                    <p:cxnSp>
                      <p:nvCxnSpPr>
                        <p:cNvPr id="25" name="Connettore diritto 24">
                          <a:extLst>
                            <a:ext uri="{FF2B5EF4-FFF2-40B4-BE49-F238E27FC236}">
                              <a16:creationId xmlns:a16="http://schemas.microsoft.com/office/drawing/2014/main" id="{4252DA8A-3701-4071-AC1A-0A1FCDB26EED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 flipV="1">
                          <a:off x="7519395" y="472230"/>
                          <a:ext cx="1079999" cy="3229758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" name="Connettore diritto 2">
                          <a:extLst>
                            <a:ext uri="{FF2B5EF4-FFF2-40B4-BE49-F238E27FC236}">
                              <a16:creationId xmlns:a16="http://schemas.microsoft.com/office/drawing/2014/main" id="{85621E5C-80AC-46EE-95F8-80E449655CAF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7611236" y="472229"/>
                          <a:ext cx="988160" cy="3227264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" name="Connettore diritto 5">
                          <a:extLst>
                            <a:ext uri="{FF2B5EF4-FFF2-40B4-BE49-F238E27FC236}">
                              <a16:creationId xmlns:a16="http://schemas.microsoft.com/office/drawing/2014/main" id="{3D429EE5-7132-4806-8EB9-A2F3F1D6FB75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7679055" y="472229"/>
                          <a:ext cx="920340" cy="3229482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8" name="Connettore diritto 7">
                          <a:extLst>
                            <a:ext uri="{FF2B5EF4-FFF2-40B4-BE49-F238E27FC236}">
                              <a16:creationId xmlns:a16="http://schemas.microsoft.com/office/drawing/2014/main" id="{2910BDB3-64EE-4CBB-B0CE-D48C733F7383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7556552" y="472229"/>
                          <a:ext cx="1042843" cy="3227264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5" name="Connettore diritto 14">
                          <a:extLst>
                            <a:ext uri="{FF2B5EF4-FFF2-40B4-BE49-F238E27FC236}">
                              <a16:creationId xmlns:a16="http://schemas.microsoft.com/office/drawing/2014/main" id="{D2FD1604-3370-436E-9BC8-61C663363D95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7852410" y="452491"/>
                          <a:ext cx="743457" cy="3249157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2" name="Connettore diritto 21">
                          <a:extLst>
                            <a:ext uri="{FF2B5EF4-FFF2-40B4-BE49-F238E27FC236}">
                              <a16:creationId xmlns:a16="http://schemas.microsoft.com/office/drawing/2014/main" id="{A520FDBF-F7B3-4739-9E3A-2CEECBB6BF99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7760782" y="452491"/>
                          <a:ext cx="834663" cy="3256925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6" name="Connettore diritto 25">
                          <a:extLst>
                            <a:ext uri="{FF2B5EF4-FFF2-40B4-BE49-F238E27FC236}">
                              <a16:creationId xmlns:a16="http://schemas.microsoft.com/office/drawing/2014/main" id="{C7210024-F453-4321-921F-02957E90E1BA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7947660" y="452491"/>
                          <a:ext cx="648654" cy="3247002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9" name="Connettore diritto 28">
                          <a:extLst>
                            <a:ext uri="{FF2B5EF4-FFF2-40B4-BE49-F238E27FC236}">
                              <a16:creationId xmlns:a16="http://schemas.microsoft.com/office/drawing/2014/main" id="{1405020E-748F-4284-8030-2BD866D63107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8051461" y="472229"/>
                          <a:ext cx="547933" cy="3229759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5" name="Connettore diritto 34">
                          <a:extLst>
                            <a:ext uri="{FF2B5EF4-FFF2-40B4-BE49-F238E27FC236}">
                              <a16:creationId xmlns:a16="http://schemas.microsoft.com/office/drawing/2014/main" id="{462C674C-F7D8-403A-9621-023480C2E2FF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8192659" y="472229"/>
                          <a:ext cx="406735" cy="3229759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7" name="Connettore diritto 36">
                          <a:extLst>
                            <a:ext uri="{FF2B5EF4-FFF2-40B4-BE49-F238E27FC236}">
                              <a16:creationId xmlns:a16="http://schemas.microsoft.com/office/drawing/2014/main" id="{954ACCEE-18D8-4AAF-AD3B-201853A9F591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8338907" y="452491"/>
                          <a:ext cx="255421" cy="3249497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9" name="Connettore diritto 38">
                          <a:extLst>
                            <a:ext uri="{FF2B5EF4-FFF2-40B4-BE49-F238E27FC236}">
                              <a16:creationId xmlns:a16="http://schemas.microsoft.com/office/drawing/2014/main" id="{A4CE0E05-0E90-4714-8A5A-8AED2EEC9122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8503504" y="466764"/>
                          <a:ext cx="90621" cy="3235224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07" name="Connettore diritto 106">
                          <a:extLst>
                            <a:ext uri="{FF2B5EF4-FFF2-40B4-BE49-F238E27FC236}">
                              <a16:creationId xmlns:a16="http://schemas.microsoft.com/office/drawing/2014/main" id="{71BED054-B5F4-43BD-B061-26BBC27C93C0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594125" y="487645"/>
                          <a:ext cx="451992" cy="1476177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09" name="Connettore diritto 108">
                          <a:extLst>
                            <a:ext uri="{FF2B5EF4-FFF2-40B4-BE49-F238E27FC236}">
                              <a16:creationId xmlns:a16="http://schemas.microsoft.com/office/drawing/2014/main" id="{FFFA5878-7B1D-4535-887A-8538859C5BC4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594126" y="487645"/>
                          <a:ext cx="447092" cy="1568853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10" name="Connettore diritto 109">
                          <a:extLst>
                            <a:ext uri="{FF2B5EF4-FFF2-40B4-BE49-F238E27FC236}">
                              <a16:creationId xmlns:a16="http://schemas.microsoft.com/office/drawing/2014/main" id="{31ECCF6E-CF31-4F62-A653-24733A2A1F3D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593352" y="466818"/>
                          <a:ext cx="448980" cy="1411277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11" name="Connettore diritto 110">
                          <a:extLst>
                            <a:ext uri="{FF2B5EF4-FFF2-40B4-BE49-F238E27FC236}">
                              <a16:creationId xmlns:a16="http://schemas.microsoft.com/office/drawing/2014/main" id="{97C1D790-E4AB-4083-8538-82802D90F259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594126" y="452491"/>
                          <a:ext cx="431442" cy="1885549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12" name="Connettore diritto 111">
                          <a:extLst>
                            <a:ext uri="{FF2B5EF4-FFF2-40B4-BE49-F238E27FC236}">
                              <a16:creationId xmlns:a16="http://schemas.microsoft.com/office/drawing/2014/main" id="{C0327ACB-3E75-409B-89C7-9DD892145AF2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594125" y="452491"/>
                          <a:ext cx="446229" cy="1741222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13" name="Connettore diritto 112">
                          <a:extLst>
                            <a:ext uri="{FF2B5EF4-FFF2-40B4-BE49-F238E27FC236}">
                              <a16:creationId xmlns:a16="http://schemas.microsoft.com/office/drawing/2014/main" id="{31505809-ACA0-4536-8350-0C47C9F461E3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594126" y="452491"/>
                          <a:ext cx="406260" cy="2033636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14" name="Connettore diritto 113">
                          <a:extLst>
                            <a:ext uri="{FF2B5EF4-FFF2-40B4-BE49-F238E27FC236}">
                              <a16:creationId xmlns:a16="http://schemas.microsoft.com/office/drawing/2014/main" id="{B2CE7161-AC02-49ED-8BDF-4A73F55FEA3A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594126" y="487645"/>
                          <a:ext cx="374980" cy="2210299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24" name="Connettore diritto 123">
                          <a:extLst>
                            <a:ext uri="{FF2B5EF4-FFF2-40B4-BE49-F238E27FC236}">
                              <a16:creationId xmlns:a16="http://schemas.microsoft.com/office/drawing/2014/main" id="{AA05628E-E0DB-453F-BAF4-13ACA37E551E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594126" y="487645"/>
                          <a:ext cx="306683" cy="2435276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25" name="Connettore diritto 124">
                          <a:extLst>
                            <a:ext uri="{FF2B5EF4-FFF2-40B4-BE49-F238E27FC236}">
                              <a16:creationId xmlns:a16="http://schemas.microsoft.com/office/drawing/2014/main" id="{5EBB9B9A-C4D5-4BCC-8A26-5A4DD787DF6B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598278" y="456269"/>
                          <a:ext cx="212188" cy="2699491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26" name="Connettore diritto 125">
                          <a:extLst>
                            <a:ext uri="{FF2B5EF4-FFF2-40B4-BE49-F238E27FC236}">
                              <a16:creationId xmlns:a16="http://schemas.microsoft.com/office/drawing/2014/main" id="{F2BC96C7-C780-473A-A52B-4CFABB35329A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594125" y="466764"/>
                          <a:ext cx="89919" cy="3005660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accent6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grpSp>
                  <p:nvGrpSpPr>
                    <p:cNvPr id="149" name="Gruppo 148">
                      <a:extLst>
                        <a:ext uri="{FF2B5EF4-FFF2-40B4-BE49-F238E27FC236}">
                          <a16:creationId xmlns:a16="http://schemas.microsoft.com/office/drawing/2014/main" id="{D63F398E-7352-43A7-88F5-08E2CC7721A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519395" y="4232460"/>
                      <a:ext cx="2164237" cy="2160000"/>
                      <a:chOff x="7519395" y="4232460"/>
                      <a:chExt cx="2164237" cy="2160000"/>
                    </a:xfrm>
                  </p:grpSpPr>
                  <p:grpSp>
                    <p:nvGrpSpPr>
                      <p:cNvPr id="36" name="Gruppo 35">
                        <a:extLst>
                          <a:ext uri="{FF2B5EF4-FFF2-40B4-BE49-F238E27FC236}">
                            <a16:creationId xmlns:a16="http://schemas.microsoft.com/office/drawing/2014/main" id="{1743ACA9-583D-47B7-B2B9-B613C77C88E3}"/>
                          </a:ext>
                        </a:extLst>
                      </p:cNvPr>
                      <p:cNvGrpSpPr/>
                      <p:nvPr/>
                    </p:nvGrpSpPr>
                    <p:grpSpPr>
                      <a:xfrm flipH="1">
                        <a:off x="7519395" y="4252376"/>
                        <a:ext cx="1526513" cy="2117982"/>
                        <a:chOff x="4490555" y="4406243"/>
                        <a:chExt cx="1526513" cy="2117982"/>
                      </a:xfrm>
                    </p:grpSpPr>
                    <p:grpSp>
                      <p:nvGrpSpPr>
                        <p:cNvPr id="182" name="Gruppo 181">
                          <a:extLst>
                            <a:ext uri="{FF2B5EF4-FFF2-40B4-BE49-F238E27FC236}">
                              <a16:creationId xmlns:a16="http://schemas.microsoft.com/office/drawing/2014/main" id="{7CC63A00-25FC-401E-8DA8-B5240C9AECC0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4935124" y="4406243"/>
                          <a:ext cx="1081944" cy="2117982"/>
                          <a:chOff x="9186059" y="4253843"/>
                          <a:chExt cx="1081944" cy="2117982"/>
                        </a:xfrm>
                      </p:grpSpPr>
                      <p:grpSp>
                        <p:nvGrpSpPr>
                          <p:cNvPr id="183" name="Gruppo 182">
                            <a:extLst>
                              <a:ext uri="{FF2B5EF4-FFF2-40B4-BE49-F238E27FC236}">
                                <a16:creationId xmlns:a16="http://schemas.microsoft.com/office/drawing/2014/main" id="{30860984-F666-4BB5-9238-1270F3A6A336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187885" y="4253843"/>
                            <a:ext cx="1061264" cy="1050707"/>
                            <a:chOff x="9187885" y="4253843"/>
                            <a:chExt cx="1061264" cy="1050707"/>
                          </a:xfrm>
                        </p:grpSpPr>
                        <p:cxnSp>
                          <p:nvCxnSpPr>
                            <p:cNvPr id="194" name="Connettore diritto 193">
                              <a:extLst>
                                <a:ext uri="{FF2B5EF4-FFF2-40B4-BE49-F238E27FC236}">
                                  <a16:creationId xmlns:a16="http://schemas.microsoft.com/office/drawing/2014/main" id="{01B7E1BA-68FC-4DFE-A1C4-6781911E8F71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flipV="1">
                              <a:off x="9187886" y="4544186"/>
                              <a:ext cx="760046" cy="760363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96" name="Connettore diritto 195">
                              <a:extLst>
                                <a:ext uri="{FF2B5EF4-FFF2-40B4-BE49-F238E27FC236}">
                                  <a16:creationId xmlns:a16="http://schemas.microsoft.com/office/drawing/2014/main" id="{CD8CD713-286F-480E-8BFD-757C7024CBA9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flipV="1">
                              <a:off x="9187885" y="4311903"/>
                              <a:ext cx="396421" cy="986078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97" name="Connettore diritto 196">
                              <a:extLst>
                                <a:ext uri="{FF2B5EF4-FFF2-40B4-BE49-F238E27FC236}">
                                  <a16:creationId xmlns:a16="http://schemas.microsoft.com/office/drawing/2014/main" id="{3ACFB665-0FF0-4260-9930-5F8DFC872A07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flipV="1">
                              <a:off x="9187886" y="4902697"/>
                              <a:ext cx="995488" cy="401853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98" name="Connettore diritto 197">
                              <a:extLst>
                                <a:ext uri="{FF2B5EF4-FFF2-40B4-BE49-F238E27FC236}">
                                  <a16:creationId xmlns:a16="http://schemas.microsoft.com/office/drawing/2014/main" id="{90673E89-0232-4A18-A05C-727146A2AA09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flipV="1">
                              <a:off x="9187886" y="4253843"/>
                              <a:ext cx="210604" cy="1050707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99" name="Connettore diritto 198">
                              <a:extLst>
                                <a:ext uri="{FF2B5EF4-FFF2-40B4-BE49-F238E27FC236}">
                                  <a16:creationId xmlns:a16="http://schemas.microsoft.com/office/drawing/2014/main" id="{68B1A478-E059-49EE-9DBE-718C497A8966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flipV="1">
                              <a:off x="9187886" y="4411308"/>
                              <a:ext cx="606089" cy="893241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01" name="Connettore diritto 200">
                              <a:extLst>
                                <a:ext uri="{FF2B5EF4-FFF2-40B4-BE49-F238E27FC236}">
                                  <a16:creationId xmlns:a16="http://schemas.microsoft.com/office/drawing/2014/main" id="{FFAC379D-51AC-4A24-86D0-EEF353B4D34B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flipV="1">
                              <a:off x="9187886" y="4712818"/>
                              <a:ext cx="904280" cy="591731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02" name="Connettore diritto 201">
                              <a:extLst>
                                <a:ext uri="{FF2B5EF4-FFF2-40B4-BE49-F238E27FC236}">
                                  <a16:creationId xmlns:a16="http://schemas.microsoft.com/office/drawing/2014/main" id="{EF0562D3-0B04-47B9-AFDA-DE7D260448AE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flipV="1">
                              <a:off x="9187886" y="5117623"/>
                              <a:ext cx="1061263" cy="186927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184" name="Gruppo 183">
                            <a:extLst>
                              <a:ext uri="{FF2B5EF4-FFF2-40B4-BE49-F238E27FC236}">
                                <a16:creationId xmlns:a16="http://schemas.microsoft.com/office/drawing/2014/main" id="{CF1B628F-D9F5-4A5C-BBEE-63A121D2D5B0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 rot="5400000">
                            <a:off x="9190110" y="5293932"/>
                            <a:ext cx="1073842" cy="1081944"/>
                            <a:chOff x="9179574" y="4224898"/>
                            <a:chExt cx="1073842" cy="1081944"/>
                          </a:xfrm>
                        </p:grpSpPr>
                        <p:cxnSp>
                          <p:nvCxnSpPr>
                            <p:cNvPr id="185" name="Connettore diritto 184">
                              <a:extLst>
                                <a:ext uri="{FF2B5EF4-FFF2-40B4-BE49-F238E27FC236}">
                                  <a16:creationId xmlns:a16="http://schemas.microsoft.com/office/drawing/2014/main" id="{2A6C6C42-D255-4B04-A4B3-39AD260B8492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16200000">
                              <a:off x="9187727" y="4534532"/>
                              <a:ext cx="770179" cy="769858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86" name="Connettore diritto 185">
                              <a:extLst>
                                <a:ext uri="{FF2B5EF4-FFF2-40B4-BE49-F238E27FC236}">
                                  <a16:creationId xmlns:a16="http://schemas.microsoft.com/office/drawing/2014/main" id="{49B4F302-6465-45D7-ACCF-938158B2ADFD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16200000">
                              <a:off x="8648532" y="4764255"/>
                              <a:ext cx="1079654" cy="940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87" name="Connettore diritto 186">
                              <a:extLst>
                                <a:ext uri="{FF2B5EF4-FFF2-40B4-BE49-F238E27FC236}">
                                  <a16:creationId xmlns:a16="http://schemas.microsoft.com/office/drawing/2014/main" id="{D35DEAB7-58DA-4303-A844-BDA93B7634D3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16200000">
                              <a:off x="8888951" y="4597102"/>
                              <a:ext cx="999816" cy="401943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88" name="Connettore diritto 187">
                              <a:extLst>
                                <a:ext uri="{FF2B5EF4-FFF2-40B4-BE49-F238E27FC236}">
                                  <a16:creationId xmlns:a16="http://schemas.microsoft.com/office/drawing/2014/main" id="{F4C5C52D-1E9E-4334-9C06-A4C71E201696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16200000">
                              <a:off x="9486884" y="4600750"/>
                              <a:ext cx="404804" cy="1002797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89" name="Connettore diritto 188">
                              <a:extLst>
                                <a:ext uri="{FF2B5EF4-FFF2-40B4-BE49-F238E27FC236}">
                                  <a16:creationId xmlns:a16="http://schemas.microsoft.com/office/drawing/2014/main" id="{10EF5B31-D6C4-46B2-822D-C117CC347376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16200000">
                              <a:off x="8766053" y="4671220"/>
                              <a:ext cx="1055165" cy="211496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90" name="Connettore diritto 189">
                              <a:extLst>
                                <a:ext uri="{FF2B5EF4-FFF2-40B4-BE49-F238E27FC236}">
                                  <a16:creationId xmlns:a16="http://schemas.microsoft.com/office/drawing/2014/main" id="{C41300E7-B71B-4ECD-83C9-1AE70E1B794D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16200000">
                              <a:off x="9043770" y="4552061"/>
                              <a:ext cx="896606" cy="608372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91" name="Connettore diritto 190">
                              <a:extLst>
                                <a:ext uri="{FF2B5EF4-FFF2-40B4-BE49-F238E27FC236}">
                                  <a16:creationId xmlns:a16="http://schemas.microsoft.com/office/drawing/2014/main" id="{25CB8415-16FB-42A3-A4D6-96A715B1F67C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16200000">
                              <a:off x="9338000" y="4548538"/>
                              <a:ext cx="599878" cy="916730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93" name="Connettore diritto 192">
                              <a:extLst>
                                <a:ext uri="{FF2B5EF4-FFF2-40B4-BE49-F238E27FC236}">
                                  <a16:creationId xmlns:a16="http://schemas.microsoft.com/office/drawing/2014/main" id="{3B7CD818-CC4A-41D9-94FE-670B5C756B2B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16200000">
                              <a:off x="9626812" y="4677946"/>
                              <a:ext cx="187679" cy="1065529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</p:grpSp>
                    <p:grpSp>
                      <p:nvGrpSpPr>
                        <p:cNvPr id="204" name="Gruppo 203">
                          <a:extLst>
                            <a:ext uri="{FF2B5EF4-FFF2-40B4-BE49-F238E27FC236}">
                              <a16:creationId xmlns:a16="http://schemas.microsoft.com/office/drawing/2014/main" id="{0203D327-326E-4609-9745-28BC3D3E5AA5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 rot="10800000">
                          <a:off x="4490555" y="4561804"/>
                          <a:ext cx="446541" cy="1945203"/>
                          <a:chOff x="9187885" y="4256288"/>
                          <a:chExt cx="446541" cy="1945203"/>
                        </a:xfrm>
                      </p:grpSpPr>
                      <p:grpSp>
                        <p:nvGrpSpPr>
                          <p:cNvPr id="205" name="Gruppo 204">
                            <a:extLst>
                              <a:ext uri="{FF2B5EF4-FFF2-40B4-BE49-F238E27FC236}">
                                <a16:creationId xmlns:a16="http://schemas.microsoft.com/office/drawing/2014/main" id="{7B8BFDE2-8C45-4E3A-8893-D225F99267C8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9187885" y="4256288"/>
                            <a:ext cx="422472" cy="1048261"/>
                            <a:chOff x="9187885" y="4256288"/>
                            <a:chExt cx="422472" cy="1048261"/>
                          </a:xfrm>
                        </p:grpSpPr>
                        <p:cxnSp>
                          <p:nvCxnSpPr>
                            <p:cNvPr id="232" name="Connettore diritto 231">
                              <a:extLst>
                                <a:ext uri="{FF2B5EF4-FFF2-40B4-BE49-F238E27FC236}">
                                  <a16:creationId xmlns:a16="http://schemas.microsoft.com/office/drawing/2014/main" id="{E68D9992-0FA1-416F-A8DB-F095EC123C77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10800000" flipH="1">
                              <a:off x="9192100" y="4886121"/>
                              <a:ext cx="418257" cy="418428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53" name="Connettore diritto 252">
                              <a:extLst>
                                <a:ext uri="{FF2B5EF4-FFF2-40B4-BE49-F238E27FC236}">
                                  <a16:creationId xmlns:a16="http://schemas.microsoft.com/office/drawing/2014/main" id="{642BBCC4-EF27-45B3-A3CE-F5250E994B7A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10800000" flipH="1">
                              <a:off x="9187887" y="4256288"/>
                              <a:ext cx="0" cy="1048261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54" name="Connettore diritto 253">
                              <a:extLst>
                                <a:ext uri="{FF2B5EF4-FFF2-40B4-BE49-F238E27FC236}">
                                  <a16:creationId xmlns:a16="http://schemas.microsoft.com/office/drawing/2014/main" id="{0F30B01D-659D-41D9-994F-969E9E030A2C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10800000" flipH="1">
                              <a:off x="9187887" y="4545482"/>
                              <a:ext cx="302516" cy="752498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55" name="Connettore diritto 254">
                              <a:extLst>
                                <a:ext uri="{FF2B5EF4-FFF2-40B4-BE49-F238E27FC236}">
                                  <a16:creationId xmlns:a16="http://schemas.microsoft.com/office/drawing/2014/main" id="{5BC2568A-5542-4CE8-A6D9-81D0F4BB29E2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10800000" flipH="1">
                              <a:off x="9187886" y="5136462"/>
                              <a:ext cx="416394" cy="168087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56" name="Connettore diritto 255">
                              <a:extLst>
                                <a:ext uri="{FF2B5EF4-FFF2-40B4-BE49-F238E27FC236}">
                                  <a16:creationId xmlns:a16="http://schemas.microsoft.com/office/drawing/2014/main" id="{A3838494-A6BD-4319-8484-D8B38A1C0C9B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10800000" flipH="1">
                              <a:off x="9187887" y="4399822"/>
                              <a:ext cx="181343" cy="904727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57" name="Connettore diritto 256">
                              <a:extLst>
                                <a:ext uri="{FF2B5EF4-FFF2-40B4-BE49-F238E27FC236}">
                                  <a16:creationId xmlns:a16="http://schemas.microsoft.com/office/drawing/2014/main" id="{F0CD6677-A44A-4661-AD9E-9748062C3CA9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10800000" flipH="1">
                              <a:off x="9187886" y="4740100"/>
                              <a:ext cx="382996" cy="564449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58" name="Connettore diritto 257">
                              <a:extLst>
                                <a:ext uri="{FF2B5EF4-FFF2-40B4-BE49-F238E27FC236}">
                                  <a16:creationId xmlns:a16="http://schemas.microsoft.com/office/drawing/2014/main" id="{3A2E5912-AC19-42E3-8882-C0FBADB2B084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10800000" flipH="1">
                              <a:off x="9187886" y="5031887"/>
                              <a:ext cx="416684" cy="272662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59" name="Connettore diritto 258">
                              <a:extLst>
                                <a:ext uri="{FF2B5EF4-FFF2-40B4-BE49-F238E27FC236}">
                                  <a16:creationId xmlns:a16="http://schemas.microsoft.com/office/drawing/2014/main" id="{EBFDF25A-24F1-469D-A9DA-ACB9AAC41B54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10800000" flipH="1">
                              <a:off x="9187885" y="5230605"/>
                              <a:ext cx="419819" cy="73944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206" name="Gruppo 205">
                            <a:extLst>
                              <a:ext uri="{FF2B5EF4-FFF2-40B4-BE49-F238E27FC236}">
                                <a16:creationId xmlns:a16="http://schemas.microsoft.com/office/drawing/2014/main" id="{FA69D027-74F9-410B-87EA-AAB59C3AE047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 rot="5400000">
                            <a:off x="8963787" y="5530853"/>
                            <a:ext cx="895201" cy="446076"/>
                            <a:chOff x="9187882" y="4858475"/>
                            <a:chExt cx="895201" cy="446076"/>
                          </a:xfrm>
                        </p:grpSpPr>
                        <p:cxnSp>
                          <p:nvCxnSpPr>
                            <p:cNvPr id="208" name="Connettore diritto 207">
                              <a:extLst>
                                <a:ext uri="{FF2B5EF4-FFF2-40B4-BE49-F238E27FC236}">
                                  <a16:creationId xmlns:a16="http://schemas.microsoft.com/office/drawing/2014/main" id="{50A80539-A8C7-4C0B-8D09-35604F879F01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5400000" flipH="1" flipV="1">
                              <a:off x="9187798" y="4881933"/>
                              <a:ext cx="422704" cy="422529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10" name="Connettore diritto 209">
                              <a:extLst>
                                <a:ext uri="{FF2B5EF4-FFF2-40B4-BE49-F238E27FC236}">
                                  <a16:creationId xmlns:a16="http://schemas.microsoft.com/office/drawing/2014/main" id="{313ED653-E290-4CFF-8CAB-DEE68A5943A9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5400000" flipH="1">
                              <a:off x="8971274" y="5087937"/>
                              <a:ext cx="433225" cy="0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12" name="Connettore diritto 211">
                              <a:extLst>
                                <a:ext uri="{FF2B5EF4-FFF2-40B4-BE49-F238E27FC236}">
                                  <a16:creationId xmlns:a16="http://schemas.microsoft.com/office/drawing/2014/main" id="{F8D25B71-78C6-4577-8221-6F17C52FEE19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5400000" flipH="1" flipV="1">
                              <a:off x="9065794" y="5011725"/>
                              <a:ext cx="408348" cy="164164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13" name="Connettore diritto 212">
                              <a:extLst>
                                <a:ext uri="{FF2B5EF4-FFF2-40B4-BE49-F238E27FC236}">
                                  <a16:creationId xmlns:a16="http://schemas.microsoft.com/office/drawing/2014/main" id="{015D647E-C04E-49A2-A23A-64DDAC9B3A5E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5400000" flipH="1" flipV="1">
                              <a:off x="9422323" y="4752717"/>
                              <a:ext cx="317395" cy="786270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14" name="Connettore diritto 213">
                              <a:extLst>
                                <a:ext uri="{FF2B5EF4-FFF2-40B4-BE49-F238E27FC236}">
                                  <a16:creationId xmlns:a16="http://schemas.microsoft.com/office/drawing/2014/main" id="{1A9CAC63-5B7C-4314-BFBA-BE809ACF08DC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5400000" flipH="1" flipV="1">
                              <a:off x="9018525" y="5050280"/>
                              <a:ext cx="423628" cy="84913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16" name="Connettore diritto 215">
                              <a:extLst>
                                <a:ext uri="{FF2B5EF4-FFF2-40B4-BE49-F238E27FC236}">
                                  <a16:creationId xmlns:a16="http://schemas.microsoft.com/office/drawing/2014/main" id="{D5F3AD53-ACDD-4CD7-BDA0-540B0F980E36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5400000" flipH="1" flipV="1">
                              <a:off x="9116186" y="4930174"/>
                              <a:ext cx="446076" cy="302677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18" name="Connettore diritto 217">
                              <a:extLst>
                                <a:ext uri="{FF2B5EF4-FFF2-40B4-BE49-F238E27FC236}">
                                  <a16:creationId xmlns:a16="http://schemas.microsoft.com/office/drawing/2014/main" id="{5B0ADDC1-48D4-4BAC-9ACC-E9E690866313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5400000" flipH="1" flipV="1">
                              <a:off x="9288327" y="4823791"/>
                              <a:ext cx="380318" cy="581202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30" name="Connettore diritto 229">
                              <a:extLst>
                                <a:ext uri="{FF2B5EF4-FFF2-40B4-BE49-F238E27FC236}">
                                  <a16:creationId xmlns:a16="http://schemas.microsoft.com/office/drawing/2014/main" id="{4751B87A-D8D9-4168-9801-54FC43F09BB5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5400000" flipH="1" flipV="1">
                              <a:off x="9556646" y="4778113"/>
                              <a:ext cx="157676" cy="895198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</p:grpSp>
                  </p:grpSp>
                  <p:sp>
                    <p:nvSpPr>
                      <p:cNvPr id="148" name="Arco 147">
                        <a:extLst>
                          <a:ext uri="{FF2B5EF4-FFF2-40B4-BE49-F238E27FC236}">
                            <a16:creationId xmlns:a16="http://schemas.microsoft.com/office/drawing/2014/main" id="{D9ED68E3-E88A-4D81-9976-BCD85F5B622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523632" y="4232460"/>
                        <a:ext cx="2160000" cy="2160000"/>
                      </a:xfrm>
                      <a:prstGeom prst="arc">
                        <a:avLst>
                          <a:gd name="adj1" fmla="val 5637290"/>
                          <a:gd name="adj2" fmla="val 16001938"/>
                        </a:avLst>
                      </a:prstGeom>
                      <a:ln w="3175">
                        <a:solidFill>
                          <a:schemeClr val="accent6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/>
                      </a:p>
                    </p:txBody>
                  </p:sp>
                </p:grpSp>
              </p:grpSp>
              <p:sp>
                <p:nvSpPr>
                  <p:cNvPr id="261" name="Figura a mano libera: forma 260">
                    <a:extLst>
                      <a:ext uri="{FF2B5EF4-FFF2-40B4-BE49-F238E27FC236}">
                        <a16:creationId xmlns:a16="http://schemas.microsoft.com/office/drawing/2014/main" id="{0C8206E1-9317-4F12-8BDE-A7C44556B47A}"/>
                      </a:ext>
                    </a:extLst>
                  </p:cNvPr>
                  <p:cNvSpPr/>
                  <p:nvPr/>
                </p:nvSpPr>
                <p:spPr>
                  <a:xfrm>
                    <a:off x="6281658" y="1721493"/>
                    <a:ext cx="494202" cy="1983600"/>
                  </a:xfrm>
                  <a:custGeom>
                    <a:avLst/>
                    <a:gdLst>
                      <a:gd name="connsiteX0" fmla="*/ 484632 w 494202"/>
                      <a:gd name="connsiteY0" fmla="*/ 0 h 1987296"/>
                      <a:gd name="connsiteX1" fmla="*/ 493776 w 494202"/>
                      <a:gd name="connsiteY1" fmla="*/ 274320 h 1987296"/>
                      <a:gd name="connsiteX2" fmla="*/ 472440 w 494202"/>
                      <a:gd name="connsiteY2" fmla="*/ 615696 h 1987296"/>
                      <a:gd name="connsiteX3" fmla="*/ 393192 w 494202"/>
                      <a:gd name="connsiteY3" fmla="*/ 1066800 h 1987296"/>
                      <a:gd name="connsiteX4" fmla="*/ 252984 w 494202"/>
                      <a:gd name="connsiteY4" fmla="*/ 1432560 h 1987296"/>
                      <a:gd name="connsiteX5" fmla="*/ 140208 w 494202"/>
                      <a:gd name="connsiteY5" fmla="*/ 1728216 h 1987296"/>
                      <a:gd name="connsiteX6" fmla="*/ 0 w 494202"/>
                      <a:gd name="connsiteY6" fmla="*/ 1987296 h 19872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494202" h="1987296">
                        <a:moveTo>
                          <a:pt x="484632" y="0"/>
                        </a:moveTo>
                        <a:cubicBezTo>
                          <a:pt x="490220" y="85852"/>
                          <a:pt x="495808" y="171704"/>
                          <a:pt x="493776" y="274320"/>
                        </a:cubicBezTo>
                        <a:cubicBezTo>
                          <a:pt x="491744" y="376936"/>
                          <a:pt x="489204" y="483616"/>
                          <a:pt x="472440" y="615696"/>
                        </a:cubicBezTo>
                        <a:cubicBezTo>
                          <a:pt x="455676" y="747776"/>
                          <a:pt x="429768" y="930656"/>
                          <a:pt x="393192" y="1066800"/>
                        </a:cubicBezTo>
                        <a:cubicBezTo>
                          <a:pt x="356616" y="1202944"/>
                          <a:pt x="252984" y="1432560"/>
                          <a:pt x="252984" y="1432560"/>
                        </a:cubicBezTo>
                        <a:cubicBezTo>
                          <a:pt x="210820" y="1542796"/>
                          <a:pt x="182372" y="1635760"/>
                          <a:pt x="140208" y="1728216"/>
                        </a:cubicBezTo>
                        <a:cubicBezTo>
                          <a:pt x="98044" y="1820672"/>
                          <a:pt x="49022" y="1903984"/>
                          <a:pt x="0" y="1987296"/>
                        </a:cubicBezTo>
                      </a:path>
                    </a:pathLst>
                  </a:custGeom>
                  <a:noFill/>
                  <a:ln w="3175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</p:grpSp>
          </p:grpSp>
          <p:grpSp>
            <p:nvGrpSpPr>
              <p:cNvPr id="271" name="Gruppo 270">
                <a:extLst>
                  <a:ext uri="{FF2B5EF4-FFF2-40B4-BE49-F238E27FC236}">
                    <a16:creationId xmlns:a16="http://schemas.microsoft.com/office/drawing/2014/main" id="{56A2923B-D45D-495C-8F1E-6A110DA826A6}"/>
                  </a:ext>
                </a:extLst>
              </p:cNvPr>
              <p:cNvGrpSpPr/>
              <p:nvPr/>
            </p:nvGrpSpPr>
            <p:grpSpPr>
              <a:xfrm>
                <a:off x="4696696" y="4223155"/>
                <a:ext cx="489308" cy="2158013"/>
                <a:chOff x="7224111" y="4221395"/>
                <a:chExt cx="489308" cy="2158013"/>
              </a:xfrm>
            </p:grpSpPr>
            <p:sp>
              <p:nvSpPr>
                <p:cNvPr id="272" name="Figura a mano libera: forma 271">
                  <a:extLst>
                    <a:ext uri="{FF2B5EF4-FFF2-40B4-BE49-F238E27FC236}">
                      <a16:creationId xmlns:a16="http://schemas.microsoft.com/office/drawing/2014/main" id="{4A44566D-8BD9-4C9B-8A5B-B595728BDA5A}"/>
                    </a:ext>
                  </a:extLst>
                </p:cNvPr>
                <p:cNvSpPr/>
                <p:nvPr/>
              </p:nvSpPr>
              <p:spPr>
                <a:xfrm>
                  <a:off x="7224608" y="4221395"/>
                  <a:ext cx="488811" cy="1072800"/>
                </a:xfrm>
                <a:custGeom>
                  <a:avLst/>
                  <a:gdLst>
                    <a:gd name="connsiteX0" fmla="*/ 0 w 488811"/>
                    <a:gd name="connsiteY0" fmla="*/ 0 h 1076325"/>
                    <a:gd name="connsiteX1" fmla="*/ 139065 w 488811"/>
                    <a:gd name="connsiteY1" fmla="*/ 85725 h 1076325"/>
                    <a:gd name="connsiteX2" fmla="*/ 260985 w 488811"/>
                    <a:gd name="connsiteY2" fmla="*/ 207645 h 1076325"/>
                    <a:gd name="connsiteX3" fmla="*/ 390525 w 488811"/>
                    <a:gd name="connsiteY3" fmla="*/ 365760 h 1076325"/>
                    <a:gd name="connsiteX4" fmla="*/ 470535 w 488811"/>
                    <a:gd name="connsiteY4" fmla="*/ 605790 h 1076325"/>
                    <a:gd name="connsiteX5" fmla="*/ 487680 w 488811"/>
                    <a:gd name="connsiteY5" fmla="*/ 798195 h 1076325"/>
                    <a:gd name="connsiteX6" fmla="*/ 485775 w 488811"/>
                    <a:gd name="connsiteY6" fmla="*/ 1076325 h 10763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88811" h="1076325">
                      <a:moveTo>
                        <a:pt x="0" y="0"/>
                      </a:moveTo>
                      <a:cubicBezTo>
                        <a:pt x="47784" y="25559"/>
                        <a:pt x="95568" y="51118"/>
                        <a:pt x="139065" y="85725"/>
                      </a:cubicBezTo>
                      <a:cubicBezTo>
                        <a:pt x="182562" y="120332"/>
                        <a:pt x="219075" y="160973"/>
                        <a:pt x="260985" y="207645"/>
                      </a:cubicBezTo>
                      <a:cubicBezTo>
                        <a:pt x="302895" y="254318"/>
                        <a:pt x="355600" y="299403"/>
                        <a:pt x="390525" y="365760"/>
                      </a:cubicBezTo>
                      <a:cubicBezTo>
                        <a:pt x="425450" y="432118"/>
                        <a:pt x="454343" y="533718"/>
                        <a:pt x="470535" y="605790"/>
                      </a:cubicBezTo>
                      <a:cubicBezTo>
                        <a:pt x="486728" y="677863"/>
                        <a:pt x="485140" y="719773"/>
                        <a:pt x="487680" y="798195"/>
                      </a:cubicBezTo>
                      <a:cubicBezTo>
                        <a:pt x="490220" y="876617"/>
                        <a:pt x="487997" y="976471"/>
                        <a:pt x="485775" y="1076325"/>
                      </a:cubicBezTo>
                    </a:path>
                  </a:pathLst>
                </a:custGeom>
                <a:noFill/>
                <a:ln w="317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273" name="Figura a mano libera: forma 272">
                  <a:extLst>
                    <a:ext uri="{FF2B5EF4-FFF2-40B4-BE49-F238E27FC236}">
                      <a16:creationId xmlns:a16="http://schemas.microsoft.com/office/drawing/2014/main" id="{1F5AC82D-09C3-4F5D-9DC8-77A1E838C4A4}"/>
                    </a:ext>
                  </a:extLst>
                </p:cNvPr>
                <p:cNvSpPr/>
                <p:nvPr/>
              </p:nvSpPr>
              <p:spPr>
                <a:xfrm flipV="1">
                  <a:off x="7224111" y="5295808"/>
                  <a:ext cx="488811" cy="1083600"/>
                </a:xfrm>
                <a:custGeom>
                  <a:avLst/>
                  <a:gdLst>
                    <a:gd name="connsiteX0" fmla="*/ 0 w 488811"/>
                    <a:gd name="connsiteY0" fmla="*/ 0 h 1076325"/>
                    <a:gd name="connsiteX1" fmla="*/ 139065 w 488811"/>
                    <a:gd name="connsiteY1" fmla="*/ 85725 h 1076325"/>
                    <a:gd name="connsiteX2" fmla="*/ 260985 w 488811"/>
                    <a:gd name="connsiteY2" fmla="*/ 207645 h 1076325"/>
                    <a:gd name="connsiteX3" fmla="*/ 390525 w 488811"/>
                    <a:gd name="connsiteY3" fmla="*/ 365760 h 1076325"/>
                    <a:gd name="connsiteX4" fmla="*/ 470535 w 488811"/>
                    <a:gd name="connsiteY4" fmla="*/ 605790 h 1076325"/>
                    <a:gd name="connsiteX5" fmla="*/ 487680 w 488811"/>
                    <a:gd name="connsiteY5" fmla="*/ 798195 h 1076325"/>
                    <a:gd name="connsiteX6" fmla="*/ 485775 w 488811"/>
                    <a:gd name="connsiteY6" fmla="*/ 1076325 h 10763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88811" h="1076325">
                      <a:moveTo>
                        <a:pt x="0" y="0"/>
                      </a:moveTo>
                      <a:cubicBezTo>
                        <a:pt x="47784" y="25559"/>
                        <a:pt x="95568" y="51118"/>
                        <a:pt x="139065" y="85725"/>
                      </a:cubicBezTo>
                      <a:cubicBezTo>
                        <a:pt x="182562" y="120332"/>
                        <a:pt x="219075" y="160973"/>
                        <a:pt x="260985" y="207645"/>
                      </a:cubicBezTo>
                      <a:cubicBezTo>
                        <a:pt x="302895" y="254318"/>
                        <a:pt x="355600" y="299403"/>
                        <a:pt x="390525" y="365760"/>
                      </a:cubicBezTo>
                      <a:cubicBezTo>
                        <a:pt x="425450" y="432118"/>
                        <a:pt x="454343" y="533718"/>
                        <a:pt x="470535" y="605790"/>
                      </a:cubicBezTo>
                      <a:cubicBezTo>
                        <a:pt x="486728" y="677863"/>
                        <a:pt x="485140" y="719773"/>
                        <a:pt x="487680" y="798195"/>
                      </a:cubicBezTo>
                      <a:cubicBezTo>
                        <a:pt x="490220" y="876617"/>
                        <a:pt x="487997" y="976471"/>
                        <a:pt x="485775" y="1076325"/>
                      </a:cubicBezTo>
                    </a:path>
                  </a:pathLst>
                </a:custGeom>
                <a:noFill/>
                <a:ln w="317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</p:grpSp>
        <p:cxnSp>
          <p:nvCxnSpPr>
            <p:cNvPr id="55" name="Connettore diritto 54">
              <a:extLst>
                <a:ext uri="{FF2B5EF4-FFF2-40B4-BE49-F238E27FC236}">
                  <a16:creationId xmlns:a16="http://schemas.microsoft.com/office/drawing/2014/main" id="{36572A82-88DC-486A-91EF-A07ABD49B477}"/>
                </a:ext>
              </a:extLst>
            </p:cNvPr>
            <p:cNvCxnSpPr>
              <a:cxnSpLocks/>
            </p:cNvCxnSpPr>
            <p:nvPr/>
          </p:nvCxnSpPr>
          <p:spPr>
            <a:xfrm>
              <a:off x="7269386" y="472230"/>
              <a:ext cx="437357" cy="1271691"/>
            </a:xfrm>
            <a:prstGeom prst="line">
              <a:avLst/>
            </a:prstGeom>
            <a:ln w="317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3" name="CasellaDiTesto 532">
            <a:extLst>
              <a:ext uri="{FF2B5EF4-FFF2-40B4-BE49-F238E27FC236}">
                <a16:creationId xmlns:a16="http://schemas.microsoft.com/office/drawing/2014/main" id="{1733B8F3-9811-4AAE-9BAD-4DD131CCA3D0}"/>
              </a:ext>
            </a:extLst>
          </p:cNvPr>
          <p:cNvSpPr txBox="1"/>
          <p:nvPr/>
        </p:nvSpPr>
        <p:spPr>
          <a:xfrm>
            <a:off x="0" y="3148140"/>
            <a:ext cx="396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Lo scorrimento delle due sezioni mette in evidenza il solido risultante dalla compenetrazione come somma delle relative parti di solido sottratte ai due coni</a:t>
            </a:r>
          </a:p>
        </p:txBody>
      </p:sp>
      <p:sp>
        <p:nvSpPr>
          <p:cNvPr id="534" name="CasellaDiTesto 533">
            <a:extLst>
              <a:ext uri="{FF2B5EF4-FFF2-40B4-BE49-F238E27FC236}">
                <a16:creationId xmlns:a16="http://schemas.microsoft.com/office/drawing/2014/main" id="{A20000DE-C62E-4033-8EDD-D4151F5F6CCA}"/>
              </a:ext>
            </a:extLst>
          </p:cNvPr>
          <p:cNvSpPr txBox="1"/>
          <p:nvPr/>
        </p:nvSpPr>
        <p:spPr>
          <a:xfrm>
            <a:off x="-2" y="4844049"/>
            <a:ext cx="39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A= Volume sottratto al cono verde</a:t>
            </a:r>
          </a:p>
        </p:txBody>
      </p:sp>
      <p:sp>
        <p:nvSpPr>
          <p:cNvPr id="535" name="CasellaDiTesto 534">
            <a:extLst>
              <a:ext uri="{FF2B5EF4-FFF2-40B4-BE49-F238E27FC236}">
                <a16:creationId xmlns:a16="http://schemas.microsoft.com/office/drawing/2014/main" id="{658A592E-8C3D-40B5-BB72-054101932566}"/>
              </a:ext>
            </a:extLst>
          </p:cNvPr>
          <p:cNvSpPr txBox="1"/>
          <p:nvPr/>
        </p:nvSpPr>
        <p:spPr>
          <a:xfrm>
            <a:off x="0" y="5245613"/>
            <a:ext cx="37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</a:rPr>
              <a:t>B= Volume sottratto al cono blu</a:t>
            </a:r>
          </a:p>
        </p:txBody>
      </p:sp>
      <p:sp>
        <p:nvSpPr>
          <p:cNvPr id="536" name="CasellaDiTesto 535">
            <a:extLst>
              <a:ext uri="{FF2B5EF4-FFF2-40B4-BE49-F238E27FC236}">
                <a16:creationId xmlns:a16="http://schemas.microsoft.com/office/drawing/2014/main" id="{A349E805-161A-432A-9DCD-8FBC6B777FDC}"/>
              </a:ext>
            </a:extLst>
          </p:cNvPr>
          <p:cNvSpPr txBox="1"/>
          <p:nvPr/>
        </p:nvSpPr>
        <p:spPr>
          <a:xfrm>
            <a:off x="7864811" y="5174931"/>
            <a:ext cx="452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A’</a:t>
            </a:r>
          </a:p>
        </p:txBody>
      </p:sp>
      <p:sp>
        <p:nvSpPr>
          <p:cNvPr id="537" name="CasellaDiTesto 536">
            <a:extLst>
              <a:ext uri="{FF2B5EF4-FFF2-40B4-BE49-F238E27FC236}">
                <a16:creationId xmlns:a16="http://schemas.microsoft.com/office/drawing/2014/main" id="{C50D6EA9-1876-4B35-AD49-870BFFD2E73D}"/>
              </a:ext>
            </a:extLst>
          </p:cNvPr>
          <p:cNvSpPr txBox="1"/>
          <p:nvPr/>
        </p:nvSpPr>
        <p:spPr>
          <a:xfrm>
            <a:off x="7688258" y="2858796"/>
            <a:ext cx="452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A’’</a:t>
            </a:r>
          </a:p>
        </p:txBody>
      </p:sp>
      <p:sp>
        <p:nvSpPr>
          <p:cNvPr id="538" name="CasellaDiTesto 537">
            <a:extLst>
              <a:ext uri="{FF2B5EF4-FFF2-40B4-BE49-F238E27FC236}">
                <a16:creationId xmlns:a16="http://schemas.microsoft.com/office/drawing/2014/main" id="{8AC15741-B04E-4A3B-B50D-4C3620617342}"/>
              </a:ext>
            </a:extLst>
          </p:cNvPr>
          <p:cNvSpPr txBox="1"/>
          <p:nvPr/>
        </p:nvSpPr>
        <p:spPr>
          <a:xfrm>
            <a:off x="7075493" y="5433769"/>
            <a:ext cx="452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</a:rPr>
              <a:t>B’</a:t>
            </a:r>
          </a:p>
        </p:txBody>
      </p:sp>
      <p:sp>
        <p:nvSpPr>
          <p:cNvPr id="539" name="CasellaDiTesto 538">
            <a:extLst>
              <a:ext uri="{FF2B5EF4-FFF2-40B4-BE49-F238E27FC236}">
                <a16:creationId xmlns:a16="http://schemas.microsoft.com/office/drawing/2014/main" id="{6D0E1B34-04A5-4F9C-93F8-92620DD9CE61}"/>
              </a:ext>
            </a:extLst>
          </p:cNvPr>
          <p:cNvSpPr txBox="1"/>
          <p:nvPr/>
        </p:nvSpPr>
        <p:spPr>
          <a:xfrm>
            <a:off x="6898940" y="3117634"/>
            <a:ext cx="452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66FF"/>
                </a:solidFill>
              </a:rPr>
              <a:t>B’’</a:t>
            </a:r>
          </a:p>
        </p:txBody>
      </p:sp>
      <p:sp>
        <p:nvSpPr>
          <p:cNvPr id="541" name="CasellaDiTesto 540">
            <a:extLst>
              <a:ext uri="{FF2B5EF4-FFF2-40B4-BE49-F238E27FC236}">
                <a16:creationId xmlns:a16="http://schemas.microsoft.com/office/drawing/2014/main" id="{98CA7666-8F91-42EE-9FA2-0D2F9C8ACDC9}"/>
              </a:ext>
            </a:extLst>
          </p:cNvPr>
          <p:cNvSpPr txBox="1"/>
          <p:nvPr/>
        </p:nvSpPr>
        <p:spPr>
          <a:xfrm>
            <a:off x="51739" y="5924213"/>
            <a:ext cx="396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 + B = solido risultante dalla compenetrazione</a:t>
            </a:r>
          </a:p>
        </p:txBody>
      </p:sp>
      <p:sp>
        <p:nvSpPr>
          <p:cNvPr id="542" name="CasellaDiTesto 541">
            <a:extLst>
              <a:ext uri="{FF2B5EF4-FFF2-40B4-BE49-F238E27FC236}">
                <a16:creationId xmlns:a16="http://schemas.microsoft.com/office/drawing/2014/main" id="{37C5F1A0-E8DF-4546-BE02-BE1212585237}"/>
              </a:ext>
            </a:extLst>
          </p:cNvPr>
          <p:cNvSpPr txBox="1"/>
          <p:nvPr/>
        </p:nvSpPr>
        <p:spPr>
          <a:xfrm>
            <a:off x="8159998" y="879821"/>
            <a:ext cx="4035664" cy="33855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/>
              <a:t>Solido risultante dalla compenetrazione</a:t>
            </a:r>
          </a:p>
        </p:txBody>
      </p:sp>
      <p:sp>
        <p:nvSpPr>
          <p:cNvPr id="543" name="CasellaDiTesto 542">
            <a:extLst>
              <a:ext uri="{FF2B5EF4-FFF2-40B4-BE49-F238E27FC236}">
                <a16:creationId xmlns:a16="http://schemas.microsoft.com/office/drawing/2014/main" id="{10B4C699-B43B-43CC-89C7-DF8C81DB744C}"/>
              </a:ext>
            </a:extLst>
          </p:cNvPr>
          <p:cNvSpPr txBox="1"/>
          <p:nvPr/>
        </p:nvSpPr>
        <p:spPr>
          <a:xfrm>
            <a:off x="8161731" y="461272"/>
            <a:ext cx="2954916" cy="338554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Curva della compenetrazione</a:t>
            </a:r>
          </a:p>
        </p:txBody>
      </p:sp>
      <p:cxnSp>
        <p:nvCxnSpPr>
          <p:cNvPr id="545" name="Connettore a gomito 544">
            <a:extLst>
              <a:ext uri="{FF2B5EF4-FFF2-40B4-BE49-F238E27FC236}">
                <a16:creationId xmlns:a16="http://schemas.microsoft.com/office/drawing/2014/main" id="{2F83716B-9C31-4BBD-8216-687BD2719E76}"/>
              </a:ext>
            </a:extLst>
          </p:cNvPr>
          <p:cNvCxnSpPr>
            <a:cxnSpLocks/>
          </p:cNvCxnSpPr>
          <p:nvPr/>
        </p:nvCxnSpPr>
        <p:spPr>
          <a:xfrm rot="10800000" flipV="1">
            <a:off x="7622709" y="630549"/>
            <a:ext cx="539022" cy="2148140"/>
          </a:xfrm>
          <a:prstGeom prst="bentConnector3">
            <a:avLst>
              <a:gd name="adj1" fmla="val 14187"/>
            </a:avLst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1" name="Connettore a gomito 550">
            <a:extLst>
              <a:ext uri="{FF2B5EF4-FFF2-40B4-BE49-F238E27FC236}">
                <a16:creationId xmlns:a16="http://schemas.microsoft.com/office/drawing/2014/main" id="{9A021BE6-7DAE-443B-A3D1-35E4E78D893D}"/>
              </a:ext>
            </a:extLst>
          </p:cNvPr>
          <p:cNvCxnSpPr>
            <a:cxnSpLocks/>
            <a:stCxn id="542" idx="1"/>
          </p:cNvCxnSpPr>
          <p:nvPr/>
        </p:nvCxnSpPr>
        <p:spPr>
          <a:xfrm rot="10800000" flipV="1">
            <a:off x="7380290" y="1049098"/>
            <a:ext cx="779709" cy="2030376"/>
          </a:xfrm>
          <a:prstGeom prst="bentConnector2">
            <a:avLst/>
          </a:prstGeom>
          <a:ln w="31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Connettore a gomito 553">
            <a:extLst>
              <a:ext uri="{FF2B5EF4-FFF2-40B4-BE49-F238E27FC236}">
                <a16:creationId xmlns:a16="http://schemas.microsoft.com/office/drawing/2014/main" id="{66A24304-1D12-451E-A976-CD24C19448A1}"/>
              </a:ext>
            </a:extLst>
          </p:cNvPr>
          <p:cNvCxnSpPr>
            <a:cxnSpLocks/>
          </p:cNvCxnSpPr>
          <p:nvPr/>
        </p:nvCxnSpPr>
        <p:spPr>
          <a:xfrm rot="10800000" flipV="1">
            <a:off x="7706509" y="630548"/>
            <a:ext cx="455222" cy="4388187"/>
          </a:xfrm>
          <a:prstGeom prst="bentConnector3">
            <a:avLst>
              <a:gd name="adj1" fmla="val 16847"/>
            </a:avLst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8" name="Connettore a gomito 557">
            <a:extLst>
              <a:ext uri="{FF2B5EF4-FFF2-40B4-BE49-F238E27FC236}">
                <a16:creationId xmlns:a16="http://schemas.microsoft.com/office/drawing/2014/main" id="{459BE009-5C5F-473B-AD2C-817969041E75}"/>
              </a:ext>
            </a:extLst>
          </p:cNvPr>
          <p:cNvCxnSpPr>
            <a:cxnSpLocks/>
            <a:stCxn id="542" idx="1"/>
          </p:cNvCxnSpPr>
          <p:nvPr/>
        </p:nvCxnSpPr>
        <p:spPr>
          <a:xfrm rot="10800000" flipV="1">
            <a:off x="7381850" y="1049098"/>
            <a:ext cx="778149" cy="4220136"/>
          </a:xfrm>
          <a:prstGeom prst="bentConnector2">
            <a:avLst/>
          </a:prstGeom>
          <a:ln w="31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2" name="Pulsante di azione: vuoto 31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F75967BA-B33A-4186-8063-8B44DD94B692}"/>
              </a:ext>
            </a:extLst>
          </p:cNvPr>
          <p:cNvSpPr/>
          <p:nvPr/>
        </p:nvSpPr>
        <p:spPr>
          <a:xfrm>
            <a:off x="10801840" y="20667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+mj-lt"/>
              </a:rPr>
              <a:t>Torna a indice</a:t>
            </a:r>
          </a:p>
        </p:txBody>
      </p:sp>
      <p:grpSp>
        <p:nvGrpSpPr>
          <p:cNvPr id="63" name="Gruppo 62">
            <a:extLst>
              <a:ext uri="{FF2B5EF4-FFF2-40B4-BE49-F238E27FC236}">
                <a16:creationId xmlns:a16="http://schemas.microsoft.com/office/drawing/2014/main" id="{7C0208F3-2867-43BE-A016-128B786B0815}"/>
              </a:ext>
            </a:extLst>
          </p:cNvPr>
          <p:cNvGrpSpPr/>
          <p:nvPr/>
        </p:nvGrpSpPr>
        <p:grpSpPr>
          <a:xfrm>
            <a:off x="6622387" y="1728519"/>
            <a:ext cx="1103726" cy="4624187"/>
            <a:chOff x="6622387" y="1728519"/>
            <a:chExt cx="1103726" cy="4624187"/>
          </a:xfrm>
        </p:grpSpPr>
        <p:grpSp>
          <p:nvGrpSpPr>
            <p:cNvPr id="2" name="Gruppo 1">
              <a:extLst>
                <a:ext uri="{FF2B5EF4-FFF2-40B4-BE49-F238E27FC236}">
                  <a16:creationId xmlns:a16="http://schemas.microsoft.com/office/drawing/2014/main" id="{20880C21-4587-4540-8504-39B41C72EBB0}"/>
                </a:ext>
              </a:extLst>
            </p:cNvPr>
            <p:cNvGrpSpPr/>
            <p:nvPr/>
          </p:nvGrpSpPr>
          <p:grpSpPr>
            <a:xfrm flipH="1">
              <a:off x="6622387" y="4264930"/>
              <a:ext cx="1103726" cy="2087776"/>
              <a:chOff x="8621557" y="4264930"/>
              <a:chExt cx="1103726" cy="2087776"/>
            </a:xfrm>
          </p:grpSpPr>
          <p:cxnSp>
            <p:nvCxnSpPr>
              <p:cNvPr id="313" name="Connettore diritto 312">
                <a:extLst>
                  <a:ext uri="{FF2B5EF4-FFF2-40B4-BE49-F238E27FC236}">
                    <a16:creationId xmlns:a16="http://schemas.microsoft.com/office/drawing/2014/main" id="{062B047B-3792-4C4C-AC0B-40F22D3707B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629897" y="4411322"/>
                <a:ext cx="725504" cy="725808"/>
              </a:xfrm>
              <a:prstGeom prst="line">
                <a:avLst/>
              </a:prstGeom>
              <a:ln w="3175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8" name="Connettore diritto 317">
                <a:extLst>
                  <a:ext uri="{FF2B5EF4-FFF2-40B4-BE49-F238E27FC236}">
                    <a16:creationId xmlns:a16="http://schemas.microsoft.com/office/drawing/2014/main" id="{7C34E4B2-004E-4E23-8839-D60F5C686CC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627018" y="4829278"/>
                <a:ext cx="1014807" cy="409651"/>
              </a:xfrm>
              <a:prstGeom prst="line">
                <a:avLst/>
              </a:prstGeom>
              <a:ln w="3175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0" name="Connettore diritto 319">
                <a:extLst>
                  <a:ext uri="{FF2B5EF4-FFF2-40B4-BE49-F238E27FC236}">
                    <a16:creationId xmlns:a16="http://schemas.microsoft.com/office/drawing/2014/main" id="{9AE25440-7378-4CDE-8717-B708D704815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634007" y="4264930"/>
                <a:ext cx="535853" cy="789731"/>
              </a:xfrm>
              <a:prstGeom prst="line">
                <a:avLst/>
              </a:prstGeom>
              <a:ln w="3175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1" name="Connettore diritto 320">
                <a:extLst>
                  <a:ext uri="{FF2B5EF4-FFF2-40B4-BE49-F238E27FC236}">
                    <a16:creationId xmlns:a16="http://schemas.microsoft.com/office/drawing/2014/main" id="{B8E4A225-FA89-4AB9-B169-621AFE2C7CF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636235" y="4618572"/>
                <a:ext cx="876525" cy="573570"/>
              </a:xfrm>
              <a:prstGeom prst="line">
                <a:avLst/>
              </a:prstGeom>
              <a:ln w="3175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2" name="Connettore diritto 321">
                <a:extLst>
                  <a:ext uri="{FF2B5EF4-FFF2-40B4-BE49-F238E27FC236}">
                    <a16:creationId xmlns:a16="http://schemas.microsoft.com/office/drawing/2014/main" id="{D75F283F-CA5F-4053-B3B5-9441600F973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639342" y="5086356"/>
                <a:ext cx="1063918" cy="187393"/>
              </a:xfrm>
              <a:prstGeom prst="line">
                <a:avLst/>
              </a:prstGeom>
              <a:ln w="3175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3" name="Connettore diritto 322">
                <a:extLst>
                  <a:ext uri="{FF2B5EF4-FFF2-40B4-BE49-F238E27FC236}">
                    <a16:creationId xmlns:a16="http://schemas.microsoft.com/office/drawing/2014/main" id="{02A8BD2D-1654-49E8-9C27-F119D1FA2A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23163" y="5464486"/>
                <a:ext cx="733075" cy="732767"/>
              </a:xfrm>
              <a:prstGeom prst="line">
                <a:avLst/>
              </a:prstGeom>
              <a:ln w="3175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4" name="Connettore diritto 323">
                <a:extLst>
                  <a:ext uri="{FF2B5EF4-FFF2-40B4-BE49-F238E27FC236}">
                    <a16:creationId xmlns:a16="http://schemas.microsoft.com/office/drawing/2014/main" id="{52258EE7-BFC5-44D5-98B2-689DC61FF2C4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9181683" y="4756984"/>
                <a:ext cx="0" cy="1087200"/>
              </a:xfrm>
              <a:prstGeom prst="line">
                <a:avLst/>
              </a:prstGeom>
              <a:ln w="3175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5" name="Connettore diritto 324">
                <a:extLst>
                  <a:ext uri="{FF2B5EF4-FFF2-40B4-BE49-F238E27FC236}">
                    <a16:creationId xmlns:a16="http://schemas.microsoft.com/office/drawing/2014/main" id="{FE21B861-584E-46CD-AE2E-F9BFB3E52F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2070" y="5370859"/>
                <a:ext cx="1002441" cy="402996"/>
              </a:xfrm>
              <a:prstGeom prst="line">
                <a:avLst/>
              </a:prstGeom>
              <a:ln w="3175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Connettore diritto 327">
                <a:extLst>
                  <a:ext uri="{FF2B5EF4-FFF2-40B4-BE49-F238E27FC236}">
                    <a16:creationId xmlns:a16="http://schemas.microsoft.com/office/drawing/2014/main" id="{0529F11B-18A0-4677-9936-7B1299D404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36198" y="5340631"/>
                <a:ext cx="1063403" cy="213148"/>
              </a:xfrm>
              <a:prstGeom prst="line">
                <a:avLst/>
              </a:prstGeom>
              <a:ln w="3175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Connettore diritto 331">
                <a:extLst>
                  <a:ext uri="{FF2B5EF4-FFF2-40B4-BE49-F238E27FC236}">
                    <a16:creationId xmlns:a16="http://schemas.microsoft.com/office/drawing/2014/main" id="{BFC1FEE4-C5F6-4B5D-BD07-98AA5CF254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27859" y="5416864"/>
                <a:ext cx="876675" cy="594847"/>
              </a:xfrm>
              <a:prstGeom prst="line">
                <a:avLst/>
              </a:prstGeom>
              <a:ln w="3175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Connettore diritto 355">
                <a:extLst>
                  <a:ext uri="{FF2B5EF4-FFF2-40B4-BE49-F238E27FC236}">
                    <a16:creationId xmlns:a16="http://schemas.microsoft.com/office/drawing/2014/main" id="{4FDA3DB5-271E-4A64-B665-285CBC0BC9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21557" y="5543781"/>
                <a:ext cx="529335" cy="808925"/>
              </a:xfrm>
              <a:prstGeom prst="line">
                <a:avLst/>
              </a:prstGeom>
              <a:ln w="3175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Gruppo 47">
              <a:extLst>
                <a:ext uri="{FF2B5EF4-FFF2-40B4-BE49-F238E27FC236}">
                  <a16:creationId xmlns:a16="http://schemas.microsoft.com/office/drawing/2014/main" id="{2203056F-2B77-4AF0-9963-D73682F1D42E}"/>
                </a:ext>
              </a:extLst>
            </p:cNvPr>
            <p:cNvGrpSpPr/>
            <p:nvPr/>
          </p:nvGrpSpPr>
          <p:grpSpPr>
            <a:xfrm flipH="1">
              <a:off x="6672395" y="1728519"/>
              <a:ext cx="1053080" cy="1977662"/>
              <a:chOff x="8678248" y="1884154"/>
              <a:chExt cx="1053080" cy="1977662"/>
            </a:xfrm>
          </p:grpSpPr>
          <p:cxnSp>
            <p:nvCxnSpPr>
              <p:cNvPr id="366" name="Connettore diritto 365">
                <a:extLst>
                  <a:ext uri="{FF2B5EF4-FFF2-40B4-BE49-F238E27FC236}">
                    <a16:creationId xmlns:a16="http://schemas.microsoft.com/office/drawing/2014/main" id="{BB6EF585-5040-4D64-8B17-DD9F0A8C3A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89601" y="1884154"/>
                <a:ext cx="1041727" cy="1977662"/>
              </a:xfrm>
              <a:prstGeom prst="line">
                <a:avLst/>
              </a:prstGeom>
              <a:ln w="3175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7" name="Connettore diritto 366">
                <a:extLst>
                  <a:ext uri="{FF2B5EF4-FFF2-40B4-BE49-F238E27FC236}">
                    <a16:creationId xmlns:a16="http://schemas.microsoft.com/office/drawing/2014/main" id="{513C65C0-DD5B-482C-8F36-5E63F645C0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86212" y="1893885"/>
                <a:ext cx="982168" cy="1958008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Connettore diritto 369">
                <a:extLst>
                  <a:ext uri="{FF2B5EF4-FFF2-40B4-BE49-F238E27FC236}">
                    <a16:creationId xmlns:a16="http://schemas.microsoft.com/office/drawing/2014/main" id="{512FBC49-983C-46E6-9077-84FE63398F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83808" y="1914966"/>
                <a:ext cx="901746" cy="1936927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1" name="Connettore diritto 370">
                <a:extLst>
                  <a:ext uri="{FF2B5EF4-FFF2-40B4-BE49-F238E27FC236}">
                    <a16:creationId xmlns:a16="http://schemas.microsoft.com/office/drawing/2014/main" id="{8188E893-ADFE-4D80-AD13-994FC86C8F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82659" y="1943814"/>
                <a:ext cx="816755" cy="1908079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2" name="Connettore diritto 371">
                <a:extLst>
                  <a:ext uri="{FF2B5EF4-FFF2-40B4-BE49-F238E27FC236}">
                    <a16:creationId xmlns:a16="http://schemas.microsoft.com/office/drawing/2014/main" id="{4F558C79-65A1-467F-8FD2-1AB44D781FA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81625" y="1986462"/>
                <a:ext cx="715085" cy="1865431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3" name="Connettore diritto 372">
                <a:extLst>
                  <a:ext uri="{FF2B5EF4-FFF2-40B4-BE49-F238E27FC236}">
                    <a16:creationId xmlns:a16="http://schemas.microsoft.com/office/drawing/2014/main" id="{CDD16280-5BDC-4B47-836E-620292E647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81438" y="2057423"/>
                <a:ext cx="590046" cy="179447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4" name="Connettore diritto 373">
                <a:extLst>
                  <a:ext uri="{FF2B5EF4-FFF2-40B4-BE49-F238E27FC236}">
                    <a16:creationId xmlns:a16="http://schemas.microsoft.com/office/drawing/2014/main" id="{ACE299D7-3052-4E7E-80F3-28829F93D3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78248" y="2172958"/>
                <a:ext cx="406456" cy="1550354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Connettore diritto 374">
                <a:extLst>
                  <a:ext uri="{FF2B5EF4-FFF2-40B4-BE49-F238E27FC236}">
                    <a16:creationId xmlns:a16="http://schemas.microsoft.com/office/drawing/2014/main" id="{DD838506-710E-407F-94C5-F219B24FC1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89945" y="2429285"/>
                <a:ext cx="123878" cy="634683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7" name="Gruppo 96">
            <a:extLst>
              <a:ext uri="{FF2B5EF4-FFF2-40B4-BE49-F238E27FC236}">
                <a16:creationId xmlns:a16="http://schemas.microsoft.com/office/drawing/2014/main" id="{897EC82A-6915-4107-9151-3A2BFF1F3E8B}"/>
              </a:ext>
            </a:extLst>
          </p:cNvPr>
          <p:cNvGrpSpPr/>
          <p:nvPr/>
        </p:nvGrpSpPr>
        <p:grpSpPr>
          <a:xfrm>
            <a:off x="7390188" y="1736974"/>
            <a:ext cx="977197" cy="4625764"/>
            <a:chOff x="7390188" y="1736974"/>
            <a:chExt cx="977197" cy="4625764"/>
          </a:xfrm>
        </p:grpSpPr>
        <p:grpSp>
          <p:nvGrpSpPr>
            <p:cNvPr id="449" name="Gruppo 448">
              <a:extLst>
                <a:ext uri="{FF2B5EF4-FFF2-40B4-BE49-F238E27FC236}">
                  <a16:creationId xmlns:a16="http://schemas.microsoft.com/office/drawing/2014/main" id="{9EA914EB-B50B-489C-AC26-D9B03448B082}"/>
                </a:ext>
              </a:extLst>
            </p:cNvPr>
            <p:cNvGrpSpPr/>
            <p:nvPr/>
          </p:nvGrpSpPr>
          <p:grpSpPr>
            <a:xfrm>
              <a:off x="7438259" y="4232103"/>
              <a:ext cx="929126" cy="2130635"/>
              <a:chOff x="5349612" y="4376630"/>
              <a:chExt cx="929126" cy="2130635"/>
            </a:xfrm>
          </p:grpSpPr>
          <p:cxnSp>
            <p:nvCxnSpPr>
              <p:cNvPr id="394" name="Connettore diritto 393">
                <a:extLst>
                  <a:ext uri="{FF2B5EF4-FFF2-40B4-BE49-F238E27FC236}">
                    <a16:creationId xmlns:a16="http://schemas.microsoft.com/office/drawing/2014/main" id="{6DF90AA0-1FEA-490D-BF6E-AF64635FCA1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99840" y="5851876"/>
                <a:ext cx="366313" cy="366463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5" name="Connettore diritto 394">
                <a:extLst>
                  <a:ext uri="{FF2B5EF4-FFF2-40B4-BE49-F238E27FC236}">
                    <a16:creationId xmlns:a16="http://schemas.microsoft.com/office/drawing/2014/main" id="{44295B3F-40DC-4718-9B9C-061383F2E7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90980" y="6205487"/>
                <a:ext cx="103958" cy="258591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6" name="Connettore diritto 395">
                <a:extLst>
                  <a:ext uri="{FF2B5EF4-FFF2-40B4-BE49-F238E27FC236}">
                    <a16:creationId xmlns:a16="http://schemas.microsoft.com/office/drawing/2014/main" id="{44D20723-BEA9-4E69-9493-E61CEDF836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10771" y="5611988"/>
                <a:ext cx="584825" cy="236078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7" name="Connettore diritto 396">
                <a:extLst>
                  <a:ext uri="{FF2B5EF4-FFF2-40B4-BE49-F238E27FC236}">
                    <a16:creationId xmlns:a16="http://schemas.microsoft.com/office/drawing/2014/main" id="{FD4AD870-E55C-407E-A912-C7472554F5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67796" y="6318850"/>
                <a:ext cx="37766" cy="188415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8" name="Connettore diritto 397">
                <a:extLst>
                  <a:ext uri="{FF2B5EF4-FFF2-40B4-BE49-F238E27FC236}">
                    <a16:creationId xmlns:a16="http://schemas.microsoft.com/office/drawing/2014/main" id="{FAAF0F2E-3A0A-4255-9CD9-65674A5008E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69722" y="6003814"/>
                <a:ext cx="238076" cy="350870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9" name="Connettore diritto 398">
                <a:extLst>
                  <a:ext uri="{FF2B5EF4-FFF2-40B4-BE49-F238E27FC236}">
                    <a16:creationId xmlns:a16="http://schemas.microsoft.com/office/drawing/2014/main" id="{19300B94-85AF-41BE-96BD-C083E13D1F48}"/>
                  </a:ext>
                </a:extLst>
              </p:cNvPr>
              <p:cNvCxnSpPr>
                <a:cxnSpLocks/>
                <a:stCxn id="267" idx="5"/>
              </p:cNvCxnSpPr>
              <p:nvPr/>
            </p:nvCxnSpPr>
            <p:spPr>
              <a:xfrm>
                <a:off x="5623144" y="5722462"/>
                <a:ext cx="473959" cy="320924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0" name="Connettore diritto 399">
                <a:extLst>
                  <a:ext uri="{FF2B5EF4-FFF2-40B4-BE49-F238E27FC236}">
                    <a16:creationId xmlns:a16="http://schemas.microsoft.com/office/drawing/2014/main" id="{AD20014E-A490-46D0-AA75-B94ECDC0CB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23895" y="5526124"/>
                <a:ext cx="649826" cy="114456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1" name="Connettore diritto 400">
                <a:extLst>
                  <a:ext uri="{FF2B5EF4-FFF2-40B4-BE49-F238E27FC236}">
                    <a16:creationId xmlns:a16="http://schemas.microsoft.com/office/drawing/2014/main" id="{9D3E148B-B6FE-4A1A-B20F-5AB748BC9F6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16771" y="4690633"/>
                <a:ext cx="331056" cy="330918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2" name="Connettore diritto 401">
                <a:extLst>
                  <a:ext uri="{FF2B5EF4-FFF2-40B4-BE49-F238E27FC236}">
                    <a16:creationId xmlns:a16="http://schemas.microsoft.com/office/drawing/2014/main" id="{51BA4B85-C1D8-454D-97B0-A6C07C48B2D9}"/>
                  </a:ext>
                </a:extLst>
              </p:cNvPr>
              <p:cNvCxnSpPr>
                <a:cxnSpLocks/>
                <a:stCxn id="267" idx="6"/>
              </p:cNvCxnSpPr>
              <p:nvPr/>
            </p:nvCxnSpPr>
            <p:spPr>
              <a:xfrm>
                <a:off x="5621239" y="5442452"/>
                <a:ext cx="657499" cy="5462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3" name="Connettore diritto 402">
                <a:extLst>
                  <a:ext uri="{FF2B5EF4-FFF2-40B4-BE49-F238E27FC236}">
                    <a16:creationId xmlns:a16="http://schemas.microsoft.com/office/drawing/2014/main" id="{B914546F-D186-4332-AD16-36CC94B0234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36072" y="5040976"/>
                <a:ext cx="572962" cy="230341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4" name="Connettore diritto 403">
                <a:extLst>
                  <a:ext uri="{FF2B5EF4-FFF2-40B4-BE49-F238E27FC236}">
                    <a16:creationId xmlns:a16="http://schemas.microsoft.com/office/drawing/2014/main" id="{4F5521EC-F3FC-4B84-B422-416F3CDEA8E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96521" y="4439849"/>
                <a:ext cx="100638" cy="249305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5" name="Connettore diritto 404">
                <a:extLst>
                  <a:ext uri="{FF2B5EF4-FFF2-40B4-BE49-F238E27FC236}">
                    <a16:creationId xmlns:a16="http://schemas.microsoft.com/office/drawing/2014/main" id="{672617F0-7A50-4077-8C72-079851DC2AC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14163" y="5225977"/>
                <a:ext cx="650193" cy="130326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6" name="Connettore diritto 405">
                <a:extLst>
                  <a:ext uri="{FF2B5EF4-FFF2-40B4-BE49-F238E27FC236}">
                    <a16:creationId xmlns:a16="http://schemas.microsoft.com/office/drawing/2014/main" id="{387269F1-D869-4D6E-841F-2C121466F64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26481" y="4830482"/>
                <a:ext cx="463275" cy="314347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7" name="Connettore diritto 406">
                <a:extLst>
                  <a:ext uri="{FF2B5EF4-FFF2-40B4-BE49-F238E27FC236}">
                    <a16:creationId xmlns:a16="http://schemas.microsoft.com/office/drawing/2014/main" id="{D1A8D00A-0BFE-454D-8630-D3D6686285F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578672" y="4543023"/>
                <a:ext cx="203685" cy="311272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8" name="Connettore diritto 407">
                <a:extLst>
                  <a:ext uri="{FF2B5EF4-FFF2-40B4-BE49-F238E27FC236}">
                    <a16:creationId xmlns:a16="http://schemas.microsoft.com/office/drawing/2014/main" id="{0B677B7C-71F8-4C6C-89C9-8E92FB3A964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349612" y="4376630"/>
                <a:ext cx="29308" cy="166393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Gruppo 84">
              <a:extLst>
                <a:ext uri="{FF2B5EF4-FFF2-40B4-BE49-F238E27FC236}">
                  <a16:creationId xmlns:a16="http://schemas.microsoft.com/office/drawing/2014/main" id="{0F42712D-69FB-4D5B-BDD2-1F7ABA71CCBF}"/>
                </a:ext>
              </a:extLst>
            </p:cNvPr>
            <p:cNvGrpSpPr/>
            <p:nvPr/>
          </p:nvGrpSpPr>
          <p:grpSpPr>
            <a:xfrm flipH="1">
              <a:off x="7390188" y="1736974"/>
              <a:ext cx="955128" cy="1969269"/>
              <a:chOff x="4146949" y="1884927"/>
              <a:chExt cx="955128" cy="1969269"/>
            </a:xfrm>
          </p:grpSpPr>
          <p:cxnSp>
            <p:nvCxnSpPr>
              <p:cNvPr id="443" name="Connettore diritto 442">
                <a:extLst>
                  <a:ext uri="{FF2B5EF4-FFF2-40B4-BE49-F238E27FC236}">
                    <a16:creationId xmlns:a16="http://schemas.microsoft.com/office/drawing/2014/main" id="{19AFFBDF-F37F-45AE-BCE9-9C5145B0639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201633" y="1939796"/>
                <a:ext cx="583134" cy="1904477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4" name="Connettore diritto 443">
                <a:extLst>
                  <a:ext uri="{FF2B5EF4-FFF2-40B4-BE49-F238E27FC236}">
                    <a16:creationId xmlns:a16="http://schemas.microsoft.com/office/drawing/2014/main" id="{C91640A3-C089-4C30-8B25-CB9FD93CFC7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269452" y="2100442"/>
                <a:ext cx="497590" cy="1746049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5" name="Connettore diritto 444">
                <a:extLst>
                  <a:ext uri="{FF2B5EF4-FFF2-40B4-BE49-F238E27FC236}">
                    <a16:creationId xmlns:a16="http://schemas.microsoft.com/office/drawing/2014/main" id="{4E1DB45A-0A66-4BED-9B71-4D35726AE28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46949" y="1884927"/>
                <a:ext cx="633134" cy="1959346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Connettore diritto 445">
                <a:extLst>
                  <a:ext uri="{FF2B5EF4-FFF2-40B4-BE49-F238E27FC236}">
                    <a16:creationId xmlns:a16="http://schemas.microsoft.com/office/drawing/2014/main" id="{F3204C44-DEF3-40DC-8B95-9583A79C6C8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442807" y="2371744"/>
                <a:ext cx="337430" cy="1474684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7" name="Connettore diritto 446">
                <a:extLst>
                  <a:ext uri="{FF2B5EF4-FFF2-40B4-BE49-F238E27FC236}">
                    <a16:creationId xmlns:a16="http://schemas.microsoft.com/office/drawing/2014/main" id="{E0AE2A1C-9342-44C4-8D83-1F35A450713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351179" y="2248296"/>
                <a:ext cx="411549" cy="1605900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2" name="Connettore diritto 531">
                <a:extLst>
                  <a:ext uri="{FF2B5EF4-FFF2-40B4-BE49-F238E27FC236}">
                    <a16:creationId xmlns:a16="http://schemas.microsoft.com/office/drawing/2014/main" id="{B4E9BAD9-0D7A-4FFC-AF47-B6726CE6972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538057" y="2540161"/>
                <a:ext cx="260523" cy="1304112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0" name="Connettore diritto 539">
                <a:extLst>
                  <a:ext uri="{FF2B5EF4-FFF2-40B4-BE49-F238E27FC236}">
                    <a16:creationId xmlns:a16="http://schemas.microsoft.com/office/drawing/2014/main" id="{CD4477EF-203F-4B02-B732-7B7D2F5B53C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641858" y="2729591"/>
                <a:ext cx="189531" cy="1117177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4" name="Connettore diritto 543">
                <a:extLst>
                  <a:ext uri="{FF2B5EF4-FFF2-40B4-BE49-F238E27FC236}">
                    <a16:creationId xmlns:a16="http://schemas.microsoft.com/office/drawing/2014/main" id="{8B5CBED9-E8C4-4B17-98C9-EC91A788D23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783056" y="3002425"/>
                <a:ext cx="106331" cy="844343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6" name="Connettore diritto 545">
                <a:extLst>
                  <a:ext uri="{FF2B5EF4-FFF2-40B4-BE49-F238E27FC236}">
                    <a16:creationId xmlns:a16="http://schemas.microsoft.com/office/drawing/2014/main" id="{68E52575-F077-4DB1-AC8B-726E565B377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929304" y="3223944"/>
                <a:ext cx="48956" cy="622824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7" name="Connettore diritto 546">
                <a:extLst>
                  <a:ext uri="{FF2B5EF4-FFF2-40B4-BE49-F238E27FC236}">
                    <a16:creationId xmlns:a16="http://schemas.microsoft.com/office/drawing/2014/main" id="{315E8665-DC4F-47D1-9CBA-06E95AB8303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093901" y="3554859"/>
                <a:ext cx="8176" cy="291909"/>
              </a:xfrm>
              <a:prstGeom prst="line">
                <a:avLst/>
              </a:prstGeom>
              <a:ln w="3175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9321008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3.33333E-6 L -0.14935 3.33333E-6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11111E-6 L 0.20626 -1.11111E-6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12" y="0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1" dur="5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5" dur="500" fill="hold"/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5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5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9" dur="5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3" dur="500" fill="hold"/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5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5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40"/>
                            </p:stCondLst>
                            <p:childTnLst>
                              <p:par>
                                <p:cTn id="1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46" grpId="0" animBg="1"/>
      <p:bldP spid="146" grpId="1" animBg="1"/>
      <p:bldP spid="161" grpId="0" animBg="1"/>
      <p:bldP spid="161" grpId="1" animBg="1"/>
      <p:bldP spid="533" grpId="0"/>
      <p:bldP spid="534" grpId="0"/>
      <p:bldP spid="535" grpId="0"/>
      <p:bldP spid="536" grpId="0"/>
      <p:bldP spid="536" grpId="1"/>
      <p:bldP spid="537" grpId="0"/>
      <p:bldP spid="537" grpId="1"/>
      <p:bldP spid="538" grpId="0"/>
      <p:bldP spid="538" grpId="1"/>
      <p:bldP spid="539" grpId="0"/>
      <p:bldP spid="539" grpId="1"/>
      <p:bldP spid="541" grpId="0"/>
      <p:bldP spid="542" grpId="0" animBg="1"/>
      <p:bldP spid="5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3D926A7-4B13-4A61-A6AA-7B5FCB91E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0" y="2819400"/>
            <a:ext cx="12168000" cy="1263872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1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1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013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ulsante di azione: vuoto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648E477-D426-48F2-90E9-55B271C2F355}"/>
              </a:ext>
            </a:extLst>
          </p:cNvPr>
          <p:cNvSpPr/>
          <p:nvPr/>
        </p:nvSpPr>
        <p:spPr>
          <a:xfrm>
            <a:off x="10812000" y="20667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+mj-lt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13041086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TM03090430[[fn=Fasce]]</Template>
  <TotalTime>0</TotalTime>
  <Words>673</Words>
  <Application>Microsoft Office PowerPoint</Application>
  <PresentationFormat>Widescreen</PresentationFormat>
  <Paragraphs>94</Paragraphs>
  <Slides>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Calibri</vt:lpstr>
      <vt:lpstr>Comic Sans MS</vt:lpstr>
      <vt:lpstr>MS Shell Dlg 2</vt:lpstr>
      <vt:lpstr>Symbol</vt:lpstr>
      <vt:lpstr>Tema di Office</vt:lpstr>
      <vt:lpstr>Presentazione standard di PowerPoint</vt:lpstr>
      <vt:lpstr>GEOMETRIA DESCRITTIVA DINAMICA – COMPENETRAZIONE DI SOLIDI DI ROTAZIONE  (Dati) </vt:lpstr>
      <vt:lpstr>GEOMETRIA DESCRITTIVA DINAMICA – COMPENETRAZIONE DI SOLIDI DI ROTAZIONE  (1) </vt:lpstr>
      <vt:lpstr>GEOMETRIA DESCRITTIVA DINAMICA – COMPENETRAZIONE DI SOLIDI DI ROTAZIONE  (2) </vt:lpstr>
      <vt:lpstr>GEOMETRIA DESCRITTIVA DINAMICA – COMPENETRAZIONE DI SOLIDI DI ROTAZIONE  (3)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coni</dc:title>
  <dc:creator>Elio Fragassi</dc:creator>
  <cp:lastModifiedBy>Elio Fragassi</cp:lastModifiedBy>
  <cp:revision>91</cp:revision>
  <dcterms:created xsi:type="dcterms:W3CDTF">2021-05-12T17:45:30Z</dcterms:created>
  <dcterms:modified xsi:type="dcterms:W3CDTF">2021-09-27T14:04:11Z</dcterms:modified>
</cp:coreProperties>
</file>