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2"/>
  </p:notesMasterIdLst>
  <p:sldIdLst>
    <p:sldId id="265" r:id="rId3"/>
    <p:sldId id="259" r:id="rId4"/>
    <p:sldId id="257" r:id="rId5"/>
    <p:sldId id="258" r:id="rId6"/>
    <p:sldId id="260" r:id="rId7"/>
    <p:sldId id="262" r:id="rId8"/>
    <p:sldId id="261" r:id="rId9"/>
    <p:sldId id="264" r:id="rId10"/>
    <p:sldId id="27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538FF1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15" autoAdjust="0"/>
    <p:restoredTop sz="95256" autoAdjust="0"/>
  </p:normalViewPr>
  <p:slideViewPr>
    <p:cSldViewPr snapToGrid="0">
      <p:cViewPr varScale="1">
        <p:scale>
          <a:sx n="86" d="100"/>
          <a:sy n="86" d="100"/>
        </p:scale>
        <p:origin x="638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F1CD4E-D6BA-4030-BBC1-366B6F6C34D6}" type="datetimeFigureOut">
              <a:rPr lang="it-IT" smtClean="0"/>
              <a:t>29/07/2021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D0CF3B-7129-4608-B7EE-0C7483E8FB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261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D0CF3B-7129-4608-B7EE-0C7483E8FB2F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1644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D0CF3B-7129-4608-B7EE-0C7483E8FB2F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023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D0CF3B-7129-4608-B7EE-0C7483E8FB2F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95869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D0CF3B-7129-4608-B7EE-0C7483E8FB2F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56132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D0CF3B-7129-4608-B7EE-0C7483E8FB2F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1931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7E871-66DC-4EB8-967E-546C096FEFEA}" type="datetimeFigureOut">
              <a:rPr lang="it-IT" smtClean="0"/>
              <a:t>29/07/2021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7F18-8DA0-4DE1-B16E-928D37BCD2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77752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7E871-66DC-4EB8-967E-546C096FEFEA}" type="datetimeFigureOut">
              <a:rPr lang="it-IT" smtClean="0"/>
              <a:t>29/07/2021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7F18-8DA0-4DE1-B16E-928D37BCD2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80619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7E871-66DC-4EB8-967E-546C096FEFEA}" type="datetimeFigureOut">
              <a:rPr lang="it-IT" smtClean="0"/>
              <a:t>29/07/2021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7F18-8DA0-4DE1-B16E-928D37BCD2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883331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3963-DB29-4C9A-8EA2-54EE9F5FFD49}" type="datetimeFigureOut">
              <a:rPr lang="it-IT" smtClean="0"/>
              <a:t>29/07/2021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A843-003A-4CEC-BB5F-BE2188F11E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40633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3963-DB29-4C9A-8EA2-54EE9F5FFD49}" type="datetimeFigureOut">
              <a:rPr lang="it-IT" smtClean="0"/>
              <a:t>29/07/2021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A843-003A-4CEC-BB5F-BE2188F11E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416072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3963-DB29-4C9A-8EA2-54EE9F5FFD49}" type="datetimeFigureOut">
              <a:rPr lang="it-IT" smtClean="0"/>
              <a:t>29/07/2021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A843-003A-4CEC-BB5F-BE2188F11E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63284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3963-DB29-4C9A-8EA2-54EE9F5FFD49}" type="datetimeFigureOut">
              <a:rPr lang="it-IT" smtClean="0"/>
              <a:t>29/07/2021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A843-003A-4CEC-BB5F-BE2188F11E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39584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3963-DB29-4C9A-8EA2-54EE9F5FFD49}" type="datetimeFigureOut">
              <a:rPr lang="it-IT" smtClean="0"/>
              <a:t>29/07/2021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A843-003A-4CEC-BB5F-BE2188F11E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49170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3963-DB29-4C9A-8EA2-54EE9F5FFD49}" type="datetimeFigureOut">
              <a:rPr lang="it-IT" smtClean="0"/>
              <a:t>29/07/2021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A843-003A-4CEC-BB5F-BE2188F11E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65543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3963-DB29-4C9A-8EA2-54EE9F5FFD49}" type="datetimeFigureOut">
              <a:rPr lang="it-IT" smtClean="0"/>
              <a:t>29/07/2021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A843-003A-4CEC-BB5F-BE2188F11E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96653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3963-DB29-4C9A-8EA2-54EE9F5FFD49}" type="datetimeFigureOut">
              <a:rPr lang="it-IT" smtClean="0"/>
              <a:t>29/07/2021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A843-003A-4CEC-BB5F-BE2188F11E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514390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7E871-66DC-4EB8-967E-546C096FEFEA}" type="datetimeFigureOut">
              <a:rPr lang="it-IT" smtClean="0"/>
              <a:t>29/07/2021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7F18-8DA0-4DE1-B16E-928D37BCD2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20010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3963-DB29-4C9A-8EA2-54EE9F5FFD49}" type="datetimeFigureOut">
              <a:rPr lang="it-IT" smtClean="0"/>
              <a:t>29/07/2021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A843-003A-4CEC-BB5F-BE2188F11E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20966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3963-DB29-4C9A-8EA2-54EE9F5FFD49}" type="datetimeFigureOut">
              <a:rPr lang="it-IT" smtClean="0"/>
              <a:t>29/07/2021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A843-003A-4CEC-BB5F-BE2188F11E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077566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3963-DB29-4C9A-8EA2-54EE9F5FFD49}" type="datetimeFigureOut">
              <a:rPr lang="it-IT" smtClean="0"/>
              <a:t>29/07/2021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A843-003A-4CEC-BB5F-BE2188F11E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876547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7E871-66DC-4EB8-967E-546C096FEFEA}" type="datetimeFigureOut">
              <a:rPr lang="it-IT" smtClean="0"/>
              <a:t>29/07/2021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7F18-8DA0-4DE1-B16E-928D37BCD2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359803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7E871-66DC-4EB8-967E-546C096FEFEA}" type="datetimeFigureOut">
              <a:rPr lang="it-IT" smtClean="0"/>
              <a:t>29/07/2021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7F18-8DA0-4DE1-B16E-928D37BCD2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98132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7E871-66DC-4EB8-967E-546C096FEFEA}" type="datetimeFigureOut">
              <a:rPr lang="it-IT" smtClean="0"/>
              <a:t>29/07/2021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7F18-8DA0-4DE1-B16E-928D37BCD2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213990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7E871-66DC-4EB8-967E-546C096FEFEA}" type="datetimeFigureOut">
              <a:rPr lang="it-IT" smtClean="0"/>
              <a:t>29/07/2021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7F18-8DA0-4DE1-B16E-928D37BCD2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102823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7E871-66DC-4EB8-967E-546C096FEFEA}" type="datetimeFigureOut">
              <a:rPr lang="it-IT" smtClean="0"/>
              <a:t>29/07/2021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7F18-8DA0-4DE1-B16E-928D37BCD2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383978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7E871-66DC-4EB8-967E-546C096FEFEA}" type="datetimeFigureOut">
              <a:rPr lang="it-IT" smtClean="0"/>
              <a:t>29/07/2021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7F18-8DA0-4DE1-B16E-928D37BCD2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051096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7E871-66DC-4EB8-967E-546C096FEFEA}" type="datetimeFigureOut">
              <a:rPr lang="it-IT" smtClean="0"/>
              <a:t>29/07/2021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7F18-8DA0-4DE1-B16E-928D37BCD2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829643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7E871-66DC-4EB8-967E-546C096FEFEA}" type="datetimeFigureOut">
              <a:rPr lang="it-IT" smtClean="0"/>
              <a:t>29/07/2021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37F18-8DA0-4DE1-B16E-928D37BCD2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9675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E3963-DB29-4C9A-8EA2-54EE9F5FFD49}" type="datetimeFigureOut">
              <a:rPr lang="it-IT" smtClean="0"/>
              <a:t>29/07/2021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0A843-003A-4CEC-BB5F-BE2188F11E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5508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olo 1">
            <a:extLst>
              <a:ext uri="{FF2B5EF4-FFF2-40B4-BE49-F238E27FC236}">
                <a16:creationId xmlns:a16="http://schemas.microsoft.com/office/drawing/2014/main" id="{39B77A49-1951-4435-B2F3-9292979C8A60}"/>
              </a:ext>
            </a:extLst>
          </p:cNvPr>
          <p:cNvSpPr txBox="1">
            <a:spLocks/>
          </p:cNvSpPr>
          <p:nvPr/>
        </p:nvSpPr>
        <p:spPr bwMode="auto">
          <a:xfrm>
            <a:off x="36000" y="29760"/>
            <a:ext cx="9072000" cy="360000"/>
          </a:xfrm>
          <a:prstGeom prst="rect">
            <a:avLst/>
          </a:prstGeom>
          <a:solidFill>
            <a:srgbClr val="FBE5D6"/>
          </a:solidFill>
          <a:ln w="3175">
            <a:solidFill>
              <a:srgbClr val="0070C0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5pPr>
            <a:lvl6pPr marL="257168" algn="ctr" rtl="0" fontAlgn="base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6pPr>
            <a:lvl7pPr marL="514338" algn="ctr" rtl="0" fontAlgn="base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7pPr>
            <a:lvl8pPr marL="771506" algn="ctr" rtl="0" fontAlgn="base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8pPr>
            <a:lvl9pPr marL="1028674" algn="ctr" rtl="0" fontAlgn="base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192873">
              <a:spcBef>
                <a:spcPts val="0"/>
              </a:spcBef>
              <a:defRPr/>
            </a:pPr>
            <a:r>
              <a:rPr lang="it-IT" sz="2400" cap="all" dirty="0">
                <a:ln>
                  <a:solidFill>
                    <a:srgbClr val="0070C0"/>
                  </a:solidFill>
                </a:ln>
                <a:solidFill>
                  <a:srgbClr val="0000FF"/>
                </a:solidFill>
                <a:latin typeface="Comic Sans MS" panose="030F0702030302020204" pitchFamily="66" charset="0"/>
              </a:rPr>
              <a:t>Geometria descrittiva dinamica</a:t>
            </a:r>
            <a:endParaRPr lang="it-IT" sz="2400" dirty="0">
              <a:ln>
                <a:solidFill>
                  <a:srgbClr val="0070C0"/>
                </a:solidFill>
              </a:ln>
              <a:solidFill>
                <a:srgbClr val="0000FF"/>
              </a:solidFill>
              <a:latin typeface="Calibri"/>
            </a:endParaRPr>
          </a:p>
        </p:txBody>
      </p:sp>
      <p:sp>
        <p:nvSpPr>
          <p:cNvPr id="64" name="Rectangle 6">
            <a:extLst>
              <a:ext uri="{FF2B5EF4-FFF2-40B4-BE49-F238E27FC236}">
                <a16:creationId xmlns:a16="http://schemas.microsoft.com/office/drawing/2014/main" id="{C444B0C8-43C6-435F-8F8B-FC86E7F0576D}"/>
              </a:ext>
            </a:extLst>
          </p:cNvPr>
          <p:cNvSpPr txBox="1">
            <a:spLocks noChangeArrowheads="1"/>
          </p:cNvSpPr>
          <p:nvPr/>
        </p:nvSpPr>
        <p:spPr>
          <a:xfrm>
            <a:off x="36000" y="445513"/>
            <a:ext cx="9072000" cy="360000"/>
          </a:xfrm>
          <a:prstGeom prst="rect">
            <a:avLst/>
          </a:prstGeom>
          <a:solidFill>
            <a:srgbClr val="FBE5D6"/>
          </a:solidFill>
          <a:ln w="3175">
            <a:solidFill>
              <a:srgbClr val="0070C0"/>
            </a:solidFill>
          </a:ln>
        </p:spPr>
        <p:txBody>
          <a:bodyPr anchor="ctr"/>
          <a:lstStyle/>
          <a:p>
            <a:pPr marL="144655" indent="-144655" algn="ctr" defTabSz="385744">
              <a:lnSpc>
                <a:spcPct val="90000"/>
              </a:lnSpc>
              <a:spcBef>
                <a:spcPct val="20000"/>
              </a:spcBef>
              <a:buClr>
                <a:srgbClr val="1F497D"/>
              </a:buClr>
              <a:buSzPct val="75000"/>
              <a:defRPr/>
            </a:pPr>
            <a:r>
              <a:rPr lang="it-IT" kern="0" dirty="0">
                <a:ln>
                  <a:solidFill>
                    <a:srgbClr val="0070C0"/>
                  </a:solidFill>
                </a:ln>
                <a:solidFill>
                  <a:srgbClr val="0000FF"/>
                </a:solidFill>
                <a:latin typeface="Comic Sans MS" pitchFamily="66" charset="0"/>
                <a:cs typeface="Arial" panose="020B0604020202020204" pitchFamily="34" charset="0"/>
              </a:rPr>
              <a:t>Indagine insiemistica sulla doppia proiezione ortogonale di </a:t>
            </a:r>
            <a:r>
              <a:rPr lang="it-IT" kern="0" dirty="0" err="1">
                <a:ln>
                  <a:solidFill>
                    <a:srgbClr val="0070C0"/>
                  </a:solidFill>
                </a:ln>
                <a:solidFill>
                  <a:srgbClr val="0000FF"/>
                </a:solidFill>
                <a:latin typeface="Comic Sans MS" pitchFamily="66" charset="0"/>
                <a:cs typeface="Arial" panose="020B0604020202020204" pitchFamily="34" charset="0"/>
              </a:rPr>
              <a:t>Monge</a:t>
            </a:r>
            <a:endParaRPr lang="it-IT" kern="0" dirty="0">
              <a:ln>
                <a:solidFill>
                  <a:srgbClr val="0070C0"/>
                </a:solidFill>
              </a:ln>
              <a:solidFill>
                <a:srgbClr val="0000FF"/>
              </a:solidFill>
              <a:latin typeface="Comic Sans MS" pitchFamily="66" charset="0"/>
              <a:cs typeface="Arial" panose="020B0604020202020204" pitchFamily="34" charset="0"/>
            </a:endParaRPr>
          </a:p>
        </p:txBody>
      </p:sp>
      <p:sp>
        <p:nvSpPr>
          <p:cNvPr id="66" name="Rectangle 5">
            <a:extLst>
              <a:ext uri="{FF2B5EF4-FFF2-40B4-BE49-F238E27FC236}">
                <a16:creationId xmlns:a16="http://schemas.microsoft.com/office/drawing/2014/main" id="{06088262-3A41-4917-AEA1-7C95D13403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5487" y="1715808"/>
            <a:ext cx="4125110" cy="4770537"/>
          </a:xfrm>
          <a:prstGeom prst="rect">
            <a:avLst/>
          </a:prstGeom>
          <a:solidFill>
            <a:srgbClr val="FBE5D6"/>
          </a:solidFill>
          <a:ln w="3175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algn="ctr" defTabSz="457200" eaLnBrk="0" hangingPunct="0">
              <a:defRPr/>
            </a:pPr>
            <a:r>
              <a:rPr lang="it-IT" sz="19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Il disegno è stato eseguito </a:t>
            </a:r>
          </a:p>
          <a:p>
            <a:pPr marL="108000" algn="ctr" defTabSz="457200" eaLnBrk="0" hangingPunct="0">
              <a:defRPr/>
            </a:pPr>
            <a:r>
              <a:rPr lang="it-IT" sz="19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nell’a. s. 1995/96 </a:t>
            </a:r>
          </a:p>
          <a:p>
            <a:pPr marL="108000" algn="ctr" defTabSz="457200" eaLnBrk="0" hangingPunct="0">
              <a:defRPr/>
            </a:pPr>
            <a:endParaRPr lang="it-IT" sz="1900" dirty="0">
              <a:solidFill>
                <a:srgbClr val="0000FF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algn="ctr" defTabSz="457200" eaLnBrk="0" hangingPunct="0">
              <a:defRPr/>
            </a:pPr>
            <a:r>
              <a:rPr lang="it-IT" sz="19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da </a:t>
            </a:r>
            <a:r>
              <a:rPr lang="it-IT" sz="1900" b="1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Di Nello Fabiola</a:t>
            </a:r>
          </a:p>
          <a:p>
            <a:pPr marL="108000" algn="ctr" defTabSz="457200" eaLnBrk="0" hangingPunct="0">
              <a:defRPr/>
            </a:pPr>
            <a:r>
              <a:rPr lang="it-IT" sz="19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della classe 5A</a:t>
            </a:r>
          </a:p>
          <a:p>
            <a:pPr marL="108000" algn="ctr" defTabSz="457200" eaLnBrk="0" hangingPunct="0">
              <a:defRPr/>
            </a:pPr>
            <a:r>
              <a:rPr lang="it-IT" sz="19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pPr marL="108000" algn="ctr" defTabSz="457200" eaLnBrk="0" hangingPunct="0">
              <a:defRPr/>
            </a:pPr>
            <a:r>
              <a:rPr lang="it-IT" sz="19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dell’Istituto Statale d’Arte</a:t>
            </a:r>
          </a:p>
          <a:p>
            <a:pPr marL="108000" algn="ctr" defTabSz="457200" eaLnBrk="0" hangingPunct="0">
              <a:defRPr/>
            </a:pPr>
            <a:r>
              <a:rPr lang="it-IT" sz="1900" b="1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« G. Mazara » - Sulmona</a:t>
            </a:r>
          </a:p>
          <a:p>
            <a:pPr marL="108000" algn="ctr" defTabSz="457200" eaLnBrk="0" hangingPunct="0">
              <a:defRPr/>
            </a:pPr>
            <a:endParaRPr lang="it-IT" sz="1900" dirty="0">
              <a:solidFill>
                <a:srgbClr val="0000FF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algn="ctr" defTabSz="457200" eaLnBrk="0" hangingPunct="0">
              <a:defRPr/>
            </a:pPr>
            <a:r>
              <a:rPr lang="it-IT" sz="19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per la materia</a:t>
            </a:r>
          </a:p>
          <a:p>
            <a:pPr marL="108000" algn="ctr" defTabSz="457200" eaLnBrk="0" hangingPunct="0">
              <a:defRPr/>
            </a:pPr>
            <a:r>
              <a:rPr lang="it-IT" sz="19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pPr marL="108000" algn="ctr" defTabSz="457200" eaLnBrk="0" hangingPunct="0">
              <a:defRPr/>
            </a:pPr>
            <a:r>
              <a:rPr lang="it-IT" sz="19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«</a:t>
            </a:r>
            <a:r>
              <a:rPr lang="it-IT" sz="1900" b="1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Teoria ed applicazioni di geometria descrittiva»</a:t>
            </a:r>
          </a:p>
          <a:p>
            <a:pPr marL="108000" algn="ctr" defTabSz="457200" eaLnBrk="0" hangingPunct="0">
              <a:defRPr/>
            </a:pPr>
            <a:r>
              <a:rPr lang="it-IT" sz="1900" b="1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it-IT" sz="19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del vecchio ordinamento</a:t>
            </a:r>
          </a:p>
          <a:p>
            <a:pPr algn="ctr" defTabSz="457200" eaLnBrk="0" hangingPunct="0">
              <a:defRPr/>
            </a:pPr>
            <a:endParaRPr lang="it-IT" sz="1900" dirty="0">
              <a:solidFill>
                <a:srgbClr val="0000FF"/>
              </a:solidFill>
              <a:latin typeface="Comic Sans MS" pitchFamily="66" charset="0"/>
              <a:cs typeface="Times New Roman" pitchFamily="18" charset="0"/>
            </a:endParaRPr>
          </a:p>
          <a:p>
            <a:pPr algn="ctr" defTabSz="457200" eaLnBrk="0" hangingPunct="0">
              <a:defRPr/>
            </a:pPr>
            <a:r>
              <a:rPr lang="it-IT" sz="19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Insegnante: Prof. Elio </a:t>
            </a:r>
            <a:r>
              <a:rPr lang="it-IT" sz="1900" dirty="0" err="1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Fragassi</a:t>
            </a:r>
            <a:endParaRPr lang="it-IT" sz="1900" dirty="0">
              <a:solidFill>
                <a:srgbClr val="0000FF"/>
              </a:solidFill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Text Box 9">
            <a:extLst>
              <a:ext uri="{FF2B5EF4-FFF2-40B4-BE49-F238E27FC236}">
                <a16:creationId xmlns:a16="http://schemas.microsoft.com/office/drawing/2014/main" id="{F449EAD3-BA05-4406-A02E-B1D9154B6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26" y="6500991"/>
            <a:ext cx="4867679" cy="324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r>
              <a:rPr lang="it-IT" altLang="it-IT" sz="1300" b="1" kern="0" dirty="0">
                <a:solidFill>
                  <a:prstClr val="black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7CC0DEA8-69FD-4077-BFD0-EB08EBC34167}"/>
              </a:ext>
            </a:extLst>
          </p:cNvPr>
          <p:cNvCxnSpPr>
            <a:cxnSpLocks/>
          </p:cNvCxnSpPr>
          <p:nvPr/>
        </p:nvCxnSpPr>
        <p:spPr>
          <a:xfrm>
            <a:off x="36000" y="6844352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 Box 6">
            <a:extLst>
              <a:ext uri="{FF2B5EF4-FFF2-40B4-BE49-F238E27FC236}">
                <a16:creationId xmlns:a16="http://schemas.microsoft.com/office/drawing/2014/main" id="{AB86D067-42A3-4040-AA50-10143BAF7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6608" y="6505714"/>
            <a:ext cx="4141391" cy="324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r>
              <a:rPr lang="it-IT" altLang="it-IT" sz="1600" b="1" kern="0" dirty="0">
                <a:solidFill>
                  <a:srgbClr val="C00000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Autore   Prof. Arch. Elio Fragassi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78F33A8-ED97-4302-9874-A9008307D9AB}"/>
              </a:ext>
            </a:extLst>
          </p:cNvPr>
          <p:cNvSpPr txBox="1"/>
          <p:nvPr/>
        </p:nvSpPr>
        <p:spPr>
          <a:xfrm>
            <a:off x="36000" y="852861"/>
            <a:ext cx="9072000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 defTabSz="914400">
              <a:defRPr/>
            </a:pPr>
            <a:r>
              <a:rPr lang="it-IT" sz="2000" dirty="0">
                <a:ln>
                  <a:solidFill>
                    <a:srgbClr val="0070C0"/>
                  </a:solidFill>
                </a:ln>
                <a:solidFill>
                  <a:srgbClr val="0000FF"/>
                </a:solidFill>
                <a:latin typeface="Comic Sans MS" panose="030F0702030302020204" pitchFamily="66" charset="0"/>
              </a:rPr>
              <a:t>COMPENETRAZIONE  DI  SOLIDI  A  FACCE</a:t>
            </a:r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381D4C33-54C8-4BA4-A8B5-93F0BDB44A8E}"/>
              </a:ext>
            </a:extLst>
          </p:cNvPr>
          <p:cNvCxnSpPr>
            <a:cxnSpLocks/>
          </p:cNvCxnSpPr>
          <p:nvPr/>
        </p:nvCxnSpPr>
        <p:spPr>
          <a:xfrm>
            <a:off x="19719" y="6854704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58E6F78-C2E7-4A42-9F70-2A650BA62B2F}"/>
              </a:ext>
            </a:extLst>
          </p:cNvPr>
          <p:cNvSpPr txBox="1"/>
          <p:nvPr/>
        </p:nvSpPr>
        <p:spPr>
          <a:xfrm>
            <a:off x="19719" y="1275352"/>
            <a:ext cx="9072000" cy="415498"/>
          </a:xfrm>
          <a:prstGeom prst="rect">
            <a:avLst/>
          </a:prstGeom>
          <a:solidFill>
            <a:srgbClr val="FBE5D6"/>
          </a:solidFill>
          <a:ln>
            <a:solidFill>
              <a:srgbClr val="0066FF"/>
            </a:solidFill>
          </a:ln>
        </p:spPr>
        <p:txBody>
          <a:bodyPr wrap="square" rtlCol="0" anchor="ctr">
            <a:spAutoFit/>
          </a:bodyPr>
          <a:lstStyle/>
          <a:p>
            <a:pPr algn="ctr" defTabSz="914400">
              <a:defRPr/>
            </a:pPr>
            <a:r>
              <a:rPr lang="it-IT" sz="2000" dirty="0">
                <a:solidFill>
                  <a:srgbClr val="0000FF"/>
                </a:solidFill>
                <a:latin typeface="Comic Sans MS" panose="030F0702030302020204" pitchFamily="66" charset="0"/>
              </a:rPr>
              <a:t>COMPENETRAZIONE  DI  TRE  PIRAMIDI  CON  UN CUBO</a:t>
            </a:r>
          </a:p>
        </p:txBody>
      </p: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59F70479-FAD0-4B89-B3F0-73D882237BCB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magine 2">
            <a:extLst>
              <a:ext uri="{FF2B5EF4-FFF2-40B4-BE49-F238E27FC236}">
                <a16:creationId xmlns:a16="http://schemas.microsoft.com/office/drawing/2014/main" id="{302A5AB6-9AC2-4394-9316-3018B0E791B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66"/>
          <a:stretch/>
        </p:blipFill>
        <p:spPr>
          <a:xfrm>
            <a:off x="48127" y="1723244"/>
            <a:ext cx="4867680" cy="47520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9307102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10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7DBA625F-58AA-4DBD-A59B-FBF0862BEFD1}"/>
              </a:ext>
            </a:extLst>
          </p:cNvPr>
          <p:cNvCxnSpPr>
            <a:cxnSpLocks/>
          </p:cNvCxnSpPr>
          <p:nvPr/>
        </p:nvCxnSpPr>
        <p:spPr>
          <a:xfrm>
            <a:off x="4261284" y="3321256"/>
            <a:ext cx="4664509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riangolo isoscele 5">
            <a:extLst>
              <a:ext uri="{FF2B5EF4-FFF2-40B4-BE49-F238E27FC236}">
                <a16:creationId xmlns:a16="http://schemas.microsoft.com/office/drawing/2014/main" id="{3FA3ACE4-B49A-4D3F-9A6F-5CFB50A842DD}"/>
              </a:ext>
            </a:extLst>
          </p:cNvPr>
          <p:cNvSpPr/>
          <p:nvPr/>
        </p:nvSpPr>
        <p:spPr>
          <a:xfrm rot="4315126">
            <a:off x="4983243" y="4225853"/>
            <a:ext cx="1714456" cy="1618187"/>
          </a:xfrm>
          <a:prstGeom prst="triangl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2548B9CD-A7F7-4046-B382-4297E76C3C75}"/>
              </a:ext>
            </a:extLst>
          </p:cNvPr>
          <p:cNvCxnSpPr>
            <a:cxnSpLocks/>
          </p:cNvCxnSpPr>
          <p:nvPr/>
        </p:nvCxnSpPr>
        <p:spPr>
          <a:xfrm flipH="1">
            <a:off x="5582185" y="4839940"/>
            <a:ext cx="855563" cy="279332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E0D10125-F65A-452C-A0D8-E89FC4AF000C}"/>
              </a:ext>
            </a:extLst>
          </p:cNvPr>
          <p:cNvCxnSpPr>
            <a:cxnSpLocks/>
          </p:cNvCxnSpPr>
          <p:nvPr/>
        </p:nvCxnSpPr>
        <p:spPr>
          <a:xfrm flipH="1">
            <a:off x="5378829" y="5120019"/>
            <a:ext cx="204925" cy="815933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02E4F622-3D3B-4A2F-9EEE-8E9ED9DFF6EB}"/>
              </a:ext>
            </a:extLst>
          </p:cNvPr>
          <p:cNvCxnSpPr>
            <a:cxnSpLocks/>
          </p:cNvCxnSpPr>
          <p:nvPr/>
        </p:nvCxnSpPr>
        <p:spPr>
          <a:xfrm>
            <a:off x="4936735" y="4580454"/>
            <a:ext cx="647580" cy="538385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E4C6DDC2-6D03-4AC1-A5D6-D2452400C1FF}"/>
              </a:ext>
            </a:extLst>
          </p:cNvPr>
          <p:cNvCxnSpPr>
            <a:cxnSpLocks/>
          </p:cNvCxnSpPr>
          <p:nvPr/>
        </p:nvCxnSpPr>
        <p:spPr>
          <a:xfrm>
            <a:off x="6133809" y="2999324"/>
            <a:ext cx="0" cy="342788"/>
          </a:xfrm>
          <a:prstGeom prst="line">
            <a:avLst/>
          </a:prstGeom>
          <a:ln w="3175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4A5B5C6B-2B22-49B0-9129-54C91BBFD444}"/>
              </a:ext>
            </a:extLst>
          </p:cNvPr>
          <p:cNvCxnSpPr>
            <a:cxnSpLocks/>
          </p:cNvCxnSpPr>
          <p:nvPr/>
        </p:nvCxnSpPr>
        <p:spPr>
          <a:xfrm>
            <a:off x="5153961" y="2999715"/>
            <a:ext cx="2906165" cy="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21A1689B-DEE2-490B-8838-6B255450744B}"/>
              </a:ext>
            </a:extLst>
          </p:cNvPr>
          <p:cNvCxnSpPr>
            <a:cxnSpLocks/>
          </p:cNvCxnSpPr>
          <p:nvPr/>
        </p:nvCxnSpPr>
        <p:spPr>
          <a:xfrm>
            <a:off x="5153961" y="845287"/>
            <a:ext cx="2906165" cy="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riangolo isoscele 13">
            <a:extLst>
              <a:ext uri="{FF2B5EF4-FFF2-40B4-BE49-F238E27FC236}">
                <a16:creationId xmlns:a16="http://schemas.microsoft.com/office/drawing/2014/main" id="{689E1E42-0D4D-4A16-9DDB-006716839CCE}"/>
              </a:ext>
            </a:extLst>
          </p:cNvPr>
          <p:cNvSpPr/>
          <p:nvPr/>
        </p:nvSpPr>
        <p:spPr>
          <a:xfrm rot="15113339">
            <a:off x="6520858" y="3723432"/>
            <a:ext cx="1714459" cy="1618186"/>
          </a:xfrm>
          <a:prstGeom prst="triangl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6D6194C1-1B02-4A70-8B07-DBA7ED2E715D}"/>
              </a:ext>
            </a:extLst>
          </p:cNvPr>
          <p:cNvCxnSpPr>
            <a:cxnSpLocks/>
            <a:stCxn id="6" idx="0"/>
          </p:cNvCxnSpPr>
          <p:nvPr/>
        </p:nvCxnSpPr>
        <p:spPr>
          <a:xfrm flipV="1">
            <a:off x="6609611" y="4446742"/>
            <a:ext cx="1030763" cy="337088"/>
          </a:xfrm>
          <a:prstGeom prst="line">
            <a:avLst/>
          </a:prstGeom>
          <a:ln w="31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E2262EAC-EAFF-49BD-A8DF-E5D557960D75}"/>
              </a:ext>
            </a:extLst>
          </p:cNvPr>
          <p:cNvCxnSpPr>
            <a:cxnSpLocks/>
          </p:cNvCxnSpPr>
          <p:nvPr/>
        </p:nvCxnSpPr>
        <p:spPr>
          <a:xfrm flipV="1">
            <a:off x="7634329" y="3466252"/>
            <a:ext cx="246286" cy="982802"/>
          </a:xfrm>
          <a:prstGeom prst="line">
            <a:avLst/>
          </a:prstGeom>
          <a:ln w="31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6357A479-8C5D-4AB4-8BE2-37DE039D3A49}"/>
              </a:ext>
            </a:extLst>
          </p:cNvPr>
          <p:cNvCxnSpPr>
            <a:cxnSpLocks/>
          </p:cNvCxnSpPr>
          <p:nvPr/>
        </p:nvCxnSpPr>
        <p:spPr>
          <a:xfrm flipH="1" flipV="1">
            <a:off x="7634867" y="4449057"/>
            <a:ext cx="778705" cy="646715"/>
          </a:xfrm>
          <a:prstGeom prst="line">
            <a:avLst/>
          </a:prstGeom>
          <a:ln w="31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uppo 17">
            <a:extLst>
              <a:ext uri="{FF2B5EF4-FFF2-40B4-BE49-F238E27FC236}">
                <a16:creationId xmlns:a16="http://schemas.microsoft.com/office/drawing/2014/main" id="{4351B514-063F-4708-BC69-448E542AF7A2}"/>
              </a:ext>
            </a:extLst>
          </p:cNvPr>
          <p:cNvGrpSpPr/>
          <p:nvPr/>
        </p:nvGrpSpPr>
        <p:grpSpPr>
          <a:xfrm rot="20502934">
            <a:off x="6828989" y="5647026"/>
            <a:ext cx="252131" cy="258044"/>
            <a:chOff x="9785287" y="5756675"/>
            <a:chExt cx="245446" cy="227924"/>
          </a:xfrm>
        </p:grpSpPr>
        <p:cxnSp>
          <p:nvCxnSpPr>
            <p:cNvPr id="19" name="Connettore diritto 18">
              <a:extLst>
                <a:ext uri="{FF2B5EF4-FFF2-40B4-BE49-F238E27FC236}">
                  <a16:creationId xmlns:a16="http://schemas.microsoft.com/office/drawing/2014/main" id="{04509D0B-B9DF-4A54-A18B-599AB3D54BCC}"/>
                </a:ext>
              </a:extLst>
            </p:cNvPr>
            <p:cNvCxnSpPr>
              <a:cxnSpLocks/>
            </p:cNvCxnSpPr>
            <p:nvPr/>
          </p:nvCxnSpPr>
          <p:spPr>
            <a:xfrm rot="1097066">
              <a:off x="9865297" y="5756675"/>
              <a:ext cx="48853" cy="134149"/>
            </a:xfrm>
            <a:prstGeom prst="line">
              <a:avLst/>
            </a:prstGeom>
            <a:ln w="3175"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ttore diritto 19">
              <a:extLst>
                <a:ext uri="{FF2B5EF4-FFF2-40B4-BE49-F238E27FC236}">
                  <a16:creationId xmlns:a16="http://schemas.microsoft.com/office/drawing/2014/main" id="{E1184289-D403-4C4E-851D-208BA9C9C185}"/>
                </a:ext>
              </a:extLst>
            </p:cNvPr>
            <p:cNvCxnSpPr>
              <a:cxnSpLocks/>
            </p:cNvCxnSpPr>
            <p:nvPr/>
          </p:nvCxnSpPr>
          <p:spPr>
            <a:xfrm rot="1097066">
              <a:off x="9876020" y="5916070"/>
              <a:ext cx="154713" cy="34727"/>
            </a:xfrm>
            <a:prstGeom prst="line">
              <a:avLst/>
            </a:prstGeom>
            <a:ln w="3175"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diritto 20">
              <a:extLst>
                <a:ext uri="{FF2B5EF4-FFF2-40B4-BE49-F238E27FC236}">
                  <a16:creationId xmlns:a16="http://schemas.microsoft.com/office/drawing/2014/main" id="{C167B814-A186-4707-865E-42BA9EBCE97D}"/>
                </a:ext>
              </a:extLst>
            </p:cNvPr>
            <p:cNvCxnSpPr>
              <a:cxnSpLocks/>
            </p:cNvCxnSpPr>
            <p:nvPr/>
          </p:nvCxnSpPr>
          <p:spPr>
            <a:xfrm rot="1097066" flipV="1">
              <a:off x="9785287" y="5878925"/>
              <a:ext cx="96132" cy="105674"/>
            </a:xfrm>
            <a:prstGeom prst="line">
              <a:avLst/>
            </a:prstGeom>
            <a:ln w="3175"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F45B880A-2E2D-42FC-B418-3E6CD9DE5657}"/>
              </a:ext>
            </a:extLst>
          </p:cNvPr>
          <p:cNvCxnSpPr>
            <a:cxnSpLocks/>
          </p:cNvCxnSpPr>
          <p:nvPr/>
        </p:nvCxnSpPr>
        <p:spPr>
          <a:xfrm flipV="1">
            <a:off x="7880618" y="3315534"/>
            <a:ext cx="0" cy="15072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4C87DFD0-32B3-4A45-9246-2E3C59DEDB94}"/>
              </a:ext>
            </a:extLst>
          </p:cNvPr>
          <p:cNvCxnSpPr>
            <a:cxnSpLocks/>
          </p:cNvCxnSpPr>
          <p:nvPr/>
        </p:nvCxnSpPr>
        <p:spPr>
          <a:xfrm>
            <a:off x="8413572" y="3317716"/>
            <a:ext cx="0" cy="1778054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31E455B3-D754-40FD-A98F-8FFA807061A3}"/>
              </a:ext>
            </a:extLst>
          </p:cNvPr>
          <p:cNvCxnSpPr>
            <a:cxnSpLocks/>
          </p:cNvCxnSpPr>
          <p:nvPr/>
        </p:nvCxnSpPr>
        <p:spPr>
          <a:xfrm>
            <a:off x="6609190" y="1214609"/>
            <a:ext cx="0" cy="3569435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52FED271-A5BE-413F-9FF0-A94254D915FF}"/>
              </a:ext>
            </a:extLst>
          </p:cNvPr>
          <p:cNvCxnSpPr>
            <a:cxnSpLocks/>
          </p:cNvCxnSpPr>
          <p:nvPr/>
        </p:nvCxnSpPr>
        <p:spPr>
          <a:xfrm>
            <a:off x="5583792" y="1476884"/>
            <a:ext cx="0" cy="36438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E46420A2-87EF-4E9F-8CBA-ACD77312C1AD}"/>
              </a:ext>
            </a:extLst>
          </p:cNvPr>
          <p:cNvCxnSpPr>
            <a:cxnSpLocks/>
          </p:cNvCxnSpPr>
          <p:nvPr/>
        </p:nvCxnSpPr>
        <p:spPr>
          <a:xfrm>
            <a:off x="4807133" y="3315532"/>
            <a:ext cx="0" cy="115797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1CA7C99F-C247-4442-94D3-F3E794E31D44}"/>
              </a:ext>
            </a:extLst>
          </p:cNvPr>
          <p:cNvCxnSpPr>
            <a:cxnSpLocks/>
          </p:cNvCxnSpPr>
          <p:nvPr/>
        </p:nvCxnSpPr>
        <p:spPr>
          <a:xfrm flipH="1">
            <a:off x="4809401" y="1482602"/>
            <a:ext cx="773977" cy="1832930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6274CE26-7D97-4885-AFB5-6848F522AC25}"/>
              </a:ext>
            </a:extLst>
          </p:cNvPr>
          <p:cNvCxnSpPr>
            <a:cxnSpLocks/>
          </p:cNvCxnSpPr>
          <p:nvPr/>
        </p:nvCxnSpPr>
        <p:spPr>
          <a:xfrm>
            <a:off x="5584691" y="1482604"/>
            <a:ext cx="1022397" cy="1839905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C46F3124-3CD0-4E9D-9D04-6C84A5AE8FAC}"/>
              </a:ext>
            </a:extLst>
          </p:cNvPr>
          <p:cNvCxnSpPr>
            <a:cxnSpLocks/>
          </p:cNvCxnSpPr>
          <p:nvPr/>
        </p:nvCxnSpPr>
        <p:spPr>
          <a:xfrm flipH="1">
            <a:off x="5335514" y="1476886"/>
            <a:ext cx="247608" cy="184562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6E83646C-B797-4D6A-9488-F251ED1322FF}"/>
              </a:ext>
            </a:extLst>
          </p:cNvPr>
          <p:cNvCxnSpPr>
            <a:cxnSpLocks/>
          </p:cNvCxnSpPr>
          <p:nvPr/>
        </p:nvCxnSpPr>
        <p:spPr>
          <a:xfrm flipH="1" flipV="1">
            <a:off x="7630957" y="112398"/>
            <a:ext cx="783787" cy="3210111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C649C486-F9CB-4A2B-BC8A-035C53B1A2A5}"/>
              </a:ext>
            </a:extLst>
          </p:cNvPr>
          <p:cNvCxnSpPr>
            <a:cxnSpLocks/>
          </p:cNvCxnSpPr>
          <p:nvPr/>
        </p:nvCxnSpPr>
        <p:spPr>
          <a:xfrm flipH="1">
            <a:off x="6607694" y="108078"/>
            <a:ext cx="1029718" cy="3214431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FF82753B-C59F-4566-8F6B-45DBACD7BFAA}"/>
              </a:ext>
            </a:extLst>
          </p:cNvPr>
          <p:cNvCxnSpPr>
            <a:cxnSpLocks/>
          </p:cNvCxnSpPr>
          <p:nvPr/>
        </p:nvCxnSpPr>
        <p:spPr>
          <a:xfrm>
            <a:off x="7630954" y="112395"/>
            <a:ext cx="248896" cy="3222740"/>
          </a:xfrm>
          <a:prstGeom prst="line">
            <a:avLst/>
          </a:prstGeom>
          <a:ln w="31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3CD24366-5BE3-4466-B467-4028B1C70465}"/>
              </a:ext>
            </a:extLst>
          </p:cNvPr>
          <p:cNvCxnSpPr>
            <a:cxnSpLocks/>
          </p:cNvCxnSpPr>
          <p:nvPr/>
        </p:nvCxnSpPr>
        <p:spPr>
          <a:xfrm>
            <a:off x="6304448" y="1215069"/>
            <a:ext cx="1627900" cy="0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82A3789E-0931-4674-8DB7-1BA9287B72AE}"/>
              </a:ext>
            </a:extLst>
          </p:cNvPr>
          <p:cNvCxnSpPr>
            <a:cxnSpLocks/>
          </p:cNvCxnSpPr>
          <p:nvPr/>
        </p:nvCxnSpPr>
        <p:spPr>
          <a:xfrm flipH="1">
            <a:off x="6948810" y="1212876"/>
            <a:ext cx="982164" cy="2114097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02D79B17-B37D-4A53-A4A1-93E0473A0D66}"/>
              </a:ext>
            </a:extLst>
          </p:cNvPr>
          <p:cNvCxnSpPr>
            <a:cxnSpLocks/>
          </p:cNvCxnSpPr>
          <p:nvPr/>
        </p:nvCxnSpPr>
        <p:spPr>
          <a:xfrm>
            <a:off x="6304450" y="1217138"/>
            <a:ext cx="646463" cy="2105371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17864BF5-1CD9-4C94-8CDB-72D7D08336EC}"/>
              </a:ext>
            </a:extLst>
          </p:cNvPr>
          <p:cNvCxnSpPr>
            <a:cxnSpLocks/>
          </p:cNvCxnSpPr>
          <p:nvPr/>
        </p:nvCxnSpPr>
        <p:spPr>
          <a:xfrm>
            <a:off x="6609902" y="1214602"/>
            <a:ext cx="338908" cy="2088670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ttangolo 37">
            <a:extLst>
              <a:ext uri="{FF2B5EF4-FFF2-40B4-BE49-F238E27FC236}">
                <a16:creationId xmlns:a16="http://schemas.microsoft.com/office/drawing/2014/main" id="{C0C5998C-8063-40D6-A4B5-A1087A5B1457}"/>
              </a:ext>
            </a:extLst>
          </p:cNvPr>
          <p:cNvSpPr/>
          <p:nvPr/>
        </p:nvSpPr>
        <p:spPr>
          <a:xfrm rot="1607711">
            <a:off x="5531160" y="3706036"/>
            <a:ext cx="2160000" cy="2160000"/>
          </a:xfrm>
          <a:prstGeom prst="rect">
            <a:avLst/>
          </a:prstGeom>
          <a:noFill/>
          <a:ln w="31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18901A25-BE97-4B3E-95F9-DAF2BBB84CDA}"/>
              </a:ext>
            </a:extLst>
          </p:cNvPr>
          <p:cNvCxnSpPr>
            <a:cxnSpLocks/>
          </p:cNvCxnSpPr>
          <p:nvPr/>
        </p:nvCxnSpPr>
        <p:spPr>
          <a:xfrm>
            <a:off x="5157589" y="842268"/>
            <a:ext cx="0" cy="216000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1591DFAE-34A3-4BC0-B961-4CC0A1829A2F}"/>
              </a:ext>
            </a:extLst>
          </p:cNvPr>
          <p:cNvCxnSpPr>
            <a:cxnSpLocks/>
          </p:cNvCxnSpPr>
          <p:nvPr/>
        </p:nvCxnSpPr>
        <p:spPr>
          <a:xfrm>
            <a:off x="6133809" y="842269"/>
            <a:ext cx="0" cy="2160000"/>
          </a:xfrm>
          <a:prstGeom prst="line">
            <a:avLst/>
          </a:prstGeom>
          <a:ln w="3175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A632BA3A-A1C4-4D54-942F-7DCE8A5F6E9F}"/>
              </a:ext>
            </a:extLst>
          </p:cNvPr>
          <p:cNvCxnSpPr>
            <a:cxnSpLocks/>
          </p:cNvCxnSpPr>
          <p:nvPr/>
        </p:nvCxnSpPr>
        <p:spPr>
          <a:xfrm>
            <a:off x="7087252" y="835426"/>
            <a:ext cx="0" cy="2160000"/>
          </a:xfrm>
          <a:prstGeom prst="line">
            <a:avLst/>
          </a:prstGeom>
          <a:ln w="3175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40E76435-0889-4DCD-8509-5322D693AE50}"/>
              </a:ext>
            </a:extLst>
          </p:cNvPr>
          <p:cNvCxnSpPr>
            <a:cxnSpLocks/>
          </p:cNvCxnSpPr>
          <p:nvPr/>
        </p:nvCxnSpPr>
        <p:spPr>
          <a:xfrm>
            <a:off x="8060124" y="839324"/>
            <a:ext cx="0" cy="2160000"/>
          </a:xfrm>
          <a:prstGeom prst="line">
            <a:avLst/>
          </a:prstGeom>
          <a:ln w="3175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id="{35341563-9F87-4D41-A114-FE5DC1D9297E}"/>
              </a:ext>
            </a:extLst>
          </p:cNvPr>
          <p:cNvCxnSpPr/>
          <p:nvPr/>
        </p:nvCxnSpPr>
        <p:spPr>
          <a:xfrm flipV="1">
            <a:off x="7794382" y="1215736"/>
            <a:ext cx="1318" cy="5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6" name="Gruppo 245">
            <a:extLst>
              <a:ext uri="{FF2B5EF4-FFF2-40B4-BE49-F238E27FC236}">
                <a16:creationId xmlns:a16="http://schemas.microsoft.com/office/drawing/2014/main" id="{D4C1D0D1-6802-404C-ABAE-C8971D31666F}"/>
              </a:ext>
            </a:extLst>
          </p:cNvPr>
          <p:cNvGrpSpPr/>
          <p:nvPr/>
        </p:nvGrpSpPr>
        <p:grpSpPr>
          <a:xfrm rot="20502934">
            <a:off x="6022156" y="4734824"/>
            <a:ext cx="1768096" cy="1721321"/>
            <a:chOff x="9057399" y="4945464"/>
            <a:chExt cx="1721217" cy="1520401"/>
          </a:xfrm>
        </p:grpSpPr>
        <p:sp>
          <p:nvSpPr>
            <p:cNvPr id="247" name="Triangolo isoscele 246">
              <a:extLst>
                <a:ext uri="{FF2B5EF4-FFF2-40B4-BE49-F238E27FC236}">
                  <a16:creationId xmlns:a16="http://schemas.microsoft.com/office/drawing/2014/main" id="{848E16EF-C81F-4D4F-8931-D9652BEC9A25}"/>
                </a:ext>
              </a:extLst>
            </p:cNvPr>
            <p:cNvSpPr/>
            <p:nvPr/>
          </p:nvSpPr>
          <p:spPr>
            <a:xfrm>
              <a:off x="9057399" y="4945464"/>
              <a:ext cx="1669002" cy="1429306"/>
            </a:xfrm>
            <a:prstGeom prst="triangle">
              <a:avLst/>
            </a:prstGeom>
            <a:noFill/>
            <a:ln w="31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248" name="Connettore diritto 247">
              <a:extLst>
                <a:ext uri="{FF2B5EF4-FFF2-40B4-BE49-F238E27FC236}">
                  <a16:creationId xmlns:a16="http://schemas.microsoft.com/office/drawing/2014/main" id="{97B369FB-D562-4702-9060-5434A58639BD}"/>
                </a:ext>
              </a:extLst>
            </p:cNvPr>
            <p:cNvCxnSpPr>
              <a:cxnSpLocks/>
            </p:cNvCxnSpPr>
            <p:nvPr/>
          </p:nvCxnSpPr>
          <p:spPr>
            <a:xfrm rot="1097066">
              <a:off x="9745275" y="4953587"/>
              <a:ext cx="288898" cy="793317"/>
            </a:xfrm>
            <a:prstGeom prst="line">
              <a:avLst/>
            </a:prstGeom>
            <a:ln w="3175"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Connettore diritto 248">
              <a:extLst>
                <a:ext uri="{FF2B5EF4-FFF2-40B4-BE49-F238E27FC236}">
                  <a16:creationId xmlns:a16="http://schemas.microsoft.com/office/drawing/2014/main" id="{1658E872-600E-4116-942E-ADD46053C043}"/>
                </a:ext>
              </a:extLst>
            </p:cNvPr>
            <p:cNvCxnSpPr>
              <a:cxnSpLocks/>
              <a:endCxn id="247" idx="4"/>
            </p:cNvCxnSpPr>
            <p:nvPr/>
          </p:nvCxnSpPr>
          <p:spPr>
            <a:xfrm rot="1097066">
              <a:off x="9963398" y="6080376"/>
              <a:ext cx="815218" cy="182983"/>
            </a:xfrm>
            <a:prstGeom prst="line">
              <a:avLst/>
            </a:prstGeom>
            <a:ln w="3175"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Connettore diritto 249">
              <a:extLst>
                <a:ext uri="{FF2B5EF4-FFF2-40B4-BE49-F238E27FC236}">
                  <a16:creationId xmlns:a16="http://schemas.microsoft.com/office/drawing/2014/main" id="{8EADE5A5-81B5-4F14-A47C-8B366D832FC0}"/>
                </a:ext>
              </a:extLst>
            </p:cNvPr>
            <p:cNvCxnSpPr>
              <a:cxnSpLocks/>
              <a:stCxn id="247" idx="2"/>
            </p:cNvCxnSpPr>
            <p:nvPr/>
          </p:nvCxnSpPr>
          <p:spPr>
            <a:xfrm rot="1097066" flipV="1">
              <a:off x="9145669" y="5877101"/>
              <a:ext cx="535597" cy="588764"/>
            </a:xfrm>
            <a:prstGeom prst="line">
              <a:avLst/>
            </a:prstGeom>
            <a:ln w="3175"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4" name="Connettore diritto 283">
            <a:extLst>
              <a:ext uri="{FF2B5EF4-FFF2-40B4-BE49-F238E27FC236}">
                <a16:creationId xmlns:a16="http://schemas.microsoft.com/office/drawing/2014/main" id="{52EC174C-7E04-480A-A30A-FC190437924F}"/>
              </a:ext>
            </a:extLst>
          </p:cNvPr>
          <p:cNvCxnSpPr>
            <a:cxnSpLocks/>
          </p:cNvCxnSpPr>
          <p:nvPr/>
        </p:nvCxnSpPr>
        <p:spPr>
          <a:xfrm flipV="1">
            <a:off x="5336604" y="3315532"/>
            <a:ext cx="0" cy="278542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Connettore diritto 286">
            <a:extLst>
              <a:ext uri="{FF2B5EF4-FFF2-40B4-BE49-F238E27FC236}">
                <a16:creationId xmlns:a16="http://schemas.microsoft.com/office/drawing/2014/main" id="{28DCCE64-8E2C-4A65-B22C-61261FC1261A}"/>
              </a:ext>
            </a:extLst>
          </p:cNvPr>
          <p:cNvCxnSpPr>
            <a:cxnSpLocks/>
          </p:cNvCxnSpPr>
          <p:nvPr/>
        </p:nvCxnSpPr>
        <p:spPr>
          <a:xfrm>
            <a:off x="6304448" y="1212103"/>
            <a:ext cx="0" cy="5380019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nettore diritto 289">
            <a:extLst>
              <a:ext uri="{FF2B5EF4-FFF2-40B4-BE49-F238E27FC236}">
                <a16:creationId xmlns:a16="http://schemas.microsoft.com/office/drawing/2014/main" id="{3BF27C84-A4C3-4DFC-8ABD-BF9BB427C8FB}"/>
              </a:ext>
            </a:extLst>
          </p:cNvPr>
          <p:cNvCxnSpPr>
            <a:cxnSpLocks/>
          </p:cNvCxnSpPr>
          <p:nvPr/>
        </p:nvCxnSpPr>
        <p:spPr>
          <a:xfrm>
            <a:off x="5158428" y="2993611"/>
            <a:ext cx="0" cy="2263587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Connettore diritto 291">
            <a:extLst>
              <a:ext uri="{FF2B5EF4-FFF2-40B4-BE49-F238E27FC236}">
                <a16:creationId xmlns:a16="http://schemas.microsoft.com/office/drawing/2014/main" id="{1CB6480B-C5F6-4FE8-B0B9-B7458E70A794}"/>
              </a:ext>
            </a:extLst>
          </p:cNvPr>
          <p:cNvCxnSpPr>
            <a:cxnSpLocks/>
          </p:cNvCxnSpPr>
          <p:nvPr/>
        </p:nvCxnSpPr>
        <p:spPr>
          <a:xfrm>
            <a:off x="7087252" y="2990139"/>
            <a:ext cx="0" cy="3246798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onnettore diritto 293">
            <a:extLst>
              <a:ext uri="{FF2B5EF4-FFF2-40B4-BE49-F238E27FC236}">
                <a16:creationId xmlns:a16="http://schemas.microsoft.com/office/drawing/2014/main" id="{1C01D701-F840-4BEE-B741-36EE5D8EFB4D}"/>
              </a:ext>
            </a:extLst>
          </p:cNvPr>
          <p:cNvCxnSpPr>
            <a:cxnSpLocks/>
          </p:cNvCxnSpPr>
          <p:nvPr/>
        </p:nvCxnSpPr>
        <p:spPr>
          <a:xfrm>
            <a:off x="8060124" y="2986851"/>
            <a:ext cx="0" cy="1318821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Connettore diritto 309">
            <a:extLst>
              <a:ext uri="{FF2B5EF4-FFF2-40B4-BE49-F238E27FC236}">
                <a16:creationId xmlns:a16="http://schemas.microsoft.com/office/drawing/2014/main" id="{54956BFB-D9D1-4192-A79E-CBEF1FB2615A}"/>
              </a:ext>
            </a:extLst>
          </p:cNvPr>
          <p:cNvCxnSpPr>
            <a:cxnSpLocks/>
          </p:cNvCxnSpPr>
          <p:nvPr/>
        </p:nvCxnSpPr>
        <p:spPr>
          <a:xfrm>
            <a:off x="7930974" y="1212101"/>
            <a:ext cx="0" cy="4837348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6F626B15-B4E7-4E32-8266-BE7E0A129898}"/>
              </a:ext>
            </a:extLst>
          </p:cNvPr>
          <p:cNvCxnSpPr>
            <a:cxnSpLocks/>
          </p:cNvCxnSpPr>
          <p:nvPr/>
        </p:nvCxnSpPr>
        <p:spPr>
          <a:xfrm>
            <a:off x="6948810" y="3322509"/>
            <a:ext cx="0" cy="2491765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89CFAC00-F45F-4FA9-8F5C-CD5A9968FD5C}"/>
              </a:ext>
            </a:extLst>
          </p:cNvPr>
          <p:cNvCxnSpPr>
            <a:cxnSpLocks/>
          </p:cNvCxnSpPr>
          <p:nvPr/>
        </p:nvCxnSpPr>
        <p:spPr>
          <a:xfrm>
            <a:off x="7635870" y="112395"/>
            <a:ext cx="0" cy="4334346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FD9A8BEC-8200-4222-AEC5-7E9D478FCC81}"/>
              </a:ext>
            </a:extLst>
          </p:cNvPr>
          <p:cNvCxnSpPr>
            <a:cxnSpLocks/>
          </p:cNvCxnSpPr>
          <p:nvPr/>
        </p:nvCxnSpPr>
        <p:spPr>
          <a:xfrm flipH="1">
            <a:off x="6422082" y="4785434"/>
            <a:ext cx="188231" cy="61455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39C8BC1C-9C5A-49BC-B847-CE70B9D4E115}"/>
              </a:ext>
            </a:extLst>
          </p:cNvPr>
          <p:cNvCxnSpPr>
            <a:cxnSpLocks/>
          </p:cNvCxnSpPr>
          <p:nvPr/>
        </p:nvCxnSpPr>
        <p:spPr>
          <a:xfrm>
            <a:off x="4802056" y="4470004"/>
            <a:ext cx="143462" cy="119271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EC471D1F-7EB6-4F39-AB77-ED5D94255944}"/>
              </a:ext>
            </a:extLst>
          </p:cNvPr>
          <p:cNvCxnSpPr>
            <a:cxnSpLocks/>
          </p:cNvCxnSpPr>
          <p:nvPr/>
        </p:nvCxnSpPr>
        <p:spPr>
          <a:xfrm flipH="1">
            <a:off x="5338958" y="5925638"/>
            <a:ext cx="43267" cy="172273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id="{08479788-8C1C-4510-A33C-C050215FD550}"/>
              </a:ext>
            </a:extLst>
          </p:cNvPr>
          <p:cNvCxnSpPr>
            <a:cxnSpLocks/>
            <a:endCxn id="14" idx="0"/>
          </p:cNvCxnSpPr>
          <p:nvPr/>
        </p:nvCxnSpPr>
        <p:spPr>
          <a:xfrm>
            <a:off x="6609078" y="3322507"/>
            <a:ext cx="0" cy="146153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16DC219E-57E7-433C-BD6D-8952C39EFD99}"/>
              </a:ext>
            </a:extLst>
          </p:cNvPr>
          <p:cNvSpPr txBox="1"/>
          <p:nvPr/>
        </p:nvSpPr>
        <p:spPr>
          <a:xfrm>
            <a:off x="5456" y="788648"/>
            <a:ext cx="3950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Comic Sans MS" panose="030F0702030302020204" pitchFamily="66" charset="0"/>
              </a:rPr>
              <a:t>La composizione è costituita da:</a:t>
            </a: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407F59C2-76CD-48FB-BF66-CF5DBE850E54}"/>
              </a:ext>
            </a:extLst>
          </p:cNvPr>
          <p:cNvSpPr txBox="1"/>
          <p:nvPr/>
        </p:nvSpPr>
        <p:spPr>
          <a:xfrm>
            <a:off x="69754" y="1642440"/>
            <a:ext cx="34068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Piramide triangolare retta di colore blu con la base unita a 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e l’asse parallelo a 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21" name="CasellaDiTesto 120">
            <a:extLst>
              <a:ext uri="{FF2B5EF4-FFF2-40B4-BE49-F238E27FC236}">
                <a16:creationId xmlns:a16="http://schemas.microsoft.com/office/drawing/2014/main" id="{F22C819D-C70B-441B-A824-203FF8C0B6E6}"/>
              </a:ext>
            </a:extLst>
          </p:cNvPr>
          <p:cNvSpPr txBox="1"/>
          <p:nvPr/>
        </p:nvSpPr>
        <p:spPr>
          <a:xfrm>
            <a:off x="62353" y="2652229"/>
            <a:ext cx="36503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Piramide triangolare retta di colore verde con la base collocata nello spazio del diedro a quota costante, il vertice unito a </a:t>
            </a:r>
            <a:r>
              <a:rPr lang="it-IT" dirty="0">
                <a:solidFill>
                  <a:srgbClr val="00B05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5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 e l’asse parallelo a </a:t>
            </a:r>
            <a:r>
              <a:rPr lang="it-IT" dirty="0">
                <a:solidFill>
                  <a:srgbClr val="00B05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5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22" name="CasellaDiTesto 121">
            <a:extLst>
              <a:ext uri="{FF2B5EF4-FFF2-40B4-BE49-F238E27FC236}">
                <a16:creationId xmlns:a16="http://schemas.microsoft.com/office/drawing/2014/main" id="{7231AD31-9581-4EF1-8C82-5A4CF7C4461C}"/>
              </a:ext>
            </a:extLst>
          </p:cNvPr>
          <p:cNvSpPr txBox="1"/>
          <p:nvPr/>
        </p:nvSpPr>
        <p:spPr>
          <a:xfrm>
            <a:off x="51678" y="4240942"/>
            <a:ext cx="34068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Piramide triangolare retta di colore rosso con la base unita a </a:t>
            </a:r>
            <a:r>
              <a:rPr lang="it-IT" dirty="0">
                <a:solidFill>
                  <a:srgbClr val="C0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C0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, l’asse parallelo a </a:t>
            </a:r>
            <a:r>
              <a:rPr lang="it-IT" dirty="0">
                <a:solidFill>
                  <a:srgbClr val="C0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C0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 e un vertice della base unito al vertice della piramide blu</a:t>
            </a: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A4AD5772-EEB8-4090-8DD3-941CEEE96788}"/>
              </a:ext>
            </a:extLst>
          </p:cNvPr>
          <p:cNvSpPr txBox="1"/>
          <p:nvPr/>
        </p:nvSpPr>
        <p:spPr>
          <a:xfrm>
            <a:off x="64257" y="5746526"/>
            <a:ext cx="3650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Cubo con la faccia inferiore a quota costante e le facce laterali oblique rispetto a </a:t>
            </a:r>
            <a:r>
              <a:rPr lang="it-IT" dirty="0">
                <a:solidFill>
                  <a:srgbClr val="0000FF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23" name="Titolo 1">
            <a:extLst>
              <a:ext uri="{FF2B5EF4-FFF2-40B4-BE49-F238E27FC236}">
                <a16:creationId xmlns:a16="http://schemas.microsoft.com/office/drawing/2014/main" id="{F92B4469-BCD8-42B1-8C64-3AEC324B54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33" y="30639"/>
            <a:ext cx="5400000" cy="646624"/>
          </a:xfrm>
          <a:ln>
            <a:solidFill>
              <a:srgbClr val="3333FF"/>
            </a:solidFill>
          </a:ln>
        </p:spPr>
        <p:txBody>
          <a:bodyPr>
            <a:normAutofit/>
          </a:bodyPr>
          <a:lstStyle/>
          <a:p>
            <a:r>
              <a:rPr lang="it-IT" sz="2001" dirty="0">
                <a:solidFill>
                  <a:srgbClr val="3333FF"/>
                </a:solidFill>
                <a:latin typeface="Comic Sans MS" panose="030F0702030302020204" pitchFamily="66" charset="0"/>
              </a:rPr>
              <a:t>GEOMETRIA DESCRITTIVA DINAMICA  </a:t>
            </a:r>
            <a:r>
              <a:rPr lang="it-IT" sz="1600" dirty="0">
                <a:solidFill>
                  <a:srgbClr val="3333FF"/>
                </a:solidFill>
                <a:latin typeface="Comic Sans MS" panose="030F0702030302020204" pitchFamily="66" charset="0"/>
              </a:rPr>
              <a:t>COMPENETRAZIONE DI SOLIDI A FACCE  (Dati)</a:t>
            </a:r>
            <a:endParaRPr lang="it-IT" sz="1600" dirty="0">
              <a:solidFill>
                <a:srgbClr val="3333FF"/>
              </a:solidFill>
            </a:endParaRPr>
          </a:p>
        </p:txBody>
      </p: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38BF6B08-F983-4260-BA4C-B265B57BD44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72858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2" dur="3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 animBg="1"/>
      <p:bldP spid="38" grpId="0" animBg="1"/>
      <p:bldP spid="45" grpId="0"/>
      <p:bldP spid="121" grpId="0"/>
      <p:bldP spid="122" grpId="0"/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7DBA625F-58AA-4DBD-A59B-FBF0862BEFD1}"/>
              </a:ext>
            </a:extLst>
          </p:cNvPr>
          <p:cNvCxnSpPr>
            <a:cxnSpLocks/>
          </p:cNvCxnSpPr>
          <p:nvPr/>
        </p:nvCxnSpPr>
        <p:spPr>
          <a:xfrm>
            <a:off x="3170049" y="3321256"/>
            <a:ext cx="5894052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riangolo isoscele 5">
            <a:extLst>
              <a:ext uri="{FF2B5EF4-FFF2-40B4-BE49-F238E27FC236}">
                <a16:creationId xmlns:a16="http://schemas.microsoft.com/office/drawing/2014/main" id="{3FA3ACE4-B49A-4D3F-9A6F-5CFB50A842DD}"/>
              </a:ext>
            </a:extLst>
          </p:cNvPr>
          <p:cNvSpPr/>
          <p:nvPr/>
        </p:nvSpPr>
        <p:spPr>
          <a:xfrm rot="4315126">
            <a:off x="4983243" y="4225853"/>
            <a:ext cx="1714456" cy="1618187"/>
          </a:xfrm>
          <a:prstGeom prst="triangl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2548B9CD-A7F7-4046-B382-4297E76C3C75}"/>
              </a:ext>
            </a:extLst>
          </p:cNvPr>
          <p:cNvCxnSpPr>
            <a:cxnSpLocks/>
          </p:cNvCxnSpPr>
          <p:nvPr/>
        </p:nvCxnSpPr>
        <p:spPr>
          <a:xfrm flipH="1">
            <a:off x="5582185" y="4839940"/>
            <a:ext cx="855563" cy="279332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E0D10125-F65A-452C-A0D8-E89FC4AF000C}"/>
              </a:ext>
            </a:extLst>
          </p:cNvPr>
          <p:cNvCxnSpPr>
            <a:cxnSpLocks/>
          </p:cNvCxnSpPr>
          <p:nvPr/>
        </p:nvCxnSpPr>
        <p:spPr>
          <a:xfrm flipH="1">
            <a:off x="5378829" y="5120019"/>
            <a:ext cx="204925" cy="815933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02E4F622-3D3B-4A2F-9EEE-8E9ED9DFF6EB}"/>
              </a:ext>
            </a:extLst>
          </p:cNvPr>
          <p:cNvCxnSpPr>
            <a:cxnSpLocks/>
          </p:cNvCxnSpPr>
          <p:nvPr/>
        </p:nvCxnSpPr>
        <p:spPr>
          <a:xfrm>
            <a:off x="4936735" y="4580454"/>
            <a:ext cx="647580" cy="538385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E4C6DDC2-6D03-4AC1-A5D6-D2452400C1FF}"/>
              </a:ext>
            </a:extLst>
          </p:cNvPr>
          <p:cNvCxnSpPr>
            <a:cxnSpLocks/>
          </p:cNvCxnSpPr>
          <p:nvPr/>
        </p:nvCxnSpPr>
        <p:spPr>
          <a:xfrm>
            <a:off x="6133809" y="2999324"/>
            <a:ext cx="0" cy="342788"/>
          </a:xfrm>
          <a:prstGeom prst="line">
            <a:avLst/>
          </a:prstGeom>
          <a:ln w="3175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4A5B5C6B-2B22-49B0-9129-54C91BBFD444}"/>
              </a:ext>
            </a:extLst>
          </p:cNvPr>
          <p:cNvCxnSpPr>
            <a:cxnSpLocks/>
          </p:cNvCxnSpPr>
          <p:nvPr/>
        </p:nvCxnSpPr>
        <p:spPr>
          <a:xfrm>
            <a:off x="3170051" y="2999715"/>
            <a:ext cx="5814153" cy="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21A1689B-DEE2-490B-8838-6B255450744B}"/>
              </a:ext>
            </a:extLst>
          </p:cNvPr>
          <p:cNvCxnSpPr>
            <a:cxnSpLocks/>
          </p:cNvCxnSpPr>
          <p:nvPr/>
        </p:nvCxnSpPr>
        <p:spPr>
          <a:xfrm>
            <a:off x="5153961" y="845287"/>
            <a:ext cx="2906165" cy="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riangolo isoscele 13">
            <a:extLst>
              <a:ext uri="{FF2B5EF4-FFF2-40B4-BE49-F238E27FC236}">
                <a16:creationId xmlns:a16="http://schemas.microsoft.com/office/drawing/2014/main" id="{689E1E42-0D4D-4A16-9DDB-006716839CCE}"/>
              </a:ext>
            </a:extLst>
          </p:cNvPr>
          <p:cNvSpPr/>
          <p:nvPr/>
        </p:nvSpPr>
        <p:spPr>
          <a:xfrm rot="15113339">
            <a:off x="6520858" y="3723432"/>
            <a:ext cx="1714459" cy="1618186"/>
          </a:xfrm>
          <a:prstGeom prst="triangl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6D6194C1-1B02-4A70-8B07-DBA7ED2E715D}"/>
              </a:ext>
            </a:extLst>
          </p:cNvPr>
          <p:cNvCxnSpPr>
            <a:cxnSpLocks/>
          </p:cNvCxnSpPr>
          <p:nvPr/>
        </p:nvCxnSpPr>
        <p:spPr>
          <a:xfrm flipV="1">
            <a:off x="6715613" y="4446743"/>
            <a:ext cx="924761" cy="302455"/>
          </a:xfrm>
          <a:prstGeom prst="line">
            <a:avLst/>
          </a:prstGeom>
          <a:ln w="31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E2262EAC-EAFF-49BD-A8DF-E5D557960D75}"/>
              </a:ext>
            </a:extLst>
          </p:cNvPr>
          <p:cNvCxnSpPr>
            <a:cxnSpLocks/>
          </p:cNvCxnSpPr>
          <p:nvPr/>
        </p:nvCxnSpPr>
        <p:spPr>
          <a:xfrm flipV="1">
            <a:off x="7634331" y="3570654"/>
            <a:ext cx="220123" cy="878400"/>
          </a:xfrm>
          <a:prstGeom prst="line">
            <a:avLst/>
          </a:prstGeom>
          <a:ln w="31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6357A479-8C5D-4AB4-8BE2-37DE039D3A49}"/>
              </a:ext>
            </a:extLst>
          </p:cNvPr>
          <p:cNvCxnSpPr>
            <a:cxnSpLocks/>
          </p:cNvCxnSpPr>
          <p:nvPr/>
        </p:nvCxnSpPr>
        <p:spPr>
          <a:xfrm flipH="1" flipV="1">
            <a:off x="7634866" y="4449056"/>
            <a:ext cx="700569" cy="581823"/>
          </a:xfrm>
          <a:prstGeom prst="line">
            <a:avLst/>
          </a:prstGeom>
          <a:ln w="31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uppo 17">
            <a:extLst>
              <a:ext uri="{FF2B5EF4-FFF2-40B4-BE49-F238E27FC236}">
                <a16:creationId xmlns:a16="http://schemas.microsoft.com/office/drawing/2014/main" id="{4351B514-063F-4708-BC69-448E542AF7A2}"/>
              </a:ext>
            </a:extLst>
          </p:cNvPr>
          <p:cNvGrpSpPr/>
          <p:nvPr/>
        </p:nvGrpSpPr>
        <p:grpSpPr>
          <a:xfrm rot="20502934">
            <a:off x="6828989" y="5647026"/>
            <a:ext cx="252131" cy="258044"/>
            <a:chOff x="9785287" y="5756675"/>
            <a:chExt cx="245446" cy="227924"/>
          </a:xfrm>
        </p:grpSpPr>
        <p:cxnSp>
          <p:nvCxnSpPr>
            <p:cNvPr id="19" name="Connettore diritto 18">
              <a:extLst>
                <a:ext uri="{FF2B5EF4-FFF2-40B4-BE49-F238E27FC236}">
                  <a16:creationId xmlns:a16="http://schemas.microsoft.com/office/drawing/2014/main" id="{04509D0B-B9DF-4A54-A18B-599AB3D54BCC}"/>
                </a:ext>
              </a:extLst>
            </p:cNvPr>
            <p:cNvCxnSpPr>
              <a:cxnSpLocks/>
            </p:cNvCxnSpPr>
            <p:nvPr/>
          </p:nvCxnSpPr>
          <p:spPr>
            <a:xfrm rot="1097066">
              <a:off x="9865297" y="5756675"/>
              <a:ext cx="48853" cy="134149"/>
            </a:xfrm>
            <a:prstGeom prst="line">
              <a:avLst/>
            </a:prstGeom>
            <a:ln w="3175"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ttore diritto 19">
              <a:extLst>
                <a:ext uri="{FF2B5EF4-FFF2-40B4-BE49-F238E27FC236}">
                  <a16:creationId xmlns:a16="http://schemas.microsoft.com/office/drawing/2014/main" id="{E1184289-D403-4C4E-851D-208BA9C9C185}"/>
                </a:ext>
              </a:extLst>
            </p:cNvPr>
            <p:cNvCxnSpPr>
              <a:cxnSpLocks/>
            </p:cNvCxnSpPr>
            <p:nvPr/>
          </p:nvCxnSpPr>
          <p:spPr>
            <a:xfrm rot="1097066">
              <a:off x="9876020" y="5916070"/>
              <a:ext cx="154713" cy="34727"/>
            </a:xfrm>
            <a:prstGeom prst="line">
              <a:avLst/>
            </a:prstGeom>
            <a:ln w="3175"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diritto 20">
              <a:extLst>
                <a:ext uri="{FF2B5EF4-FFF2-40B4-BE49-F238E27FC236}">
                  <a16:creationId xmlns:a16="http://schemas.microsoft.com/office/drawing/2014/main" id="{C167B814-A186-4707-865E-42BA9EBCE97D}"/>
                </a:ext>
              </a:extLst>
            </p:cNvPr>
            <p:cNvCxnSpPr>
              <a:cxnSpLocks/>
            </p:cNvCxnSpPr>
            <p:nvPr/>
          </p:nvCxnSpPr>
          <p:spPr>
            <a:xfrm rot="1097066" flipV="1">
              <a:off x="9785287" y="5878925"/>
              <a:ext cx="96132" cy="105674"/>
            </a:xfrm>
            <a:prstGeom prst="line">
              <a:avLst/>
            </a:prstGeom>
            <a:ln w="3175"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F45B880A-2E2D-42FC-B418-3E6CD9DE5657}"/>
              </a:ext>
            </a:extLst>
          </p:cNvPr>
          <p:cNvCxnSpPr>
            <a:cxnSpLocks/>
          </p:cNvCxnSpPr>
          <p:nvPr/>
        </p:nvCxnSpPr>
        <p:spPr>
          <a:xfrm flipV="1">
            <a:off x="7880618" y="3315534"/>
            <a:ext cx="0" cy="15072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4C87DFD0-32B3-4A45-9246-2E3C59DEDB94}"/>
              </a:ext>
            </a:extLst>
          </p:cNvPr>
          <p:cNvCxnSpPr>
            <a:cxnSpLocks/>
          </p:cNvCxnSpPr>
          <p:nvPr/>
        </p:nvCxnSpPr>
        <p:spPr>
          <a:xfrm>
            <a:off x="8413572" y="3317716"/>
            <a:ext cx="0" cy="1778054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31E455B3-D754-40FD-A98F-8FFA807061A3}"/>
              </a:ext>
            </a:extLst>
          </p:cNvPr>
          <p:cNvCxnSpPr>
            <a:cxnSpLocks/>
          </p:cNvCxnSpPr>
          <p:nvPr/>
        </p:nvCxnSpPr>
        <p:spPr>
          <a:xfrm>
            <a:off x="6609190" y="1214609"/>
            <a:ext cx="0" cy="3569435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52FED271-A5BE-413F-9FF0-A94254D915FF}"/>
              </a:ext>
            </a:extLst>
          </p:cNvPr>
          <p:cNvCxnSpPr>
            <a:cxnSpLocks/>
          </p:cNvCxnSpPr>
          <p:nvPr/>
        </p:nvCxnSpPr>
        <p:spPr>
          <a:xfrm>
            <a:off x="5583792" y="1476884"/>
            <a:ext cx="0" cy="36438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E46420A2-87EF-4E9F-8CBA-ACD77312C1AD}"/>
              </a:ext>
            </a:extLst>
          </p:cNvPr>
          <p:cNvCxnSpPr>
            <a:cxnSpLocks/>
          </p:cNvCxnSpPr>
          <p:nvPr/>
        </p:nvCxnSpPr>
        <p:spPr>
          <a:xfrm>
            <a:off x="4807133" y="3315532"/>
            <a:ext cx="0" cy="115797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1CA7C99F-C247-4442-94D3-F3E794E31D44}"/>
              </a:ext>
            </a:extLst>
          </p:cNvPr>
          <p:cNvCxnSpPr>
            <a:cxnSpLocks/>
          </p:cNvCxnSpPr>
          <p:nvPr/>
        </p:nvCxnSpPr>
        <p:spPr>
          <a:xfrm flipH="1">
            <a:off x="4942922" y="1482602"/>
            <a:ext cx="640454" cy="1516722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6274CE26-7D97-4885-AFB5-6848F522AC25}"/>
              </a:ext>
            </a:extLst>
          </p:cNvPr>
          <p:cNvCxnSpPr>
            <a:cxnSpLocks/>
          </p:cNvCxnSpPr>
          <p:nvPr/>
        </p:nvCxnSpPr>
        <p:spPr>
          <a:xfrm>
            <a:off x="5584689" y="1482602"/>
            <a:ext cx="842336" cy="1515868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C46F3124-3CD0-4E9D-9D04-6C84A5AE8FAC}"/>
              </a:ext>
            </a:extLst>
          </p:cNvPr>
          <p:cNvCxnSpPr>
            <a:cxnSpLocks/>
          </p:cNvCxnSpPr>
          <p:nvPr/>
        </p:nvCxnSpPr>
        <p:spPr>
          <a:xfrm flipH="1">
            <a:off x="5376558" y="1476884"/>
            <a:ext cx="206565" cy="153970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6E83646C-B797-4D6A-9488-F251ED1322FF}"/>
              </a:ext>
            </a:extLst>
          </p:cNvPr>
          <p:cNvCxnSpPr>
            <a:cxnSpLocks/>
          </p:cNvCxnSpPr>
          <p:nvPr/>
        </p:nvCxnSpPr>
        <p:spPr>
          <a:xfrm flipH="1" flipV="1">
            <a:off x="7630955" y="112397"/>
            <a:ext cx="705286" cy="2888599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C649C486-F9CB-4A2B-BC8A-035C53B1A2A5}"/>
              </a:ext>
            </a:extLst>
          </p:cNvPr>
          <p:cNvCxnSpPr>
            <a:cxnSpLocks/>
          </p:cNvCxnSpPr>
          <p:nvPr/>
        </p:nvCxnSpPr>
        <p:spPr>
          <a:xfrm flipH="1">
            <a:off x="6710688" y="108076"/>
            <a:ext cx="926724" cy="2892918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FF82753B-C59F-4566-8F6B-45DBACD7BFAA}"/>
              </a:ext>
            </a:extLst>
          </p:cNvPr>
          <p:cNvCxnSpPr>
            <a:cxnSpLocks/>
          </p:cNvCxnSpPr>
          <p:nvPr/>
        </p:nvCxnSpPr>
        <p:spPr>
          <a:xfrm>
            <a:off x="7630954" y="112397"/>
            <a:ext cx="223090" cy="2888599"/>
          </a:xfrm>
          <a:prstGeom prst="line">
            <a:avLst/>
          </a:prstGeom>
          <a:ln w="31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3CD24366-5BE3-4466-B467-4028B1C70465}"/>
              </a:ext>
            </a:extLst>
          </p:cNvPr>
          <p:cNvCxnSpPr>
            <a:cxnSpLocks/>
          </p:cNvCxnSpPr>
          <p:nvPr/>
        </p:nvCxnSpPr>
        <p:spPr>
          <a:xfrm>
            <a:off x="6304448" y="1215069"/>
            <a:ext cx="1627900" cy="0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82A3789E-0931-4674-8DB7-1BA9287B72AE}"/>
              </a:ext>
            </a:extLst>
          </p:cNvPr>
          <p:cNvCxnSpPr>
            <a:cxnSpLocks/>
          </p:cNvCxnSpPr>
          <p:nvPr/>
        </p:nvCxnSpPr>
        <p:spPr>
          <a:xfrm flipH="1">
            <a:off x="7101066" y="1212874"/>
            <a:ext cx="829908" cy="1786368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02D79B17-B37D-4A53-A4A1-93E0473A0D66}"/>
              </a:ext>
            </a:extLst>
          </p:cNvPr>
          <p:cNvCxnSpPr>
            <a:cxnSpLocks/>
          </p:cNvCxnSpPr>
          <p:nvPr/>
        </p:nvCxnSpPr>
        <p:spPr>
          <a:xfrm>
            <a:off x="6304448" y="1217136"/>
            <a:ext cx="545774" cy="1777452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17864BF5-1CD9-4C94-8CDB-72D7D08336EC}"/>
              </a:ext>
            </a:extLst>
          </p:cNvPr>
          <p:cNvCxnSpPr>
            <a:cxnSpLocks/>
          </p:cNvCxnSpPr>
          <p:nvPr/>
        </p:nvCxnSpPr>
        <p:spPr>
          <a:xfrm>
            <a:off x="6609902" y="1214604"/>
            <a:ext cx="288662" cy="1779007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ttangolo 37">
            <a:extLst>
              <a:ext uri="{FF2B5EF4-FFF2-40B4-BE49-F238E27FC236}">
                <a16:creationId xmlns:a16="http://schemas.microsoft.com/office/drawing/2014/main" id="{C0C5998C-8063-40D6-A4B5-A1087A5B1457}"/>
              </a:ext>
            </a:extLst>
          </p:cNvPr>
          <p:cNvSpPr/>
          <p:nvPr/>
        </p:nvSpPr>
        <p:spPr>
          <a:xfrm rot="1607711">
            <a:off x="5531160" y="3706036"/>
            <a:ext cx="2160000" cy="2160000"/>
          </a:xfrm>
          <a:prstGeom prst="rect">
            <a:avLst/>
          </a:prstGeom>
          <a:noFill/>
          <a:ln w="31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18901A25-BE97-4B3E-95F9-DAF2BBB84CDA}"/>
              </a:ext>
            </a:extLst>
          </p:cNvPr>
          <p:cNvCxnSpPr>
            <a:cxnSpLocks/>
          </p:cNvCxnSpPr>
          <p:nvPr/>
        </p:nvCxnSpPr>
        <p:spPr>
          <a:xfrm>
            <a:off x="5157589" y="842268"/>
            <a:ext cx="0" cy="216000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1591DFAE-34A3-4BC0-B961-4CC0A1829A2F}"/>
              </a:ext>
            </a:extLst>
          </p:cNvPr>
          <p:cNvCxnSpPr>
            <a:cxnSpLocks/>
          </p:cNvCxnSpPr>
          <p:nvPr/>
        </p:nvCxnSpPr>
        <p:spPr>
          <a:xfrm>
            <a:off x="6133809" y="842269"/>
            <a:ext cx="0" cy="2160000"/>
          </a:xfrm>
          <a:prstGeom prst="line">
            <a:avLst/>
          </a:prstGeom>
          <a:ln w="3175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A632BA3A-A1C4-4D54-942F-7DCE8A5F6E9F}"/>
              </a:ext>
            </a:extLst>
          </p:cNvPr>
          <p:cNvCxnSpPr>
            <a:cxnSpLocks/>
          </p:cNvCxnSpPr>
          <p:nvPr/>
        </p:nvCxnSpPr>
        <p:spPr>
          <a:xfrm>
            <a:off x="7087252" y="835426"/>
            <a:ext cx="0" cy="2160000"/>
          </a:xfrm>
          <a:prstGeom prst="line">
            <a:avLst/>
          </a:prstGeom>
          <a:ln w="3175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40E76435-0889-4DCD-8509-5322D693AE50}"/>
              </a:ext>
            </a:extLst>
          </p:cNvPr>
          <p:cNvCxnSpPr>
            <a:cxnSpLocks/>
          </p:cNvCxnSpPr>
          <p:nvPr/>
        </p:nvCxnSpPr>
        <p:spPr>
          <a:xfrm>
            <a:off x="8060124" y="839324"/>
            <a:ext cx="0" cy="2160000"/>
          </a:xfrm>
          <a:prstGeom prst="line">
            <a:avLst/>
          </a:prstGeom>
          <a:ln w="3175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CF933389-1743-4275-B0CB-86F5F6BD104A}"/>
              </a:ext>
            </a:extLst>
          </p:cNvPr>
          <p:cNvCxnSpPr>
            <a:cxnSpLocks/>
          </p:cNvCxnSpPr>
          <p:nvPr/>
        </p:nvCxnSpPr>
        <p:spPr>
          <a:xfrm>
            <a:off x="6427054" y="2999324"/>
            <a:ext cx="0" cy="18437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57B9C75E-E0C9-41D4-B4FE-19227289A79E}"/>
              </a:ext>
            </a:extLst>
          </p:cNvPr>
          <p:cNvCxnSpPr>
            <a:cxnSpLocks/>
          </p:cNvCxnSpPr>
          <p:nvPr/>
        </p:nvCxnSpPr>
        <p:spPr>
          <a:xfrm flipV="1">
            <a:off x="6850222" y="5847071"/>
            <a:ext cx="250844" cy="82884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169AEEC4-7C45-4130-BD8E-ABD4747EDEA9}"/>
              </a:ext>
            </a:extLst>
          </p:cNvPr>
          <p:cNvCxnSpPr>
            <a:cxnSpLocks/>
          </p:cNvCxnSpPr>
          <p:nvPr/>
        </p:nvCxnSpPr>
        <p:spPr>
          <a:xfrm>
            <a:off x="6897186" y="5653306"/>
            <a:ext cx="204895" cy="196510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BD50CA6F-D425-4957-81E4-9D56A9CE6973}"/>
              </a:ext>
            </a:extLst>
          </p:cNvPr>
          <p:cNvCxnSpPr>
            <a:cxnSpLocks/>
          </p:cNvCxnSpPr>
          <p:nvPr/>
        </p:nvCxnSpPr>
        <p:spPr>
          <a:xfrm flipH="1">
            <a:off x="6850453" y="5649389"/>
            <a:ext cx="47653" cy="282367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A89440CC-F1EC-457E-996A-CCA37C72DE76}"/>
              </a:ext>
            </a:extLst>
          </p:cNvPr>
          <p:cNvCxnSpPr>
            <a:cxnSpLocks/>
          </p:cNvCxnSpPr>
          <p:nvPr/>
        </p:nvCxnSpPr>
        <p:spPr>
          <a:xfrm>
            <a:off x="6712103" y="2993611"/>
            <a:ext cx="0" cy="1761271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id="{35341563-9F87-4D41-A114-FE5DC1D9297E}"/>
              </a:ext>
            </a:extLst>
          </p:cNvPr>
          <p:cNvCxnSpPr/>
          <p:nvPr/>
        </p:nvCxnSpPr>
        <p:spPr>
          <a:xfrm flipV="1">
            <a:off x="7794382" y="1215736"/>
            <a:ext cx="1318" cy="5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Connettore diritto 242">
            <a:extLst>
              <a:ext uri="{FF2B5EF4-FFF2-40B4-BE49-F238E27FC236}">
                <a16:creationId xmlns:a16="http://schemas.microsoft.com/office/drawing/2014/main" id="{B103DCB2-6923-4977-97C1-4A81543AEA36}"/>
              </a:ext>
            </a:extLst>
          </p:cNvPr>
          <p:cNvCxnSpPr>
            <a:cxnSpLocks/>
          </p:cNvCxnSpPr>
          <p:nvPr/>
        </p:nvCxnSpPr>
        <p:spPr>
          <a:xfrm>
            <a:off x="6426144" y="2995732"/>
            <a:ext cx="181102" cy="32677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Connettore diritto 243">
            <a:extLst>
              <a:ext uri="{FF2B5EF4-FFF2-40B4-BE49-F238E27FC236}">
                <a16:creationId xmlns:a16="http://schemas.microsoft.com/office/drawing/2014/main" id="{3185C91A-971B-4139-B4C3-64179EE99BE4}"/>
              </a:ext>
            </a:extLst>
          </p:cNvPr>
          <p:cNvCxnSpPr>
            <a:cxnSpLocks/>
          </p:cNvCxnSpPr>
          <p:nvPr/>
        </p:nvCxnSpPr>
        <p:spPr>
          <a:xfrm flipH="1">
            <a:off x="4806367" y="3000994"/>
            <a:ext cx="134161" cy="317720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CasellaDiTesto 244">
            <a:extLst>
              <a:ext uri="{FF2B5EF4-FFF2-40B4-BE49-F238E27FC236}">
                <a16:creationId xmlns:a16="http://schemas.microsoft.com/office/drawing/2014/main" id="{BE27B421-1B10-4ADD-A6ED-F04A1AB61962}"/>
              </a:ext>
            </a:extLst>
          </p:cNvPr>
          <p:cNvSpPr txBox="1"/>
          <p:nvPr/>
        </p:nvSpPr>
        <p:spPr>
          <a:xfrm>
            <a:off x="3235666" y="2658252"/>
            <a:ext cx="648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00FF"/>
                </a:solidFill>
                <a:latin typeface="Symbol" panose="05050102010706020507" pitchFamily="18" charset="2"/>
              </a:rPr>
              <a:t>a</a:t>
            </a:r>
          </a:p>
        </p:txBody>
      </p:sp>
      <p:grpSp>
        <p:nvGrpSpPr>
          <p:cNvPr id="246" name="Gruppo 245">
            <a:extLst>
              <a:ext uri="{FF2B5EF4-FFF2-40B4-BE49-F238E27FC236}">
                <a16:creationId xmlns:a16="http://schemas.microsoft.com/office/drawing/2014/main" id="{D4C1D0D1-6802-404C-ABAE-C8971D31666F}"/>
              </a:ext>
            </a:extLst>
          </p:cNvPr>
          <p:cNvGrpSpPr/>
          <p:nvPr/>
        </p:nvGrpSpPr>
        <p:grpSpPr>
          <a:xfrm rot="20502934">
            <a:off x="6022156" y="4734824"/>
            <a:ext cx="1768096" cy="1721321"/>
            <a:chOff x="9057399" y="4945464"/>
            <a:chExt cx="1721217" cy="1520401"/>
          </a:xfrm>
        </p:grpSpPr>
        <p:sp>
          <p:nvSpPr>
            <p:cNvPr id="247" name="Triangolo isoscele 246">
              <a:extLst>
                <a:ext uri="{FF2B5EF4-FFF2-40B4-BE49-F238E27FC236}">
                  <a16:creationId xmlns:a16="http://schemas.microsoft.com/office/drawing/2014/main" id="{848E16EF-C81F-4D4F-8931-D9652BEC9A25}"/>
                </a:ext>
              </a:extLst>
            </p:cNvPr>
            <p:cNvSpPr/>
            <p:nvPr/>
          </p:nvSpPr>
          <p:spPr>
            <a:xfrm>
              <a:off x="9057399" y="4945464"/>
              <a:ext cx="1669002" cy="1429306"/>
            </a:xfrm>
            <a:prstGeom prst="triangle">
              <a:avLst/>
            </a:prstGeom>
            <a:noFill/>
            <a:ln w="31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248" name="Connettore diritto 247">
              <a:extLst>
                <a:ext uri="{FF2B5EF4-FFF2-40B4-BE49-F238E27FC236}">
                  <a16:creationId xmlns:a16="http://schemas.microsoft.com/office/drawing/2014/main" id="{97B369FB-D562-4702-9060-5434A58639BD}"/>
                </a:ext>
              </a:extLst>
            </p:cNvPr>
            <p:cNvCxnSpPr>
              <a:cxnSpLocks/>
            </p:cNvCxnSpPr>
            <p:nvPr/>
          </p:nvCxnSpPr>
          <p:spPr>
            <a:xfrm rot="1097066">
              <a:off x="9745275" y="4953587"/>
              <a:ext cx="288898" cy="793317"/>
            </a:xfrm>
            <a:prstGeom prst="line">
              <a:avLst/>
            </a:prstGeom>
            <a:ln w="3175"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Connettore diritto 248">
              <a:extLst>
                <a:ext uri="{FF2B5EF4-FFF2-40B4-BE49-F238E27FC236}">
                  <a16:creationId xmlns:a16="http://schemas.microsoft.com/office/drawing/2014/main" id="{1658E872-600E-4116-942E-ADD46053C043}"/>
                </a:ext>
              </a:extLst>
            </p:cNvPr>
            <p:cNvCxnSpPr>
              <a:cxnSpLocks/>
              <a:endCxn id="247" idx="4"/>
            </p:cNvCxnSpPr>
            <p:nvPr/>
          </p:nvCxnSpPr>
          <p:spPr>
            <a:xfrm rot="1097066">
              <a:off x="9963398" y="6080376"/>
              <a:ext cx="815218" cy="182983"/>
            </a:xfrm>
            <a:prstGeom prst="line">
              <a:avLst/>
            </a:prstGeom>
            <a:ln w="3175"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Connettore diritto 249">
              <a:extLst>
                <a:ext uri="{FF2B5EF4-FFF2-40B4-BE49-F238E27FC236}">
                  <a16:creationId xmlns:a16="http://schemas.microsoft.com/office/drawing/2014/main" id="{8EADE5A5-81B5-4F14-A47C-8B366D832FC0}"/>
                </a:ext>
              </a:extLst>
            </p:cNvPr>
            <p:cNvCxnSpPr>
              <a:cxnSpLocks/>
              <a:stCxn id="247" idx="2"/>
            </p:cNvCxnSpPr>
            <p:nvPr/>
          </p:nvCxnSpPr>
          <p:spPr>
            <a:xfrm rot="1097066" flipV="1">
              <a:off x="9145669" y="5877101"/>
              <a:ext cx="535597" cy="588764"/>
            </a:xfrm>
            <a:prstGeom prst="line">
              <a:avLst/>
            </a:prstGeom>
            <a:ln w="3175"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2" name="Connettore diritto 261">
            <a:extLst>
              <a:ext uri="{FF2B5EF4-FFF2-40B4-BE49-F238E27FC236}">
                <a16:creationId xmlns:a16="http://schemas.microsoft.com/office/drawing/2014/main" id="{60567D5A-A6DB-4E0E-B08A-D60D2BBE12F6}"/>
              </a:ext>
            </a:extLst>
          </p:cNvPr>
          <p:cNvCxnSpPr>
            <a:cxnSpLocks/>
          </p:cNvCxnSpPr>
          <p:nvPr/>
        </p:nvCxnSpPr>
        <p:spPr>
          <a:xfrm>
            <a:off x="4940526" y="2995854"/>
            <a:ext cx="0" cy="158955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nettore diritto 262">
            <a:extLst>
              <a:ext uri="{FF2B5EF4-FFF2-40B4-BE49-F238E27FC236}">
                <a16:creationId xmlns:a16="http://schemas.microsoft.com/office/drawing/2014/main" id="{9755530E-4B1B-4BC1-93AC-B5D758E2296A}"/>
              </a:ext>
            </a:extLst>
          </p:cNvPr>
          <p:cNvCxnSpPr>
            <a:cxnSpLocks/>
          </p:cNvCxnSpPr>
          <p:nvPr/>
        </p:nvCxnSpPr>
        <p:spPr>
          <a:xfrm>
            <a:off x="4932807" y="4581279"/>
            <a:ext cx="1493424" cy="26099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Connettore diritto 268">
            <a:extLst>
              <a:ext uri="{FF2B5EF4-FFF2-40B4-BE49-F238E27FC236}">
                <a16:creationId xmlns:a16="http://schemas.microsoft.com/office/drawing/2014/main" id="{59AD34B2-9928-4F34-B47D-889B24306617}"/>
              </a:ext>
            </a:extLst>
          </p:cNvPr>
          <p:cNvCxnSpPr>
            <a:cxnSpLocks/>
          </p:cNvCxnSpPr>
          <p:nvPr/>
        </p:nvCxnSpPr>
        <p:spPr>
          <a:xfrm flipH="1">
            <a:off x="5380858" y="4839947"/>
            <a:ext cx="1048405" cy="108569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Connettore diritto 271">
            <a:extLst>
              <a:ext uri="{FF2B5EF4-FFF2-40B4-BE49-F238E27FC236}">
                <a16:creationId xmlns:a16="http://schemas.microsoft.com/office/drawing/2014/main" id="{5E6478A0-FFFF-4C32-A5D6-D2374A0EEBF2}"/>
              </a:ext>
            </a:extLst>
          </p:cNvPr>
          <p:cNvCxnSpPr>
            <a:cxnSpLocks/>
          </p:cNvCxnSpPr>
          <p:nvPr/>
        </p:nvCxnSpPr>
        <p:spPr>
          <a:xfrm>
            <a:off x="4938158" y="4578442"/>
            <a:ext cx="443210" cy="135750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Connettore diritto 278">
            <a:extLst>
              <a:ext uri="{FF2B5EF4-FFF2-40B4-BE49-F238E27FC236}">
                <a16:creationId xmlns:a16="http://schemas.microsoft.com/office/drawing/2014/main" id="{2D183C84-124F-49F3-A900-E7A0755D0684}"/>
              </a:ext>
            </a:extLst>
          </p:cNvPr>
          <p:cNvCxnSpPr>
            <a:cxnSpLocks/>
          </p:cNvCxnSpPr>
          <p:nvPr/>
        </p:nvCxnSpPr>
        <p:spPr>
          <a:xfrm flipV="1">
            <a:off x="5379463" y="2996819"/>
            <a:ext cx="0" cy="292881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Connettore diritto 283">
            <a:extLst>
              <a:ext uri="{FF2B5EF4-FFF2-40B4-BE49-F238E27FC236}">
                <a16:creationId xmlns:a16="http://schemas.microsoft.com/office/drawing/2014/main" id="{52EC174C-7E04-480A-A30A-FC190437924F}"/>
              </a:ext>
            </a:extLst>
          </p:cNvPr>
          <p:cNvCxnSpPr>
            <a:cxnSpLocks/>
          </p:cNvCxnSpPr>
          <p:nvPr/>
        </p:nvCxnSpPr>
        <p:spPr>
          <a:xfrm flipV="1">
            <a:off x="5336604" y="3315532"/>
            <a:ext cx="0" cy="278542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" name="CasellaDiTesto 285">
            <a:extLst>
              <a:ext uri="{FF2B5EF4-FFF2-40B4-BE49-F238E27FC236}">
                <a16:creationId xmlns:a16="http://schemas.microsoft.com/office/drawing/2014/main" id="{130772F0-1756-487F-B06E-25ED45B78269}"/>
              </a:ext>
            </a:extLst>
          </p:cNvPr>
          <p:cNvSpPr txBox="1"/>
          <p:nvPr/>
        </p:nvSpPr>
        <p:spPr>
          <a:xfrm>
            <a:off x="0" y="789241"/>
            <a:ext cx="4367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Sezione delle piramidi con il piano </a:t>
            </a:r>
            <a:r>
              <a:rPr lang="it-IT" dirty="0">
                <a:solidFill>
                  <a:srgbClr val="0000FF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 contenente la faccia inferiore del cubo</a:t>
            </a:r>
          </a:p>
        </p:txBody>
      </p:sp>
      <p:cxnSp>
        <p:nvCxnSpPr>
          <p:cNvPr id="287" name="Connettore diritto 286">
            <a:extLst>
              <a:ext uri="{FF2B5EF4-FFF2-40B4-BE49-F238E27FC236}">
                <a16:creationId xmlns:a16="http://schemas.microsoft.com/office/drawing/2014/main" id="{28DCCE64-8E2C-4A65-B22C-61261FC1261A}"/>
              </a:ext>
            </a:extLst>
          </p:cNvPr>
          <p:cNvCxnSpPr>
            <a:cxnSpLocks/>
          </p:cNvCxnSpPr>
          <p:nvPr/>
        </p:nvCxnSpPr>
        <p:spPr>
          <a:xfrm>
            <a:off x="6304448" y="1212103"/>
            <a:ext cx="0" cy="5380019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nettore diritto 289">
            <a:extLst>
              <a:ext uri="{FF2B5EF4-FFF2-40B4-BE49-F238E27FC236}">
                <a16:creationId xmlns:a16="http://schemas.microsoft.com/office/drawing/2014/main" id="{3BF27C84-A4C3-4DFC-8ABD-BF9BB427C8FB}"/>
              </a:ext>
            </a:extLst>
          </p:cNvPr>
          <p:cNvCxnSpPr>
            <a:cxnSpLocks/>
          </p:cNvCxnSpPr>
          <p:nvPr/>
        </p:nvCxnSpPr>
        <p:spPr>
          <a:xfrm>
            <a:off x="5158428" y="2993611"/>
            <a:ext cx="0" cy="2263587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Connettore diritto 291">
            <a:extLst>
              <a:ext uri="{FF2B5EF4-FFF2-40B4-BE49-F238E27FC236}">
                <a16:creationId xmlns:a16="http://schemas.microsoft.com/office/drawing/2014/main" id="{1CB6480B-C5F6-4FE8-B0B9-B7458E70A794}"/>
              </a:ext>
            </a:extLst>
          </p:cNvPr>
          <p:cNvCxnSpPr>
            <a:cxnSpLocks/>
          </p:cNvCxnSpPr>
          <p:nvPr/>
        </p:nvCxnSpPr>
        <p:spPr>
          <a:xfrm>
            <a:off x="7087252" y="2990139"/>
            <a:ext cx="0" cy="3246798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onnettore diritto 293">
            <a:extLst>
              <a:ext uri="{FF2B5EF4-FFF2-40B4-BE49-F238E27FC236}">
                <a16:creationId xmlns:a16="http://schemas.microsoft.com/office/drawing/2014/main" id="{1C01D701-F840-4BEE-B741-36EE5D8EFB4D}"/>
              </a:ext>
            </a:extLst>
          </p:cNvPr>
          <p:cNvCxnSpPr>
            <a:cxnSpLocks/>
          </p:cNvCxnSpPr>
          <p:nvPr/>
        </p:nvCxnSpPr>
        <p:spPr>
          <a:xfrm>
            <a:off x="8060124" y="2986851"/>
            <a:ext cx="0" cy="1318821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Connettore diritto 297">
            <a:extLst>
              <a:ext uri="{FF2B5EF4-FFF2-40B4-BE49-F238E27FC236}">
                <a16:creationId xmlns:a16="http://schemas.microsoft.com/office/drawing/2014/main" id="{07E16A57-BE42-40D8-93F4-644E509E2E1A}"/>
              </a:ext>
            </a:extLst>
          </p:cNvPr>
          <p:cNvCxnSpPr>
            <a:cxnSpLocks/>
          </p:cNvCxnSpPr>
          <p:nvPr/>
        </p:nvCxnSpPr>
        <p:spPr>
          <a:xfrm>
            <a:off x="8335645" y="2998756"/>
            <a:ext cx="0" cy="203212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Connettore diritto 300">
            <a:extLst>
              <a:ext uri="{FF2B5EF4-FFF2-40B4-BE49-F238E27FC236}">
                <a16:creationId xmlns:a16="http://schemas.microsoft.com/office/drawing/2014/main" id="{9F99D179-A268-41EE-A889-126E2816D855}"/>
              </a:ext>
            </a:extLst>
          </p:cNvPr>
          <p:cNvCxnSpPr>
            <a:cxnSpLocks/>
          </p:cNvCxnSpPr>
          <p:nvPr/>
        </p:nvCxnSpPr>
        <p:spPr>
          <a:xfrm flipH="1">
            <a:off x="6708303" y="3568343"/>
            <a:ext cx="1145923" cy="118760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Connettore diritto 303">
            <a:extLst>
              <a:ext uri="{FF2B5EF4-FFF2-40B4-BE49-F238E27FC236}">
                <a16:creationId xmlns:a16="http://schemas.microsoft.com/office/drawing/2014/main" id="{6CC14E15-ECD9-465E-BC93-A16A15DD1F56}"/>
              </a:ext>
            </a:extLst>
          </p:cNvPr>
          <p:cNvCxnSpPr>
            <a:cxnSpLocks/>
          </p:cNvCxnSpPr>
          <p:nvPr/>
        </p:nvCxnSpPr>
        <p:spPr>
          <a:xfrm>
            <a:off x="7855018" y="3569004"/>
            <a:ext cx="479456" cy="1465944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Connettore diritto 306">
            <a:extLst>
              <a:ext uri="{FF2B5EF4-FFF2-40B4-BE49-F238E27FC236}">
                <a16:creationId xmlns:a16="http://schemas.microsoft.com/office/drawing/2014/main" id="{452F3E2E-FD58-4DD1-9D19-4F7BEB348F6E}"/>
              </a:ext>
            </a:extLst>
          </p:cNvPr>
          <p:cNvCxnSpPr>
            <a:cxnSpLocks/>
          </p:cNvCxnSpPr>
          <p:nvPr/>
        </p:nvCxnSpPr>
        <p:spPr>
          <a:xfrm>
            <a:off x="6712924" y="4752882"/>
            <a:ext cx="1621550" cy="277997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Connettore diritto 309">
            <a:extLst>
              <a:ext uri="{FF2B5EF4-FFF2-40B4-BE49-F238E27FC236}">
                <a16:creationId xmlns:a16="http://schemas.microsoft.com/office/drawing/2014/main" id="{54956BFB-D9D1-4192-A79E-CBEF1FB2615A}"/>
              </a:ext>
            </a:extLst>
          </p:cNvPr>
          <p:cNvCxnSpPr>
            <a:cxnSpLocks/>
          </p:cNvCxnSpPr>
          <p:nvPr/>
        </p:nvCxnSpPr>
        <p:spPr>
          <a:xfrm>
            <a:off x="7930974" y="1212101"/>
            <a:ext cx="0" cy="4837348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4049312-6C8E-407C-9F79-105BCE42BBFB}"/>
              </a:ext>
            </a:extLst>
          </p:cNvPr>
          <p:cNvSpPr txBox="1"/>
          <p:nvPr/>
        </p:nvSpPr>
        <p:spPr>
          <a:xfrm>
            <a:off x="2" y="1476886"/>
            <a:ext cx="31700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Immaginiamo di eliminare le facce del cubo lasciando solamente la base appartenente ad </a:t>
            </a:r>
            <a:r>
              <a:rPr lang="it-IT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EC5C5D1-100F-491B-B731-59874912ADEA}"/>
              </a:ext>
            </a:extLst>
          </p:cNvPr>
          <p:cNvSpPr txBox="1"/>
          <p:nvPr/>
        </p:nvSpPr>
        <p:spPr>
          <a:xfrm>
            <a:off x="-1" y="3116070"/>
            <a:ext cx="291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Definiamo la sezione della piramide blu con il piano 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  <a:latin typeface="Symbol" panose="05050102010706020507" pitchFamily="18" charset="2"/>
              </a:rPr>
              <a:t>a</a:t>
            </a:r>
          </a:p>
        </p:txBody>
      </p: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6F626B15-B4E7-4E32-8266-BE7E0A129898}"/>
              </a:ext>
            </a:extLst>
          </p:cNvPr>
          <p:cNvCxnSpPr>
            <a:cxnSpLocks/>
          </p:cNvCxnSpPr>
          <p:nvPr/>
        </p:nvCxnSpPr>
        <p:spPr>
          <a:xfrm>
            <a:off x="6948810" y="3322509"/>
            <a:ext cx="0" cy="2491765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89CFAC00-F45F-4FA9-8F5C-CD5A9968FD5C}"/>
              </a:ext>
            </a:extLst>
          </p:cNvPr>
          <p:cNvCxnSpPr>
            <a:cxnSpLocks/>
          </p:cNvCxnSpPr>
          <p:nvPr/>
        </p:nvCxnSpPr>
        <p:spPr>
          <a:xfrm>
            <a:off x="7635870" y="112395"/>
            <a:ext cx="0" cy="4334346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7E1F8BDE-2BCF-4A57-ACC3-4FF4A48217E2}"/>
              </a:ext>
            </a:extLst>
          </p:cNvPr>
          <p:cNvCxnSpPr/>
          <p:nvPr/>
        </p:nvCxnSpPr>
        <p:spPr>
          <a:xfrm flipH="1">
            <a:off x="5335950" y="2993609"/>
            <a:ext cx="40606" cy="32889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FD9A8BEC-8200-4222-AEC5-7E9D478FCC81}"/>
              </a:ext>
            </a:extLst>
          </p:cNvPr>
          <p:cNvCxnSpPr>
            <a:cxnSpLocks/>
          </p:cNvCxnSpPr>
          <p:nvPr/>
        </p:nvCxnSpPr>
        <p:spPr>
          <a:xfrm flipH="1">
            <a:off x="6422082" y="4785434"/>
            <a:ext cx="188231" cy="61455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39C8BC1C-9C5A-49BC-B847-CE70B9D4E115}"/>
              </a:ext>
            </a:extLst>
          </p:cNvPr>
          <p:cNvCxnSpPr>
            <a:cxnSpLocks/>
          </p:cNvCxnSpPr>
          <p:nvPr/>
        </p:nvCxnSpPr>
        <p:spPr>
          <a:xfrm>
            <a:off x="4802056" y="4470004"/>
            <a:ext cx="143462" cy="119271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EC471D1F-7EB6-4F39-AB77-ED5D94255944}"/>
              </a:ext>
            </a:extLst>
          </p:cNvPr>
          <p:cNvCxnSpPr>
            <a:cxnSpLocks/>
          </p:cNvCxnSpPr>
          <p:nvPr/>
        </p:nvCxnSpPr>
        <p:spPr>
          <a:xfrm flipH="1">
            <a:off x="5338958" y="5925638"/>
            <a:ext cx="43267" cy="172273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CasellaDiTesto 109">
            <a:extLst>
              <a:ext uri="{FF2B5EF4-FFF2-40B4-BE49-F238E27FC236}">
                <a16:creationId xmlns:a16="http://schemas.microsoft.com/office/drawing/2014/main" id="{F6CEA27F-3A97-41EB-857D-E4A58F610C9B}"/>
              </a:ext>
            </a:extLst>
          </p:cNvPr>
          <p:cNvSpPr txBox="1"/>
          <p:nvPr/>
        </p:nvSpPr>
        <p:spPr>
          <a:xfrm>
            <a:off x="0" y="4079216"/>
            <a:ext cx="25958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Definiamo la sezione della piramide verde con il piano </a:t>
            </a:r>
            <a:r>
              <a:rPr lang="it-IT" dirty="0">
                <a:solidFill>
                  <a:srgbClr val="00B050"/>
                </a:solidFill>
                <a:latin typeface="Symbol" panose="05050102010706020507" pitchFamily="18" charset="2"/>
              </a:rPr>
              <a:t>a</a:t>
            </a:r>
          </a:p>
        </p:txBody>
      </p: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A4084BA7-36A1-4997-8D67-4DE3A4097ED0}"/>
              </a:ext>
            </a:extLst>
          </p:cNvPr>
          <p:cNvCxnSpPr>
            <a:cxnSpLocks/>
          </p:cNvCxnSpPr>
          <p:nvPr/>
        </p:nvCxnSpPr>
        <p:spPr>
          <a:xfrm>
            <a:off x="6850222" y="2993611"/>
            <a:ext cx="0" cy="2942341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50C0A2F8-45F6-4C35-BD83-C0CB9716AFDF}"/>
              </a:ext>
            </a:extLst>
          </p:cNvPr>
          <p:cNvCxnSpPr>
            <a:cxnSpLocks/>
          </p:cNvCxnSpPr>
          <p:nvPr/>
        </p:nvCxnSpPr>
        <p:spPr>
          <a:xfrm>
            <a:off x="6897852" y="2993609"/>
            <a:ext cx="0" cy="2666828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ttore diritto 114">
            <a:extLst>
              <a:ext uri="{FF2B5EF4-FFF2-40B4-BE49-F238E27FC236}">
                <a16:creationId xmlns:a16="http://schemas.microsoft.com/office/drawing/2014/main" id="{98700D53-D01A-41ED-9C2F-3CE3E5732BCA}"/>
              </a:ext>
            </a:extLst>
          </p:cNvPr>
          <p:cNvCxnSpPr>
            <a:cxnSpLocks/>
          </p:cNvCxnSpPr>
          <p:nvPr/>
        </p:nvCxnSpPr>
        <p:spPr>
          <a:xfrm>
            <a:off x="7101066" y="3000996"/>
            <a:ext cx="0" cy="2846077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99A889B0-CAFC-425D-AFEC-86BD183546A5}"/>
              </a:ext>
            </a:extLst>
          </p:cNvPr>
          <p:cNvCxnSpPr>
            <a:cxnSpLocks/>
          </p:cNvCxnSpPr>
          <p:nvPr/>
        </p:nvCxnSpPr>
        <p:spPr>
          <a:xfrm>
            <a:off x="6850802" y="2995675"/>
            <a:ext cx="99915" cy="326832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0F2F840E-85D3-495D-94DE-ED9B6ACBB86F}"/>
              </a:ext>
            </a:extLst>
          </p:cNvPr>
          <p:cNvCxnSpPr>
            <a:cxnSpLocks/>
          </p:cNvCxnSpPr>
          <p:nvPr/>
        </p:nvCxnSpPr>
        <p:spPr>
          <a:xfrm flipH="1">
            <a:off x="6951247" y="2993417"/>
            <a:ext cx="152464" cy="326907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4BFB9549-E5A8-491C-AF6E-4ED4999C3484}"/>
              </a:ext>
            </a:extLst>
          </p:cNvPr>
          <p:cNvCxnSpPr>
            <a:cxnSpLocks/>
          </p:cNvCxnSpPr>
          <p:nvPr/>
        </p:nvCxnSpPr>
        <p:spPr>
          <a:xfrm flipH="1" flipV="1">
            <a:off x="6897032" y="2985732"/>
            <a:ext cx="54448" cy="336776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id="{08479788-8C1C-4510-A33C-C050215FD550}"/>
              </a:ext>
            </a:extLst>
          </p:cNvPr>
          <p:cNvCxnSpPr>
            <a:cxnSpLocks/>
            <a:endCxn id="14" idx="0"/>
          </p:cNvCxnSpPr>
          <p:nvPr/>
        </p:nvCxnSpPr>
        <p:spPr>
          <a:xfrm>
            <a:off x="6609078" y="3322507"/>
            <a:ext cx="0" cy="146153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696780D2-8575-4B89-8696-916EC4D028D7}"/>
              </a:ext>
            </a:extLst>
          </p:cNvPr>
          <p:cNvCxnSpPr>
            <a:cxnSpLocks/>
          </p:cNvCxnSpPr>
          <p:nvPr/>
        </p:nvCxnSpPr>
        <p:spPr>
          <a:xfrm>
            <a:off x="8336448" y="3000996"/>
            <a:ext cx="78832" cy="32151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26BE3626-1B8B-435B-9935-A0DD08ABEAEC}"/>
              </a:ext>
            </a:extLst>
          </p:cNvPr>
          <p:cNvCxnSpPr>
            <a:cxnSpLocks/>
          </p:cNvCxnSpPr>
          <p:nvPr/>
        </p:nvCxnSpPr>
        <p:spPr>
          <a:xfrm>
            <a:off x="7855880" y="3000994"/>
            <a:ext cx="24737" cy="314538"/>
          </a:xfrm>
          <a:prstGeom prst="line">
            <a:avLst/>
          </a:prstGeom>
          <a:ln w="31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D4D6194E-3E64-4B29-B3B4-3C655183D5DA}"/>
              </a:ext>
            </a:extLst>
          </p:cNvPr>
          <p:cNvCxnSpPr>
            <a:cxnSpLocks/>
          </p:cNvCxnSpPr>
          <p:nvPr/>
        </p:nvCxnSpPr>
        <p:spPr>
          <a:xfrm flipV="1">
            <a:off x="6603991" y="2985734"/>
            <a:ext cx="111620" cy="34940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CasellaDiTesto 175">
            <a:extLst>
              <a:ext uri="{FF2B5EF4-FFF2-40B4-BE49-F238E27FC236}">
                <a16:creationId xmlns:a16="http://schemas.microsoft.com/office/drawing/2014/main" id="{4737B45F-8942-4AF5-8B6A-DD151DD5C635}"/>
              </a:ext>
            </a:extLst>
          </p:cNvPr>
          <p:cNvSpPr txBox="1"/>
          <p:nvPr/>
        </p:nvSpPr>
        <p:spPr>
          <a:xfrm>
            <a:off x="0" y="5112270"/>
            <a:ext cx="25958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Definiamo la sezione della piramide rossa con il piano </a:t>
            </a:r>
            <a:r>
              <a:rPr lang="it-IT" dirty="0">
                <a:solidFill>
                  <a:srgbClr val="C00000"/>
                </a:solidFill>
                <a:latin typeface="Symbol" panose="05050102010706020507" pitchFamily="18" charset="2"/>
              </a:rPr>
              <a:t>a</a:t>
            </a:r>
          </a:p>
        </p:txBody>
      </p: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636FA387-CAEB-4F3E-93D1-D404EDD29F1A}"/>
              </a:ext>
            </a:extLst>
          </p:cNvPr>
          <p:cNvCxnSpPr>
            <a:cxnSpLocks/>
          </p:cNvCxnSpPr>
          <p:nvPr/>
        </p:nvCxnSpPr>
        <p:spPr>
          <a:xfrm>
            <a:off x="7854044" y="3000996"/>
            <a:ext cx="0" cy="567347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E1927D2E-DCB1-4B7B-96FA-A6B4D9D1D917}"/>
              </a:ext>
            </a:extLst>
          </p:cNvPr>
          <p:cNvCxnSpPr>
            <a:cxnSpLocks/>
          </p:cNvCxnSpPr>
          <p:nvPr/>
        </p:nvCxnSpPr>
        <p:spPr>
          <a:xfrm flipH="1" flipV="1">
            <a:off x="8329828" y="5025587"/>
            <a:ext cx="87554" cy="72714"/>
          </a:xfrm>
          <a:prstGeom prst="line">
            <a:avLst/>
          </a:prstGeom>
          <a:ln w="31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7D959390-9392-493A-A8AE-9FABAD2A63FC}"/>
              </a:ext>
            </a:extLst>
          </p:cNvPr>
          <p:cNvCxnSpPr>
            <a:cxnSpLocks/>
          </p:cNvCxnSpPr>
          <p:nvPr/>
        </p:nvCxnSpPr>
        <p:spPr>
          <a:xfrm flipV="1">
            <a:off x="7852362" y="3457013"/>
            <a:ext cx="30599" cy="122105"/>
          </a:xfrm>
          <a:prstGeom prst="line">
            <a:avLst/>
          </a:prstGeom>
          <a:ln w="31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E62E373F-858F-41D8-ADBE-59D6D07A11BB}"/>
              </a:ext>
            </a:extLst>
          </p:cNvPr>
          <p:cNvCxnSpPr>
            <a:cxnSpLocks/>
          </p:cNvCxnSpPr>
          <p:nvPr/>
        </p:nvCxnSpPr>
        <p:spPr>
          <a:xfrm flipV="1">
            <a:off x="6614681" y="4748562"/>
            <a:ext cx="104796" cy="34276"/>
          </a:xfrm>
          <a:prstGeom prst="line">
            <a:avLst/>
          </a:prstGeom>
          <a:ln w="31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itolo 1">
            <a:extLst>
              <a:ext uri="{FF2B5EF4-FFF2-40B4-BE49-F238E27FC236}">
                <a16:creationId xmlns:a16="http://schemas.microsoft.com/office/drawing/2014/main" id="{44A07B8E-0A84-4011-86CE-87CF7E6788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33" y="30639"/>
            <a:ext cx="5400000" cy="646624"/>
          </a:xfrm>
          <a:ln>
            <a:solidFill>
              <a:srgbClr val="3333FF"/>
            </a:solidFill>
          </a:ln>
        </p:spPr>
        <p:txBody>
          <a:bodyPr>
            <a:normAutofit/>
          </a:bodyPr>
          <a:lstStyle/>
          <a:p>
            <a:r>
              <a:rPr lang="it-IT" sz="2001" dirty="0">
                <a:solidFill>
                  <a:srgbClr val="3333FF"/>
                </a:solidFill>
                <a:latin typeface="Comic Sans MS" panose="030F0702030302020204" pitchFamily="66" charset="0"/>
              </a:rPr>
              <a:t>GEOMETRIA DESCRITTIVA DINAMICA </a:t>
            </a:r>
            <a:r>
              <a:rPr lang="it-IT" sz="1600" dirty="0">
                <a:solidFill>
                  <a:srgbClr val="3333FF"/>
                </a:solidFill>
                <a:latin typeface="Comic Sans MS" panose="030F0702030302020204" pitchFamily="66" charset="0"/>
              </a:rPr>
              <a:t>COMPENETRAZIONE DI SOLIDI A FACCE  (1)</a:t>
            </a:r>
            <a:endParaRPr lang="it-IT" sz="1600" dirty="0">
              <a:solidFill>
                <a:srgbClr val="3333FF"/>
              </a:solidFill>
            </a:endParaRPr>
          </a:p>
        </p:txBody>
      </p:sp>
      <p:sp>
        <p:nvSpPr>
          <p:cNvPr id="93" name="Pulsante di azione: vuoto 9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AF13ED55-B264-4A8D-BA03-B441A056DEFA}"/>
              </a:ext>
            </a:extLst>
          </p:cNvPr>
          <p:cNvSpPr/>
          <p:nvPr/>
        </p:nvSpPr>
        <p:spPr>
          <a:xfrm>
            <a:off x="7738911" y="11398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+mj-lt"/>
              </a:rPr>
              <a:t>Torna a dati</a:t>
            </a:r>
          </a:p>
        </p:txBody>
      </p: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F1EB6753-0AE1-4D78-B23A-5A24B3A5B79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1246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0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3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2" grpId="0"/>
      <p:bldP spid="3" grpId="0"/>
      <p:bldP spid="110" grpId="0"/>
      <p:bldP spid="17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7DBA625F-58AA-4DBD-A59B-FBF0862BEFD1}"/>
              </a:ext>
            </a:extLst>
          </p:cNvPr>
          <p:cNvCxnSpPr>
            <a:cxnSpLocks/>
          </p:cNvCxnSpPr>
          <p:nvPr/>
        </p:nvCxnSpPr>
        <p:spPr>
          <a:xfrm>
            <a:off x="3723869" y="3321256"/>
            <a:ext cx="525145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riangolo isoscele 5">
            <a:extLst>
              <a:ext uri="{FF2B5EF4-FFF2-40B4-BE49-F238E27FC236}">
                <a16:creationId xmlns:a16="http://schemas.microsoft.com/office/drawing/2014/main" id="{3FA3ACE4-B49A-4D3F-9A6F-5CFB50A842DD}"/>
              </a:ext>
            </a:extLst>
          </p:cNvPr>
          <p:cNvSpPr/>
          <p:nvPr/>
        </p:nvSpPr>
        <p:spPr>
          <a:xfrm rot="4315126">
            <a:off x="4983243" y="4225853"/>
            <a:ext cx="1714456" cy="1618187"/>
          </a:xfrm>
          <a:prstGeom prst="triangl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2548B9CD-A7F7-4046-B382-4297E76C3C75}"/>
              </a:ext>
            </a:extLst>
          </p:cNvPr>
          <p:cNvCxnSpPr>
            <a:cxnSpLocks/>
          </p:cNvCxnSpPr>
          <p:nvPr/>
        </p:nvCxnSpPr>
        <p:spPr>
          <a:xfrm flipH="1">
            <a:off x="5582185" y="4839940"/>
            <a:ext cx="855563" cy="279332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E0D10125-F65A-452C-A0D8-E89FC4AF000C}"/>
              </a:ext>
            </a:extLst>
          </p:cNvPr>
          <p:cNvCxnSpPr>
            <a:cxnSpLocks/>
          </p:cNvCxnSpPr>
          <p:nvPr/>
        </p:nvCxnSpPr>
        <p:spPr>
          <a:xfrm flipH="1">
            <a:off x="5378829" y="5120019"/>
            <a:ext cx="204925" cy="815933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02E4F622-3D3B-4A2F-9EEE-8E9ED9DFF6EB}"/>
              </a:ext>
            </a:extLst>
          </p:cNvPr>
          <p:cNvCxnSpPr>
            <a:cxnSpLocks/>
          </p:cNvCxnSpPr>
          <p:nvPr/>
        </p:nvCxnSpPr>
        <p:spPr>
          <a:xfrm>
            <a:off x="4936735" y="4580454"/>
            <a:ext cx="647580" cy="538385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E4C6DDC2-6D03-4AC1-A5D6-D2452400C1FF}"/>
              </a:ext>
            </a:extLst>
          </p:cNvPr>
          <p:cNvCxnSpPr>
            <a:cxnSpLocks/>
          </p:cNvCxnSpPr>
          <p:nvPr/>
        </p:nvCxnSpPr>
        <p:spPr>
          <a:xfrm>
            <a:off x="6133809" y="2999324"/>
            <a:ext cx="0" cy="342788"/>
          </a:xfrm>
          <a:prstGeom prst="line">
            <a:avLst/>
          </a:prstGeom>
          <a:ln w="3175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4A5B5C6B-2B22-49B0-9129-54C91BBFD444}"/>
              </a:ext>
            </a:extLst>
          </p:cNvPr>
          <p:cNvCxnSpPr>
            <a:cxnSpLocks/>
          </p:cNvCxnSpPr>
          <p:nvPr/>
        </p:nvCxnSpPr>
        <p:spPr>
          <a:xfrm>
            <a:off x="5153961" y="2999715"/>
            <a:ext cx="2906165" cy="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21A1689B-DEE2-490B-8838-6B255450744B}"/>
              </a:ext>
            </a:extLst>
          </p:cNvPr>
          <p:cNvCxnSpPr>
            <a:cxnSpLocks/>
          </p:cNvCxnSpPr>
          <p:nvPr/>
        </p:nvCxnSpPr>
        <p:spPr>
          <a:xfrm>
            <a:off x="5153961" y="845287"/>
            <a:ext cx="2969109" cy="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riangolo isoscele 13">
            <a:extLst>
              <a:ext uri="{FF2B5EF4-FFF2-40B4-BE49-F238E27FC236}">
                <a16:creationId xmlns:a16="http://schemas.microsoft.com/office/drawing/2014/main" id="{689E1E42-0D4D-4A16-9DDB-006716839CCE}"/>
              </a:ext>
            </a:extLst>
          </p:cNvPr>
          <p:cNvSpPr/>
          <p:nvPr/>
        </p:nvSpPr>
        <p:spPr>
          <a:xfrm rot="15113339">
            <a:off x="6520858" y="3723432"/>
            <a:ext cx="1714459" cy="1618186"/>
          </a:xfrm>
          <a:prstGeom prst="triangl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6D6194C1-1B02-4A70-8B07-DBA7ED2E715D}"/>
              </a:ext>
            </a:extLst>
          </p:cNvPr>
          <p:cNvCxnSpPr>
            <a:cxnSpLocks/>
          </p:cNvCxnSpPr>
          <p:nvPr/>
        </p:nvCxnSpPr>
        <p:spPr>
          <a:xfrm flipV="1">
            <a:off x="6715613" y="4446743"/>
            <a:ext cx="924761" cy="302455"/>
          </a:xfrm>
          <a:prstGeom prst="line">
            <a:avLst/>
          </a:prstGeom>
          <a:ln w="31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E2262EAC-EAFF-49BD-A8DF-E5D557960D75}"/>
              </a:ext>
            </a:extLst>
          </p:cNvPr>
          <p:cNvCxnSpPr>
            <a:cxnSpLocks/>
          </p:cNvCxnSpPr>
          <p:nvPr/>
        </p:nvCxnSpPr>
        <p:spPr>
          <a:xfrm flipV="1">
            <a:off x="7634331" y="3570654"/>
            <a:ext cx="220123" cy="878400"/>
          </a:xfrm>
          <a:prstGeom prst="line">
            <a:avLst/>
          </a:prstGeom>
          <a:ln w="31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6357A479-8C5D-4AB4-8BE2-37DE039D3A49}"/>
              </a:ext>
            </a:extLst>
          </p:cNvPr>
          <p:cNvCxnSpPr>
            <a:cxnSpLocks/>
          </p:cNvCxnSpPr>
          <p:nvPr/>
        </p:nvCxnSpPr>
        <p:spPr>
          <a:xfrm flipH="1" flipV="1">
            <a:off x="7634866" y="4449056"/>
            <a:ext cx="700569" cy="581823"/>
          </a:xfrm>
          <a:prstGeom prst="line">
            <a:avLst/>
          </a:prstGeom>
          <a:ln w="31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uppo 17">
            <a:extLst>
              <a:ext uri="{FF2B5EF4-FFF2-40B4-BE49-F238E27FC236}">
                <a16:creationId xmlns:a16="http://schemas.microsoft.com/office/drawing/2014/main" id="{4351B514-063F-4708-BC69-448E542AF7A2}"/>
              </a:ext>
            </a:extLst>
          </p:cNvPr>
          <p:cNvGrpSpPr/>
          <p:nvPr/>
        </p:nvGrpSpPr>
        <p:grpSpPr>
          <a:xfrm rot="20502934">
            <a:off x="6828989" y="5647026"/>
            <a:ext cx="252131" cy="258044"/>
            <a:chOff x="9785287" y="5756675"/>
            <a:chExt cx="245446" cy="227924"/>
          </a:xfrm>
        </p:grpSpPr>
        <p:cxnSp>
          <p:nvCxnSpPr>
            <p:cNvPr id="19" name="Connettore diritto 18">
              <a:extLst>
                <a:ext uri="{FF2B5EF4-FFF2-40B4-BE49-F238E27FC236}">
                  <a16:creationId xmlns:a16="http://schemas.microsoft.com/office/drawing/2014/main" id="{04509D0B-B9DF-4A54-A18B-599AB3D54BCC}"/>
                </a:ext>
              </a:extLst>
            </p:cNvPr>
            <p:cNvCxnSpPr>
              <a:cxnSpLocks/>
            </p:cNvCxnSpPr>
            <p:nvPr/>
          </p:nvCxnSpPr>
          <p:spPr>
            <a:xfrm rot="1097066">
              <a:off x="9865297" y="5756675"/>
              <a:ext cx="48853" cy="134149"/>
            </a:xfrm>
            <a:prstGeom prst="line">
              <a:avLst/>
            </a:prstGeom>
            <a:ln w="3175"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ttore diritto 19">
              <a:extLst>
                <a:ext uri="{FF2B5EF4-FFF2-40B4-BE49-F238E27FC236}">
                  <a16:creationId xmlns:a16="http://schemas.microsoft.com/office/drawing/2014/main" id="{E1184289-D403-4C4E-851D-208BA9C9C185}"/>
                </a:ext>
              </a:extLst>
            </p:cNvPr>
            <p:cNvCxnSpPr>
              <a:cxnSpLocks/>
            </p:cNvCxnSpPr>
            <p:nvPr/>
          </p:nvCxnSpPr>
          <p:spPr>
            <a:xfrm rot="1097066">
              <a:off x="9876020" y="5916070"/>
              <a:ext cx="154713" cy="34727"/>
            </a:xfrm>
            <a:prstGeom prst="line">
              <a:avLst/>
            </a:prstGeom>
            <a:ln w="3175"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diritto 20">
              <a:extLst>
                <a:ext uri="{FF2B5EF4-FFF2-40B4-BE49-F238E27FC236}">
                  <a16:creationId xmlns:a16="http://schemas.microsoft.com/office/drawing/2014/main" id="{C167B814-A186-4707-865E-42BA9EBCE97D}"/>
                </a:ext>
              </a:extLst>
            </p:cNvPr>
            <p:cNvCxnSpPr>
              <a:cxnSpLocks/>
            </p:cNvCxnSpPr>
            <p:nvPr/>
          </p:nvCxnSpPr>
          <p:spPr>
            <a:xfrm rot="1097066" flipV="1">
              <a:off x="9785287" y="5878925"/>
              <a:ext cx="96132" cy="105674"/>
            </a:xfrm>
            <a:prstGeom prst="line">
              <a:avLst/>
            </a:prstGeom>
            <a:ln w="3175"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F45B880A-2E2D-42FC-B418-3E6CD9DE5657}"/>
              </a:ext>
            </a:extLst>
          </p:cNvPr>
          <p:cNvCxnSpPr>
            <a:cxnSpLocks/>
          </p:cNvCxnSpPr>
          <p:nvPr/>
        </p:nvCxnSpPr>
        <p:spPr>
          <a:xfrm flipV="1">
            <a:off x="7880618" y="3315534"/>
            <a:ext cx="0" cy="15072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4C87DFD0-32B3-4A45-9246-2E3C59DEDB94}"/>
              </a:ext>
            </a:extLst>
          </p:cNvPr>
          <p:cNvCxnSpPr>
            <a:cxnSpLocks/>
          </p:cNvCxnSpPr>
          <p:nvPr/>
        </p:nvCxnSpPr>
        <p:spPr>
          <a:xfrm>
            <a:off x="8413572" y="3317716"/>
            <a:ext cx="0" cy="1778054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31E455B3-D754-40FD-A98F-8FFA807061A3}"/>
              </a:ext>
            </a:extLst>
          </p:cNvPr>
          <p:cNvCxnSpPr>
            <a:cxnSpLocks/>
          </p:cNvCxnSpPr>
          <p:nvPr/>
        </p:nvCxnSpPr>
        <p:spPr>
          <a:xfrm>
            <a:off x="6609190" y="1214609"/>
            <a:ext cx="0" cy="3569435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52FED271-A5BE-413F-9FF0-A94254D915FF}"/>
              </a:ext>
            </a:extLst>
          </p:cNvPr>
          <p:cNvCxnSpPr>
            <a:cxnSpLocks/>
          </p:cNvCxnSpPr>
          <p:nvPr/>
        </p:nvCxnSpPr>
        <p:spPr>
          <a:xfrm>
            <a:off x="5583792" y="1476884"/>
            <a:ext cx="0" cy="36438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E46420A2-87EF-4E9F-8CBA-ACD77312C1AD}"/>
              </a:ext>
            </a:extLst>
          </p:cNvPr>
          <p:cNvCxnSpPr>
            <a:cxnSpLocks/>
          </p:cNvCxnSpPr>
          <p:nvPr/>
        </p:nvCxnSpPr>
        <p:spPr>
          <a:xfrm>
            <a:off x="4807133" y="3315532"/>
            <a:ext cx="0" cy="115797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1CA7C99F-C247-4442-94D3-F3E794E31D44}"/>
              </a:ext>
            </a:extLst>
          </p:cNvPr>
          <p:cNvCxnSpPr>
            <a:cxnSpLocks/>
          </p:cNvCxnSpPr>
          <p:nvPr/>
        </p:nvCxnSpPr>
        <p:spPr>
          <a:xfrm flipH="1">
            <a:off x="4942922" y="1482602"/>
            <a:ext cx="640454" cy="1516722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6274CE26-7D97-4885-AFB5-6848F522AC25}"/>
              </a:ext>
            </a:extLst>
          </p:cNvPr>
          <p:cNvCxnSpPr>
            <a:cxnSpLocks/>
          </p:cNvCxnSpPr>
          <p:nvPr/>
        </p:nvCxnSpPr>
        <p:spPr>
          <a:xfrm>
            <a:off x="5584689" y="1482602"/>
            <a:ext cx="842336" cy="1515868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C46F3124-3CD0-4E9D-9D04-6C84A5AE8FAC}"/>
              </a:ext>
            </a:extLst>
          </p:cNvPr>
          <p:cNvCxnSpPr>
            <a:cxnSpLocks/>
          </p:cNvCxnSpPr>
          <p:nvPr/>
        </p:nvCxnSpPr>
        <p:spPr>
          <a:xfrm flipH="1">
            <a:off x="5376558" y="1476884"/>
            <a:ext cx="206565" cy="153970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6E83646C-B797-4D6A-9488-F251ED1322FF}"/>
              </a:ext>
            </a:extLst>
          </p:cNvPr>
          <p:cNvCxnSpPr>
            <a:cxnSpLocks/>
          </p:cNvCxnSpPr>
          <p:nvPr/>
        </p:nvCxnSpPr>
        <p:spPr>
          <a:xfrm flipH="1" flipV="1">
            <a:off x="7630955" y="112397"/>
            <a:ext cx="705286" cy="2888599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C649C486-F9CB-4A2B-BC8A-035C53B1A2A5}"/>
              </a:ext>
            </a:extLst>
          </p:cNvPr>
          <p:cNvCxnSpPr>
            <a:cxnSpLocks/>
          </p:cNvCxnSpPr>
          <p:nvPr/>
        </p:nvCxnSpPr>
        <p:spPr>
          <a:xfrm flipH="1">
            <a:off x="6710688" y="108076"/>
            <a:ext cx="926724" cy="2892918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FF82753B-C59F-4566-8F6B-45DBACD7BFAA}"/>
              </a:ext>
            </a:extLst>
          </p:cNvPr>
          <p:cNvCxnSpPr>
            <a:cxnSpLocks/>
          </p:cNvCxnSpPr>
          <p:nvPr/>
        </p:nvCxnSpPr>
        <p:spPr>
          <a:xfrm>
            <a:off x="7630954" y="112397"/>
            <a:ext cx="223090" cy="2888599"/>
          </a:xfrm>
          <a:prstGeom prst="line">
            <a:avLst/>
          </a:prstGeom>
          <a:ln w="31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3CD24366-5BE3-4466-B467-4028B1C70465}"/>
              </a:ext>
            </a:extLst>
          </p:cNvPr>
          <p:cNvCxnSpPr>
            <a:cxnSpLocks/>
          </p:cNvCxnSpPr>
          <p:nvPr/>
        </p:nvCxnSpPr>
        <p:spPr>
          <a:xfrm>
            <a:off x="6304448" y="1215069"/>
            <a:ext cx="1627900" cy="0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82A3789E-0931-4674-8DB7-1BA9287B72AE}"/>
              </a:ext>
            </a:extLst>
          </p:cNvPr>
          <p:cNvCxnSpPr>
            <a:cxnSpLocks/>
          </p:cNvCxnSpPr>
          <p:nvPr/>
        </p:nvCxnSpPr>
        <p:spPr>
          <a:xfrm flipH="1">
            <a:off x="7101066" y="1212874"/>
            <a:ext cx="829908" cy="1786368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02D79B17-B37D-4A53-A4A1-93E0473A0D66}"/>
              </a:ext>
            </a:extLst>
          </p:cNvPr>
          <p:cNvCxnSpPr>
            <a:cxnSpLocks/>
          </p:cNvCxnSpPr>
          <p:nvPr/>
        </p:nvCxnSpPr>
        <p:spPr>
          <a:xfrm>
            <a:off x="6304448" y="1217136"/>
            <a:ext cx="545774" cy="1777452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17864BF5-1CD9-4C94-8CDB-72D7D08336EC}"/>
              </a:ext>
            </a:extLst>
          </p:cNvPr>
          <p:cNvCxnSpPr>
            <a:cxnSpLocks/>
          </p:cNvCxnSpPr>
          <p:nvPr/>
        </p:nvCxnSpPr>
        <p:spPr>
          <a:xfrm>
            <a:off x="6609902" y="1214604"/>
            <a:ext cx="288662" cy="1779007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ttangolo 37">
            <a:extLst>
              <a:ext uri="{FF2B5EF4-FFF2-40B4-BE49-F238E27FC236}">
                <a16:creationId xmlns:a16="http://schemas.microsoft.com/office/drawing/2014/main" id="{C0C5998C-8063-40D6-A4B5-A1087A5B1457}"/>
              </a:ext>
            </a:extLst>
          </p:cNvPr>
          <p:cNvSpPr/>
          <p:nvPr/>
        </p:nvSpPr>
        <p:spPr>
          <a:xfrm rot="1607711">
            <a:off x="5531160" y="3706036"/>
            <a:ext cx="2160000" cy="2160000"/>
          </a:xfrm>
          <a:prstGeom prst="rect">
            <a:avLst/>
          </a:prstGeom>
          <a:noFill/>
          <a:ln w="31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18901A25-BE97-4B3E-95F9-DAF2BBB84CDA}"/>
              </a:ext>
            </a:extLst>
          </p:cNvPr>
          <p:cNvCxnSpPr>
            <a:cxnSpLocks/>
          </p:cNvCxnSpPr>
          <p:nvPr/>
        </p:nvCxnSpPr>
        <p:spPr>
          <a:xfrm>
            <a:off x="5157589" y="842268"/>
            <a:ext cx="0" cy="216000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1591DFAE-34A3-4BC0-B961-4CC0A1829A2F}"/>
              </a:ext>
            </a:extLst>
          </p:cNvPr>
          <p:cNvCxnSpPr>
            <a:cxnSpLocks/>
          </p:cNvCxnSpPr>
          <p:nvPr/>
        </p:nvCxnSpPr>
        <p:spPr>
          <a:xfrm>
            <a:off x="6133809" y="842269"/>
            <a:ext cx="0" cy="2160000"/>
          </a:xfrm>
          <a:prstGeom prst="line">
            <a:avLst/>
          </a:prstGeom>
          <a:ln w="3175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A632BA3A-A1C4-4D54-942F-7DCE8A5F6E9F}"/>
              </a:ext>
            </a:extLst>
          </p:cNvPr>
          <p:cNvCxnSpPr>
            <a:cxnSpLocks/>
          </p:cNvCxnSpPr>
          <p:nvPr/>
        </p:nvCxnSpPr>
        <p:spPr>
          <a:xfrm>
            <a:off x="7087252" y="835426"/>
            <a:ext cx="0" cy="2160000"/>
          </a:xfrm>
          <a:prstGeom prst="line">
            <a:avLst/>
          </a:prstGeom>
          <a:ln w="3175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40E76435-0889-4DCD-8509-5322D693AE50}"/>
              </a:ext>
            </a:extLst>
          </p:cNvPr>
          <p:cNvCxnSpPr>
            <a:cxnSpLocks/>
          </p:cNvCxnSpPr>
          <p:nvPr/>
        </p:nvCxnSpPr>
        <p:spPr>
          <a:xfrm>
            <a:off x="8060124" y="839324"/>
            <a:ext cx="0" cy="2160000"/>
          </a:xfrm>
          <a:prstGeom prst="line">
            <a:avLst/>
          </a:prstGeom>
          <a:ln w="3175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id="{35341563-9F87-4D41-A114-FE5DC1D9297E}"/>
              </a:ext>
            </a:extLst>
          </p:cNvPr>
          <p:cNvCxnSpPr/>
          <p:nvPr/>
        </p:nvCxnSpPr>
        <p:spPr>
          <a:xfrm flipV="1">
            <a:off x="7794382" y="1215736"/>
            <a:ext cx="1318" cy="5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Connettore diritto 242">
            <a:extLst>
              <a:ext uri="{FF2B5EF4-FFF2-40B4-BE49-F238E27FC236}">
                <a16:creationId xmlns:a16="http://schemas.microsoft.com/office/drawing/2014/main" id="{B103DCB2-6923-4977-97C1-4A81543AEA36}"/>
              </a:ext>
            </a:extLst>
          </p:cNvPr>
          <p:cNvCxnSpPr>
            <a:cxnSpLocks/>
          </p:cNvCxnSpPr>
          <p:nvPr/>
        </p:nvCxnSpPr>
        <p:spPr>
          <a:xfrm>
            <a:off x="6426144" y="2995732"/>
            <a:ext cx="181102" cy="32677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Connettore diritto 243">
            <a:extLst>
              <a:ext uri="{FF2B5EF4-FFF2-40B4-BE49-F238E27FC236}">
                <a16:creationId xmlns:a16="http://schemas.microsoft.com/office/drawing/2014/main" id="{3185C91A-971B-4139-B4C3-64179EE99BE4}"/>
              </a:ext>
            </a:extLst>
          </p:cNvPr>
          <p:cNvCxnSpPr>
            <a:cxnSpLocks/>
          </p:cNvCxnSpPr>
          <p:nvPr/>
        </p:nvCxnSpPr>
        <p:spPr>
          <a:xfrm flipH="1">
            <a:off x="4806367" y="3000994"/>
            <a:ext cx="134161" cy="317720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CasellaDiTesto 244">
            <a:extLst>
              <a:ext uri="{FF2B5EF4-FFF2-40B4-BE49-F238E27FC236}">
                <a16:creationId xmlns:a16="http://schemas.microsoft.com/office/drawing/2014/main" id="{BE27B421-1B10-4ADD-A6ED-F04A1AB61962}"/>
              </a:ext>
            </a:extLst>
          </p:cNvPr>
          <p:cNvSpPr txBox="1"/>
          <p:nvPr/>
        </p:nvSpPr>
        <p:spPr>
          <a:xfrm>
            <a:off x="3932711" y="763334"/>
            <a:ext cx="648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00FF"/>
                </a:solidFill>
                <a:latin typeface="Symbol" panose="05050102010706020507" pitchFamily="18" charset="2"/>
              </a:rPr>
              <a:t>a</a:t>
            </a:r>
          </a:p>
        </p:txBody>
      </p:sp>
      <p:grpSp>
        <p:nvGrpSpPr>
          <p:cNvPr id="246" name="Gruppo 245">
            <a:extLst>
              <a:ext uri="{FF2B5EF4-FFF2-40B4-BE49-F238E27FC236}">
                <a16:creationId xmlns:a16="http://schemas.microsoft.com/office/drawing/2014/main" id="{D4C1D0D1-6802-404C-ABAE-C8971D31666F}"/>
              </a:ext>
            </a:extLst>
          </p:cNvPr>
          <p:cNvGrpSpPr/>
          <p:nvPr/>
        </p:nvGrpSpPr>
        <p:grpSpPr>
          <a:xfrm rot="20502934">
            <a:off x="6022156" y="4734824"/>
            <a:ext cx="1768096" cy="1721321"/>
            <a:chOff x="9057399" y="4945464"/>
            <a:chExt cx="1721217" cy="1520401"/>
          </a:xfrm>
        </p:grpSpPr>
        <p:sp>
          <p:nvSpPr>
            <p:cNvPr id="247" name="Triangolo isoscele 246">
              <a:extLst>
                <a:ext uri="{FF2B5EF4-FFF2-40B4-BE49-F238E27FC236}">
                  <a16:creationId xmlns:a16="http://schemas.microsoft.com/office/drawing/2014/main" id="{848E16EF-C81F-4D4F-8931-D9652BEC9A25}"/>
                </a:ext>
              </a:extLst>
            </p:cNvPr>
            <p:cNvSpPr/>
            <p:nvPr/>
          </p:nvSpPr>
          <p:spPr>
            <a:xfrm>
              <a:off x="9057399" y="4945464"/>
              <a:ext cx="1669002" cy="1429306"/>
            </a:xfrm>
            <a:prstGeom prst="triangle">
              <a:avLst/>
            </a:prstGeom>
            <a:noFill/>
            <a:ln w="31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248" name="Connettore diritto 247">
              <a:extLst>
                <a:ext uri="{FF2B5EF4-FFF2-40B4-BE49-F238E27FC236}">
                  <a16:creationId xmlns:a16="http://schemas.microsoft.com/office/drawing/2014/main" id="{97B369FB-D562-4702-9060-5434A58639BD}"/>
                </a:ext>
              </a:extLst>
            </p:cNvPr>
            <p:cNvCxnSpPr>
              <a:cxnSpLocks/>
            </p:cNvCxnSpPr>
            <p:nvPr/>
          </p:nvCxnSpPr>
          <p:spPr>
            <a:xfrm rot="1097066">
              <a:off x="9745275" y="4953587"/>
              <a:ext cx="288898" cy="793317"/>
            </a:xfrm>
            <a:prstGeom prst="line">
              <a:avLst/>
            </a:prstGeom>
            <a:ln w="3175"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Connettore diritto 248">
              <a:extLst>
                <a:ext uri="{FF2B5EF4-FFF2-40B4-BE49-F238E27FC236}">
                  <a16:creationId xmlns:a16="http://schemas.microsoft.com/office/drawing/2014/main" id="{1658E872-600E-4116-942E-ADD46053C043}"/>
                </a:ext>
              </a:extLst>
            </p:cNvPr>
            <p:cNvCxnSpPr>
              <a:cxnSpLocks/>
              <a:endCxn id="247" idx="4"/>
            </p:cNvCxnSpPr>
            <p:nvPr/>
          </p:nvCxnSpPr>
          <p:spPr>
            <a:xfrm rot="1097066">
              <a:off x="9963398" y="6080376"/>
              <a:ext cx="815218" cy="182983"/>
            </a:xfrm>
            <a:prstGeom prst="line">
              <a:avLst/>
            </a:prstGeom>
            <a:ln w="3175"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Connettore diritto 249">
              <a:extLst>
                <a:ext uri="{FF2B5EF4-FFF2-40B4-BE49-F238E27FC236}">
                  <a16:creationId xmlns:a16="http://schemas.microsoft.com/office/drawing/2014/main" id="{8EADE5A5-81B5-4F14-A47C-8B366D832FC0}"/>
                </a:ext>
              </a:extLst>
            </p:cNvPr>
            <p:cNvCxnSpPr>
              <a:cxnSpLocks/>
              <a:stCxn id="247" idx="2"/>
            </p:cNvCxnSpPr>
            <p:nvPr/>
          </p:nvCxnSpPr>
          <p:spPr>
            <a:xfrm rot="1097066" flipV="1">
              <a:off x="9145669" y="5877101"/>
              <a:ext cx="535597" cy="588764"/>
            </a:xfrm>
            <a:prstGeom prst="line">
              <a:avLst/>
            </a:prstGeom>
            <a:ln w="3175"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4" name="Connettore diritto 283">
            <a:extLst>
              <a:ext uri="{FF2B5EF4-FFF2-40B4-BE49-F238E27FC236}">
                <a16:creationId xmlns:a16="http://schemas.microsoft.com/office/drawing/2014/main" id="{52EC174C-7E04-480A-A30A-FC190437924F}"/>
              </a:ext>
            </a:extLst>
          </p:cNvPr>
          <p:cNvCxnSpPr>
            <a:cxnSpLocks/>
          </p:cNvCxnSpPr>
          <p:nvPr/>
        </p:nvCxnSpPr>
        <p:spPr>
          <a:xfrm flipV="1">
            <a:off x="5336604" y="3315532"/>
            <a:ext cx="0" cy="278542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" name="CasellaDiTesto 285">
            <a:extLst>
              <a:ext uri="{FF2B5EF4-FFF2-40B4-BE49-F238E27FC236}">
                <a16:creationId xmlns:a16="http://schemas.microsoft.com/office/drawing/2014/main" id="{130772F0-1756-487F-B06E-25ED45B78269}"/>
              </a:ext>
            </a:extLst>
          </p:cNvPr>
          <p:cNvSpPr txBox="1"/>
          <p:nvPr/>
        </p:nvSpPr>
        <p:spPr>
          <a:xfrm>
            <a:off x="0" y="1223579"/>
            <a:ext cx="4367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Sezione delle piramidi con il piano </a:t>
            </a:r>
            <a:r>
              <a:rPr lang="it-IT" dirty="0">
                <a:solidFill>
                  <a:srgbClr val="0000FF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 contenente la faccia superiore del cubo</a:t>
            </a:r>
          </a:p>
        </p:txBody>
      </p:sp>
      <p:cxnSp>
        <p:nvCxnSpPr>
          <p:cNvPr id="287" name="Connettore diritto 286">
            <a:extLst>
              <a:ext uri="{FF2B5EF4-FFF2-40B4-BE49-F238E27FC236}">
                <a16:creationId xmlns:a16="http://schemas.microsoft.com/office/drawing/2014/main" id="{28DCCE64-8E2C-4A65-B22C-61261FC1261A}"/>
              </a:ext>
            </a:extLst>
          </p:cNvPr>
          <p:cNvCxnSpPr>
            <a:cxnSpLocks/>
          </p:cNvCxnSpPr>
          <p:nvPr/>
        </p:nvCxnSpPr>
        <p:spPr>
          <a:xfrm>
            <a:off x="6304448" y="1212103"/>
            <a:ext cx="0" cy="5380019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nettore diritto 289">
            <a:extLst>
              <a:ext uri="{FF2B5EF4-FFF2-40B4-BE49-F238E27FC236}">
                <a16:creationId xmlns:a16="http://schemas.microsoft.com/office/drawing/2014/main" id="{3BF27C84-A4C3-4DFC-8ABD-BF9BB427C8FB}"/>
              </a:ext>
            </a:extLst>
          </p:cNvPr>
          <p:cNvCxnSpPr>
            <a:cxnSpLocks/>
          </p:cNvCxnSpPr>
          <p:nvPr/>
        </p:nvCxnSpPr>
        <p:spPr>
          <a:xfrm>
            <a:off x="5158428" y="2993611"/>
            <a:ext cx="0" cy="2263587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Connettore diritto 291">
            <a:extLst>
              <a:ext uri="{FF2B5EF4-FFF2-40B4-BE49-F238E27FC236}">
                <a16:creationId xmlns:a16="http://schemas.microsoft.com/office/drawing/2014/main" id="{1CB6480B-C5F6-4FE8-B0B9-B7458E70A794}"/>
              </a:ext>
            </a:extLst>
          </p:cNvPr>
          <p:cNvCxnSpPr>
            <a:cxnSpLocks/>
          </p:cNvCxnSpPr>
          <p:nvPr/>
        </p:nvCxnSpPr>
        <p:spPr>
          <a:xfrm>
            <a:off x="7087252" y="2990139"/>
            <a:ext cx="0" cy="3246798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onnettore diritto 293">
            <a:extLst>
              <a:ext uri="{FF2B5EF4-FFF2-40B4-BE49-F238E27FC236}">
                <a16:creationId xmlns:a16="http://schemas.microsoft.com/office/drawing/2014/main" id="{1C01D701-F840-4BEE-B741-36EE5D8EFB4D}"/>
              </a:ext>
            </a:extLst>
          </p:cNvPr>
          <p:cNvCxnSpPr>
            <a:cxnSpLocks/>
          </p:cNvCxnSpPr>
          <p:nvPr/>
        </p:nvCxnSpPr>
        <p:spPr>
          <a:xfrm>
            <a:off x="8060124" y="2986851"/>
            <a:ext cx="0" cy="1318821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Connettore diritto 309">
            <a:extLst>
              <a:ext uri="{FF2B5EF4-FFF2-40B4-BE49-F238E27FC236}">
                <a16:creationId xmlns:a16="http://schemas.microsoft.com/office/drawing/2014/main" id="{54956BFB-D9D1-4192-A79E-CBEF1FB2615A}"/>
              </a:ext>
            </a:extLst>
          </p:cNvPr>
          <p:cNvCxnSpPr>
            <a:cxnSpLocks/>
          </p:cNvCxnSpPr>
          <p:nvPr/>
        </p:nvCxnSpPr>
        <p:spPr>
          <a:xfrm>
            <a:off x="7930974" y="1212101"/>
            <a:ext cx="0" cy="4837348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4049312-6C8E-407C-9F79-105BCE42BBFB}"/>
              </a:ext>
            </a:extLst>
          </p:cNvPr>
          <p:cNvSpPr txBox="1"/>
          <p:nvPr/>
        </p:nvSpPr>
        <p:spPr>
          <a:xfrm>
            <a:off x="2" y="2270029"/>
            <a:ext cx="37238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Immaginiamo di eliminare le facce laterali e la base del cubo lasciando la faccia superiore appartenente ad </a:t>
            </a:r>
            <a:r>
              <a:rPr lang="it-IT" dirty="0">
                <a:latin typeface="Symbol" panose="05050102010706020507" pitchFamily="18" charset="2"/>
              </a:rPr>
              <a:t>a</a:t>
            </a:r>
          </a:p>
        </p:txBody>
      </p: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6F626B15-B4E7-4E32-8266-BE7E0A129898}"/>
              </a:ext>
            </a:extLst>
          </p:cNvPr>
          <p:cNvCxnSpPr>
            <a:cxnSpLocks/>
          </p:cNvCxnSpPr>
          <p:nvPr/>
        </p:nvCxnSpPr>
        <p:spPr>
          <a:xfrm>
            <a:off x="6948810" y="3322509"/>
            <a:ext cx="0" cy="2491765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89CFAC00-F45F-4FA9-8F5C-CD5A9968FD5C}"/>
              </a:ext>
            </a:extLst>
          </p:cNvPr>
          <p:cNvCxnSpPr>
            <a:cxnSpLocks/>
          </p:cNvCxnSpPr>
          <p:nvPr/>
        </p:nvCxnSpPr>
        <p:spPr>
          <a:xfrm>
            <a:off x="7635870" y="112395"/>
            <a:ext cx="0" cy="4334346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7E1F8BDE-2BCF-4A57-ACC3-4FF4A48217E2}"/>
              </a:ext>
            </a:extLst>
          </p:cNvPr>
          <p:cNvCxnSpPr/>
          <p:nvPr/>
        </p:nvCxnSpPr>
        <p:spPr>
          <a:xfrm flipH="1">
            <a:off x="5335950" y="2993609"/>
            <a:ext cx="40606" cy="32889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FD9A8BEC-8200-4222-AEC5-7E9D478FCC81}"/>
              </a:ext>
            </a:extLst>
          </p:cNvPr>
          <p:cNvCxnSpPr>
            <a:cxnSpLocks/>
          </p:cNvCxnSpPr>
          <p:nvPr/>
        </p:nvCxnSpPr>
        <p:spPr>
          <a:xfrm flipH="1">
            <a:off x="6422082" y="4785434"/>
            <a:ext cx="188231" cy="61455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39C8BC1C-9C5A-49BC-B847-CE70B9D4E115}"/>
              </a:ext>
            </a:extLst>
          </p:cNvPr>
          <p:cNvCxnSpPr>
            <a:cxnSpLocks/>
          </p:cNvCxnSpPr>
          <p:nvPr/>
        </p:nvCxnSpPr>
        <p:spPr>
          <a:xfrm>
            <a:off x="4802056" y="4470004"/>
            <a:ext cx="143462" cy="119271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EC471D1F-7EB6-4F39-AB77-ED5D94255944}"/>
              </a:ext>
            </a:extLst>
          </p:cNvPr>
          <p:cNvCxnSpPr>
            <a:cxnSpLocks/>
          </p:cNvCxnSpPr>
          <p:nvPr/>
        </p:nvCxnSpPr>
        <p:spPr>
          <a:xfrm flipH="1">
            <a:off x="5338958" y="5925638"/>
            <a:ext cx="43267" cy="172273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99A889B0-CAFC-425D-AFEC-86BD183546A5}"/>
              </a:ext>
            </a:extLst>
          </p:cNvPr>
          <p:cNvCxnSpPr>
            <a:cxnSpLocks/>
          </p:cNvCxnSpPr>
          <p:nvPr/>
        </p:nvCxnSpPr>
        <p:spPr>
          <a:xfrm>
            <a:off x="6850802" y="2995675"/>
            <a:ext cx="99915" cy="326832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0F2F840E-85D3-495D-94DE-ED9B6ACBB86F}"/>
              </a:ext>
            </a:extLst>
          </p:cNvPr>
          <p:cNvCxnSpPr>
            <a:cxnSpLocks/>
          </p:cNvCxnSpPr>
          <p:nvPr/>
        </p:nvCxnSpPr>
        <p:spPr>
          <a:xfrm flipH="1">
            <a:off x="6951247" y="2993417"/>
            <a:ext cx="152464" cy="326907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4BFB9549-E5A8-491C-AF6E-4ED4999C3484}"/>
              </a:ext>
            </a:extLst>
          </p:cNvPr>
          <p:cNvCxnSpPr>
            <a:cxnSpLocks/>
          </p:cNvCxnSpPr>
          <p:nvPr/>
        </p:nvCxnSpPr>
        <p:spPr>
          <a:xfrm flipH="1" flipV="1">
            <a:off x="6897032" y="2985732"/>
            <a:ext cx="54448" cy="336776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id="{08479788-8C1C-4510-A33C-C050215FD550}"/>
              </a:ext>
            </a:extLst>
          </p:cNvPr>
          <p:cNvCxnSpPr>
            <a:cxnSpLocks/>
            <a:endCxn id="14" idx="0"/>
          </p:cNvCxnSpPr>
          <p:nvPr/>
        </p:nvCxnSpPr>
        <p:spPr>
          <a:xfrm>
            <a:off x="6609078" y="3322507"/>
            <a:ext cx="0" cy="146153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696780D2-8575-4B89-8696-916EC4D028D7}"/>
              </a:ext>
            </a:extLst>
          </p:cNvPr>
          <p:cNvCxnSpPr>
            <a:cxnSpLocks/>
          </p:cNvCxnSpPr>
          <p:nvPr/>
        </p:nvCxnSpPr>
        <p:spPr>
          <a:xfrm>
            <a:off x="8336448" y="3000996"/>
            <a:ext cx="78832" cy="32151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26BE3626-1B8B-435B-9935-A0DD08ABEAEC}"/>
              </a:ext>
            </a:extLst>
          </p:cNvPr>
          <p:cNvCxnSpPr>
            <a:cxnSpLocks/>
          </p:cNvCxnSpPr>
          <p:nvPr/>
        </p:nvCxnSpPr>
        <p:spPr>
          <a:xfrm>
            <a:off x="7855880" y="3000994"/>
            <a:ext cx="24737" cy="314538"/>
          </a:xfrm>
          <a:prstGeom prst="line">
            <a:avLst/>
          </a:prstGeom>
          <a:ln w="31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D4D6194E-3E64-4B29-B3B4-3C655183D5DA}"/>
              </a:ext>
            </a:extLst>
          </p:cNvPr>
          <p:cNvCxnSpPr>
            <a:cxnSpLocks/>
          </p:cNvCxnSpPr>
          <p:nvPr/>
        </p:nvCxnSpPr>
        <p:spPr>
          <a:xfrm flipV="1">
            <a:off x="6603991" y="2985734"/>
            <a:ext cx="111620" cy="34940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E1927D2E-DCB1-4B7B-96FA-A6B4D9D1D917}"/>
              </a:ext>
            </a:extLst>
          </p:cNvPr>
          <p:cNvCxnSpPr>
            <a:cxnSpLocks/>
          </p:cNvCxnSpPr>
          <p:nvPr/>
        </p:nvCxnSpPr>
        <p:spPr>
          <a:xfrm flipH="1" flipV="1">
            <a:off x="8329828" y="5025587"/>
            <a:ext cx="87554" cy="72714"/>
          </a:xfrm>
          <a:prstGeom prst="line">
            <a:avLst/>
          </a:prstGeom>
          <a:ln w="31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7D959390-9392-493A-A8AE-9FABAD2A63FC}"/>
              </a:ext>
            </a:extLst>
          </p:cNvPr>
          <p:cNvCxnSpPr>
            <a:cxnSpLocks/>
          </p:cNvCxnSpPr>
          <p:nvPr/>
        </p:nvCxnSpPr>
        <p:spPr>
          <a:xfrm flipV="1">
            <a:off x="7852362" y="3457013"/>
            <a:ext cx="30599" cy="122105"/>
          </a:xfrm>
          <a:prstGeom prst="line">
            <a:avLst/>
          </a:prstGeom>
          <a:ln w="31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E62E373F-858F-41D8-ADBE-59D6D07A11BB}"/>
              </a:ext>
            </a:extLst>
          </p:cNvPr>
          <p:cNvCxnSpPr>
            <a:cxnSpLocks/>
          </p:cNvCxnSpPr>
          <p:nvPr/>
        </p:nvCxnSpPr>
        <p:spPr>
          <a:xfrm flipV="1">
            <a:off x="6612776" y="4748562"/>
            <a:ext cx="104796" cy="34276"/>
          </a:xfrm>
          <a:prstGeom prst="line">
            <a:avLst/>
          </a:prstGeom>
          <a:ln w="31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E1D6DB70-971E-466A-AFD1-99801C88CCB5}"/>
              </a:ext>
            </a:extLst>
          </p:cNvPr>
          <p:cNvSpPr txBox="1"/>
          <p:nvPr/>
        </p:nvSpPr>
        <p:spPr>
          <a:xfrm>
            <a:off x="0" y="4103174"/>
            <a:ext cx="26678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In questo caso il piano di sezione taglia la sola piramide di colore rosso generando la figura piana seguente</a:t>
            </a:r>
          </a:p>
        </p:txBody>
      </p: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F5426F05-EDBC-48EE-9B46-FC15FED0E0F0}"/>
              </a:ext>
            </a:extLst>
          </p:cNvPr>
          <p:cNvCxnSpPr>
            <a:cxnSpLocks/>
          </p:cNvCxnSpPr>
          <p:nvPr/>
        </p:nvCxnSpPr>
        <p:spPr>
          <a:xfrm>
            <a:off x="7400167" y="839404"/>
            <a:ext cx="0" cy="3685129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BE7E02ED-B4DE-4D02-9E36-FC07BA307DA5}"/>
              </a:ext>
            </a:extLst>
          </p:cNvPr>
          <p:cNvCxnSpPr>
            <a:cxnSpLocks/>
          </p:cNvCxnSpPr>
          <p:nvPr/>
        </p:nvCxnSpPr>
        <p:spPr>
          <a:xfrm>
            <a:off x="7688128" y="838957"/>
            <a:ext cx="0" cy="3399668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0F7D428E-D97E-42E6-8A4C-456EB7C1A999}"/>
              </a:ext>
            </a:extLst>
          </p:cNvPr>
          <p:cNvCxnSpPr>
            <a:cxnSpLocks/>
          </p:cNvCxnSpPr>
          <p:nvPr/>
        </p:nvCxnSpPr>
        <p:spPr>
          <a:xfrm>
            <a:off x="7810929" y="839633"/>
            <a:ext cx="0" cy="3758337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76F89263-41CA-43DB-B043-17013C6E9E62}"/>
              </a:ext>
            </a:extLst>
          </p:cNvPr>
          <p:cNvCxnSpPr>
            <a:cxnSpLocks/>
          </p:cNvCxnSpPr>
          <p:nvPr/>
        </p:nvCxnSpPr>
        <p:spPr>
          <a:xfrm>
            <a:off x="7399504" y="4524533"/>
            <a:ext cx="411427" cy="7107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3777258F-FD4A-4ECD-8268-941C7EBE388B}"/>
              </a:ext>
            </a:extLst>
          </p:cNvPr>
          <p:cNvCxnSpPr>
            <a:cxnSpLocks/>
          </p:cNvCxnSpPr>
          <p:nvPr/>
        </p:nvCxnSpPr>
        <p:spPr>
          <a:xfrm flipV="1">
            <a:off x="7394810" y="4225948"/>
            <a:ext cx="290791" cy="301447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94833188-E328-40A2-B582-8E839DB51FE1}"/>
              </a:ext>
            </a:extLst>
          </p:cNvPr>
          <p:cNvCxnSpPr>
            <a:cxnSpLocks/>
          </p:cNvCxnSpPr>
          <p:nvPr/>
        </p:nvCxnSpPr>
        <p:spPr>
          <a:xfrm>
            <a:off x="7687967" y="4221800"/>
            <a:ext cx="123031" cy="376168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id="{BF69C265-CECF-4C55-B272-1B7AA2025023}"/>
              </a:ext>
            </a:extLst>
          </p:cNvPr>
          <p:cNvCxnSpPr>
            <a:cxnSpLocks/>
          </p:cNvCxnSpPr>
          <p:nvPr/>
        </p:nvCxnSpPr>
        <p:spPr>
          <a:xfrm>
            <a:off x="3062796" y="846078"/>
            <a:ext cx="5770486" cy="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itolo 1">
            <a:extLst>
              <a:ext uri="{FF2B5EF4-FFF2-40B4-BE49-F238E27FC236}">
                <a16:creationId xmlns:a16="http://schemas.microsoft.com/office/drawing/2014/main" id="{CDDA3CA8-1734-4B1F-8765-96D74EC2E0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33" y="30639"/>
            <a:ext cx="5400000" cy="646624"/>
          </a:xfrm>
          <a:ln>
            <a:solidFill>
              <a:srgbClr val="3333FF"/>
            </a:solidFill>
          </a:ln>
        </p:spPr>
        <p:txBody>
          <a:bodyPr>
            <a:normAutofit/>
          </a:bodyPr>
          <a:lstStyle/>
          <a:p>
            <a:r>
              <a:rPr lang="it-IT" sz="2001" dirty="0">
                <a:solidFill>
                  <a:srgbClr val="3333FF"/>
                </a:solidFill>
                <a:latin typeface="Comic Sans MS" panose="030F0702030302020204" pitchFamily="66" charset="0"/>
              </a:rPr>
              <a:t>GEOMETRIA DESCRITTIVA DINAMICA </a:t>
            </a:r>
            <a:r>
              <a:rPr lang="it-IT" sz="1600" dirty="0">
                <a:solidFill>
                  <a:srgbClr val="3333FF"/>
                </a:solidFill>
                <a:latin typeface="Comic Sans MS" panose="030F0702030302020204" pitchFamily="66" charset="0"/>
              </a:rPr>
              <a:t>COMPENETRAZIONE DI SOLIDI A FACCE  (2)</a:t>
            </a:r>
            <a:endParaRPr lang="it-IT" sz="1600" dirty="0">
              <a:solidFill>
                <a:srgbClr val="3333FF"/>
              </a:solidFill>
            </a:endParaRPr>
          </a:p>
        </p:txBody>
      </p:sp>
      <p:sp>
        <p:nvSpPr>
          <p:cNvPr id="82" name="Pulsante di azione: vuoto 81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0E3D5F09-5D81-41DD-8ED3-9E47E5B9DC83}"/>
              </a:ext>
            </a:extLst>
          </p:cNvPr>
          <p:cNvSpPr/>
          <p:nvPr/>
        </p:nvSpPr>
        <p:spPr>
          <a:xfrm>
            <a:off x="7738911" y="11398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+mj-lt"/>
              </a:rPr>
              <a:t>Torna a dati</a:t>
            </a:r>
          </a:p>
        </p:txBody>
      </p: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229DC50D-575E-492A-988C-79DED6AC73A5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12613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3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245" grpId="0"/>
      <p:bldP spid="2" grpId="0"/>
      <p:bldP spid="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7DBA625F-58AA-4DBD-A59B-FBF0862BEFD1}"/>
              </a:ext>
            </a:extLst>
          </p:cNvPr>
          <p:cNvCxnSpPr>
            <a:cxnSpLocks/>
          </p:cNvCxnSpPr>
          <p:nvPr/>
        </p:nvCxnSpPr>
        <p:spPr>
          <a:xfrm>
            <a:off x="436420" y="3321256"/>
            <a:ext cx="8489373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riangolo isoscele 5">
            <a:extLst>
              <a:ext uri="{FF2B5EF4-FFF2-40B4-BE49-F238E27FC236}">
                <a16:creationId xmlns:a16="http://schemas.microsoft.com/office/drawing/2014/main" id="{3FA3ACE4-B49A-4D3F-9A6F-5CFB50A842DD}"/>
              </a:ext>
            </a:extLst>
          </p:cNvPr>
          <p:cNvSpPr/>
          <p:nvPr/>
        </p:nvSpPr>
        <p:spPr>
          <a:xfrm rot="4315126">
            <a:off x="4983243" y="4225853"/>
            <a:ext cx="1714456" cy="1618187"/>
          </a:xfrm>
          <a:prstGeom prst="triangl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2548B9CD-A7F7-4046-B382-4297E76C3C75}"/>
              </a:ext>
            </a:extLst>
          </p:cNvPr>
          <p:cNvCxnSpPr>
            <a:cxnSpLocks/>
          </p:cNvCxnSpPr>
          <p:nvPr/>
        </p:nvCxnSpPr>
        <p:spPr>
          <a:xfrm flipH="1">
            <a:off x="5582185" y="4839940"/>
            <a:ext cx="855563" cy="279332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E0D10125-F65A-452C-A0D8-E89FC4AF000C}"/>
              </a:ext>
            </a:extLst>
          </p:cNvPr>
          <p:cNvCxnSpPr>
            <a:cxnSpLocks/>
          </p:cNvCxnSpPr>
          <p:nvPr/>
        </p:nvCxnSpPr>
        <p:spPr>
          <a:xfrm flipH="1">
            <a:off x="5378829" y="5120019"/>
            <a:ext cx="204925" cy="815933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02E4F622-3D3B-4A2F-9EEE-8E9ED9DFF6EB}"/>
              </a:ext>
            </a:extLst>
          </p:cNvPr>
          <p:cNvCxnSpPr>
            <a:cxnSpLocks/>
          </p:cNvCxnSpPr>
          <p:nvPr/>
        </p:nvCxnSpPr>
        <p:spPr>
          <a:xfrm>
            <a:off x="4936735" y="4580454"/>
            <a:ext cx="647580" cy="538385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E4C6DDC2-6D03-4AC1-A5D6-D2452400C1FF}"/>
              </a:ext>
            </a:extLst>
          </p:cNvPr>
          <p:cNvCxnSpPr>
            <a:cxnSpLocks/>
          </p:cNvCxnSpPr>
          <p:nvPr/>
        </p:nvCxnSpPr>
        <p:spPr>
          <a:xfrm>
            <a:off x="6133809" y="2999324"/>
            <a:ext cx="0" cy="342788"/>
          </a:xfrm>
          <a:prstGeom prst="line">
            <a:avLst/>
          </a:prstGeom>
          <a:ln w="3175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4A5B5C6B-2B22-49B0-9129-54C91BBFD444}"/>
              </a:ext>
            </a:extLst>
          </p:cNvPr>
          <p:cNvCxnSpPr>
            <a:cxnSpLocks/>
          </p:cNvCxnSpPr>
          <p:nvPr/>
        </p:nvCxnSpPr>
        <p:spPr>
          <a:xfrm>
            <a:off x="5153961" y="2999715"/>
            <a:ext cx="2906165" cy="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21A1689B-DEE2-490B-8838-6B255450744B}"/>
              </a:ext>
            </a:extLst>
          </p:cNvPr>
          <p:cNvCxnSpPr>
            <a:cxnSpLocks/>
          </p:cNvCxnSpPr>
          <p:nvPr/>
        </p:nvCxnSpPr>
        <p:spPr>
          <a:xfrm>
            <a:off x="5153961" y="845287"/>
            <a:ext cx="2906165" cy="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riangolo isoscele 13">
            <a:extLst>
              <a:ext uri="{FF2B5EF4-FFF2-40B4-BE49-F238E27FC236}">
                <a16:creationId xmlns:a16="http://schemas.microsoft.com/office/drawing/2014/main" id="{689E1E42-0D4D-4A16-9DDB-006716839CCE}"/>
              </a:ext>
            </a:extLst>
          </p:cNvPr>
          <p:cNvSpPr/>
          <p:nvPr/>
        </p:nvSpPr>
        <p:spPr>
          <a:xfrm rot="15113339">
            <a:off x="6520858" y="3723432"/>
            <a:ext cx="1714459" cy="1618186"/>
          </a:xfrm>
          <a:prstGeom prst="triangl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6D6194C1-1B02-4A70-8B07-DBA7ED2E715D}"/>
              </a:ext>
            </a:extLst>
          </p:cNvPr>
          <p:cNvCxnSpPr>
            <a:cxnSpLocks/>
          </p:cNvCxnSpPr>
          <p:nvPr/>
        </p:nvCxnSpPr>
        <p:spPr>
          <a:xfrm flipV="1">
            <a:off x="6715613" y="4446743"/>
            <a:ext cx="924761" cy="302455"/>
          </a:xfrm>
          <a:prstGeom prst="line">
            <a:avLst/>
          </a:prstGeom>
          <a:ln w="31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E2262EAC-EAFF-49BD-A8DF-E5D557960D75}"/>
              </a:ext>
            </a:extLst>
          </p:cNvPr>
          <p:cNvCxnSpPr>
            <a:cxnSpLocks/>
          </p:cNvCxnSpPr>
          <p:nvPr/>
        </p:nvCxnSpPr>
        <p:spPr>
          <a:xfrm flipV="1">
            <a:off x="7634331" y="3570654"/>
            <a:ext cx="220123" cy="878400"/>
          </a:xfrm>
          <a:prstGeom prst="line">
            <a:avLst/>
          </a:prstGeom>
          <a:ln w="31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6357A479-8C5D-4AB4-8BE2-37DE039D3A49}"/>
              </a:ext>
            </a:extLst>
          </p:cNvPr>
          <p:cNvCxnSpPr>
            <a:cxnSpLocks/>
          </p:cNvCxnSpPr>
          <p:nvPr/>
        </p:nvCxnSpPr>
        <p:spPr>
          <a:xfrm flipH="1" flipV="1">
            <a:off x="7634866" y="4449056"/>
            <a:ext cx="700569" cy="581823"/>
          </a:xfrm>
          <a:prstGeom prst="line">
            <a:avLst/>
          </a:prstGeom>
          <a:ln w="31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uppo 17">
            <a:extLst>
              <a:ext uri="{FF2B5EF4-FFF2-40B4-BE49-F238E27FC236}">
                <a16:creationId xmlns:a16="http://schemas.microsoft.com/office/drawing/2014/main" id="{4351B514-063F-4708-BC69-448E542AF7A2}"/>
              </a:ext>
            </a:extLst>
          </p:cNvPr>
          <p:cNvGrpSpPr/>
          <p:nvPr/>
        </p:nvGrpSpPr>
        <p:grpSpPr>
          <a:xfrm rot="20502934">
            <a:off x="6828989" y="5647026"/>
            <a:ext cx="252131" cy="258044"/>
            <a:chOff x="9785287" y="5756675"/>
            <a:chExt cx="245446" cy="227924"/>
          </a:xfrm>
        </p:grpSpPr>
        <p:cxnSp>
          <p:nvCxnSpPr>
            <p:cNvPr id="19" name="Connettore diritto 18">
              <a:extLst>
                <a:ext uri="{FF2B5EF4-FFF2-40B4-BE49-F238E27FC236}">
                  <a16:creationId xmlns:a16="http://schemas.microsoft.com/office/drawing/2014/main" id="{04509D0B-B9DF-4A54-A18B-599AB3D54BCC}"/>
                </a:ext>
              </a:extLst>
            </p:cNvPr>
            <p:cNvCxnSpPr>
              <a:cxnSpLocks/>
            </p:cNvCxnSpPr>
            <p:nvPr/>
          </p:nvCxnSpPr>
          <p:spPr>
            <a:xfrm rot="1097066">
              <a:off x="9865297" y="5756675"/>
              <a:ext cx="48853" cy="134149"/>
            </a:xfrm>
            <a:prstGeom prst="line">
              <a:avLst/>
            </a:prstGeom>
            <a:ln w="3175"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ttore diritto 19">
              <a:extLst>
                <a:ext uri="{FF2B5EF4-FFF2-40B4-BE49-F238E27FC236}">
                  <a16:creationId xmlns:a16="http://schemas.microsoft.com/office/drawing/2014/main" id="{E1184289-D403-4C4E-851D-208BA9C9C185}"/>
                </a:ext>
              </a:extLst>
            </p:cNvPr>
            <p:cNvCxnSpPr>
              <a:cxnSpLocks/>
            </p:cNvCxnSpPr>
            <p:nvPr/>
          </p:nvCxnSpPr>
          <p:spPr>
            <a:xfrm rot="1097066">
              <a:off x="9876020" y="5916070"/>
              <a:ext cx="154713" cy="34727"/>
            </a:xfrm>
            <a:prstGeom prst="line">
              <a:avLst/>
            </a:prstGeom>
            <a:ln w="3175"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diritto 20">
              <a:extLst>
                <a:ext uri="{FF2B5EF4-FFF2-40B4-BE49-F238E27FC236}">
                  <a16:creationId xmlns:a16="http://schemas.microsoft.com/office/drawing/2014/main" id="{C167B814-A186-4707-865E-42BA9EBCE97D}"/>
                </a:ext>
              </a:extLst>
            </p:cNvPr>
            <p:cNvCxnSpPr>
              <a:cxnSpLocks/>
            </p:cNvCxnSpPr>
            <p:nvPr/>
          </p:nvCxnSpPr>
          <p:spPr>
            <a:xfrm rot="1097066" flipV="1">
              <a:off x="9785287" y="5878925"/>
              <a:ext cx="96132" cy="105674"/>
            </a:xfrm>
            <a:prstGeom prst="line">
              <a:avLst/>
            </a:prstGeom>
            <a:ln w="3175"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F45B880A-2E2D-42FC-B418-3E6CD9DE5657}"/>
              </a:ext>
            </a:extLst>
          </p:cNvPr>
          <p:cNvCxnSpPr>
            <a:cxnSpLocks/>
          </p:cNvCxnSpPr>
          <p:nvPr/>
        </p:nvCxnSpPr>
        <p:spPr>
          <a:xfrm flipV="1">
            <a:off x="7880618" y="3315534"/>
            <a:ext cx="0" cy="15072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4C87DFD0-32B3-4A45-9246-2E3C59DEDB94}"/>
              </a:ext>
            </a:extLst>
          </p:cNvPr>
          <p:cNvCxnSpPr>
            <a:cxnSpLocks/>
          </p:cNvCxnSpPr>
          <p:nvPr/>
        </p:nvCxnSpPr>
        <p:spPr>
          <a:xfrm>
            <a:off x="8413572" y="3317716"/>
            <a:ext cx="0" cy="1778054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31E455B3-D754-40FD-A98F-8FFA807061A3}"/>
              </a:ext>
            </a:extLst>
          </p:cNvPr>
          <p:cNvCxnSpPr>
            <a:cxnSpLocks/>
          </p:cNvCxnSpPr>
          <p:nvPr/>
        </p:nvCxnSpPr>
        <p:spPr>
          <a:xfrm>
            <a:off x="6609190" y="1214609"/>
            <a:ext cx="0" cy="3569435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52FED271-A5BE-413F-9FF0-A94254D915FF}"/>
              </a:ext>
            </a:extLst>
          </p:cNvPr>
          <p:cNvCxnSpPr>
            <a:cxnSpLocks/>
          </p:cNvCxnSpPr>
          <p:nvPr/>
        </p:nvCxnSpPr>
        <p:spPr>
          <a:xfrm>
            <a:off x="5583792" y="1476884"/>
            <a:ext cx="0" cy="36438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E46420A2-87EF-4E9F-8CBA-ACD77312C1AD}"/>
              </a:ext>
            </a:extLst>
          </p:cNvPr>
          <p:cNvCxnSpPr>
            <a:cxnSpLocks/>
          </p:cNvCxnSpPr>
          <p:nvPr/>
        </p:nvCxnSpPr>
        <p:spPr>
          <a:xfrm>
            <a:off x="4807133" y="3315532"/>
            <a:ext cx="0" cy="115797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1CA7C99F-C247-4442-94D3-F3E794E31D44}"/>
              </a:ext>
            </a:extLst>
          </p:cNvPr>
          <p:cNvCxnSpPr>
            <a:cxnSpLocks/>
          </p:cNvCxnSpPr>
          <p:nvPr/>
        </p:nvCxnSpPr>
        <p:spPr>
          <a:xfrm flipH="1">
            <a:off x="4942922" y="1482602"/>
            <a:ext cx="640454" cy="1516722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6274CE26-7D97-4885-AFB5-6848F522AC25}"/>
              </a:ext>
            </a:extLst>
          </p:cNvPr>
          <p:cNvCxnSpPr>
            <a:cxnSpLocks/>
          </p:cNvCxnSpPr>
          <p:nvPr/>
        </p:nvCxnSpPr>
        <p:spPr>
          <a:xfrm>
            <a:off x="5584689" y="1482602"/>
            <a:ext cx="842336" cy="1515868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C46F3124-3CD0-4E9D-9D04-6C84A5AE8FAC}"/>
              </a:ext>
            </a:extLst>
          </p:cNvPr>
          <p:cNvCxnSpPr>
            <a:cxnSpLocks/>
          </p:cNvCxnSpPr>
          <p:nvPr/>
        </p:nvCxnSpPr>
        <p:spPr>
          <a:xfrm flipH="1">
            <a:off x="5376558" y="1476884"/>
            <a:ext cx="206565" cy="153970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6E83646C-B797-4D6A-9488-F251ED1322FF}"/>
              </a:ext>
            </a:extLst>
          </p:cNvPr>
          <p:cNvCxnSpPr>
            <a:cxnSpLocks/>
          </p:cNvCxnSpPr>
          <p:nvPr/>
        </p:nvCxnSpPr>
        <p:spPr>
          <a:xfrm flipH="1" flipV="1">
            <a:off x="7630955" y="112397"/>
            <a:ext cx="705286" cy="2888599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C649C486-F9CB-4A2B-BC8A-035C53B1A2A5}"/>
              </a:ext>
            </a:extLst>
          </p:cNvPr>
          <p:cNvCxnSpPr>
            <a:cxnSpLocks/>
          </p:cNvCxnSpPr>
          <p:nvPr/>
        </p:nvCxnSpPr>
        <p:spPr>
          <a:xfrm flipH="1">
            <a:off x="6710688" y="108076"/>
            <a:ext cx="926724" cy="2892918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FF82753B-C59F-4566-8F6B-45DBACD7BFAA}"/>
              </a:ext>
            </a:extLst>
          </p:cNvPr>
          <p:cNvCxnSpPr>
            <a:cxnSpLocks/>
          </p:cNvCxnSpPr>
          <p:nvPr/>
        </p:nvCxnSpPr>
        <p:spPr>
          <a:xfrm>
            <a:off x="7630954" y="112397"/>
            <a:ext cx="223090" cy="2888599"/>
          </a:xfrm>
          <a:prstGeom prst="line">
            <a:avLst/>
          </a:prstGeom>
          <a:ln w="31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3CD24366-5BE3-4466-B467-4028B1C70465}"/>
              </a:ext>
            </a:extLst>
          </p:cNvPr>
          <p:cNvCxnSpPr>
            <a:cxnSpLocks/>
          </p:cNvCxnSpPr>
          <p:nvPr/>
        </p:nvCxnSpPr>
        <p:spPr>
          <a:xfrm>
            <a:off x="6304448" y="1215069"/>
            <a:ext cx="1627900" cy="0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82A3789E-0931-4674-8DB7-1BA9287B72AE}"/>
              </a:ext>
            </a:extLst>
          </p:cNvPr>
          <p:cNvCxnSpPr>
            <a:cxnSpLocks/>
          </p:cNvCxnSpPr>
          <p:nvPr/>
        </p:nvCxnSpPr>
        <p:spPr>
          <a:xfrm flipH="1">
            <a:off x="7101066" y="1212874"/>
            <a:ext cx="829908" cy="1786368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02D79B17-B37D-4A53-A4A1-93E0473A0D66}"/>
              </a:ext>
            </a:extLst>
          </p:cNvPr>
          <p:cNvCxnSpPr>
            <a:cxnSpLocks/>
          </p:cNvCxnSpPr>
          <p:nvPr/>
        </p:nvCxnSpPr>
        <p:spPr>
          <a:xfrm>
            <a:off x="6304448" y="1217136"/>
            <a:ext cx="545774" cy="1777452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17864BF5-1CD9-4C94-8CDB-72D7D08336EC}"/>
              </a:ext>
            </a:extLst>
          </p:cNvPr>
          <p:cNvCxnSpPr>
            <a:cxnSpLocks/>
          </p:cNvCxnSpPr>
          <p:nvPr/>
        </p:nvCxnSpPr>
        <p:spPr>
          <a:xfrm>
            <a:off x="6609902" y="1214604"/>
            <a:ext cx="288662" cy="1779007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ttangolo 37">
            <a:extLst>
              <a:ext uri="{FF2B5EF4-FFF2-40B4-BE49-F238E27FC236}">
                <a16:creationId xmlns:a16="http://schemas.microsoft.com/office/drawing/2014/main" id="{C0C5998C-8063-40D6-A4B5-A1087A5B1457}"/>
              </a:ext>
            </a:extLst>
          </p:cNvPr>
          <p:cNvSpPr/>
          <p:nvPr/>
        </p:nvSpPr>
        <p:spPr>
          <a:xfrm rot="1607711">
            <a:off x="5531160" y="3706036"/>
            <a:ext cx="2160000" cy="2160000"/>
          </a:xfrm>
          <a:prstGeom prst="rect">
            <a:avLst/>
          </a:prstGeom>
          <a:noFill/>
          <a:ln w="31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18901A25-BE97-4B3E-95F9-DAF2BBB84CDA}"/>
              </a:ext>
            </a:extLst>
          </p:cNvPr>
          <p:cNvCxnSpPr>
            <a:cxnSpLocks/>
          </p:cNvCxnSpPr>
          <p:nvPr/>
        </p:nvCxnSpPr>
        <p:spPr>
          <a:xfrm>
            <a:off x="5157589" y="842268"/>
            <a:ext cx="0" cy="216000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1591DFAE-34A3-4BC0-B961-4CC0A1829A2F}"/>
              </a:ext>
            </a:extLst>
          </p:cNvPr>
          <p:cNvCxnSpPr>
            <a:cxnSpLocks/>
          </p:cNvCxnSpPr>
          <p:nvPr/>
        </p:nvCxnSpPr>
        <p:spPr>
          <a:xfrm>
            <a:off x="6133809" y="842269"/>
            <a:ext cx="0" cy="2160000"/>
          </a:xfrm>
          <a:prstGeom prst="line">
            <a:avLst/>
          </a:prstGeom>
          <a:ln w="3175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A632BA3A-A1C4-4D54-942F-7DCE8A5F6E9F}"/>
              </a:ext>
            </a:extLst>
          </p:cNvPr>
          <p:cNvCxnSpPr>
            <a:cxnSpLocks/>
          </p:cNvCxnSpPr>
          <p:nvPr/>
        </p:nvCxnSpPr>
        <p:spPr>
          <a:xfrm>
            <a:off x="7087252" y="835426"/>
            <a:ext cx="0" cy="2160000"/>
          </a:xfrm>
          <a:prstGeom prst="line">
            <a:avLst/>
          </a:prstGeom>
          <a:ln w="3175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40E76435-0889-4DCD-8509-5322D693AE50}"/>
              </a:ext>
            </a:extLst>
          </p:cNvPr>
          <p:cNvCxnSpPr>
            <a:cxnSpLocks/>
          </p:cNvCxnSpPr>
          <p:nvPr/>
        </p:nvCxnSpPr>
        <p:spPr>
          <a:xfrm>
            <a:off x="8060124" y="839324"/>
            <a:ext cx="0" cy="2160000"/>
          </a:xfrm>
          <a:prstGeom prst="line">
            <a:avLst/>
          </a:prstGeom>
          <a:ln w="3175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id="{35341563-9F87-4D41-A114-FE5DC1D9297E}"/>
              </a:ext>
            </a:extLst>
          </p:cNvPr>
          <p:cNvCxnSpPr/>
          <p:nvPr/>
        </p:nvCxnSpPr>
        <p:spPr>
          <a:xfrm flipV="1">
            <a:off x="7794382" y="1215736"/>
            <a:ext cx="1318" cy="5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Connettore diritto 242">
            <a:extLst>
              <a:ext uri="{FF2B5EF4-FFF2-40B4-BE49-F238E27FC236}">
                <a16:creationId xmlns:a16="http://schemas.microsoft.com/office/drawing/2014/main" id="{B103DCB2-6923-4977-97C1-4A81543AEA36}"/>
              </a:ext>
            </a:extLst>
          </p:cNvPr>
          <p:cNvCxnSpPr>
            <a:cxnSpLocks/>
          </p:cNvCxnSpPr>
          <p:nvPr/>
        </p:nvCxnSpPr>
        <p:spPr>
          <a:xfrm>
            <a:off x="6426144" y="2995732"/>
            <a:ext cx="181102" cy="32677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Connettore diritto 243">
            <a:extLst>
              <a:ext uri="{FF2B5EF4-FFF2-40B4-BE49-F238E27FC236}">
                <a16:creationId xmlns:a16="http://schemas.microsoft.com/office/drawing/2014/main" id="{3185C91A-971B-4139-B4C3-64179EE99BE4}"/>
              </a:ext>
            </a:extLst>
          </p:cNvPr>
          <p:cNvCxnSpPr>
            <a:cxnSpLocks/>
          </p:cNvCxnSpPr>
          <p:nvPr/>
        </p:nvCxnSpPr>
        <p:spPr>
          <a:xfrm flipH="1">
            <a:off x="4806367" y="3000994"/>
            <a:ext cx="134161" cy="317720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CasellaDiTesto 244">
            <a:extLst>
              <a:ext uri="{FF2B5EF4-FFF2-40B4-BE49-F238E27FC236}">
                <a16:creationId xmlns:a16="http://schemas.microsoft.com/office/drawing/2014/main" id="{BE27B421-1B10-4ADD-A6ED-F04A1AB61962}"/>
              </a:ext>
            </a:extLst>
          </p:cNvPr>
          <p:cNvSpPr txBox="1"/>
          <p:nvPr/>
        </p:nvSpPr>
        <p:spPr>
          <a:xfrm>
            <a:off x="6069572" y="53872"/>
            <a:ext cx="648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00FF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1</a:t>
            </a:r>
          </a:p>
        </p:txBody>
      </p:sp>
      <p:grpSp>
        <p:nvGrpSpPr>
          <p:cNvPr id="246" name="Gruppo 245">
            <a:extLst>
              <a:ext uri="{FF2B5EF4-FFF2-40B4-BE49-F238E27FC236}">
                <a16:creationId xmlns:a16="http://schemas.microsoft.com/office/drawing/2014/main" id="{D4C1D0D1-6802-404C-ABAE-C8971D31666F}"/>
              </a:ext>
            </a:extLst>
          </p:cNvPr>
          <p:cNvGrpSpPr/>
          <p:nvPr/>
        </p:nvGrpSpPr>
        <p:grpSpPr>
          <a:xfrm rot="20502934">
            <a:off x="6022156" y="4734824"/>
            <a:ext cx="1768096" cy="1721321"/>
            <a:chOff x="9057399" y="4945464"/>
            <a:chExt cx="1721217" cy="1520401"/>
          </a:xfrm>
        </p:grpSpPr>
        <p:sp>
          <p:nvSpPr>
            <p:cNvPr id="247" name="Triangolo isoscele 246">
              <a:extLst>
                <a:ext uri="{FF2B5EF4-FFF2-40B4-BE49-F238E27FC236}">
                  <a16:creationId xmlns:a16="http://schemas.microsoft.com/office/drawing/2014/main" id="{848E16EF-C81F-4D4F-8931-D9652BEC9A25}"/>
                </a:ext>
              </a:extLst>
            </p:cNvPr>
            <p:cNvSpPr/>
            <p:nvPr/>
          </p:nvSpPr>
          <p:spPr>
            <a:xfrm>
              <a:off x="9057399" y="4945464"/>
              <a:ext cx="1669002" cy="1429306"/>
            </a:xfrm>
            <a:prstGeom prst="triangle">
              <a:avLst/>
            </a:prstGeom>
            <a:noFill/>
            <a:ln w="31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248" name="Connettore diritto 247">
              <a:extLst>
                <a:ext uri="{FF2B5EF4-FFF2-40B4-BE49-F238E27FC236}">
                  <a16:creationId xmlns:a16="http://schemas.microsoft.com/office/drawing/2014/main" id="{97B369FB-D562-4702-9060-5434A58639BD}"/>
                </a:ext>
              </a:extLst>
            </p:cNvPr>
            <p:cNvCxnSpPr>
              <a:cxnSpLocks/>
            </p:cNvCxnSpPr>
            <p:nvPr/>
          </p:nvCxnSpPr>
          <p:spPr>
            <a:xfrm rot="1097066">
              <a:off x="9745275" y="4953587"/>
              <a:ext cx="288898" cy="793317"/>
            </a:xfrm>
            <a:prstGeom prst="line">
              <a:avLst/>
            </a:prstGeom>
            <a:ln w="3175"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Connettore diritto 248">
              <a:extLst>
                <a:ext uri="{FF2B5EF4-FFF2-40B4-BE49-F238E27FC236}">
                  <a16:creationId xmlns:a16="http://schemas.microsoft.com/office/drawing/2014/main" id="{1658E872-600E-4116-942E-ADD46053C043}"/>
                </a:ext>
              </a:extLst>
            </p:cNvPr>
            <p:cNvCxnSpPr>
              <a:cxnSpLocks/>
              <a:endCxn id="247" idx="4"/>
            </p:cNvCxnSpPr>
            <p:nvPr/>
          </p:nvCxnSpPr>
          <p:spPr>
            <a:xfrm rot="1097066">
              <a:off x="9963398" y="6080376"/>
              <a:ext cx="815218" cy="182983"/>
            </a:xfrm>
            <a:prstGeom prst="line">
              <a:avLst/>
            </a:prstGeom>
            <a:ln w="3175"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Connettore diritto 249">
              <a:extLst>
                <a:ext uri="{FF2B5EF4-FFF2-40B4-BE49-F238E27FC236}">
                  <a16:creationId xmlns:a16="http://schemas.microsoft.com/office/drawing/2014/main" id="{8EADE5A5-81B5-4F14-A47C-8B366D832FC0}"/>
                </a:ext>
              </a:extLst>
            </p:cNvPr>
            <p:cNvCxnSpPr>
              <a:cxnSpLocks/>
              <a:stCxn id="247" idx="2"/>
            </p:cNvCxnSpPr>
            <p:nvPr/>
          </p:nvCxnSpPr>
          <p:spPr>
            <a:xfrm rot="1097066" flipV="1">
              <a:off x="9145669" y="5877101"/>
              <a:ext cx="535597" cy="588764"/>
            </a:xfrm>
            <a:prstGeom prst="line">
              <a:avLst/>
            </a:prstGeom>
            <a:ln w="3175"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4" name="Connettore diritto 283">
            <a:extLst>
              <a:ext uri="{FF2B5EF4-FFF2-40B4-BE49-F238E27FC236}">
                <a16:creationId xmlns:a16="http://schemas.microsoft.com/office/drawing/2014/main" id="{52EC174C-7E04-480A-A30A-FC190437924F}"/>
              </a:ext>
            </a:extLst>
          </p:cNvPr>
          <p:cNvCxnSpPr>
            <a:cxnSpLocks/>
          </p:cNvCxnSpPr>
          <p:nvPr/>
        </p:nvCxnSpPr>
        <p:spPr>
          <a:xfrm flipV="1">
            <a:off x="5336604" y="3315532"/>
            <a:ext cx="0" cy="278542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" name="CasellaDiTesto 285">
            <a:extLst>
              <a:ext uri="{FF2B5EF4-FFF2-40B4-BE49-F238E27FC236}">
                <a16:creationId xmlns:a16="http://schemas.microsoft.com/office/drawing/2014/main" id="{130772F0-1756-487F-B06E-25ED45B78269}"/>
              </a:ext>
            </a:extLst>
          </p:cNvPr>
          <p:cNvSpPr txBox="1"/>
          <p:nvPr/>
        </p:nvSpPr>
        <p:spPr>
          <a:xfrm>
            <a:off x="0" y="3376083"/>
            <a:ext cx="460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Sezione delle piramidi verde e rossa con il piani </a:t>
            </a:r>
            <a:r>
              <a:rPr lang="it-IT" sz="1600" dirty="0">
                <a:solidFill>
                  <a:srgbClr val="0000FF"/>
                </a:solidFill>
                <a:latin typeface="Symbol" panose="05050102010706020507" pitchFamily="18" charset="2"/>
              </a:rPr>
              <a:t>a</a:t>
            </a:r>
            <a:r>
              <a:rPr lang="it-IT" sz="1600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3</a:t>
            </a:r>
            <a:r>
              <a:rPr lang="it-IT" sz="1600" dirty="0">
                <a:solidFill>
                  <a:srgbClr val="0000FF"/>
                </a:solidFill>
                <a:latin typeface="Symbol" panose="05050102010706020507" pitchFamily="18" charset="2"/>
              </a:rPr>
              <a:t> </a:t>
            </a:r>
            <a:r>
              <a:rPr lang="it-IT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e</a:t>
            </a:r>
            <a:r>
              <a:rPr lang="it-IT" sz="1600" dirty="0">
                <a:solidFill>
                  <a:srgbClr val="0000FF"/>
                </a:solidFill>
                <a:latin typeface="Symbol" panose="05050102010706020507" pitchFamily="18" charset="2"/>
              </a:rPr>
              <a:t> a</a:t>
            </a:r>
            <a:r>
              <a:rPr lang="it-IT" sz="1600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4</a:t>
            </a:r>
            <a:r>
              <a:rPr lang="it-IT" sz="1600" dirty="0">
                <a:solidFill>
                  <a:srgbClr val="0000FF"/>
                </a:solidFill>
                <a:latin typeface="Symbol" panose="05050102010706020507" pitchFamily="18" charset="2"/>
              </a:rPr>
              <a:t> </a:t>
            </a:r>
            <a:r>
              <a:rPr lang="it-IT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proiettanti su </a:t>
            </a:r>
            <a:r>
              <a:rPr lang="it-IT" sz="1600" dirty="0">
                <a:solidFill>
                  <a:srgbClr val="0000FF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 contenente le facce del cubo</a:t>
            </a:r>
          </a:p>
        </p:txBody>
      </p:sp>
      <p:cxnSp>
        <p:nvCxnSpPr>
          <p:cNvPr id="287" name="Connettore diritto 286">
            <a:extLst>
              <a:ext uri="{FF2B5EF4-FFF2-40B4-BE49-F238E27FC236}">
                <a16:creationId xmlns:a16="http://schemas.microsoft.com/office/drawing/2014/main" id="{28DCCE64-8E2C-4A65-B22C-61261FC1261A}"/>
              </a:ext>
            </a:extLst>
          </p:cNvPr>
          <p:cNvCxnSpPr>
            <a:cxnSpLocks/>
          </p:cNvCxnSpPr>
          <p:nvPr/>
        </p:nvCxnSpPr>
        <p:spPr>
          <a:xfrm>
            <a:off x="6304448" y="1212103"/>
            <a:ext cx="0" cy="5380019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nettore diritto 289">
            <a:extLst>
              <a:ext uri="{FF2B5EF4-FFF2-40B4-BE49-F238E27FC236}">
                <a16:creationId xmlns:a16="http://schemas.microsoft.com/office/drawing/2014/main" id="{3BF27C84-A4C3-4DFC-8ABD-BF9BB427C8FB}"/>
              </a:ext>
            </a:extLst>
          </p:cNvPr>
          <p:cNvCxnSpPr>
            <a:cxnSpLocks/>
          </p:cNvCxnSpPr>
          <p:nvPr/>
        </p:nvCxnSpPr>
        <p:spPr>
          <a:xfrm>
            <a:off x="5158428" y="2993611"/>
            <a:ext cx="0" cy="2263587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Connettore diritto 291">
            <a:extLst>
              <a:ext uri="{FF2B5EF4-FFF2-40B4-BE49-F238E27FC236}">
                <a16:creationId xmlns:a16="http://schemas.microsoft.com/office/drawing/2014/main" id="{1CB6480B-C5F6-4FE8-B0B9-B7458E70A794}"/>
              </a:ext>
            </a:extLst>
          </p:cNvPr>
          <p:cNvCxnSpPr>
            <a:cxnSpLocks/>
          </p:cNvCxnSpPr>
          <p:nvPr/>
        </p:nvCxnSpPr>
        <p:spPr>
          <a:xfrm>
            <a:off x="7087252" y="2990139"/>
            <a:ext cx="0" cy="3246798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onnettore diritto 293">
            <a:extLst>
              <a:ext uri="{FF2B5EF4-FFF2-40B4-BE49-F238E27FC236}">
                <a16:creationId xmlns:a16="http://schemas.microsoft.com/office/drawing/2014/main" id="{1C01D701-F840-4BEE-B741-36EE5D8EFB4D}"/>
              </a:ext>
            </a:extLst>
          </p:cNvPr>
          <p:cNvCxnSpPr>
            <a:cxnSpLocks/>
          </p:cNvCxnSpPr>
          <p:nvPr/>
        </p:nvCxnSpPr>
        <p:spPr>
          <a:xfrm>
            <a:off x="8060124" y="2986851"/>
            <a:ext cx="0" cy="1318821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Connettore diritto 309">
            <a:extLst>
              <a:ext uri="{FF2B5EF4-FFF2-40B4-BE49-F238E27FC236}">
                <a16:creationId xmlns:a16="http://schemas.microsoft.com/office/drawing/2014/main" id="{54956BFB-D9D1-4192-A79E-CBEF1FB2615A}"/>
              </a:ext>
            </a:extLst>
          </p:cNvPr>
          <p:cNvCxnSpPr>
            <a:cxnSpLocks/>
          </p:cNvCxnSpPr>
          <p:nvPr/>
        </p:nvCxnSpPr>
        <p:spPr>
          <a:xfrm>
            <a:off x="7930974" y="1212101"/>
            <a:ext cx="0" cy="4837348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6F626B15-B4E7-4E32-8266-BE7E0A129898}"/>
              </a:ext>
            </a:extLst>
          </p:cNvPr>
          <p:cNvCxnSpPr>
            <a:cxnSpLocks/>
          </p:cNvCxnSpPr>
          <p:nvPr/>
        </p:nvCxnSpPr>
        <p:spPr>
          <a:xfrm>
            <a:off x="6948810" y="3322509"/>
            <a:ext cx="0" cy="2491765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89CFAC00-F45F-4FA9-8F5C-CD5A9968FD5C}"/>
              </a:ext>
            </a:extLst>
          </p:cNvPr>
          <p:cNvCxnSpPr>
            <a:cxnSpLocks/>
          </p:cNvCxnSpPr>
          <p:nvPr/>
        </p:nvCxnSpPr>
        <p:spPr>
          <a:xfrm>
            <a:off x="7635870" y="112395"/>
            <a:ext cx="0" cy="4334346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7E1F8BDE-2BCF-4A57-ACC3-4FF4A48217E2}"/>
              </a:ext>
            </a:extLst>
          </p:cNvPr>
          <p:cNvCxnSpPr/>
          <p:nvPr/>
        </p:nvCxnSpPr>
        <p:spPr>
          <a:xfrm flipH="1">
            <a:off x="5337855" y="2993609"/>
            <a:ext cx="40606" cy="32889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FD9A8BEC-8200-4222-AEC5-7E9D478FCC81}"/>
              </a:ext>
            </a:extLst>
          </p:cNvPr>
          <p:cNvCxnSpPr>
            <a:cxnSpLocks/>
          </p:cNvCxnSpPr>
          <p:nvPr/>
        </p:nvCxnSpPr>
        <p:spPr>
          <a:xfrm flipH="1">
            <a:off x="6422082" y="4785434"/>
            <a:ext cx="188231" cy="61455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39C8BC1C-9C5A-49BC-B847-CE70B9D4E115}"/>
              </a:ext>
            </a:extLst>
          </p:cNvPr>
          <p:cNvCxnSpPr>
            <a:cxnSpLocks/>
          </p:cNvCxnSpPr>
          <p:nvPr/>
        </p:nvCxnSpPr>
        <p:spPr>
          <a:xfrm>
            <a:off x="4802056" y="4470004"/>
            <a:ext cx="143462" cy="119271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EC471D1F-7EB6-4F39-AB77-ED5D94255944}"/>
              </a:ext>
            </a:extLst>
          </p:cNvPr>
          <p:cNvCxnSpPr>
            <a:cxnSpLocks/>
          </p:cNvCxnSpPr>
          <p:nvPr/>
        </p:nvCxnSpPr>
        <p:spPr>
          <a:xfrm flipH="1">
            <a:off x="5338958" y="5925638"/>
            <a:ext cx="43267" cy="172273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99A889B0-CAFC-425D-AFEC-86BD183546A5}"/>
              </a:ext>
            </a:extLst>
          </p:cNvPr>
          <p:cNvCxnSpPr>
            <a:cxnSpLocks/>
          </p:cNvCxnSpPr>
          <p:nvPr/>
        </p:nvCxnSpPr>
        <p:spPr>
          <a:xfrm>
            <a:off x="6850802" y="2995675"/>
            <a:ext cx="99915" cy="326832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0F2F840E-85D3-495D-94DE-ED9B6ACBB86F}"/>
              </a:ext>
            </a:extLst>
          </p:cNvPr>
          <p:cNvCxnSpPr>
            <a:cxnSpLocks/>
          </p:cNvCxnSpPr>
          <p:nvPr/>
        </p:nvCxnSpPr>
        <p:spPr>
          <a:xfrm flipH="1">
            <a:off x="6951247" y="2993417"/>
            <a:ext cx="152464" cy="326907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4BFB9549-E5A8-491C-AF6E-4ED4999C3484}"/>
              </a:ext>
            </a:extLst>
          </p:cNvPr>
          <p:cNvCxnSpPr>
            <a:cxnSpLocks/>
          </p:cNvCxnSpPr>
          <p:nvPr/>
        </p:nvCxnSpPr>
        <p:spPr>
          <a:xfrm flipH="1" flipV="1">
            <a:off x="6897032" y="2985732"/>
            <a:ext cx="54448" cy="336776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id="{08479788-8C1C-4510-A33C-C050215FD550}"/>
              </a:ext>
            </a:extLst>
          </p:cNvPr>
          <p:cNvCxnSpPr>
            <a:cxnSpLocks/>
            <a:endCxn id="14" idx="0"/>
          </p:cNvCxnSpPr>
          <p:nvPr/>
        </p:nvCxnSpPr>
        <p:spPr>
          <a:xfrm>
            <a:off x="6609078" y="3322507"/>
            <a:ext cx="0" cy="146153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696780D2-8575-4B89-8696-916EC4D028D7}"/>
              </a:ext>
            </a:extLst>
          </p:cNvPr>
          <p:cNvCxnSpPr>
            <a:cxnSpLocks/>
          </p:cNvCxnSpPr>
          <p:nvPr/>
        </p:nvCxnSpPr>
        <p:spPr>
          <a:xfrm>
            <a:off x="8336448" y="3000996"/>
            <a:ext cx="78832" cy="32151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26BE3626-1B8B-435B-9935-A0DD08ABEAEC}"/>
              </a:ext>
            </a:extLst>
          </p:cNvPr>
          <p:cNvCxnSpPr>
            <a:cxnSpLocks/>
          </p:cNvCxnSpPr>
          <p:nvPr/>
        </p:nvCxnSpPr>
        <p:spPr>
          <a:xfrm>
            <a:off x="7855880" y="3000994"/>
            <a:ext cx="24737" cy="314538"/>
          </a:xfrm>
          <a:prstGeom prst="line">
            <a:avLst/>
          </a:prstGeom>
          <a:ln w="31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D4D6194E-3E64-4B29-B3B4-3C655183D5DA}"/>
              </a:ext>
            </a:extLst>
          </p:cNvPr>
          <p:cNvCxnSpPr>
            <a:cxnSpLocks/>
          </p:cNvCxnSpPr>
          <p:nvPr/>
        </p:nvCxnSpPr>
        <p:spPr>
          <a:xfrm flipV="1">
            <a:off x="6603991" y="2985734"/>
            <a:ext cx="111620" cy="34940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E1927D2E-DCB1-4B7B-96FA-A6B4D9D1D917}"/>
              </a:ext>
            </a:extLst>
          </p:cNvPr>
          <p:cNvCxnSpPr>
            <a:cxnSpLocks/>
          </p:cNvCxnSpPr>
          <p:nvPr/>
        </p:nvCxnSpPr>
        <p:spPr>
          <a:xfrm flipH="1" flipV="1">
            <a:off x="8329828" y="5025587"/>
            <a:ext cx="87554" cy="72714"/>
          </a:xfrm>
          <a:prstGeom prst="line">
            <a:avLst/>
          </a:prstGeom>
          <a:ln w="31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7D959390-9392-493A-A8AE-9FABAD2A63FC}"/>
              </a:ext>
            </a:extLst>
          </p:cNvPr>
          <p:cNvCxnSpPr>
            <a:cxnSpLocks/>
          </p:cNvCxnSpPr>
          <p:nvPr/>
        </p:nvCxnSpPr>
        <p:spPr>
          <a:xfrm flipV="1">
            <a:off x="7852362" y="3457013"/>
            <a:ext cx="30599" cy="122105"/>
          </a:xfrm>
          <a:prstGeom prst="line">
            <a:avLst/>
          </a:prstGeom>
          <a:ln w="31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E62E373F-858F-41D8-ADBE-59D6D07A11BB}"/>
              </a:ext>
            </a:extLst>
          </p:cNvPr>
          <p:cNvCxnSpPr>
            <a:cxnSpLocks/>
          </p:cNvCxnSpPr>
          <p:nvPr/>
        </p:nvCxnSpPr>
        <p:spPr>
          <a:xfrm flipV="1">
            <a:off x="6612776" y="4748562"/>
            <a:ext cx="104796" cy="34276"/>
          </a:xfrm>
          <a:prstGeom prst="line">
            <a:avLst/>
          </a:prstGeom>
          <a:ln w="31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F5426F05-EDBC-48EE-9B46-FC15FED0E0F0}"/>
              </a:ext>
            </a:extLst>
          </p:cNvPr>
          <p:cNvCxnSpPr>
            <a:cxnSpLocks/>
          </p:cNvCxnSpPr>
          <p:nvPr/>
        </p:nvCxnSpPr>
        <p:spPr>
          <a:xfrm>
            <a:off x="7400167" y="839404"/>
            <a:ext cx="0" cy="3685129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BE7E02ED-B4DE-4D02-9E36-FC07BA307DA5}"/>
              </a:ext>
            </a:extLst>
          </p:cNvPr>
          <p:cNvCxnSpPr>
            <a:cxnSpLocks/>
          </p:cNvCxnSpPr>
          <p:nvPr/>
        </p:nvCxnSpPr>
        <p:spPr>
          <a:xfrm>
            <a:off x="7688128" y="838957"/>
            <a:ext cx="0" cy="3399668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0F7D428E-D97E-42E6-8A4C-456EB7C1A999}"/>
              </a:ext>
            </a:extLst>
          </p:cNvPr>
          <p:cNvCxnSpPr>
            <a:cxnSpLocks/>
          </p:cNvCxnSpPr>
          <p:nvPr/>
        </p:nvCxnSpPr>
        <p:spPr>
          <a:xfrm>
            <a:off x="7810929" y="839633"/>
            <a:ext cx="0" cy="3758337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76F89263-41CA-43DB-B043-17013C6E9E62}"/>
              </a:ext>
            </a:extLst>
          </p:cNvPr>
          <p:cNvCxnSpPr>
            <a:cxnSpLocks/>
          </p:cNvCxnSpPr>
          <p:nvPr/>
        </p:nvCxnSpPr>
        <p:spPr>
          <a:xfrm>
            <a:off x="7399504" y="4524533"/>
            <a:ext cx="411427" cy="7107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3777258F-FD4A-4ECD-8268-941C7EBE388B}"/>
              </a:ext>
            </a:extLst>
          </p:cNvPr>
          <p:cNvCxnSpPr>
            <a:cxnSpLocks/>
          </p:cNvCxnSpPr>
          <p:nvPr/>
        </p:nvCxnSpPr>
        <p:spPr>
          <a:xfrm flipV="1">
            <a:off x="7394810" y="4225948"/>
            <a:ext cx="290791" cy="301447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94833188-E328-40A2-B582-8E839DB51FE1}"/>
              </a:ext>
            </a:extLst>
          </p:cNvPr>
          <p:cNvCxnSpPr>
            <a:cxnSpLocks/>
          </p:cNvCxnSpPr>
          <p:nvPr/>
        </p:nvCxnSpPr>
        <p:spPr>
          <a:xfrm>
            <a:off x="7687967" y="4221800"/>
            <a:ext cx="123031" cy="376168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A427C3D9-C6DE-41E1-B11A-0E778FFA4402}"/>
              </a:ext>
            </a:extLst>
          </p:cNvPr>
          <p:cNvCxnSpPr>
            <a:cxnSpLocks/>
          </p:cNvCxnSpPr>
          <p:nvPr/>
        </p:nvCxnSpPr>
        <p:spPr>
          <a:xfrm flipH="1">
            <a:off x="4489144" y="3315532"/>
            <a:ext cx="1654663" cy="3265178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C1E8EAE3-2597-436C-9D29-0638A186F0C6}"/>
              </a:ext>
            </a:extLst>
          </p:cNvPr>
          <p:cNvCxnSpPr/>
          <p:nvPr/>
        </p:nvCxnSpPr>
        <p:spPr>
          <a:xfrm>
            <a:off x="6140939" y="172097"/>
            <a:ext cx="0" cy="3154867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CasellaDiTesto 83">
            <a:extLst>
              <a:ext uri="{FF2B5EF4-FFF2-40B4-BE49-F238E27FC236}">
                <a16:creationId xmlns:a16="http://schemas.microsoft.com/office/drawing/2014/main" id="{FB82AB2F-BF94-419B-B2A5-AC15EE130EAA}"/>
              </a:ext>
            </a:extLst>
          </p:cNvPr>
          <p:cNvSpPr txBox="1"/>
          <p:nvPr/>
        </p:nvSpPr>
        <p:spPr>
          <a:xfrm>
            <a:off x="4134429" y="6014606"/>
            <a:ext cx="648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00FF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9C3AF544-BFE8-499F-8DD4-6A5D41749871}"/>
              </a:ext>
            </a:extLst>
          </p:cNvPr>
          <p:cNvSpPr txBox="1"/>
          <p:nvPr/>
        </p:nvSpPr>
        <p:spPr>
          <a:xfrm>
            <a:off x="0" y="4300196"/>
            <a:ext cx="3636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Il </a:t>
            </a:r>
            <a:r>
              <a:rPr lang="it-IT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piano </a:t>
            </a:r>
            <a:r>
              <a:rPr lang="it-IT" sz="1400" dirty="0">
                <a:solidFill>
                  <a:srgbClr val="0000FF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3</a:t>
            </a:r>
            <a:r>
              <a:rPr lang="it-IT" sz="1400" dirty="0">
                <a:latin typeface="Comic Sans MS" panose="030F0702030302020204" pitchFamily="66" charset="0"/>
              </a:rPr>
              <a:t> interseca la </a:t>
            </a:r>
            <a:r>
              <a:rPr lang="it-IT" sz="1400" dirty="0">
                <a:solidFill>
                  <a:srgbClr val="00B050"/>
                </a:solidFill>
                <a:latin typeface="Comic Sans MS" panose="030F0702030302020204" pitchFamily="66" charset="0"/>
              </a:rPr>
              <a:t>piramide verde </a:t>
            </a:r>
            <a:r>
              <a:rPr lang="it-IT" sz="1400" dirty="0">
                <a:latin typeface="Comic Sans MS" panose="030F0702030302020204" pitchFamily="66" charset="0"/>
              </a:rPr>
              <a:t>nei punti </a:t>
            </a:r>
            <a:r>
              <a:rPr lang="it-IT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L, M, N</a:t>
            </a:r>
          </a:p>
        </p:txBody>
      </p:sp>
      <p:sp>
        <p:nvSpPr>
          <p:cNvPr id="50" name="CasellaDiTesto 49">
            <a:extLst>
              <a:ext uri="{FF2B5EF4-FFF2-40B4-BE49-F238E27FC236}">
                <a16:creationId xmlns:a16="http://schemas.microsoft.com/office/drawing/2014/main" id="{478CA46E-B99A-4D36-827C-E14D8929993C}"/>
              </a:ext>
            </a:extLst>
          </p:cNvPr>
          <p:cNvSpPr txBox="1"/>
          <p:nvPr/>
        </p:nvSpPr>
        <p:spPr>
          <a:xfrm>
            <a:off x="4805649" y="5269509"/>
            <a:ext cx="3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A’</a:t>
            </a:r>
          </a:p>
        </p:txBody>
      </p: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A3625905-2D6B-4D5B-A648-918D37852997}"/>
              </a:ext>
            </a:extLst>
          </p:cNvPr>
          <p:cNvSpPr txBox="1"/>
          <p:nvPr/>
        </p:nvSpPr>
        <p:spPr>
          <a:xfrm>
            <a:off x="5335933" y="4395715"/>
            <a:ext cx="3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90" name="CasellaDiTesto 89">
            <a:extLst>
              <a:ext uri="{FF2B5EF4-FFF2-40B4-BE49-F238E27FC236}">
                <a16:creationId xmlns:a16="http://schemas.microsoft.com/office/drawing/2014/main" id="{94D3DDFD-4A9D-4A3C-B5D5-547D1C25AAD2}"/>
              </a:ext>
            </a:extLst>
          </p:cNvPr>
          <p:cNvSpPr txBox="1"/>
          <p:nvPr/>
        </p:nvSpPr>
        <p:spPr>
          <a:xfrm>
            <a:off x="5167750" y="4718061"/>
            <a:ext cx="3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B’</a:t>
            </a:r>
          </a:p>
        </p:txBody>
      </p: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B94B9166-A963-4FD5-A149-B3B6CC53C6B3}"/>
              </a:ext>
            </a:extLst>
          </p:cNvPr>
          <p:cNvCxnSpPr>
            <a:cxnSpLocks/>
          </p:cNvCxnSpPr>
          <p:nvPr/>
        </p:nvCxnSpPr>
        <p:spPr>
          <a:xfrm>
            <a:off x="5100580" y="3316791"/>
            <a:ext cx="0" cy="207000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diritto 92">
            <a:extLst>
              <a:ext uri="{FF2B5EF4-FFF2-40B4-BE49-F238E27FC236}">
                <a16:creationId xmlns:a16="http://schemas.microsoft.com/office/drawing/2014/main" id="{23F3F18B-FB98-4E42-AF92-5D45910B8C3A}"/>
              </a:ext>
            </a:extLst>
          </p:cNvPr>
          <p:cNvCxnSpPr>
            <a:cxnSpLocks/>
          </p:cNvCxnSpPr>
          <p:nvPr/>
        </p:nvCxnSpPr>
        <p:spPr>
          <a:xfrm>
            <a:off x="5332856" y="2080260"/>
            <a:ext cx="0" cy="282956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C4F39668-99C3-4E02-A440-2714C17D0E33}"/>
              </a:ext>
            </a:extLst>
          </p:cNvPr>
          <p:cNvCxnSpPr>
            <a:cxnSpLocks/>
          </p:cNvCxnSpPr>
          <p:nvPr/>
        </p:nvCxnSpPr>
        <p:spPr>
          <a:xfrm>
            <a:off x="5498127" y="3322509"/>
            <a:ext cx="0" cy="1273747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1C9EF86D-87C6-48BC-B1D4-5848B71FED65}"/>
              </a:ext>
            </a:extLst>
          </p:cNvPr>
          <p:cNvCxnSpPr>
            <a:cxnSpLocks/>
          </p:cNvCxnSpPr>
          <p:nvPr/>
        </p:nvCxnSpPr>
        <p:spPr>
          <a:xfrm flipV="1">
            <a:off x="5101499" y="2074887"/>
            <a:ext cx="229199" cy="1242438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4413033A-E362-4EEE-B3A8-9B3CED25DE9C}"/>
              </a:ext>
            </a:extLst>
          </p:cNvPr>
          <p:cNvCxnSpPr/>
          <p:nvPr/>
        </p:nvCxnSpPr>
        <p:spPr>
          <a:xfrm flipH="1" flipV="1">
            <a:off x="5329336" y="2080262"/>
            <a:ext cx="170586" cy="1242247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CasellaDiTesto 105">
            <a:extLst>
              <a:ext uri="{FF2B5EF4-FFF2-40B4-BE49-F238E27FC236}">
                <a16:creationId xmlns:a16="http://schemas.microsoft.com/office/drawing/2014/main" id="{83CFB1B8-7504-4108-8F02-5A52759C88E0}"/>
              </a:ext>
            </a:extLst>
          </p:cNvPr>
          <p:cNvSpPr txBox="1"/>
          <p:nvPr/>
        </p:nvSpPr>
        <p:spPr>
          <a:xfrm>
            <a:off x="4941513" y="3260641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A’’</a:t>
            </a:r>
          </a:p>
        </p:txBody>
      </p:sp>
      <p:sp>
        <p:nvSpPr>
          <p:cNvPr id="107" name="CasellaDiTesto 106">
            <a:extLst>
              <a:ext uri="{FF2B5EF4-FFF2-40B4-BE49-F238E27FC236}">
                <a16:creationId xmlns:a16="http://schemas.microsoft.com/office/drawing/2014/main" id="{632E82D2-3502-4264-A42D-99ADEA28C022}"/>
              </a:ext>
            </a:extLst>
          </p:cNvPr>
          <p:cNvSpPr txBox="1"/>
          <p:nvPr/>
        </p:nvSpPr>
        <p:spPr>
          <a:xfrm>
            <a:off x="5351188" y="3264895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109" name="CasellaDiTesto 108">
            <a:extLst>
              <a:ext uri="{FF2B5EF4-FFF2-40B4-BE49-F238E27FC236}">
                <a16:creationId xmlns:a16="http://schemas.microsoft.com/office/drawing/2014/main" id="{A5353C6C-31B8-4645-8E1D-39C20B8E516C}"/>
              </a:ext>
            </a:extLst>
          </p:cNvPr>
          <p:cNvSpPr txBox="1"/>
          <p:nvPr/>
        </p:nvSpPr>
        <p:spPr>
          <a:xfrm>
            <a:off x="5160954" y="1834760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B’’</a:t>
            </a:r>
          </a:p>
        </p:txBody>
      </p: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A8A952BE-F8F6-442F-A241-199C0A060569}"/>
              </a:ext>
            </a:extLst>
          </p:cNvPr>
          <p:cNvCxnSpPr>
            <a:cxnSpLocks/>
          </p:cNvCxnSpPr>
          <p:nvPr/>
        </p:nvCxnSpPr>
        <p:spPr>
          <a:xfrm flipH="1" flipV="1">
            <a:off x="1315077" y="3317716"/>
            <a:ext cx="6675777" cy="337472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CasellaDiTesto 104">
            <a:extLst>
              <a:ext uri="{FF2B5EF4-FFF2-40B4-BE49-F238E27FC236}">
                <a16:creationId xmlns:a16="http://schemas.microsoft.com/office/drawing/2014/main" id="{EC4CDC96-E3B0-43C1-94AD-59EDC31A5467}"/>
              </a:ext>
            </a:extLst>
          </p:cNvPr>
          <p:cNvSpPr txBox="1"/>
          <p:nvPr/>
        </p:nvSpPr>
        <p:spPr>
          <a:xfrm>
            <a:off x="1260523" y="2373104"/>
            <a:ext cx="648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00FF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2</a:t>
            </a:r>
          </a:p>
        </p:txBody>
      </p: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E7D9B15B-F45D-4123-A590-60845C6D0751}"/>
              </a:ext>
            </a:extLst>
          </p:cNvPr>
          <p:cNvCxnSpPr/>
          <p:nvPr/>
        </p:nvCxnSpPr>
        <p:spPr>
          <a:xfrm>
            <a:off x="1327035" y="169112"/>
            <a:ext cx="0" cy="3154867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CasellaDiTesto 110">
            <a:extLst>
              <a:ext uri="{FF2B5EF4-FFF2-40B4-BE49-F238E27FC236}">
                <a16:creationId xmlns:a16="http://schemas.microsoft.com/office/drawing/2014/main" id="{E47A4CBC-5EA6-45C6-99C7-5883D7102796}"/>
              </a:ext>
            </a:extLst>
          </p:cNvPr>
          <p:cNvSpPr txBox="1"/>
          <p:nvPr/>
        </p:nvSpPr>
        <p:spPr>
          <a:xfrm>
            <a:off x="7736124" y="6292532"/>
            <a:ext cx="648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00FF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2</a:t>
            </a:r>
          </a:p>
        </p:txBody>
      </p: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95350164-B625-46D7-BAB3-1A7202CB3265}"/>
              </a:ext>
            </a:extLst>
          </p:cNvPr>
          <p:cNvCxnSpPr>
            <a:cxnSpLocks/>
          </p:cNvCxnSpPr>
          <p:nvPr/>
        </p:nvCxnSpPr>
        <p:spPr>
          <a:xfrm>
            <a:off x="5043330" y="3322509"/>
            <a:ext cx="0" cy="1882709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D849575E-D6E4-41E6-8198-FA8EF79FAA9C}"/>
              </a:ext>
            </a:extLst>
          </p:cNvPr>
          <p:cNvCxnSpPr>
            <a:cxnSpLocks/>
          </p:cNvCxnSpPr>
          <p:nvPr/>
        </p:nvCxnSpPr>
        <p:spPr>
          <a:xfrm>
            <a:off x="5502783" y="2080262"/>
            <a:ext cx="0" cy="3362719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ttore diritto 114">
            <a:extLst>
              <a:ext uri="{FF2B5EF4-FFF2-40B4-BE49-F238E27FC236}">
                <a16:creationId xmlns:a16="http://schemas.microsoft.com/office/drawing/2014/main" id="{C6695BCA-1B98-49FD-8811-42714416BFC5}"/>
              </a:ext>
            </a:extLst>
          </p:cNvPr>
          <p:cNvCxnSpPr>
            <a:cxnSpLocks/>
          </p:cNvCxnSpPr>
          <p:nvPr/>
        </p:nvCxnSpPr>
        <p:spPr>
          <a:xfrm>
            <a:off x="5824221" y="3322507"/>
            <a:ext cx="0" cy="227819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69A8F2D7-DBEC-4C70-99B6-E4796C9EA60B}"/>
              </a:ext>
            </a:extLst>
          </p:cNvPr>
          <p:cNvCxnSpPr>
            <a:cxnSpLocks/>
          </p:cNvCxnSpPr>
          <p:nvPr/>
        </p:nvCxnSpPr>
        <p:spPr>
          <a:xfrm flipH="1" flipV="1">
            <a:off x="5503364" y="2086852"/>
            <a:ext cx="320859" cy="123565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A448585A-2504-4531-9DA1-201E9C65F868}"/>
              </a:ext>
            </a:extLst>
          </p:cNvPr>
          <p:cNvCxnSpPr>
            <a:cxnSpLocks/>
          </p:cNvCxnSpPr>
          <p:nvPr/>
        </p:nvCxnSpPr>
        <p:spPr>
          <a:xfrm flipV="1">
            <a:off x="5041140" y="2086298"/>
            <a:ext cx="460901" cy="1238119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CasellaDiTesto 99">
            <a:extLst>
              <a:ext uri="{FF2B5EF4-FFF2-40B4-BE49-F238E27FC236}">
                <a16:creationId xmlns:a16="http://schemas.microsoft.com/office/drawing/2014/main" id="{8DD223AB-EE8E-42C7-8FAA-5F86BD8EA2AF}"/>
              </a:ext>
            </a:extLst>
          </p:cNvPr>
          <p:cNvSpPr txBox="1"/>
          <p:nvPr/>
        </p:nvSpPr>
        <p:spPr>
          <a:xfrm>
            <a:off x="0" y="4926629"/>
            <a:ext cx="360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Il </a:t>
            </a:r>
            <a:r>
              <a:rPr lang="it-IT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piano </a:t>
            </a:r>
            <a:r>
              <a:rPr lang="it-IT" sz="1400" dirty="0">
                <a:solidFill>
                  <a:srgbClr val="0000FF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3</a:t>
            </a:r>
            <a:r>
              <a:rPr lang="it-IT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 </a:t>
            </a:r>
            <a:r>
              <a:rPr lang="it-IT" sz="1400" dirty="0">
                <a:latin typeface="Comic Sans MS" panose="030F0702030302020204" pitchFamily="66" charset="0"/>
              </a:rPr>
              <a:t>interseca la </a:t>
            </a:r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piramide rossa </a:t>
            </a:r>
            <a:r>
              <a:rPr lang="it-IT" sz="1400" dirty="0">
                <a:latin typeface="Comic Sans MS" panose="030F0702030302020204" pitchFamily="66" charset="0"/>
              </a:rPr>
              <a:t>nei punti </a:t>
            </a:r>
            <a:r>
              <a:rPr lang="it-IT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O, P, Q</a:t>
            </a:r>
          </a:p>
        </p:txBody>
      </p:sp>
      <p:sp>
        <p:nvSpPr>
          <p:cNvPr id="112" name="CasellaDiTesto 111">
            <a:extLst>
              <a:ext uri="{FF2B5EF4-FFF2-40B4-BE49-F238E27FC236}">
                <a16:creationId xmlns:a16="http://schemas.microsoft.com/office/drawing/2014/main" id="{4B796206-C32E-461B-96D5-D4B00D28EFDC}"/>
              </a:ext>
            </a:extLst>
          </p:cNvPr>
          <p:cNvSpPr txBox="1"/>
          <p:nvPr/>
        </p:nvSpPr>
        <p:spPr>
          <a:xfrm>
            <a:off x="-46320" y="5566956"/>
            <a:ext cx="360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Il </a:t>
            </a:r>
            <a:r>
              <a:rPr lang="it-IT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piano </a:t>
            </a:r>
            <a:r>
              <a:rPr lang="it-IT" sz="1400" dirty="0">
                <a:solidFill>
                  <a:srgbClr val="0000FF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4</a:t>
            </a:r>
            <a:r>
              <a:rPr lang="it-IT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 </a:t>
            </a:r>
            <a:r>
              <a:rPr lang="it-IT" sz="1400" dirty="0">
                <a:latin typeface="Comic Sans MS" panose="030F0702030302020204" pitchFamily="66" charset="0"/>
              </a:rPr>
              <a:t>interseca la </a:t>
            </a:r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piramide rossa </a:t>
            </a:r>
            <a:r>
              <a:rPr lang="it-IT" sz="1400" dirty="0">
                <a:latin typeface="Comic Sans MS" panose="030F0702030302020204" pitchFamily="66" charset="0"/>
              </a:rPr>
              <a:t>nei punti </a:t>
            </a:r>
            <a:r>
              <a:rPr lang="it-IT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R, S, T</a:t>
            </a:r>
          </a:p>
        </p:txBody>
      </p:sp>
      <p:cxnSp>
        <p:nvCxnSpPr>
          <p:cNvPr id="117" name="Connettore diritto 116">
            <a:extLst>
              <a:ext uri="{FF2B5EF4-FFF2-40B4-BE49-F238E27FC236}">
                <a16:creationId xmlns:a16="http://schemas.microsoft.com/office/drawing/2014/main" id="{41C20D06-4FD9-44C1-A04C-E21BCE5CDC00}"/>
              </a:ext>
            </a:extLst>
          </p:cNvPr>
          <p:cNvCxnSpPr>
            <a:cxnSpLocks/>
          </p:cNvCxnSpPr>
          <p:nvPr/>
        </p:nvCxnSpPr>
        <p:spPr>
          <a:xfrm>
            <a:off x="6421157" y="1212103"/>
            <a:ext cx="0" cy="4693225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ttore diritto 117">
            <a:extLst>
              <a:ext uri="{FF2B5EF4-FFF2-40B4-BE49-F238E27FC236}">
                <a16:creationId xmlns:a16="http://schemas.microsoft.com/office/drawing/2014/main" id="{0532E398-835D-4347-A49E-41A3A5215DD9}"/>
              </a:ext>
            </a:extLst>
          </p:cNvPr>
          <p:cNvCxnSpPr>
            <a:cxnSpLocks/>
          </p:cNvCxnSpPr>
          <p:nvPr/>
        </p:nvCxnSpPr>
        <p:spPr>
          <a:xfrm>
            <a:off x="6741757" y="2649855"/>
            <a:ext cx="0" cy="3412564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diritto 118">
            <a:extLst>
              <a:ext uri="{FF2B5EF4-FFF2-40B4-BE49-F238E27FC236}">
                <a16:creationId xmlns:a16="http://schemas.microsoft.com/office/drawing/2014/main" id="{214377EB-961F-4755-B137-7A0EFC6E1F96}"/>
              </a:ext>
            </a:extLst>
          </p:cNvPr>
          <p:cNvCxnSpPr>
            <a:cxnSpLocks/>
          </p:cNvCxnSpPr>
          <p:nvPr/>
        </p:nvCxnSpPr>
        <p:spPr>
          <a:xfrm>
            <a:off x="7202979" y="1212103"/>
            <a:ext cx="0" cy="5082107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04FC0957-731E-4909-BEE6-B47AA6DFB851}"/>
              </a:ext>
            </a:extLst>
          </p:cNvPr>
          <p:cNvCxnSpPr>
            <a:cxnSpLocks/>
          </p:cNvCxnSpPr>
          <p:nvPr/>
        </p:nvCxnSpPr>
        <p:spPr>
          <a:xfrm flipH="1">
            <a:off x="6742425" y="1212101"/>
            <a:ext cx="460557" cy="1432432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CAA3F0A7-F731-4430-BEFA-E41E7560E1FB}"/>
              </a:ext>
            </a:extLst>
          </p:cNvPr>
          <p:cNvCxnSpPr>
            <a:cxnSpLocks/>
          </p:cNvCxnSpPr>
          <p:nvPr/>
        </p:nvCxnSpPr>
        <p:spPr>
          <a:xfrm>
            <a:off x="6421159" y="1212101"/>
            <a:ext cx="322123" cy="1437754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FFA70995-96EF-496C-BA40-E535213C6AEE}"/>
              </a:ext>
            </a:extLst>
          </p:cNvPr>
          <p:cNvCxnSpPr>
            <a:cxnSpLocks/>
          </p:cNvCxnSpPr>
          <p:nvPr/>
        </p:nvCxnSpPr>
        <p:spPr>
          <a:xfrm flipH="1">
            <a:off x="6795554" y="3315534"/>
            <a:ext cx="1767160" cy="350802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diritto 120">
            <a:extLst>
              <a:ext uri="{FF2B5EF4-FFF2-40B4-BE49-F238E27FC236}">
                <a16:creationId xmlns:a16="http://schemas.microsoft.com/office/drawing/2014/main" id="{D7D4B552-3DA3-4F82-A5B3-FD43F8B82577}"/>
              </a:ext>
            </a:extLst>
          </p:cNvPr>
          <p:cNvCxnSpPr/>
          <p:nvPr/>
        </p:nvCxnSpPr>
        <p:spPr>
          <a:xfrm>
            <a:off x="8558904" y="166292"/>
            <a:ext cx="0" cy="3154867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CasellaDiTesto 121">
            <a:extLst>
              <a:ext uri="{FF2B5EF4-FFF2-40B4-BE49-F238E27FC236}">
                <a16:creationId xmlns:a16="http://schemas.microsoft.com/office/drawing/2014/main" id="{E63280AB-A5E8-47B3-AA8E-24697AD59258}"/>
              </a:ext>
            </a:extLst>
          </p:cNvPr>
          <p:cNvSpPr txBox="1"/>
          <p:nvPr/>
        </p:nvSpPr>
        <p:spPr>
          <a:xfrm>
            <a:off x="8512382" y="335398"/>
            <a:ext cx="648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00FF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23" name="CasellaDiTesto 122">
            <a:extLst>
              <a:ext uri="{FF2B5EF4-FFF2-40B4-BE49-F238E27FC236}">
                <a16:creationId xmlns:a16="http://schemas.microsoft.com/office/drawing/2014/main" id="{A440EBD5-1B61-4E92-B195-74108FD6D2F7}"/>
              </a:ext>
            </a:extLst>
          </p:cNvPr>
          <p:cNvSpPr txBox="1"/>
          <p:nvPr/>
        </p:nvSpPr>
        <p:spPr>
          <a:xfrm>
            <a:off x="6803435" y="6498804"/>
            <a:ext cx="648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00FF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3</a:t>
            </a:r>
          </a:p>
        </p:txBody>
      </p: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F436CC76-A8A9-44C1-B5D8-6B41F2A13AE3}"/>
              </a:ext>
            </a:extLst>
          </p:cNvPr>
          <p:cNvCxnSpPr>
            <a:cxnSpLocks/>
          </p:cNvCxnSpPr>
          <p:nvPr/>
        </p:nvCxnSpPr>
        <p:spPr>
          <a:xfrm>
            <a:off x="7028893" y="1212101"/>
            <a:ext cx="0" cy="5152874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084F448D-3B70-4292-9E5E-99B90A947323}"/>
              </a:ext>
            </a:extLst>
          </p:cNvPr>
          <p:cNvCxnSpPr>
            <a:cxnSpLocks/>
          </p:cNvCxnSpPr>
          <p:nvPr/>
        </p:nvCxnSpPr>
        <p:spPr>
          <a:xfrm>
            <a:off x="7264378" y="2644533"/>
            <a:ext cx="0" cy="3238632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60CDAA17-DB49-4214-934D-63CC485D42CE}"/>
              </a:ext>
            </a:extLst>
          </p:cNvPr>
          <p:cNvCxnSpPr>
            <a:cxnSpLocks/>
          </p:cNvCxnSpPr>
          <p:nvPr/>
        </p:nvCxnSpPr>
        <p:spPr>
          <a:xfrm>
            <a:off x="7420067" y="1212101"/>
            <a:ext cx="0" cy="4353836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F9FE02D8-5308-406B-81E7-F31FAC834B91}"/>
              </a:ext>
            </a:extLst>
          </p:cNvPr>
          <p:cNvCxnSpPr>
            <a:cxnSpLocks/>
          </p:cNvCxnSpPr>
          <p:nvPr/>
        </p:nvCxnSpPr>
        <p:spPr>
          <a:xfrm>
            <a:off x="7027714" y="1212873"/>
            <a:ext cx="236664" cy="1431660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EF6BC286-A593-447C-8B3A-AA6E8C934FDA}"/>
              </a:ext>
            </a:extLst>
          </p:cNvPr>
          <p:cNvCxnSpPr/>
          <p:nvPr/>
        </p:nvCxnSpPr>
        <p:spPr>
          <a:xfrm flipH="1">
            <a:off x="7264378" y="1212101"/>
            <a:ext cx="130430" cy="1432432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A213735E-C28A-483D-98C1-69E022E8A4F3}"/>
              </a:ext>
            </a:extLst>
          </p:cNvPr>
          <p:cNvCxnSpPr>
            <a:cxnSpLocks/>
          </p:cNvCxnSpPr>
          <p:nvPr/>
        </p:nvCxnSpPr>
        <p:spPr>
          <a:xfrm flipH="1" flipV="1">
            <a:off x="6099342" y="3317437"/>
            <a:ext cx="2867187" cy="144941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id="{ACC3FB8F-A82C-42A5-BC53-3E895D92CFC3}"/>
              </a:ext>
            </a:extLst>
          </p:cNvPr>
          <p:cNvCxnSpPr/>
          <p:nvPr/>
        </p:nvCxnSpPr>
        <p:spPr>
          <a:xfrm>
            <a:off x="6108554" y="167642"/>
            <a:ext cx="0" cy="3154867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CasellaDiTesto 132">
            <a:extLst>
              <a:ext uri="{FF2B5EF4-FFF2-40B4-BE49-F238E27FC236}">
                <a16:creationId xmlns:a16="http://schemas.microsoft.com/office/drawing/2014/main" id="{2D2CCEF0-0D4E-4D34-AEDA-F5AB07AFADB1}"/>
              </a:ext>
            </a:extLst>
          </p:cNvPr>
          <p:cNvSpPr txBox="1"/>
          <p:nvPr/>
        </p:nvSpPr>
        <p:spPr>
          <a:xfrm>
            <a:off x="5539492" y="57959"/>
            <a:ext cx="648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00FF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34" name="CasellaDiTesto 133">
            <a:extLst>
              <a:ext uri="{FF2B5EF4-FFF2-40B4-BE49-F238E27FC236}">
                <a16:creationId xmlns:a16="http://schemas.microsoft.com/office/drawing/2014/main" id="{3F471E93-2D91-4302-A711-925CC3768543}"/>
              </a:ext>
            </a:extLst>
          </p:cNvPr>
          <p:cNvSpPr txBox="1"/>
          <p:nvPr/>
        </p:nvSpPr>
        <p:spPr>
          <a:xfrm>
            <a:off x="8536371" y="4313847"/>
            <a:ext cx="648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00FF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4</a:t>
            </a:r>
          </a:p>
        </p:txBody>
      </p: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61384F47-7631-4C81-BAE7-6DF4A7A37F1C}"/>
              </a:ext>
            </a:extLst>
          </p:cNvPr>
          <p:cNvCxnSpPr>
            <a:cxnSpLocks/>
          </p:cNvCxnSpPr>
          <p:nvPr/>
        </p:nvCxnSpPr>
        <p:spPr>
          <a:xfrm>
            <a:off x="7722772" y="3322507"/>
            <a:ext cx="0" cy="1656576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7C8842D0-2D96-4FAB-AEBB-85696341DF20}"/>
              </a:ext>
            </a:extLst>
          </p:cNvPr>
          <p:cNvCxnSpPr>
            <a:cxnSpLocks/>
          </p:cNvCxnSpPr>
          <p:nvPr/>
        </p:nvCxnSpPr>
        <p:spPr>
          <a:xfrm>
            <a:off x="7883476" y="1138138"/>
            <a:ext cx="0" cy="3523121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9E8E5A36-A74C-4D9F-8F33-1F94BD5EAF20}"/>
              </a:ext>
            </a:extLst>
          </p:cNvPr>
          <p:cNvCxnSpPr>
            <a:cxnSpLocks/>
          </p:cNvCxnSpPr>
          <p:nvPr/>
        </p:nvCxnSpPr>
        <p:spPr>
          <a:xfrm>
            <a:off x="8120636" y="3322509"/>
            <a:ext cx="0" cy="872659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87ECFE5F-F5CF-4C70-B3BF-67BC7C4B04C5}"/>
              </a:ext>
            </a:extLst>
          </p:cNvPr>
          <p:cNvCxnSpPr>
            <a:cxnSpLocks/>
          </p:cNvCxnSpPr>
          <p:nvPr/>
        </p:nvCxnSpPr>
        <p:spPr>
          <a:xfrm flipH="1" flipV="1">
            <a:off x="7880615" y="1138138"/>
            <a:ext cx="242454" cy="2196999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B3F317E8-8B86-4908-A3D6-D81C77785EE8}"/>
              </a:ext>
            </a:extLst>
          </p:cNvPr>
          <p:cNvCxnSpPr>
            <a:cxnSpLocks/>
          </p:cNvCxnSpPr>
          <p:nvPr/>
        </p:nvCxnSpPr>
        <p:spPr>
          <a:xfrm flipV="1">
            <a:off x="7722774" y="1138138"/>
            <a:ext cx="157843" cy="2177397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66458898-0581-4157-A2B7-3557F0D9AD75}"/>
              </a:ext>
            </a:extLst>
          </p:cNvPr>
          <p:cNvCxnSpPr>
            <a:cxnSpLocks/>
          </p:cNvCxnSpPr>
          <p:nvPr/>
        </p:nvCxnSpPr>
        <p:spPr>
          <a:xfrm>
            <a:off x="7393489" y="3322509"/>
            <a:ext cx="0" cy="646427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53E78CA4-2AD1-4032-9E99-D9D2970F88A3}"/>
              </a:ext>
            </a:extLst>
          </p:cNvPr>
          <p:cNvCxnSpPr>
            <a:cxnSpLocks/>
          </p:cNvCxnSpPr>
          <p:nvPr/>
        </p:nvCxnSpPr>
        <p:spPr>
          <a:xfrm>
            <a:off x="7713833" y="1138136"/>
            <a:ext cx="0" cy="2995436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4A40A4CD-53D4-4D75-9A52-F1971562BB91}"/>
              </a:ext>
            </a:extLst>
          </p:cNvPr>
          <p:cNvCxnSpPr>
            <a:cxnSpLocks/>
          </p:cNvCxnSpPr>
          <p:nvPr/>
        </p:nvCxnSpPr>
        <p:spPr>
          <a:xfrm>
            <a:off x="8174941" y="3315534"/>
            <a:ext cx="0" cy="1049857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4F642AC2-E685-46FF-9D19-D074005A6B5D}"/>
              </a:ext>
            </a:extLst>
          </p:cNvPr>
          <p:cNvCxnSpPr>
            <a:cxnSpLocks/>
          </p:cNvCxnSpPr>
          <p:nvPr/>
        </p:nvCxnSpPr>
        <p:spPr>
          <a:xfrm flipV="1">
            <a:off x="7393489" y="1138136"/>
            <a:ext cx="320344" cy="2184372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01DED48A-A16C-4227-99E0-A971C069FAEF}"/>
              </a:ext>
            </a:extLst>
          </p:cNvPr>
          <p:cNvCxnSpPr>
            <a:cxnSpLocks/>
          </p:cNvCxnSpPr>
          <p:nvPr/>
        </p:nvCxnSpPr>
        <p:spPr>
          <a:xfrm flipH="1" flipV="1">
            <a:off x="7713833" y="1138138"/>
            <a:ext cx="461108" cy="2177397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CasellaDiTesto 171">
            <a:extLst>
              <a:ext uri="{FF2B5EF4-FFF2-40B4-BE49-F238E27FC236}">
                <a16:creationId xmlns:a16="http://schemas.microsoft.com/office/drawing/2014/main" id="{131E38CD-BE07-4371-9AAE-1C3D828927F2}"/>
              </a:ext>
            </a:extLst>
          </p:cNvPr>
          <p:cNvSpPr txBox="1"/>
          <p:nvPr/>
        </p:nvSpPr>
        <p:spPr>
          <a:xfrm>
            <a:off x="0" y="739322"/>
            <a:ext cx="514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Sezione delle piramidi blu e verde con il piani </a:t>
            </a:r>
            <a:r>
              <a:rPr lang="it-IT" sz="1600" dirty="0">
                <a:solidFill>
                  <a:srgbClr val="0000FF"/>
                </a:solidFill>
                <a:latin typeface="Symbol" panose="05050102010706020507" pitchFamily="18" charset="2"/>
              </a:rPr>
              <a:t>a</a:t>
            </a:r>
            <a:r>
              <a:rPr lang="it-IT" sz="1600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0000FF"/>
                </a:solidFill>
                <a:latin typeface="Symbol" panose="05050102010706020507" pitchFamily="18" charset="2"/>
              </a:rPr>
              <a:t> </a:t>
            </a:r>
            <a:r>
              <a:rPr lang="it-IT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e</a:t>
            </a:r>
            <a:r>
              <a:rPr lang="it-IT" sz="1600" dirty="0">
                <a:solidFill>
                  <a:srgbClr val="0000FF"/>
                </a:solidFill>
                <a:latin typeface="Symbol" panose="05050102010706020507" pitchFamily="18" charset="2"/>
              </a:rPr>
              <a:t> a</a:t>
            </a:r>
            <a:r>
              <a:rPr lang="it-IT" sz="1600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0000FF"/>
                </a:solidFill>
                <a:latin typeface="Symbol" panose="05050102010706020507" pitchFamily="18" charset="2"/>
              </a:rPr>
              <a:t> </a:t>
            </a:r>
            <a:r>
              <a:rPr lang="it-IT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proiettanti su </a:t>
            </a:r>
            <a:r>
              <a:rPr lang="it-IT" sz="1600" dirty="0">
                <a:solidFill>
                  <a:srgbClr val="0000FF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 contenente due facce del cubo</a:t>
            </a:r>
          </a:p>
        </p:txBody>
      </p:sp>
      <p:sp>
        <p:nvSpPr>
          <p:cNvPr id="173" name="CasellaDiTesto 172">
            <a:extLst>
              <a:ext uri="{FF2B5EF4-FFF2-40B4-BE49-F238E27FC236}">
                <a16:creationId xmlns:a16="http://schemas.microsoft.com/office/drawing/2014/main" id="{91569AB6-7553-446A-9781-AB1287BEEA9C}"/>
              </a:ext>
            </a:extLst>
          </p:cNvPr>
          <p:cNvSpPr txBox="1"/>
          <p:nvPr/>
        </p:nvSpPr>
        <p:spPr>
          <a:xfrm>
            <a:off x="2" y="1342649"/>
            <a:ext cx="50413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Il </a:t>
            </a:r>
            <a:r>
              <a:rPr lang="it-IT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piano </a:t>
            </a:r>
            <a:r>
              <a:rPr lang="it-IT" sz="1400" dirty="0">
                <a:solidFill>
                  <a:srgbClr val="0000FF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 </a:t>
            </a:r>
            <a:r>
              <a:rPr lang="it-IT" sz="1400" dirty="0">
                <a:latin typeface="Comic Sans MS" panose="030F0702030302020204" pitchFamily="66" charset="0"/>
              </a:rPr>
              <a:t>interseca la </a:t>
            </a:r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piramide blu </a:t>
            </a:r>
            <a:r>
              <a:rPr lang="it-IT" sz="1400" dirty="0">
                <a:latin typeface="Comic Sans MS" panose="030F0702030302020204" pitchFamily="66" charset="0"/>
              </a:rPr>
              <a:t>nei punti </a:t>
            </a:r>
            <a:r>
              <a:rPr lang="it-IT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A,B,C</a:t>
            </a:r>
          </a:p>
        </p:txBody>
      </p:sp>
      <p:sp>
        <p:nvSpPr>
          <p:cNvPr id="174" name="CasellaDiTesto 173">
            <a:extLst>
              <a:ext uri="{FF2B5EF4-FFF2-40B4-BE49-F238E27FC236}">
                <a16:creationId xmlns:a16="http://schemas.microsoft.com/office/drawing/2014/main" id="{FDC11861-0552-4FA2-8A1C-D36C983E7901}"/>
              </a:ext>
            </a:extLst>
          </p:cNvPr>
          <p:cNvSpPr txBox="1"/>
          <p:nvPr/>
        </p:nvSpPr>
        <p:spPr>
          <a:xfrm>
            <a:off x="0" y="1681087"/>
            <a:ext cx="442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Il </a:t>
            </a:r>
            <a:r>
              <a:rPr lang="it-IT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piano </a:t>
            </a:r>
            <a:r>
              <a:rPr lang="it-IT" sz="1400" dirty="0">
                <a:solidFill>
                  <a:srgbClr val="0000FF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 </a:t>
            </a:r>
            <a:r>
              <a:rPr lang="it-IT" sz="1400" dirty="0">
                <a:latin typeface="Comic Sans MS" panose="030F0702030302020204" pitchFamily="66" charset="0"/>
              </a:rPr>
              <a:t>interseca la </a:t>
            </a:r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piramide blu </a:t>
            </a:r>
            <a:r>
              <a:rPr lang="it-IT" sz="1400" dirty="0">
                <a:latin typeface="Comic Sans MS" panose="030F0702030302020204" pitchFamily="66" charset="0"/>
              </a:rPr>
              <a:t>nei punti </a:t>
            </a:r>
            <a:r>
              <a:rPr lang="it-IT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D,E,F</a:t>
            </a:r>
          </a:p>
        </p:txBody>
      </p:sp>
      <p:sp>
        <p:nvSpPr>
          <p:cNvPr id="175" name="CasellaDiTesto 174">
            <a:extLst>
              <a:ext uri="{FF2B5EF4-FFF2-40B4-BE49-F238E27FC236}">
                <a16:creationId xmlns:a16="http://schemas.microsoft.com/office/drawing/2014/main" id="{44ECA771-B1D1-4408-8A45-C040C40E7F1A}"/>
              </a:ext>
            </a:extLst>
          </p:cNvPr>
          <p:cNvSpPr txBox="1"/>
          <p:nvPr/>
        </p:nvSpPr>
        <p:spPr>
          <a:xfrm>
            <a:off x="0" y="1989943"/>
            <a:ext cx="4644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Il </a:t>
            </a:r>
            <a:r>
              <a:rPr lang="it-IT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piano </a:t>
            </a:r>
            <a:r>
              <a:rPr lang="it-IT" sz="1400" dirty="0">
                <a:solidFill>
                  <a:srgbClr val="0000FF"/>
                </a:solidFill>
                <a:latin typeface="Symbol" panose="05050102010706020507" pitchFamily="18" charset="2"/>
              </a:rPr>
              <a:t>a</a:t>
            </a:r>
            <a:r>
              <a:rPr lang="it-IT" sz="1400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 </a:t>
            </a:r>
            <a:r>
              <a:rPr lang="it-IT" sz="1400" dirty="0">
                <a:latin typeface="Comic Sans MS" panose="030F0702030302020204" pitchFamily="66" charset="0"/>
              </a:rPr>
              <a:t>interseca la </a:t>
            </a:r>
            <a:r>
              <a:rPr lang="it-IT" sz="1400" dirty="0">
                <a:solidFill>
                  <a:srgbClr val="00B050"/>
                </a:solidFill>
                <a:latin typeface="Comic Sans MS" panose="030F0702030302020204" pitchFamily="66" charset="0"/>
              </a:rPr>
              <a:t>piramide verde </a:t>
            </a:r>
            <a:r>
              <a:rPr lang="it-IT" sz="1400" dirty="0">
                <a:latin typeface="Comic Sans MS" panose="030F0702030302020204" pitchFamily="66" charset="0"/>
              </a:rPr>
              <a:t>nei punti </a:t>
            </a:r>
            <a:r>
              <a:rPr lang="it-IT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G,H,I</a:t>
            </a:r>
          </a:p>
        </p:txBody>
      </p:sp>
      <p:sp>
        <p:nvSpPr>
          <p:cNvPr id="138" name="Titolo 1">
            <a:extLst>
              <a:ext uri="{FF2B5EF4-FFF2-40B4-BE49-F238E27FC236}">
                <a16:creationId xmlns:a16="http://schemas.microsoft.com/office/drawing/2014/main" id="{EC865072-11A7-47D0-8F6F-6CD6C40B08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33" y="30639"/>
            <a:ext cx="5400000" cy="646624"/>
          </a:xfrm>
          <a:ln>
            <a:solidFill>
              <a:srgbClr val="3333FF"/>
            </a:solidFill>
          </a:ln>
        </p:spPr>
        <p:txBody>
          <a:bodyPr>
            <a:normAutofit/>
          </a:bodyPr>
          <a:lstStyle/>
          <a:p>
            <a:r>
              <a:rPr lang="it-IT" sz="2001" dirty="0">
                <a:solidFill>
                  <a:srgbClr val="3333FF"/>
                </a:solidFill>
                <a:latin typeface="Comic Sans MS" panose="030F0702030302020204" pitchFamily="66" charset="0"/>
              </a:rPr>
              <a:t>GEOMETRIA DESCRITTIVA DINAMICA </a:t>
            </a:r>
            <a:r>
              <a:rPr lang="it-IT" sz="1600" dirty="0">
                <a:solidFill>
                  <a:srgbClr val="3333FF"/>
                </a:solidFill>
                <a:latin typeface="Comic Sans MS" panose="030F0702030302020204" pitchFamily="66" charset="0"/>
              </a:rPr>
              <a:t>COMPENETRAZIONE DI SOLIDI A FACCE  (3)</a:t>
            </a:r>
            <a:endParaRPr lang="it-IT" sz="1600" dirty="0">
              <a:solidFill>
                <a:srgbClr val="3333FF"/>
              </a:solidFill>
            </a:endParaRPr>
          </a:p>
        </p:txBody>
      </p:sp>
      <p:sp>
        <p:nvSpPr>
          <p:cNvPr id="139" name="CasellaDiTesto 138">
            <a:extLst>
              <a:ext uri="{FF2B5EF4-FFF2-40B4-BE49-F238E27FC236}">
                <a16:creationId xmlns:a16="http://schemas.microsoft.com/office/drawing/2014/main" id="{FD11E313-EFFE-40C1-A7AA-7D4DE9E85210}"/>
              </a:ext>
            </a:extLst>
          </p:cNvPr>
          <p:cNvSpPr txBox="1"/>
          <p:nvPr/>
        </p:nvSpPr>
        <p:spPr>
          <a:xfrm>
            <a:off x="4765584" y="5113334"/>
            <a:ext cx="3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D’</a:t>
            </a:r>
          </a:p>
        </p:txBody>
      </p:sp>
      <p:sp>
        <p:nvSpPr>
          <p:cNvPr id="141" name="CasellaDiTesto 140">
            <a:extLst>
              <a:ext uri="{FF2B5EF4-FFF2-40B4-BE49-F238E27FC236}">
                <a16:creationId xmlns:a16="http://schemas.microsoft.com/office/drawing/2014/main" id="{17E8FE0C-00E1-4A8C-BA01-251A61FAAEFD}"/>
              </a:ext>
            </a:extLst>
          </p:cNvPr>
          <p:cNvSpPr txBox="1"/>
          <p:nvPr/>
        </p:nvSpPr>
        <p:spPr>
          <a:xfrm>
            <a:off x="5692441" y="5593139"/>
            <a:ext cx="3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F’</a:t>
            </a:r>
          </a:p>
        </p:txBody>
      </p:sp>
      <p:sp>
        <p:nvSpPr>
          <p:cNvPr id="142" name="CasellaDiTesto 141">
            <a:extLst>
              <a:ext uri="{FF2B5EF4-FFF2-40B4-BE49-F238E27FC236}">
                <a16:creationId xmlns:a16="http://schemas.microsoft.com/office/drawing/2014/main" id="{A60C3D89-76F8-4B01-8945-644A48203ED7}"/>
              </a:ext>
            </a:extLst>
          </p:cNvPr>
          <p:cNvSpPr txBox="1"/>
          <p:nvPr/>
        </p:nvSpPr>
        <p:spPr>
          <a:xfrm>
            <a:off x="5364054" y="5419876"/>
            <a:ext cx="3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E’</a:t>
            </a:r>
          </a:p>
        </p:txBody>
      </p:sp>
      <p:sp>
        <p:nvSpPr>
          <p:cNvPr id="143" name="CasellaDiTesto 142">
            <a:extLst>
              <a:ext uri="{FF2B5EF4-FFF2-40B4-BE49-F238E27FC236}">
                <a16:creationId xmlns:a16="http://schemas.microsoft.com/office/drawing/2014/main" id="{783B4F23-3E5A-4169-BFB7-43A751A37B65}"/>
              </a:ext>
            </a:extLst>
          </p:cNvPr>
          <p:cNvSpPr txBox="1"/>
          <p:nvPr/>
        </p:nvSpPr>
        <p:spPr>
          <a:xfrm>
            <a:off x="4748268" y="3252266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D’’</a:t>
            </a:r>
          </a:p>
        </p:txBody>
      </p:sp>
      <p:sp>
        <p:nvSpPr>
          <p:cNvPr id="145" name="CasellaDiTesto 144">
            <a:extLst>
              <a:ext uri="{FF2B5EF4-FFF2-40B4-BE49-F238E27FC236}">
                <a16:creationId xmlns:a16="http://schemas.microsoft.com/office/drawing/2014/main" id="{F3265820-275C-4D87-9041-6E8F57F35D83}"/>
              </a:ext>
            </a:extLst>
          </p:cNvPr>
          <p:cNvSpPr txBox="1"/>
          <p:nvPr/>
        </p:nvSpPr>
        <p:spPr>
          <a:xfrm>
            <a:off x="5707703" y="3282443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F’’</a:t>
            </a:r>
          </a:p>
        </p:txBody>
      </p:sp>
      <p:sp>
        <p:nvSpPr>
          <p:cNvPr id="147" name="CasellaDiTesto 146">
            <a:extLst>
              <a:ext uri="{FF2B5EF4-FFF2-40B4-BE49-F238E27FC236}">
                <a16:creationId xmlns:a16="http://schemas.microsoft.com/office/drawing/2014/main" id="{F214B2F0-9604-4DB5-8898-9FFF465C2D9B}"/>
              </a:ext>
            </a:extLst>
          </p:cNvPr>
          <p:cNvSpPr txBox="1"/>
          <p:nvPr/>
        </p:nvSpPr>
        <p:spPr>
          <a:xfrm>
            <a:off x="5472438" y="2007127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E’’</a:t>
            </a:r>
          </a:p>
        </p:txBody>
      </p:sp>
      <p:sp>
        <p:nvSpPr>
          <p:cNvPr id="149" name="CasellaDiTesto 148">
            <a:extLst>
              <a:ext uri="{FF2B5EF4-FFF2-40B4-BE49-F238E27FC236}">
                <a16:creationId xmlns:a16="http://schemas.microsoft.com/office/drawing/2014/main" id="{D8CBED96-0BF8-41FB-BA4D-DF1A0867C269}"/>
              </a:ext>
            </a:extLst>
          </p:cNvPr>
          <p:cNvSpPr txBox="1"/>
          <p:nvPr/>
        </p:nvSpPr>
        <p:spPr>
          <a:xfrm>
            <a:off x="6362807" y="5720856"/>
            <a:ext cx="3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G’</a:t>
            </a:r>
          </a:p>
        </p:txBody>
      </p:sp>
      <p:sp>
        <p:nvSpPr>
          <p:cNvPr id="150" name="CasellaDiTesto 149">
            <a:extLst>
              <a:ext uri="{FF2B5EF4-FFF2-40B4-BE49-F238E27FC236}">
                <a16:creationId xmlns:a16="http://schemas.microsoft.com/office/drawing/2014/main" id="{71D1F894-F0CA-49E8-A28B-514E3E66EA96}"/>
              </a:ext>
            </a:extLst>
          </p:cNvPr>
          <p:cNvSpPr txBox="1"/>
          <p:nvPr/>
        </p:nvSpPr>
        <p:spPr>
          <a:xfrm>
            <a:off x="7141049" y="6083281"/>
            <a:ext cx="3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I’</a:t>
            </a:r>
          </a:p>
        </p:txBody>
      </p:sp>
      <p:sp>
        <p:nvSpPr>
          <p:cNvPr id="154" name="CasellaDiTesto 153">
            <a:extLst>
              <a:ext uri="{FF2B5EF4-FFF2-40B4-BE49-F238E27FC236}">
                <a16:creationId xmlns:a16="http://schemas.microsoft.com/office/drawing/2014/main" id="{447F53B9-1E84-42D1-B947-60D690D19077}"/>
              </a:ext>
            </a:extLst>
          </p:cNvPr>
          <p:cNvSpPr txBox="1"/>
          <p:nvPr/>
        </p:nvSpPr>
        <p:spPr>
          <a:xfrm>
            <a:off x="6597584" y="5820294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H’</a:t>
            </a:r>
          </a:p>
        </p:txBody>
      </p:sp>
      <p:sp>
        <p:nvSpPr>
          <p:cNvPr id="155" name="CasellaDiTesto 154">
            <a:extLst>
              <a:ext uri="{FF2B5EF4-FFF2-40B4-BE49-F238E27FC236}">
                <a16:creationId xmlns:a16="http://schemas.microsoft.com/office/drawing/2014/main" id="{9DD0388B-9420-45C2-BA0B-50F72229BF3D}"/>
              </a:ext>
            </a:extLst>
          </p:cNvPr>
          <p:cNvSpPr txBox="1"/>
          <p:nvPr/>
        </p:nvSpPr>
        <p:spPr>
          <a:xfrm>
            <a:off x="6293236" y="993979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G’’</a:t>
            </a:r>
          </a:p>
        </p:txBody>
      </p:sp>
      <p:sp>
        <p:nvSpPr>
          <p:cNvPr id="156" name="CasellaDiTesto 155">
            <a:extLst>
              <a:ext uri="{FF2B5EF4-FFF2-40B4-BE49-F238E27FC236}">
                <a16:creationId xmlns:a16="http://schemas.microsoft.com/office/drawing/2014/main" id="{B7394D66-50BF-46E1-90DF-9A9F932B3A65}"/>
              </a:ext>
            </a:extLst>
          </p:cNvPr>
          <p:cNvSpPr txBox="1"/>
          <p:nvPr/>
        </p:nvSpPr>
        <p:spPr>
          <a:xfrm>
            <a:off x="7085809" y="997566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I’’</a:t>
            </a:r>
          </a:p>
        </p:txBody>
      </p:sp>
      <p:sp>
        <p:nvSpPr>
          <p:cNvPr id="157" name="CasellaDiTesto 156">
            <a:extLst>
              <a:ext uri="{FF2B5EF4-FFF2-40B4-BE49-F238E27FC236}">
                <a16:creationId xmlns:a16="http://schemas.microsoft.com/office/drawing/2014/main" id="{EA3C3F2A-EFDB-4C7F-A0D6-1C7E5E762B3F}"/>
              </a:ext>
            </a:extLst>
          </p:cNvPr>
          <p:cNvSpPr txBox="1"/>
          <p:nvPr/>
        </p:nvSpPr>
        <p:spPr>
          <a:xfrm>
            <a:off x="6465267" y="2505979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H’’</a:t>
            </a:r>
          </a:p>
        </p:txBody>
      </p:sp>
      <p:sp>
        <p:nvSpPr>
          <p:cNvPr id="158" name="CasellaDiTesto 157">
            <a:extLst>
              <a:ext uri="{FF2B5EF4-FFF2-40B4-BE49-F238E27FC236}">
                <a16:creationId xmlns:a16="http://schemas.microsoft.com/office/drawing/2014/main" id="{5E1F4039-F0D5-422A-B725-E3F3A487D2B2}"/>
              </a:ext>
            </a:extLst>
          </p:cNvPr>
          <p:cNvSpPr txBox="1"/>
          <p:nvPr/>
        </p:nvSpPr>
        <p:spPr>
          <a:xfrm>
            <a:off x="7606987" y="4945744"/>
            <a:ext cx="360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O’</a:t>
            </a:r>
          </a:p>
        </p:txBody>
      </p:sp>
      <p:sp>
        <p:nvSpPr>
          <p:cNvPr id="159" name="CasellaDiTesto 158">
            <a:extLst>
              <a:ext uri="{FF2B5EF4-FFF2-40B4-BE49-F238E27FC236}">
                <a16:creationId xmlns:a16="http://schemas.microsoft.com/office/drawing/2014/main" id="{61DF68C0-5E16-4C4D-8CAD-A9EA7DDF2767}"/>
              </a:ext>
            </a:extLst>
          </p:cNvPr>
          <p:cNvSpPr txBox="1"/>
          <p:nvPr/>
        </p:nvSpPr>
        <p:spPr>
          <a:xfrm>
            <a:off x="8042357" y="3994189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Q’</a:t>
            </a:r>
          </a:p>
        </p:txBody>
      </p:sp>
      <p:sp>
        <p:nvSpPr>
          <p:cNvPr id="160" name="CasellaDiTesto 159">
            <a:extLst>
              <a:ext uri="{FF2B5EF4-FFF2-40B4-BE49-F238E27FC236}">
                <a16:creationId xmlns:a16="http://schemas.microsoft.com/office/drawing/2014/main" id="{973A22C6-9EEC-42D2-8072-0560092253BB}"/>
              </a:ext>
            </a:extLst>
          </p:cNvPr>
          <p:cNvSpPr txBox="1"/>
          <p:nvPr/>
        </p:nvSpPr>
        <p:spPr>
          <a:xfrm>
            <a:off x="7838847" y="4551524"/>
            <a:ext cx="3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161" name="CasellaDiTesto 160">
            <a:extLst>
              <a:ext uri="{FF2B5EF4-FFF2-40B4-BE49-F238E27FC236}">
                <a16:creationId xmlns:a16="http://schemas.microsoft.com/office/drawing/2014/main" id="{2E6CFACC-58A4-4B1F-AA6D-720C68AAD83D}"/>
              </a:ext>
            </a:extLst>
          </p:cNvPr>
          <p:cNvSpPr txBox="1"/>
          <p:nvPr/>
        </p:nvSpPr>
        <p:spPr>
          <a:xfrm>
            <a:off x="7556124" y="3261711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O’’</a:t>
            </a:r>
          </a:p>
        </p:txBody>
      </p:sp>
      <p:sp>
        <p:nvSpPr>
          <p:cNvPr id="162" name="CasellaDiTesto 161">
            <a:extLst>
              <a:ext uri="{FF2B5EF4-FFF2-40B4-BE49-F238E27FC236}">
                <a16:creationId xmlns:a16="http://schemas.microsoft.com/office/drawing/2014/main" id="{21F1A4BC-3081-4874-9EC8-DD83FCF9584D}"/>
              </a:ext>
            </a:extLst>
          </p:cNvPr>
          <p:cNvSpPr txBox="1"/>
          <p:nvPr/>
        </p:nvSpPr>
        <p:spPr>
          <a:xfrm>
            <a:off x="7793637" y="931645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163" name="CasellaDiTesto 162">
            <a:extLst>
              <a:ext uri="{FF2B5EF4-FFF2-40B4-BE49-F238E27FC236}">
                <a16:creationId xmlns:a16="http://schemas.microsoft.com/office/drawing/2014/main" id="{E1B8A4EF-DDD9-4FEA-AAFF-9AED0B5A30D1}"/>
              </a:ext>
            </a:extLst>
          </p:cNvPr>
          <p:cNvSpPr txBox="1"/>
          <p:nvPr/>
        </p:nvSpPr>
        <p:spPr>
          <a:xfrm>
            <a:off x="7858088" y="3257416"/>
            <a:ext cx="396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Q’’</a:t>
            </a:r>
          </a:p>
        </p:txBody>
      </p:sp>
      <p:sp>
        <p:nvSpPr>
          <p:cNvPr id="164" name="CasellaDiTesto 163">
            <a:extLst>
              <a:ext uri="{FF2B5EF4-FFF2-40B4-BE49-F238E27FC236}">
                <a16:creationId xmlns:a16="http://schemas.microsoft.com/office/drawing/2014/main" id="{36C5BCAD-A309-4336-9F2B-71F7E15A221C}"/>
              </a:ext>
            </a:extLst>
          </p:cNvPr>
          <p:cNvSpPr txBox="1"/>
          <p:nvPr/>
        </p:nvSpPr>
        <p:spPr>
          <a:xfrm>
            <a:off x="6920309" y="6333654"/>
            <a:ext cx="3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L’</a:t>
            </a:r>
          </a:p>
        </p:txBody>
      </p:sp>
      <p:sp>
        <p:nvSpPr>
          <p:cNvPr id="165" name="CasellaDiTesto 164">
            <a:extLst>
              <a:ext uri="{FF2B5EF4-FFF2-40B4-BE49-F238E27FC236}">
                <a16:creationId xmlns:a16="http://schemas.microsoft.com/office/drawing/2014/main" id="{6B44E752-EFB2-4985-A3B2-910BC0BA7FF4}"/>
              </a:ext>
            </a:extLst>
          </p:cNvPr>
          <p:cNvSpPr txBox="1"/>
          <p:nvPr/>
        </p:nvSpPr>
        <p:spPr>
          <a:xfrm>
            <a:off x="7399471" y="5444660"/>
            <a:ext cx="360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N’</a:t>
            </a:r>
          </a:p>
        </p:txBody>
      </p:sp>
      <p:sp>
        <p:nvSpPr>
          <p:cNvPr id="166" name="CasellaDiTesto 165">
            <a:extLst>
              <a:ext uri="{FF2B5EF4-FFF2-40B4-BE49-F238E27FC236}">
                <a16:creationId xmlns:a16="http://schemas.microsoft.com/office/drawing/2014/main" id="{84ECBF15-667F-4335-BAB7-50943B1D1572}"/>
              </a:ext>
            </a:extLst>
          </p:cNvPr>
          <p:cNvSpPr txBox="1"/>
          <p:nvPr/>
        </p:nvSpPr>
        <p:spPr>
          <a:xfrm>
            <a:off x="7195018" y="5801659"/>
            <a:ext cx="360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M’</a:t>
            </a:r>
          </a:p>
        </p:txBody>
      </p:sp>
      <p:sp>
        <p:nvSpPr>
          <p:cNvPr id="167" name="CasellaDiTesto 166">
            <a:extLst>
              <a:ext uri="{FF2B5EF4-FFF2-40B4-BE49-F238E27FC236}">
                <a16:creationId xmlns:a16="http://schemas.microsoft.com/office/drawing/2014/main" id="{BEA00F50-901E-480A-B858-E784A1264808}"/>
              </a:ext>
            </a:extLst>
          </p:cNvPr>
          <p:cNvSpPr txBox="1"/>
          <p:nvPr/>
        </p:nvSpPr>
        <p:spPr>
          <a:xfrm>
            <a:off x="6876365" y="998191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L’’</a:t>
            </a:r>
          </a:p>
        </p:txBody>
      </p:sp>
      <p:sp>
        <p:nvSpPr>
          <p:cNvPr id="168" name="CasellaDiTesto 167">
            <a:extLst>
              <a:ext uri="{FF2B5EF4-FFF2-40B4-BE49-F238E27FC236}">
                <a16:creationId xmlns:a16="http://schemas.microsoft.com/office/drawing/2014/main" id="{00B3CA17-0732-42CB-8217-C5352A35B6FF}"/>
              </a:ext>
            </a:extLst>
          </p:cNvPr>
          <p:cNvSpPr txBox="1"/>
          <p:nvPr/>
        </p:nvSpPr>
        <p:spPr>
          <a:xfrm>
            <a:off x="7252354" y="2493064"/>
            <a:ext cx="396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M’’</a:t>
            </a:r>
          </a:p>
        </p:txBody>
      </p:sp>
      <p:sp>
        <p:nvSpPr>
          <p:cNvPr id="169" name="CasellaDiTesto 168">
            <a:extLst>
              <a:ext uri="{FF2B5EF4-FFF2-40B4-BE49-F238E27FC236}">
                <a16:creationId xmlns:a16="http://schemas.microsoft.com/office/drawing/2014/main" id="{78E793B1-8B9D-43A5-8FA9-E6385A548943}"/>
              </a:ext>
            </a:extLst>
          </p:cNvPr>
          <p:cNvSpPr txBox="1"/>
          <p:nvPr/>
        </p:nvSpPr>
        <p:spPr>
          <a:xfrm>
            <a:off x="7278661" y="1006832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N’’</a:t>
            </a:r>
          </a:p>
        </p:txBody>
      </p:sp>
      <p:sp>
        <p:nvSpPr>
          <p:cNvPr id="170" name="CasellaDiTesto 169">
            <a:extLst>
              <a:ext uri="{FF2B5EF4-FFF2-40B4-BE49-F238E27FC236}">
                <a16:creationId xmlns:a16="http://schemas.microsoft.com/office/drawing/2014/main" id="{983C062E-F3F2-40C5-A105-85F6509B92E5}"/>
              </a:ext>
            </a:extLst>
          </p:cNvPr>
          <p:cNvSpPr txBox="1"/>
          <p:nvPr/>
        </p:nvSpPr>
        <p:spPr>
          <a:xfrm>
            <a:off x="8126640" y="4211111"/>
            <a:ext cx="3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R’</a:t>
            </a:r>
          </a:p>
        </p:txBody>
      </p:sp>
      <p:sp>
        <p:nvSpPr>
          <p:cNvPr id="171" name="CasellaDiTesto 170">
            <a:extLst>
              <a:ext uri="{FF2B5EF4-FFF2-40B4-BE49-F238E27FC236}">
                <a16:creationId xmlns:a16="http://schemas.microsoft.com/office/drawing/2014/main" id="{C86B50F3-15BB-45B6-AAAC-06461B1E4156}"/>
              </a:ext>
            </a:extLst>
          </p:cNvPr>
          <p:cNvSpPr txBox="1"/>
          <p:nvPr/>
        </p:nvSpPr>
        <p:spPr>
          <a:xfrm>
            <a:off x="7244309" y="3761593"/>
            <a:ext cx="3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T’</a:t>
            </a:r>
          </a:p>
        </p:txBody>
      </p:sp>
      <p:sp>
        <p:nvSpPr>
          <p:cNvPr id="176" name="CasellaDiTesto 175">
            <a:extLst>
              <a:ext uri="{FF2B5EF4-FFF2-40B4-BE49-F238E27FC236}">
                <a16:creationId xmlns:a16="http://schemas.microsoft.com/office/drawing/2014/main" id="{D44C205A-6F62-4EB1-9B9A-CF829A96B8F4}"/>
              </a:ext>
            </a:extLst>
          </p:cNvPr>
          <p:cNvSpPr txBox="1"/>
          <p:nvPr/>
        </p:nvSpPr>
        <p:spPr>
          <a:xfrm>
            <a:off x="7652478" y="3983335"/>
            <a:ext cx="3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S’</a:t>
            </a:r>
          </a:p>
        </p:txBody>
      </p:sp>
      <p:sp>
        <p:nvSpPr>
          <p:cNvPr id="177" name="CasellaDiTesto 176">
            <a:extLst>
              <a:ext uri="{FF2B5EF4-FFF2-40B4-BE49-F238E27FC236}">
                <a16:creationId xmlns:a16="http://schemas.microsoft.com/office/drawing/2014/main" id="{B6C95FF0-001D-45FA-B7AD-DE417DA19AB1}"/>
              </a:ext>
            </a:extLst>
          </p:cNvPr>
          <p:cNvSpPr txBox="1"/>
          <p:nvPr/>
        </p:nvSpPr>
        <p:spPr>
          <a:xfrm>
            <a:off x="8121117" y="3256643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R’’</a:t>
            </a:r>
          </a:p>
        </p:txBody>
      </p:sp>
      <p:sp>
        <p:nvSpPr>
          <p:cNvPr id="178" name="CasellaDiTesto 177">
            <a:extLst>
              <a:ext uri="{FF2B5EF4-FFF2-40B4-BE49-F238E27FC236}">
                <a16:creationId xmlns:a16="http://schemas.microsoft.com/office/drawing/2014/main" id="{6823C1EB-4902-41D0-AB0F-7B3BD67B7D10}"/>
              </a:ext>
            </a:extLst>
          </p:cNvPr>
          <p:cNvSpPr txBox="1"/>
          <p:nvPr/>
        </p:nvSpPr>
        <p:spPr>
          <a:xfrm>
            <a:off x="7148816" y="3269546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T’’</a:t>
            </a:r>
          </a:p>
        </p:txBody>
      </p:sp>
      <p:sp>
        <p:nvSpPr>
          <p:cNvPr id="179" name="CasellaDiTesto 178">
            <a:extLst>
              <a:ext uri="{FF2B5EF4-FFF2-40B4-BE49-F238E27FC236}">
                <a16:creationId xmlns:a16="http://schemas.microsoft.com/office/drawing/2014/main" id="{D075997C-B716-4F60-A26B-6661C8D9D9D2}"/>
              </a:ext>
            </a:extLst>
          </p:cNvPr>
          <p:cNvSpPr txBox="1"/>
          <p:nvPr/>
        </p:nvSpPr>
        <p:spPr>
          <a:xfrm>
            <a:off x="7554759" y="917711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S’’</a:t>
            </a:r>
          </a:p>
        </p:txBody>
      </p:sp>
      <p:sp>
        <p:nvSpPr>
          <p:cNvPr id="180" name="Pulsante di azione: vuoto 179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1816266E-28FA-4810-9E0D-4483E5A69E7B}"/>
              </a:ext>
            </a:extLst>
          </p:cNvPr>
          <p:cNvSpPr/>
          <p:nvPr/>
        </p:nvSpPr>
        <p:spPr>
          <a:xfrm>
            <a:off x="7738911" y="11398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+mj-lt"/>
              </a:rPr>
              <a:t>Torna a dati</a:t>
            </a:r>
          </a:p>
        </p:txBody>
      </p: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id="{0E124ED1-6CC2-4F8B-BE61-C19F580482B8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699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500"/>
                            </p:stCondLst>
                            <p:childTnLst>
                              <p:par>
                                <p:cTn id="19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4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500"/>
                            </p:stCondLst>
                            <p:childTnLst>
                              <p:par>
                                <p:cTn id="27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8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2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3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8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5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0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1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5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6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0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1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5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6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0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1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5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6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8" fill="hold">
                      <p:stCondLst>
                        <p:cond delay="indefinite"/>
                      </p:stCondLst>
                      <p:childTnLst>
                        <p:par>
                          <p:cTn id="349" fill="hold">
                            <p:stCondLst>
                              <p:cond delay="0"/>
                            </p:stCondLst>
                            <p:childTnLst>
                              <p:par>
                                <p:cTn id="3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3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8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2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3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7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8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2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3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4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5" fill="hold">
                      <p:stCondLst>
                        <p:cond delay="indefinite"/>
                      </p:stCondLst>
                      <p:childTnLst>
                        <p:par>
                          <p:cTn id="386" fill="hold">
                            <p:stCondLst>
                              <p:cond delay="0"/>
                            </p:stCondLst>
                            <p:childTnLst>
                              <p:par>
                                <p:cTn id="3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9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6" fill="hold">
                      <p:stCondLst>
                        <p:cond delay="indefinite"/>
                      </p:stCondLst>
                      <p:childTnLst>
                        <p:par>
                          <p:cTn id="397" fill="hold">
                            <p:stCondLst>
                              <p:cond delay="0"/>
                            </p:stCondLst>
                            <p:childTnLst>
                              <p:par>
                                <p:cTn id="3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0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3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4" fill="hold">
                            <p:stCondLst>
                              <p:cond delay="500"/>
                            </p:stCondLst>
                            <p:childTnLst>
                              <p:par>
                                <p:cTn id="40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7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8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2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3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4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7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8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9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0" fill="hold">
                      <p:stCondLst>
                        <p:cond delay="indefinite"/>
                      </p:stCondLst>
                      <p:childTnLst>
                        <p:par>
                          <p:cTn id="421" fill="hold">
                            <p:stCondLst>
                              <p:cond delay="0"/>
                            </p:stCondLst>
                            <p:childTnLst>
                              <p:par>
                                <p:cTn id="4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4" dur="3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" grpId="0"/>
      <p:bldP spid="286" grpId="0"/>
      <p:bldP spid="84" grpId="0"/>
      <p:bldP spid="46" grpId="0"/>
      <p:bldP spid="50" grpId="0"/>
      <p:bldP spid="89" grpId="0"/>
      <p:bldP spid="90" grpId="0"/>
      <p:bldP spid="106" grpId="0"/>
      <p:bldP spid="107" grpId="0"/>
      <p:bldP spid="109" grpId="0"/>
      <p:bldP spid="105" grpId="0"/>
      <p:bldP spid="111" grpId="0"/>
      <p:bldP spid="100" grpId="0"/>
      <p:bldP spid="112" grpId="0"/>
      <p:bldP spid="122" grpId="0"/>
      <p:bldP spid="123" grpId="0"/>
      <p:bldP spid="133" grpId="0"/>
      <p:bldP spid="134" grpId="0"/>
      <p:bldP spid="172" grpId="0"/>
      <p:bldP spid="173" grpId="0"/>
      <p:bldP spid="174" grpId="0"/>
      <p:bldP spid="175" grpId="0"/>
      <p:bldP spid="139" grpId="0"/>
      <p:bldP spid="141" grpId="0"/>
      <p:bldP spid="142" grpId="0"/>
      <p:bldP spid="143" grpId="0"/>
      <p:bldP spid="145" grpId="0"/>
      <p:bldP spid="147" grpId="0"/>
      <p:bldP spid="149" grpId="0"/>
      <p:bldP spid="150" grpId="0"/>
      <p:bldP spid="154" grpId="0"/>
      <p:bldP spid="155" grpId="0"/>
      <p:bldP spid="156" grpId="0"/>
      <p:bldP spid="157" grpId="0"/>
      <p:bldP spid="158" grpId="0"/>
      <p:bldP spid="159" grpId="0"/>
      <p:bldP spid="160" grpId="0"/>
      <p:bldP spid="161" grpId="0"/>
      <p:bldP spid="162" grpId="0"/>
      <p:bldP spid="163" grpId="0"/>
      <p:bldP spid="164" grpId="0"/>
      <p:bldP spid="165" grpId="0"/>
      <p:bldP spid="166" grpId="0"/>
      <p:bldP spid="167" grpId="0"/>
      <p:bldP spid="168" grpId="0"/>
      <p:bldP spid="169" grpId="0"/>
      <p:bldP spid="170" grpId="0"/>
      <p:bldP spid="171" grpId="0"/>
      <p:bldP spid="176" grpId="0"/>
      <p:bldP spid="177" grpId="0"/>
      <p:bldP spid="178" grpId="0"/>
      <p:bldP spid="17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7DBA625F-58AA-4DBD-A59B-FBF0862BEFD1}"/>
              </a:ext>
            </a:extLst>
          </p:cNvPr>
          <p:cNvCxnSpPr>
            <a:cxnSpLocks/>
          </p:cNvCxnSpPr>
          <p:nvPr/>
        </p:nvCxnSpPr>
        <p:spPr>
          <a:xfrm>
            <a:off x="4323425" y="3321256"/>
            <a:ext cx="460236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riangolo isoscele 5">
            <a:extLst>
              <a:ext uri="{FF2B5EF4-FFF2-40B4-BE49-F238E27FC236}">
                <a16:creationId xmlns:a16="http://schemas.microsoft.com/office/drawing/2014/main" id="{3FA3ACE4-B49A-4D3F-9A6F-5CFB50A842DD}"/>
              </a:ext>
            </a:extLst>
          </p:cNvPr>
          <p:cNvSpPr/>
          <p:nvPr/>
        </p:nvSpPr>
        <p:spPr>
          <a:xfrm rot="4315126">
            <a:off x="4983243" y="4225853"/>
            <a:ext cx="1714456" cy="1618187"/>
          </a:xfrm>
          <a:prstGeom prst="triangle">
            <a:avLst/>
          </a:prstGeom>
          <a:noFill/>
          <a:ln w="3175">
            <a:solidFill>
              <a:srgbClr val="0070C0">
                <a:alpha val="1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2548B9CD-A7F7-4046-B382-4297E76C3C75}"/>
              </a:ext>
            </a:extLst>
          </p:cNvPr>
          <p:cNvCxnSpPr>
            <a:cxnSpLocks/>
          </p:cNvCxnSpPr>
          <p:nvPr/>
        </p:nvCxnSpPr>
        <p:spPr>
          <a:xfrm flipH="1">
            <a:off x="5582185" y="4839940"/>
            <a:ext cx="855563" cy="279332"/>
          </a:xfrm>
          <a:prstGeom prst="line">
            <a:avLst/>
          </a:prstGeom>
          <a:ln w="63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E0D10125-F65A-452C-A0D8-E89FC4AF000C}"/>
              </a:ext>
            </a:extLst>
          </p:cNvPr>
          <p:cNvCxnSpPr>
            <a:cxnSpLocks/>
          </p:cNvCxnSpPr>
          <p:nvPr/>
        </p:nvCxnSpPr>
        <p:spPr>
          <a:xfrm flipH="1">
            <a:off x="5378830" y="5439347"/>
            <a:ext cx="124723" cy="496605"/>
          </a:xfrm>
          <a:prstGeom prst="line">
            <a:avLst/>
          </a:prstGeom>
          <a:ln w="952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02E4F622-3D3B-4A2F-9EEE-8E9ED9DFF6EB}"/>
              </a:ext>
            </a:extLst>
          </p:cNvPr>
          <p:cNvCxnSpPr>
            <a:cxnSpLocks/>
          </p:cNvCxnSpPr>
          <p:nvPr/>
        </p:nvCxnSpPr>
        <p:spPr>
          <a:xfrm>
            <a:off x="4936737" y="4580452"/>
            <a:ext cx="402863" cy="334932"/>
          </a:xfrm>
          <a:prstGeom prst="line">
            <a:avLst/>
          </a:prstGeom>
          <a:ln w="952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E4C6DDC2-6D03-4AC1-A5D6-D2452400C1FF}"/>
              </a:ext>
            </a:extLst>
          </p:cNvPr>
          <p:cNvCxnSpPr>
            <a:cxnSpLocks/>
          </p:cNvCxnSpPr>
          <p:nvPr/>
        </p:nvCxnSpPr>
        <p:spPr>
          <a:xfrm>
            <a:off x="6133809" y="2999324"/>
            <a:ext cx="0" cy="342788"/>
          </a:xfrm>
          <a:prstGeom prst="line">
            <a:avLst/>
          </a:prstGeom>
          <a:ln w="3175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4A5B5C6B-2B22-49B0-9129-54C91BBFD444}"/>
              </a:ext>
            </a:extLst>
          </p:cNvPr>
          <p:cNvCxnSpPr>
            <a:cxnSpLocks/>
          </p:cNvCxnSpPr>
          <p:nvPr/>
        </p:nvCxnSpPr>
        <p:spPr>
          <a:xfrm>
            <a:off x="5740004" y="2999715"/>
            <a:ext cx="2005571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21A1689B-DEE2-490B-8838-6B255450744B}"/>
              </a:ext>
            </a:extLst>
          </p:cNvPr>
          <p:cNvCxnSpPr>
            <a:cxnSpLocks/>
          </p:cNvCxnSpPr>
          <p:nvPr/>
        </p:nvCxnSpPr>
        <p:spPr>
          <a:xfrm>
            <a:off x="5153961" y="845287"/>
            <a:ext cx="290522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riangolo isoscele 13">
            <a:extLst>
              <a:ext uri="{FF2B5EF4-FFF2-40B4-BE49-F238E27FC236}">
                <a16:creationId xmlns:a16="http://schemas.microsoft.com/office/drawing/2014/main" id="{689E1E42-0D4D-4A16-9DDB-006716839CCE}"/>
              </a:ext>
            </a:extLst>
          </p:cNvPr>
          <p:cNvSpPr/>
          <p:nvPr/>
        </p:nvSpPr>
        <p:spPr>
          <a:xfrm rot="15113339">
            <a:off x="6520858" y="3723432"/>
            <a:ext cx="1714459" cy="1618186"/>
          </a:xfrm>
          <a:prstGeom prst="triangle">
            <a:avLst/>
          </a:prstGeom>
          <a:noFill/>
          <a:ln w="3175">
            <a:solidFill>
              <a:srgbClr val="C00000">
                <a:alpha val="1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6D6194C1-1B02-4A70-8B07-DBA7ED2E715D}"/>
              </a:ext>
            </a:extLst>
          </p:cNvPr>
          <p:cNvCxnSpPr>
            <a:cxnSpLocks/>
          </p:cNvCxnSpPr>
          <p:nvPr/>
        </p:nvCxnSpPr>
        <p:spPr>
          <a:xfrm flipV="1">
            <a:off x="6715611" y="4522138"/>
            <a:ext cx="694240" cy="227061"/>
          </a:xfrm>
          <a:prstGeom prst="line">
            <a:avLst/>
          </a:prstGeom>
          <a:ln w="63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E2262EAC-EAFF-49BD-A8DF-E5D557960D75}"/>
              </a:ext>
            </a:extLst>
          </p:cNvPr>
          <p:cNvCxnSpPr>
            <a:cxnSpLocks/>
          </p:cNvCxnSpPr>
          <p:nvPr/>
        </p:nvCxnSpPr>
        <p:spPr>
          <a:xfrm flipV="1">
            <a:off x="7713155" y="3570654"/>
            <a:ext cx="141299" cy="563852"/>
          </a:xfrm>
          <a:prstGeom prst="line">
            <a:avLst/>
          </a:prstGeom>
          <a:ln w="952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6357A479-8C5D-4AB4-8BE2-37DE039D3A49}"/>
              </a:ext>
            </a:extLst>
          </p:cNvPr>
          <p:cNvCxnSpPr>
            <a:cxnSpLocks/>
          </p:cNvCxnSpPr>
          <p:nvPr/>
        </p:nvCxnSpPr>
        <p:spPr>
          <a:xfrm flipH="1" flipV="1">
            <a:off x="7882397" y="4654631"/>
            <a:ext cx="453039" cy="376249"/>
          </a:xfrm>
          <a:prstGeom prst="line">
            <a:avLst/>
          </a:prstGeom>
          <a:ln w="952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04509D0B-B9DF-4A54-A18B-599AB3D54BCC}"/>
              </a:ext>
            </a:extLst>
          </p:cNvPr>
          <p:cNvCxnSpPr>
            <a:cxnSpLocks/>
          </p:cNvCxnSpPr>
          <p:nvPr/>
        </p:nvCxnSpPr>
        <p:spPr>
          <a:xfrm>
            <a:off x="6895470" y="5655602"/>
            <a:ext cx="50184" cy="151877"/>
          </a:xfrm>
          <a:prstGeom prst="line">
            <a:avLst/>
          </a:prstGeom>
          <a:ln w="635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E1184289-D403-4C4E-851D-208BA9C9C185}"/>
              </a:ext>
            </a:extLst>
          </p:cNvPr>
          <p:cNvCxnSpPr>
            <a:cxnSpLocks/>
          </p:cNvCxnSpPr>
          <p:nvPr/>
        </p:nvCxnSpPr>
        <p:spPr>
          <a:xfrm>
            <a:off x="6942145" y="5809275"/>
            <a:ext cx="158927" cy="39316"/>
          </a:xfrm>
          <a:prstGeom prst="line">
            <a:avLst/>
          </a:prstGeom>
          <a:ln w="635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C167B814-A186-4707-865E-42BA9EBCE97D}"/>
              </a:ext>
            </a:extLst>
          </p:cNvPr>
          <p:cNvCxnSpPr>
            <a:cxnSpLocks/>
          </p:cNvCxnSpPr>
          <p:nvPr/>
        </p:nvCxnSpPr>
        <p:spPr>
          <a:xfrm flipV="1">
            <a:off x="6854570" y="5806000"/>
            <a:ext cx="98750" cy="119639"/>
          </a:xfrm>
          <a:prstGeom prst="line">
            <a:avLst/>
          </a:prstGeom>
          <a:ln w="635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F45B880A-2E2D-42FC-B418-3E6CD9DE5657}"/>
              </a:ext>
            </a:extLst>
          </p:cNvPr>
          <p:cNvCxnSpPr>
            <a:cxnSpLocks/>
          </p:cNvCxnSpPr>
          <p:nvPr/>
        </p:nvCxnSpPr>
        <p:spPr>
          <a:xfrm flipV="1">
            <a:off x="7880618" y="3315534"/>
            <a:ext cx="0" cy="15072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4C87DFD0-32B3-4A45-9246-2E3C59DEDB94}"/>
              </a:ext>
            </a:extLst>
          </p:cNvPr>
          <p:cNvCxnSpPr>
            <a:cxnSpLocks/>
          </p:cNvCxnSpPr>
          <p:nvPr/>
        </p:nvCxnSpPr>
        <p:spPr>
          <a:xfrm>
            <a:off x="8413572" y="3317716"/>
            <a:ext cx="0" cy="1778054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31E455B3-D754-40FD-A98F-8FFA807061A3}"/>
              </a:ext>
            </a:extLst>
          </p:cNvPr>
          <p:cNvCxnSpPr>
            <a:cxnSpLocks/>
          </p:cNvCxnSpPr>
          <p:nvPr/>
        </p:nvCxnSpPr>
        <p:spPr>
          <a:xfrm>
            <a:off x="6609190" y="1214609"/>
            <a:ext cx="0" cy="3569435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52FED271-A5BE-413F-9FF0-A94254D915FF}"/>
              </a:ext>
            </a:extLst>
          </p:cNvPr>
          <p:cNvCxnSpPr>
            <a:cxnSpLocks/>
          </p:cNvCxnSpPr>
          <p:nvPr/>
        </p:nvCxnSpPr>
        <p:spPr>
          <a:xfrm>
            <a:off x="5583792" y="1476884"/>
            <a:ext cx="0" cy="36438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E46420A2-87EF-4E9F-8CBA-ACD77312C1AD}"/>
              </a:ext>
            </a:extLst>
          </p:cNvPr>
          <p:cNvCxnSpPr>
            <a:cxnSpLocks/>
          </p:cNvCxnSpPr>
          <p:nvPr/>
        </p:nvCxnSpPr>
        <p:spPr>
          <a:xfrm>
            <a:off x="4807133" y="3315532"/>
            <a:ext cx="0" cy="115797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1CA7C99F-C247-4442-94D3-F3E794E31D44}"/>
              </a:ext>
            </a:extLst>
          </p:cNvPr>
          <p:cNvCxnSpPr>
            <a:cxnSpLocks/>
          </p:cNvCxnSpPr>
          <p:nvPr/>
        </p:nvCxnSpPr>
        <p:spPr>
          <a:xfrm flipH="1">
            <a:off x="4942924" y="2499549"/>
            <a:ext cx="211037" cy="499777"/>
          </a:xfrm>
          <a:prstGeom prst="line">
            <a:avLst/>
          </a:prstGeom>
          <a:ln w="952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6274CE26-7D97-4885-AFB5-6848F522AC25}"/>
              </a:ext>
            </a:extLst>
          </p:cNvPr>
          <p:cNvCxnSpPr>
            <a:cxnSpLocks/>
          </p:cNvCxnSpPr>
          <p:nvPr/>
        </p:nvCxnSpPr>
        <p:spPr>
          <a:xfrm>
            <a:off x="5584689" y="1482602"/>
            <a:ext cx="842336" cy="1515868"/>
          </a:xfrm>
          <a:prstGeom prst="line">
            <a:avLst/>
          </a:prstGeom>
          <a:ln w="63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C46F3124-3CD0-4E9D-9D04-6C84A5AE8FAC}"/>
              </a:ext>
            </a:extLst>
          </p:cNvPr>
          <p:cNvCxnSpPr>
            <a:cxnSpLocks/>
          </p:cNvCxnSpPr>
          <p:nvPr/>
        </p:nvCxnSpPr>
        <p:spPr>
          <a:xfrm flipH="1">
            <a:off x="5376557" y="2110685"/>
            <a:ext cx="121534" cy="905905"/>
          </a:xfrm>
          <a:prstGeom prst="line">
            <a:avLst/>
          </a:prstGeom>
          <a:ln w="95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6E83646C-B797-4D6A-9488-F251ED1322FF}"/>
              </a:ext>
            </a:extLst>
          </p:cNvPr>
          <p:cNvCxnSpPr>
            <a:cxnSpLocks/>
          </p:cNvCxnSpPr>
          <p:nvPr/>
        </p:nvCxnSpPr>
        <p:spPr>
          <a:xfrm flipH="1" flipV="1">
            <a:off x="7907891" y="1239567"/>
            <a:ext cx="428352" cy="1761430"/>
          </a:xfrm>
          <a:prstGeom prst="line">
            <a:avLst/>
          </a:prstGeom>
          <a:ln w="952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C649C486-F9CB-4A2B-BC8A-035C53B1A2A5}"/>
              </a:ext>
            </a:extLst>
          </p:cNvPr>
          <p:cNvCxnSpPr>
            <a:cxnSpLocks/>
          </p:cNvCxnSpPr>
          <p:nvPr/>
        </p:nvCxnSpPr>
        <p:spPr>
          <a:xfrm flipH="1">
            <a:off x="6710690" y="844787"/>
            <a:ext cx="690725" cy="2156209"/>
          </a:xfrm>
          <a:prstGeom prst="line">
            <a:avLst/>
          </a:prstGeom>
          <a:ln w="63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FF82753B-C59F-4566-8F6B-45DBACD7BFAA}"/>
              </a:ext>
            </a:extLst>
          </p:cNvPr>
          <p:cNvCxnSpPr>
            <a:cxnSpLocks/>
          </p:cNvCxnSpPr>
          <p:nvPr/>
        </p:nvCxnSpPr>
        <p:spPr>
          <a:xfrm>
            <a:off x="7630954" y="112397"/>
            <a:ext cx="223090" cy="2888599"/>
          </a:xfrm>
          <a:prstGeom prst="line">
            <a:avLst/>
          </a:prstGeom>
          <a:ln w="63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3CD24366-5BE3-4466-B467-4028B1C70465}"/>
              </a:ext>
            </a:extLst>
          </p:cNvPr>
          <p:cNvCxnSpPr>
            <a:cxnSpLocks/>
          </p:cNvCxnSpPr>
          <p:nvPr/>
        </p:nvCxnSpPr>
        <p:spPr>
          <a:xfrm>
            <a:off x="6304448" y="1215069"/>
            <a:ext cx="1627900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82A3789E-0931-4674-8DB7-1BA9287B72AE}"/>
              </a:ext>
            </a:extLst>
          </p:cNvPr>
          <p:cNvCxnSpPr>
            <a:cxnSpLocks/>
          </p:cNvCxnSpPr>
          <p:nvPr/>
        </p:nvCxnSpPr>
        <p:spPr>
          <a:xfrm flipH="1">
            <a:off x="7101066" y="1212874"/>
            <a:ext cx="829908" cy="1786368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02D79B17-B37D-4A53-A4A1-93E0473A0D66}"/>
              </a:ext>
            </a:extLst>
          </p:cNvPr>
          <p:cNvCxnSpPr>
            <a:cxnSpLocks/>
          </p:cNvCxnSpPr>
          <p:nvPr/>
        </p:nvCxnSpPr>
        <p:spPr>
          <a:xfrm>
            <a:off x="6304448" y="1217136"/>
            <a:ext cx="545774" cy="1777452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17864BF5-1CD9-4C94-8CDB-72D7D08336EC}"/>
              </a:ext>
            </a:extLst>
          </p:cNvPr>
          <p:cNvCxnSpPr>
            <a:cxnSpLocks/>
          </p:cNvCxnSpPr>
          <p:nvPr/>
        </p:nvCxnSpPr>
        <p:spPr>
          <a:xfrm>
            <a:off x="6609902" y="1214604"/>
            <a:ext cx="288662" cy="1779007"/>
          </a:xfrm>
          <a:prstGeom prst="line">
            <a:avLst/>
          </a:prstGeom>
          <a:ln w="63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ttangolo 37">
            <a:extLst>
              <a:ext uri="{FF2B5EF4-FFF2-40B4-BE49-F238E27FC236}">
                <a16:creationId xmlns:a16="http://schemas.microsoft.com/office/drawing/2014/main" id="{C0C5998C-8063-40D6-A4B5-A1087A5B1457}"/>
              </a:ext>
            </a:extLst>
          </p:cNvPr>
          <p:cNvSpPr/>
          <p:nvPr/>
        </p:nvSpPr>
        <p:spPr>
          <a:xfrm rot="1607711">
            <a:off x="5531160" y="3706036"/>
            <a:ext cx="2160000" cy="2160000"/>
          </a:xfrm>
          <a:prstGeom prst="rect">
            <a:avLst/>
          </a:prstGeom>
          <a:noFill/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18901A25-BE97-4B3E-95F9-DAF2BBB84CDA}"/>
              </a:ext>
            </a:extLst>
          </p:cNvPr>
          <p:cNvCxnSpPr>
            <a:cxnSpLocks/>
          </p:cNvCxnSpPr>
          <p:nvPr/>
        </p:nvCxnSpPr>
        <p:spPr>
          <a:xfrm>
            <a:off x="5157589" y="842268"/>
            <a:ext cx="0" cy="216000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1591DFAE-34A3-4BC0-B961-4CC0A1829A2F}"/>
              </a:ext>
            </a:extLst>
          </p:cNvPr>
          <p:cNvCxnSpPr>
            <a:cxnSpLocks/>
          </p:cNvCxnSpPr>
          <p:nvPr/>
        </p:nvCxnSpPr>
        <p:spPr>
          <a:xfrm>
            <a:off x="6133809" y="842269"/>
            <a:ext cx="0" cy="2160000"/>
          </a:xfrm>
          <a:prstGeom prst="line">
            <a:avLst/>
          </a:prstGeom>
          <a:ln w="63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A632BA3A-A1C4-4D54-942F-7DCE8A5F6E9F}"/>
              </a:ext>
            </a:extLst>
          </p:cNvPr>
          <p:cNvCxnSpPr>
            <a:cxnSpLocks/>
          </p:cNvCxnSpPr>
          <p:nvPr/>
        </p:nvCxnSpPr>
        <p:spPr>
          <a:xfrm>
            <a:off x="7085347" y="850244"/>
            <a:ext cx="0" cy="363690"/>
          </a:xfrm>
          <a:prstGeom prst="line">
            <a:avLst/>
          </a:prstGeom>
          <a:ln w="9525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40E76435-0889-4DCD-8509-5322D693AE50}"/>
              </a:ext>
            </a:extLst>
          </p:cNvPr>
          <p:cNvCxnSpPr>
            <a:cxnSpLocks/>
          </p:cNvCxnSpPr>
          <p:nvPr/>
        </p:nvCxnSpPr>
        <p:spPr>
          <a:xfrm>
            <a:off x="8060124" y="839326"/>
            <a:ext cx="0" cy="1032339"/>
          </a:xfrm>
          <a:prstGeom prst="line">
            <a:avLst/>
          </a:prstGeom>
          <a:ln w="9525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id="{35341563-9F87-4D41-A114-FE5DC1D9297E}"/>
              </a:ext>
            </a:extLst>
          </p:cNvPr>
          <p:cNvCxnSpPr/>
          <p:nvPr/>
        </p:nvCxnSpPr>
        <p:spPr>
          <a:xfrm flipV="1">
            <a:off x="7794382" y="1215736"/>
            <a:ext cx="1318" cy="56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Connettore diritto 242">
            <a:extLst>
              <a:ext uri="{FF2B5EF4-FFF2-40B4-BE49-F238E27FC236}">
                <a16:creationId xmlns:a16="http://schemas.microsoft.com/office/drawing/2014/main" id="{B103DCB2-6923-4977-97C1-4A81543AEA36}"/>
              </a:ext>
            </a:extLst>
          </p:cNvPr>
          <p:cNvCxnSpPr>
            <a:cxnSpLocks/>
          </p:cNvCxnSpPr>
          <p:nvPr/>
        </p:nvCxnSpPr>
        <p:spPr>
          <a:xfrm>
            <a:off x="6426144" y="2995732"/>
            <a:ext cx="181102" cy="326777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Connettore diritto 243">
            <a:extLst>
              <a:ext uri="{FF2B5EF4-FFF2-40B4-BE49-F238E27FC236}">
                <a16:creationId xmlns:a16="http://schemas.microsoft.com/office/drawing/2014/main" id="{3185C91A-971B-4139-B4C3-64179EE99BE4}"/>
              </a:ext>
            </a:extLst>
          </p:cNvPr>
          <p:cNvCxnSpPr>
            <a:cxnSpLocks/>
          </p:cNvCxnSpPr>
          <p:nvPr/>
        </p:nvCxnSpPr>
        <p:spPr>
          <a:xfrm flipH="1">
            <a:off x="4808274" y="2993417"/>
            <a:ext cx="137359" cy="325299"/>
          </a:xfrm>
          <a:prstGeom prst="line">
            <a:avLst/>
          </a:prstGeom>
          <a:ln w="952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Triangolo isoscele 246">
            <a:extLst>
              <a:ext uri="{FF2B5EF4-FFF2-40B4-BE49-F238E27FC236}">
                <a16:creationId xmlns:a16="http://schemas.microsoft.com/office/drawing/2014/main" id="{848E16EF-C81F-4D4F-8931-D9652BEC9A25}"/>
              </a:ext>
            </a:extLst>
          </p:cNvPr>
          <p:cNvSpPr/>
          <p:nvPr/>
        </p:nvSpPr>
        <p:spPr>
          <a:xfrm rot="20502934">
            <a:off x="6007334" y="4745839"/>
            <a:ext cx="1714459" cy="1618188"/>
          </a:xfrm>
          <a:prstGeom prst="triangle">
            <a:avLst/>
          </a:prstGeom>
          <a:noFill/>
          <a:ln w="3175">
            <a:solidFill>
              <a:schemeClr val="accent6">
                <a:lumMod val="75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48" name="Connettore diritto 247">
            <a:extLst>
              <a:ext uri="{FF2B5EF4-FFF2-40B4-BE49-F238E27FC236}">
                <a16:creationId xmlns:a16="http://schemas.microsoft.com/office/drawing/2014/main" id="{97B369FB-D562-4702-9060-5434A58639BD}"/>
              </a:ext>
            </a:extLst>
          </p:cNvPr>
          <p:cNvCxnSpPr>
            <a:cxnSpLocks/>
          </p:cNvCxnSpPr>
          <p:nvPr/>
        </p:nvCxnSpPr>
        <p:spPr>
          <a:xfrm>
            <a:off x="6603991" y="4773452"/>
            <a:ext cx="296766" cy="898153"/>
          </a:xfrm>
          <a:prstGeom prst="line">
            <a:avLst/>
          </a:prstGeom>
          <a:ln w="635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Connettore diritto 248">
            <a:extLst>
              <a:ext uri="{FF2B5EF4-FFF2-40B4-BE49-F238E27FC236}">
                <a16:creationId xmlns:a16="http://schemas.microsoft.com/office/drawing/2014/main" id="{1658E872-600E-4116-942E-ADD46053C043}"/>
              </a:ext>
            </a:extLst>
          </p:cNvPr>
          <p:cNvCxnSpPr>
            <a:cxnSpLocks/>
            <a:endCxn id="247" idx="4"/>
          </p:cNvCxnSpPr>
          <p:nvPr/>
        </p:nvCxnSpPr>
        <p:spPr>
          <a:xfrm>
            <a:off x="7094931" y="5847071"/>
            <a:ext cx="837421" cy="207164"/>
          </a:xfrm>
          <a:prstGeom prst="line">
            <a:avLst/>
          </a:prstGeom>
          <a:ln w="635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nettore diritto 249">
            <a:extLst>
              <a:ext uri="{FF2B5EF4-FFF2-40B4-BE49-F238E27FC236}">
                <a16:creationId xmlns:a16="http://schemas.microsoft.com/office/drawing/2014/main" id="{8EADE5A5-81B5-4F14-A47C-8B366D832FC0}"/>
              </a:ext>
            </a:extLst>
          </p:cNvPr>
          <p:cNvCxnSpPr>
            <a:cxnSpLocks/>
            <a:stCxn id="247" idx="2"/>
          </p:cNvCxnSpPr>
          <p:nvPr/>
        </p:nvCxnSpPr>
        <p:spPr>
          <a:xfrm flipV="1">
            <a:off x="6304454" y="5925552"/>
            <a:ext cx="550184" cy="666569"/>
          </a:xfrm>
          <a:prstGeom prst="line">
            <a:avLst/>
          </a:prstGeom>
          <a:ln w="635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Connettore diritto 283">
            <a:extLst>
              <a:ext uri="{FF2B5EF4-FFF2-40B4-BE49-F238E27FC236}">
                <a16:creationId xmlns:a16="http://schemas.microsoft.com/office/drawing/2014/main" id="{52EC174C-7E04-480A-A30A-FC190437924F}"/>
              </a:ext>
            </a:extLst>
          </p:cNvPr>
          <p:cNvCxnSpPr>
            <a:cxnSpLocks/>
          </p:cNvCxnSpPr>
          <p:nvPr/>
        </p:nvCxnSpPr>
        <p:spPr>
          <a:xfrm flipV="1">
            <a:off x="5336604" y="3315532"/>
            <a:ext cx="0" cy="278542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Connettore diritto 286">
            <a:extLst>
              <a:ext uri="{FF2B5EF4-FFF2-40B4-BE49-F238E27FC236}">
                <a16:creationId xmlns:a16="http://schemas.microsoft.com/office/drawing/2014/main" id="{28DCCE64-8E2C-4A65-B22C-61261FC1261A}"/>
              </a:ext>
            </a:extLst>
          </p:cNvPr>
          <p:cNvCxnSpPr>
            <a:cxnSpLocks/>
          </p:cNvCxnSpPr>
          <p:nvPr/>
        </p:nvCxnSpPr>
        <p:spPr>
          <a:xfrm>
            <a:off x="6304448" y="1212103"/>
            <a:ext cx="0" cy="5380019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nettore diritto 289">
            <a:extLst>
              <a:ext uri="{FF2B5EF4-FFF2-40B4-BE49-F238E27FC236}">
                <a16:creationId xmlns:a16="http://schemas.microsoft.com/office/drawing/2014/main" id="{3BF27C84-A4C3-4DFC-8ABD-BF9BB427C8FB}"/>
              </a:ext>
            </a:extLst>
          </p:cNvPr>
          <p:cNvCxnSpPr>
            <a:cxnSpLocks/>
          </p:cNvCxnSpPr>
          <p:nvPr/>
        </p:nvCxnSpPr>
        <p:spPr>
          <a:xfrm>
            <a:off x="5158428" y="2993611"/>
            <a:ext cx="0" cy="2263587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Connettore diritto 291">
            <a:extLst>
              <a:ext uri="{FF2B5EF4-FFF2-40B4-BE49-F238E27FC236}">
                <a16:creationId xmlns:a16="http://schemas.microsoft.com/office/drawing/2014/main" id="{1CB6480B-C5F6-4FE8-B0B9-B7458E70A794}"/>
              </a:ext>
            </a:extLst>
          </p:cNvPr>
          <p:cNvCxnSpPr>
            <a:cxnSpLocks/>
          </p:cNvCxnSpPr>
          <p:nvPr/>
        </p:nvCxnSpPr>
        <p:spPr>
          <a:xfrm>
            <a:off x="7087252" y="2990139"/>
            <a:ext cx="0" cy="3246798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onnettore diritto 293">
            <a:extLst>
              <a:ext uri="{FF2B5EF4-FFF2-40B4-BE49-F238E27FC236}">
                <a16:creationId xmlns:a16="http://schemas.microsoft.com/office/drawing/2014/main" id="{1C01D701-F840-4BEE-B741-36EE5D8EFB4D}"/>
              </a:ext>
            </a:extLst>
          </p:cNvPr>
          <p:cNvCxnSpPr>
            <a:cxnSpLocks/>
          </p:cNvCxnSpPr>
          <p:nvPr/>
        </p:nvCxnSpPr>
        <p:spPr>
          <a:xfrm>
            <a:off x="8060124" y="3000994"/>
            <a:ext cx="0" cy="130467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Connettore diritto 309">
            <a:extLst>
              <a:ext uri="{FF2B5EF4-FFF2-40B4-BE49-F238E27FC236}">
                <a16:creationId xmlns:a16="http://schemas.microsoft.com/office/drawing/2014/main" id="{54956BFB-D9D1-4192-A79E-CBEF1FB2615A}"/>
              </a:ext>
            </a:extLst>
          </p:cNvPr>
          <p:cNvCxnSpPr>
            <a:cxnSpLocks/>
          </p:cNvCxnSpPr>
          <p:nvPr/>
        </p:nvCxnSpPr>
        <p:spPr>
          <a:xfrm>
            <a:off x="7930974" y="1211112"/>
            <a:ext cx="0" cy="4837348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6F626B15-B4E7-4E32-8266-BE7E0A129898}"/>
              </a:ext>
            </a:extLst>
          </p:cNvPr>
          <p:cNvCxnSpPr>
            <a:cxnSpLocks/>
          </p:cNvCxnSpPr>
          <p:nvPr/>
        </p:nvCxnSpPr>
        <p:spPr>
          <a:xfrm>
            <a:off x="6948810" y="3322509"/>
            <a:ext cx="0" cy="2491765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89CFAC00-F45F-4FA9-8F5C-CD5A9968FD5C}"/>
              </a:ext>
            </a:extLst>
          </p:cNvPr>
          <p:cNvCxnSpPr>
            <a:cxnSpLocks/>
          </p:cNvCxnSpPr>
          <p:nvPr/>
        </p:nvCxnSpPr>
        <p:spPr>
          <a:xfrm>
            <a:off x="7633965" y="112395"/>
            <a:ext cx="0" cy="4334346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7E1F8BDE-2BCF-4A57-ACC3-4FF4A48217E2}"/>
              </a:ext>
            </a:extLst>
          </p:cNvPr>
          <p:cNvCxnSpPr/>
          <p:nvPr/>
        </p:nvCxnSpPr>
        <p:spPr>
          <a:xfrm flipH="1">
            <a:off x="5337855" y="2993609"/>
            <a:ext cx="40606" cy="328898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FD9A8BEC-8200-4222-AEC5-7E9D478FCC81}"/>
              </a:ext>
            </a:extLst>
          </p:cNvPr>
          <p:cNvCxnSpPr>
            <a:cxnSpLocks/>
          </p:cNvCxnSpPr>
          <p:nvPr/>
        </p:nvCxnSpPr>
        <p:spPr>
          <a:xfrm flipH="1">
            <a:off x="6422082" y="4785434"/>
            <a:ext cx="188231" cy="61455"/>
          </a:xfrm>
          <a:prstGeom prst="line">
            <a:avLst/>
          </a:prstGeom>
          <a:ln w="63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39C8BC1C-9C5A-49BC-B847-CE70B9D4E115}"/>
              </a:ext>
            </a:extLst>
          </p:cNvPr>
          <p:cNvCxnSpPr>
            <a:cxnSpLocks/>
          </p:cNvCxnSpPr>
          <p:nvPr/>
        </p:nvCxnSpPr>
        <p:spPr>
          <a:xfrm>
            <a:off x="4802056" y="4470004"/>
            <a:ext cx="143462" cy="119271"/>
          </a:xfrm>
          <a:prstGeom prst="line">
            <a:avLst/>
          </a:prstGeom>
          <a:ln w="952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EC471D1F-7EB6-4F39-AB77-ED5D94255944}"/>
              </a:ext>
            </a:extLst>
          </p:cNvPr>
          <p:cNvCxnSpPr>
            <a:cxnSpLocks/>
          </p:cNvCxnSpPr>
          <p:nvPr/>
        </p:nvCxnSpPr>
        <p:spPr>
          <a:xfrm flipH="1">
            <a:off x="5338958" y="5925638"/>
            <a:ext cx="43267" cy="172273"/>
          </a:xfrm>
          <a:prstGeom prst="line">
            <a:avLst/>
          </a:prstGeom>
          <a:ln w="952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99A889B0-CAFC-425D-AFEC-86BD183546A5}"/>
              </a:ext>
            </a:extLst>
          </p:cNvPr>
          <p:cNvCxnSpPr>
            <a:cxnSpLocks/>
          </p:cNvCxnSpPr>
          <p:nvPr/>
        </p:nvCxnSpPr>
        <p:spPr>
          <a:xfrm>
            <a:off x="6850802" y="2995675"/>
            <a:ext cx="99915" cy="326832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0F2F840E-85D3-495D-94DE-ED9B6ACBB86F}"/>
              </a:ext>
            </a:extLst>
          </p:cNvPr>
          <p:cNvCxnSpPr>
            <a:cxnSpLocks/>
          </p:cNvCxnSpPr>
          <p:nvPr/>
        </p:nvCxnSpPr>
        <p:spPr>
          <a:xfrm flipH="1">
            <a:off x="6951247" y="2993417"/>
            <a:ext cx="152464" cy="326907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4BFB9549-E5A8-491C-AF6E-4ED4999C3484}"/>
              </a:ext>
            </a:extLst>
          </p:cNvPr>
          <p:cNvCxnSpPr>
            <a:cxnSpLocks/>
          </p:cNvCxnSpPr>
          <p:nvPr/>
        </p:nvCxnSpPr>
        <p:spPr>
          <a:xfrm flipH="1" flipV="1">
            <a:off x="6897032" y="2985732"/>
            <a:ext cx="54448" cy="336776"/>
          </a:xfrm>
          <a:prstGeom prst="line">
            <a:avLst/>
          </a:prstGeom>
          <a:ln w="63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id="{08479788-8C1C-4510-A33C-C050215FD550}"/>
              </a:ext>
            </a:extLst>
          </p:cNvPr>
          <p:cNvCxnSpPr>
            <a:cxnSpLocks/>
            <a:endCxn id="14" idx="0"/>
          </p:cNvCxnSpPr>
          <p:nvPr/>
        </p:nvCxnSpPr>
        <p:spPr>
          <a:xfrm>
            <a:off x="6609078" y="3322507"/>
            <a:ext cx="0" cy="146153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696780D2-8575-4B89-8696-916EC4D028D7}"/>
              </a:ext>
            </a:extLst>
          </p:cNvPr>
          <p:cNvCxnSpPr>
            <a:cxnSpLocks/>
          </p:cNvCxnSpPr>
          <p:nvPr/>
        </p:nvCxnSpPr>
        <p:spPr>
          <a:xfrm>
            <a:off x="8336448" y="3000996"/>
            <a:ext cx="78832" cy="321513"/>
          </a:xfrm>
          <a:prstGeom prst="line">
            <a:avLst/>
          </a:prstGeom>
          <a:ln w="95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26BE3626-1B8B-435B-9935-A0DD08ABEAEC}"/>
              </a:ext>
            </a:extLst>
          </p:cNvPr>
          <p:cNvCxnSpPr>
            <a:cxnSpLocks/>
          </p:cNvCxnSpPr>
          <p:nvPr/>
        </p:nvCxnSpPr>
        <p:spPr>
          <a:xfrm>
            <a:off x="7855880" y="3000994"/>
            <a:ext cx="24737" cy="314538"/>
          </a:xfrm>
          <a:prstGeom prst="line">
            <a:avLst/>
          </a:prstGeom>
          <a:ln w="63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D4D6194E-3E64-4B29-B3B4-3C655183D5DA}"/>
              </a:ext>
            </a:extLst>
          </p:cNvPr>
          <p:cNvCxnSpPr>
            <a:cxnSpLocks/>
          </p:cNvCxnSpPr>
          <p:nvPr/>
        </p:nvCxnSpPr>
        <p:spPr>
          <a:xfrm flipV="1">
            <a:off x="6603991" y="2985734"/>
            <a:ext cx="111620" cy="349403"/>
          </a:xfrm>
          <a:prstGeom prst="line">
            <a:avLst/>
          </a:prstGeom>
          <a:ln w="95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E1927D2E-DCB1-4B7B-96FA-A6B4D9D1D917}"/>
              </a:ext>
            </a:extLst>
          </p:cNvPr>
          <p:cNvCxnSpPr>
            <a:cxnSpLocks/>
          </p:cNvCxnSpPr>
          <p:nvPr/>
        </p:nvCxnSpPr>
        <p:spPr>
          <a:xfrm flipH="1" flipV="1">
            <a:off x="8329828" y="5025587"/>
            <a:ext cx="87554" cy="72714"/>
          </a:xfrm>
          <a:prstGeom prst="line">
            <a:avLst/>
          </a:prstGeom>
          <a:ln w="952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7D959390-9392-493A-A8AE-9FABAD2A63FC}"/>
              </a:ext>
            </a:extLst>
          </p:cNvPr>
          <p:cNvCxnSpPr>
            <a:cxnSpLocks/>
          </p:cNvCxnSpPr>
          <p:nvPr/>
        </p:nvCxnSpPr>
        <p:spPr>
          <a:xfrm flipV="1">
            <a:off x="7852362" y="3457013"/>
            <a:ext cx="30599" cy="122105"/>
          </a:xfrm>
          <a:prstGeom prst="line">
            <a:avLst/>
          </a:prstGeom>
          <a:ln w="952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E62E373F-858F-41D8-ADBE-59D6D07A11BB}"/>
              </a:ext>
            </a:extLst>
          </p:cNvPr>
          <p:cNvCxnSpPr>
            <a:cxnSpLocks/>
          </p:cNvCxnSpPr>
          <p:nvPr/>
        </p:nvCxnSpPr>
        <p:spPr>
          <a:xfrm flipV="1">
            <a:off x="6612776" y="4748562"/>
            <a:ext cx="104796" cy="34276"/>
          </a:xfrm>
          <a:prstGeom prst="line">
            <a:avLst/>
          </a:prstGeom>
          <a:ln w="63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F5426F05-EDBC-48EE-9B46-FC15FED0E0F0}"/>
              </a:ext>
            </a:extLst>
          </p:cNvPr>
          <p:cNvCxnSpPr>
            <a:cxnSpLocks/>
          </p:cNvCxnSpPr>
          <p:nvPr/>
        </p:nvCxnSpPr>
        <p:spPr>
          <a:xfrm>
            <a:off x="7400167" y="839404"/>
            <a:ext cx="0" cy="3685129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BE7E02ED-B4DE-4D02-9E36-FC07BA307DA5}"/>
              </a:ext>
            </a:extLst>
          </p:cNvPr>
          <p:cNvCxnSpPr>
            <a:cxnSpLocks/>
          </p:cNvCxnSpPr>
          <p:nvPr/>
        </p:nvCxnSpPr>
        <p:spPr>
          <a:xfrm>
            <a:off x="7688128" y="838957"/>
            <a:ext cx="0" cy="3399668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0F7D428E-D97E-42E6-8A4C-456EB7C1A999}"/>
              </a:ext>
            </a:extLst>
          </p:cNvPr>
          <p:cNvCxnSpPr>
            <a:cxnSpLocks/>
          </p:cNvCxnSpPr>
          <p:nvPr/>
        </p:nvCxnSpPr>
        <p:spPr>
          <a:xfrm>
            <a:off x="7810929" y="839633"/>
            <a:ext cx="0" cy="3758337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76F89263-41CA-43DB-B043-17013C6E9E62}"/>
              </a:ext>
            </a:extLst>
          </p:cNvPr>
          <p:cNvCxnSpPr>
            <a:cxnSpLocks/>
          </p:cNvCxnSpPr>
          <p:nvPr/>
        </p:nvCxnSpPr>
        <p:spPr>
          <a:xfrm>
            <a:off x="7399504" y="4524533"/>
            <a:ext cx="411427" cy="71075"/>
          </a:xfrm>
          <a:prstGeom prst="line">
            <a:avLst/>
          </a:prstGeom>
          <a:ln w="95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3777258F-FD4A-4ECD-8268-941C7EBE388B}"/>
              </a:ext>
            </a:extLst>
          </p:cNvPr>
          <p:cNvCxnSpPr>
            <a:cxnSpLocks/>
          </p:cNvCxnSpPr>
          <p:nvPr/>
        </p:nvCxnSpPr>
        <p:spPr>
          <a:xfrm flipV="1">
            <a:off x="7394810" y="4225948"/>
            <a:ext cx="290791" cy="301447"/>
          </a:xfrm>
          <a:prstGeom prst="line">
            <a:avLst/>
          </a:prstGeom>
          <a:ln w="95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94833188-E328-40A2-B582-8E839DB51FE1}"/>
              </a:ext>
            </a:extLst>
          </p:cNvPr>
          <p:cNvCxnSpPr>
            <a:cxnSpLocks/>
          </p:cNvCxnSpPr>
          <p:nvPr/>
        </p:nvCxnSpPr>
        <p:spPr>
          <a:xfrm>
            <a:off x="7687967" y="4221800"/>
            <a:ext cx="123031" cy="376168"/>
          </a:xfrm>
          <a:prstGeom prst="line">
            <a:avLst/>
          </a:prstGeom>
          <a:ln w="95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diritto 92">
            <a:extLst>
              <a:ext uri="{FF2B5EF4-FFF2-40B4-BE49-F238E27FC236}">
                <a16:creationId xmlns:a16="http://schemas.microsoft.com/office/drawing/2014/main" id="{23F3F18B-FB98-4E42-AF92-5D45910B8C3A}"/>
              </a:ext>
            </a:extLst>
          </p:cNvPr>
          <p:cNvCxnSpPr>
            <a:cxnSpLocks/>
          </p:cNvCxnSpPr>
          <p:nvPr/>
        </p:nvCxnSpPr>
        <p:spPr>
          <a:xfrm>
            <a:off x="5332856" y="2080260"/>
            <a:ext cx="0" cy="2829566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1C9EF86D-87C6-48BC-B1D4-5848B71FED65}"/>
              </a:ext>
            </a:extLst>
          </p:cNvPr>
          <p:cNvCxnSpPr>
            <a:cxnSpLocks/>
          </p:cNvCxnSpPr>
          <p:nvPr/>
        </p:nvCxnSpPr>
        <p:spPr>
          <a:xfrm flipV="1">
            <a:off x="5156976" y="2074889"/>
            <a:ext cx="173720" cy="941701"/>
          </a:xfrm>
          <a:prstGeom prst="line">
            <a:avLst/>
          </a:prstGeom>
          <a:ln w="63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4413033A-E362-4EEE-B3A8-9B3CED25DE9C}"/>
              </a:ext>
            </a:extLst>
          </p:cNvPr>
          <p:cNvCxnSpPr>
            <a:cxnSpLocks/>
          </p:cNvCxnSpPr>
          <p:nvPr/>
        </p:nvCxnSpPr>
        <p:spPr>
          <a:xfrm flipH="1" flipV="1">
            <a:off x="5329336" y="2080263"/>
            <a:ext cx="126436" cy="920733"/>
          </a:xfrm>
          <a:prstGeom prst="line">
            <a:avLst/>
          </a:prstGeom>
          <a:ln w="63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D849575E-D6E4-41E6-8198-FA8EF79FAA9C}"/>
              </a:ext>
            </a:extLst>
          </p:cNvPr>
          <p:cNvCxnSpPr>
            <a:cxnSpLocks/>
          </p:cNvCxnSpPr>
          <p:nvPr/>
        </p:nvCxnSpPr>
        <p:spPr>
          <a:xfrm>
            <a:off x="5502783" y="2080262"/>
            <a:ext cx="0" cy="3362719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69A8F2D7-DBEC-4C70-99B6-E4796C9EA60B}"/>
              </a:ext>
            </a:extLst>
          </p:cNvPr>
          <p:cNvCxnSpPr>
            <a:cxnSpLocks/>
          </p:cNvCxnSpPr>
          <p:nvPr/>
        </p:nvCxnSpPr>
        <p:spPr>
          <a:xfrm flipH="1" flipV="1">
            <a:off x="5503365" y="2086852"/>
            <a:ext cx="237371" cy="914142"/>
          </a:xfrm>
          <a:prstGeom prst="line">
            <a:avLst/>
          </a:prstGeom>
          <a:ln w="95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A448585A-2504-4531-9DA1-201E9C65F868}"/>
              </a:ext>
            </a:extLst>
          </p:cNvPr>
          <p:cNvCxnSpPr>
            <a:cxnSpLocks/>
          </p:cNvCxnSpPr>
          <p:nvPr/>
        </p:nvCxnSpPr>
        <p:spPr>
          <a:xfrm flipV="1">
            <a:off x="5161536" y="2086299"/>
            <a:ext cx="340505" cy="914697"/>
          </a:xfrm>
          <a:prstGeom prst="line">
            <a:avLst/>
          </a:prstGeom>
          <a:ln w="95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ttore diritto 117">
            <a:extLst>
              <a:ext uri="{FF2B5EF4-FFF2-40B4-BE49-F238E27FC236}">
                <a16:creationId xmlns:a16="http://schemas.microsoft.com/office/drawing/2014/main" id="{0532E398-835D-4347-A49E-41A3A5215DD9}"/>
              </a:ext>
            </a:extLst>
          </p:cNvPr>
          <p:cNvCxnSpPr>
            <a:cxnSpLocks/>
          </p:cNvCxnSpPr>
          <p:nvPr/>
        </p:nvCxnSpPr>
        <p:spPr>
          <a:xfrm>
            <a:off x="6741757" y="2649855"/>
            <a:ext cx="0" cy="3412564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04FC0957-731E-4909-BEE6-B47AA6DFB851}"/>
              </a:ext>
            </a:extLst>
          </p:cNvPr>
          <p:cNvCxnSpPr>
            <a:cxnSpLocks/>
          </p:cNvCxnSpPr>
          <p:nvPr/>
        </p:nvCxnSpPr>
        <p:spPr>
          <a:xfrm flipH="1">
            <a:off x="6742424" y="1574804"/>
            <a:ext cx="343940" cy="1069731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CAA3F0A7-F731-4430-BEFA-E41E7560E1FB}"/>
              </a:ext>
            </a:extLst>
          </p:cNvPr>
          <p:cNvCxnSpPr>
            <a:cxnSpLocks/>
          </p:cNvCxnSpPr>
          <p:nvPr/>
        </p:nvCxnSpPr>
        <p:spPr>
          <a:xfrm>
            <a:off x="6421159" y="1212101"/>
            <a:ext cx="322123" cy="1437754"/>
          </a:xfrm>
          <a:prstGeom prst="line">
            <a:avLst/>
          </a:prstGeom>
          <a:ln w="63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084F448D-3B70-4292-9E5E-99B90A947323}"/>
              </a:ext>
            </a:extLst>
          </p:cNvPr>
          <p:cNvCxnSpPr>
            <a:cxnSpLocks/>
          </p:cNvCxnSpPr>
          <p:nvPr/>
        </p:nvCxnSpPr>
        <p:spPr>
          <a:xfrm>
            <a:off x="7264378" y="2644533"/>
            <a:ext cx="0" cy="323863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F9FE02D8-5308-406B-81E7-F31FAC834B91}"/>
              </a:ext>
            </a:extLst>
          </p:cNvPr>
          <p:cNvCxnSpPr>
            <a:cxnSpLocks/>
          </p:cNvCxnSpPr>
          <p:nvPr/>
        </p:nvCxnSpPr>
        <p:spPr>
          <a:xfrm>
            <a:off x="7087544" y="1574804"/>
            <a:ext cx="176834" cy="1069731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EF6BC286-A593-447C-8B3A-AA6E8C934FDA}"/>
              </a:ext>
            </a:extLst>
          </p:cNvPr>
          <p:cNvCxnSpPr>
            <a:cxnSpLocks/>
          </p:cNvCxnSpPr>
          <p:nvPr/>
        </p:nvCxnSpPr>
        <p:spPr>
          <a:xfrm flipH="1">
            <a:off x="7264380" y="1214604"/>
            <a:ext cx="155689" cy="1429931"/>
          </a:xfrm>
          <a:prstGeom prst="line">
            <a:avLst/>
          </a:prstGeom>
          <a:ln w="63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7C8842D0-2D96-4FAB-AEBB-85696341DF20}"/>
              </a:ext>
            </a:extLst>
          </p:cNvPr>
          <p:cNvCxnSpPr>
            <a:cxnSpLocks/>
          </p:cNvCxnSpPr>
          <p:nvPr/>
        </p:nvCxnSpPr>
        <p:spPr>
          <a:xfrm>
            <a:off x="7899516" y="1138138"/>
            <a:ext cx="0" cy="3523121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87ECFE5F-F5CF-4C70-B3BF-67BC7C4B04C5}"/>
              </a:ext>
            </a:extLst>
          </p:cNvPr>
          <p:cNvCxnSpPr>
            <a:cxnSpLocks/>
          </p:cNvCxnSpPr>
          <p:nvPr/>
        </p:nvCxnSpPr>
        <p:spPr>
          <a:xfrm flipH="1" flipV="1">
            <a:off x="7880618" y="1138141"/>
            <a:ext cx="179967" cy="1630779"/>
          </a:xfrm>
          <a:prstGeom prst="line">
            <a:avLst/>
          </a:prstGeom>
          <a:ln w="63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B3F317E8-8B86-4908-A3D6-D81C77785EE8}"/>
              </a:ext>
            </a:extLst>
          </p:cNvPr>
          <p:cNvCxnSpPr>
            <a:cxnSpLocks/>
          </p:cNvCxnSpPr>
          <p:nvPr/>
        </p:nvCxnSpPr>
        <p:spPr>
          <a:xfrm flipV="1">
            <a:off x="7745573" y="1340069"/>
            <a:ext cx="120404" cy="1660926"/>
          </a:xfrm>
          <a:prstGeom prst="line">
            <a:avLst/>
          </a:prstGeom>
          <a:ln w="95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53E78CA4-2AD1-4032-9E99-D9D2970F88A3}"/>
              </a:ext>
            </a:extLst>
          </p:cNvPr>
          <p:cNvCxnSpPr>
            <a:cxnSpLocks/>
          </p:cNvCxnSpPr>
          <p:nvPr/>
        </p:nvCxnSpPr>
        <p:spPr>
          <a:xfrm>
            <a:off x="7713833" y="1138136"/>
            <a:ext cx="0" cy="2995436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4F642AC2-E685-46FF-9D19-D074005A6B5D}"/>
              </a:ext>
            </a:extLst>
          </p:cNvPr>
          <p:cNvCxnSpPr>
            <a:cxnSpLocks/>
          </p:cNvCxnSpPr>
          <p:nvPr/>
        </p:nvCxnSpPr>
        <p:spPr>
          <a:xfrm flipV="1">
            <a:off x="7440642" y="1138136"/>
            <a:ext cx="273193" cy="1862858"/>
          </a:xfrm>
          <a:prstGeom prst="line">
            <a:avLst/>
          </a:prstGeom>
          <a:ln w="63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01DED48A-A16C-4227-99E0-A971C069FAEF}"/>
              </a:ext>
            </a:extLst>
          </p:cNvPr>
          <p:cNvCxnSpPr>
            <a:cxnSpLocks/>
          </p:cNvCxnSpPr>
          <p:nvPr/>
        </p:nvCxnSpPr>
        <p:spPr>
          <a:xfrm flipH="1" flipV="1">
            <a:off x="7713835" y="1138139"/>
            <a:ext cx="345351" cy="1630781"/>
          </a:xfrm>
          <a:prstGeom prst="line">
            <a:avLst/>
          </a:prstGeom>
          <a:ln w="63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2D6CDB6F-D32E-408D-B1FE-053218C2240A}"/>
              </a:ext>
            </a:extLst>
          </p:cNvPr>
          <p:cNvCxnSpPr>
            <a:cxnSpLocks/>
          </p:cNvCxnSpPr>
          <p:nvPr/>
        </p:nvCxnSpPr>
        <p:spPr>
          <a:xfrm>
            <a:off x="5455774" y="4672676"/>
            <a:ext cx="973489" cy="170131"/>
          </a:xfrm>
          <a:prstGeom prst="line">
            <a:avLst/>
          </a:prstGeom>
          <a:ln w="63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B139DFFB-5563-4BFE-9B60-19CE85117EB0}"/>
              </a:ext>
            </a:extLst>
          </p:cNvPr>
          <p:cNvCxnSpPr>
            <a:cxnSpLocks/>
          </p:cNvCxnSpPr>
          <p:nvPr/>
        </p:nvCxnSpPr>
        <p:spPr>
          <a:xfrm flipH="1">
            <a:off x="5740002" y="4839945"/>
            <a:ext cx="689260" cy="713772"/>
          </a:xfrm>
          <a:prstGeom prst="line">
            <a:avLst/>
          </a:prstGeom>
          <a:ln w="63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29C9F9E4-9F6F-4312-8BD0-85039B97795B}"/>
              </a:ext>
            </a:extLst>
          </p:cNvPr>
          <p:cNvCxnSpPr>
            <a:cxnSpLocks/>
          </p:cNvCxnSpPr>
          <p:nvPr/>
        </p:nvCxnSpPr>
        <p:spPr>
          <a:xfrm>
            <a:off x="4938158" y="4578442"/>
            <a:ext cx="443210" cy="135750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3E1B7F54-1F8C-4757-9AF8-2BC6D998A43E}"/>
              </a:ext>
            </a:extLst>
          </p:cNvPr>
          <p:cNvCxnSpPr>
            <a:cxnSpLocks/>
          </p:cNvCxnSpPr>
          <p:nvPr/>
        </p:nvCxnSpPr>
        <p:spPr>
          <a:xfrm>
            <a:off x="5740002" y="3000994"/>
            <a:ext cx="0" cy="255409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5F810BD2-ACCF-4B5A-95FB-C9451715CD03}"/>
              </a:ext>
            </a:extLst>
          </p:cNvPr>
          <p:cNvCxnSpPr/>
          <p:nvPr/>
        </p:nvCxnSpPr>
        <p:spPr>
          <a:xfrm flipH="1">
            <a:off x="5153961" y="3000994"/>
            <a:ext cx="586043" cy="0"/>
          </a:xfrm>
          <a:prstGeom prst="line">
            <a:avLst/>
          </a:prstGeom>
          <a:ln w="63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id="{C992BC8C-49A5-4A22-B0D9-4D3E9FB45278}"/>
              </a:ext>
            </a:extLst>
          </p:cNvPr>
          <p:cNvCxnSpPr>
            <a:cxnSpLocks/>
          </p:cNvCxnSpPr>
          <p:nvPr/>
        </p:nvCxnSpPr>
        <p:spPr>
          <a:xfrm flipH="1">
            <a:off x="5154365" y="1481889"/>
            <a:ext cx="429720" cy="1017658"/>
          </a:xfrm>
          <a:prstGeom prst="line">
            <a:avLst/>
          </a:prstGeom>
          <a:ln w="63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4B6BCF00-2972-494C-8C16-69142ACE9D3D}"/>
              </a:ext>
            </a:extLst>
          </p:cNvPr>
          <p:cNvCxnSpPr>
            <a:cxnSpLocks/>
          </p:cNvCxnSpPr>
          <p:nvPr/>
        </p:nvCxnSpPr>
        <p:spPr>
          <a:xfrm flipH="1">
            <a:off x="7087312" y="1571698"/>
            <a:ext cx="1" cy="1421719"/>
          </a:xfrm>
          <a:prstGeom prst="line">
            <a:avLst/>
          </a:prstGeom>
          <a:ln w="9525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ttore diritto 142">
            <a:extLst>
              <a:ext uri="{FF2B5EF4-FFF2-40B4-BE49-F238E27FC236}">
                <a16:creationId xmlns:a16="http://schemas.microsoft.com/office/drawing/2014/main" id="{A8B59382-925B-4E0C-A57A-98681CD64332}"/>
              </a:ext>
            </a:extLst>
          </p:cNvPr>
          <p:cNvCxnSpPr>
            <a:cxnSpLocks/>
          </p:cNvCxnSpPr>
          <p:nvPr/>
        </p:nvCxnSpPr>
        <p:spPr>
          <a:xfrm>
            <a:off x="7085347" y="1211112"/>
            <a:ext cx="0" cy="363690"/>
          </a:xfrm>
          <a:prstGeom prst="line">
            <a:avLst/>
          </a:prstGeom>
          <a:ln w="63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5C7557ED-F90D-4710-B308-AD38FA1721EE}"/>
              </a:ext>
            </a:extLst>
          </p:cNvPr>
          <p:cNvCxnSpPr>
            <a:cxnSpLocks/>
          </p:cNvCxnSpPr>
          <p:nvPr/>
        </p:nvCxnSpPr>
        <p:spPr>
          <a:xfrm>
            <a:off x="7028073" y="1208019"/>
            <a:ext cx="61702" cy="373259"/>
          </a:xfrm>
          <a:prstGeom prst="line">
            <a:avLst/>
          </a:prstGeom>
          <a:ln w="63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D9A98074-5CF0-4986-93A7-0E635B027E91}"/>
              </a:ext>
            </a:extLst>
          </p:cNvPr>
          <p:cNvCxnSpPr>
            <a:cxnSpLocks/>
          </p:cNvCxnSpPr>
          <p:nvPr/>
        </p:nvCxnSpPr>
        <p:spPr>
          <a:xfrm flipH="1">
            <a:off x="7091282" y="1210994"/>
            <a:ext cx="113691" cy="353607"/>
          </a:xfrm>
          <a:prstGeom prst="line">
            <a:avLst/>
          </a:prstGeom>
          <a:ln w="63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7B621F8E-B7C5-43BF-BFAE-577C74454015}"/>
              </a:ext>
            </a:extLst>
          </p:cNvPr>
          <p:cNvCxnSpPr>
            <a:cxnSpLocks/>
          </p:cNvCxnSpPr>
          <p:nvPr/>
        </p:nvCxnSpPr>
        <p:spPr>
          <a:xfrm flipH="1">
            <a:off x="5382190" y="5553429"/>
            <a:ext cx="358511" cy="37126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BBA86169-27DB-4F18-94E8-63F6EC8EB80B}"/>
              </a:ext>
            </a:extLst>
          </p:cNvPr>
          <p:cNvCxnSpPr>
            <a:cxnSpLocks/>
          </p:cNvCxnSpPr>
          <p:nvPr/>
        </p:nvCxnSpPr>
        <p:spPr>
          <a:xfrm>
            <a:off x="4937236" y="4582326"/>
            <a:ext cx="524332" cy="9163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ttore diritto 167">
            <a:extLst>
              <a:ext uri="{FF2B5EF4-FFF2-40B4-BE49-F238E27FC236}">
                <a16:creationId xmlns:a16="http://schemas.microsoft.com/office/drawing/2014/main" id="{039F16D7-854C-4678-8768-798EE3897978}"/>
              </a:ext>
            </a:extLst>
          </p:cNvPr>
          <p:cNvCxnSpPr>
            <a:cxnSpLocks/>
          </p:cNvCxnSpPr>
          <p:nvPr/>
        </p:nvCxnSpPr>
        <p:spPr>
          <a:xfrm>
            <a:off x="5332483" y="4909828"/>
            <a:ext cx="249158" cy="207145"/>
          </a:xfrm>
          <a:prstGeom prst="line">
            <a:avLst/>
          </a:prstGeom>
          <a:ln w="63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ttore diritto 170">
            <a:extLst>
              <a:ext uri="{FF2B5EF4-FFF2-40B4-BE49-F238E27FC236}">
                <a16:creationId xmlns:a16="http://schemas.microsoft.com/office/drawing/2014/main" id="{FECF90DD-0F72-40F5-8D83-551D36744F30}"/>
              </a:ext>
            </a:extLst>
          </p:cNvPr>
          <p:cNvCxnSpPr>
            <a:cxnSpLocks/>
          </p:cNvCxnSpPr>
          <p:nvPr/>
        </p:nvCxnSpPr>
        <p:spPr>
          <a:xfrm flipH="1">
            <a:off x="5506044" y="5115734"/>
            <a:ext cx="79476" cy="316443"/>
          </a:xfrm>
          <a:prstGeom prst="line">
            <a:avLst/>
          </a:prstGeom>
          <a:ln w="63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ttore diritto 175">
            <a:extLst>
              <a:ext uri="{FF2B5EF4-FFF2-40B4-BE49-F238E27FC236}">
                <a16:creationId xmlns:a16="http://schemas.microsoft.com/office/drawing/2014/main" id="{4F12CE85-32A1-4859-B988-9AF3AB2164A0}"/>
              </a:ext>
            </a:extLst>
          </p:cNvPr>
          <p:cNvCxnSpPr>
            <a:cxnSpLocks/>
          </p:cNvCxnSpPr>
          <p:nvPr/>
        </p:nvCxnSpPr>
        <p:spPr>
          <a:xfrm flipV="1">
            <a:off x="6850222" y="5847071"/>
            <a:ext cx="250844" cy="82884"/>
          </a:xfrm>
          <a:prstGeom prst="line">
            <a:avLst/>
          </a:prstGeom>
          <a:ln w="635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4B8D3311-DD35-47C8-90E2-BE453DDB9146}"/>
              </a:ext>
            </a:extLst>
          </p:cNvPr>
          <p:cNvCxnSpPr>
            <a:cxnSpLocks/>
          </p:cNvCxnSpPr>
          <p:nvPr/>
        </p:nvCxnSpPr>
        <p:spPr>
          <a:xfrm>
            <a:off x="6897186" y="5653306"/>
            <a:ext cx="204895" cy="196510"/>
          </a:xfrm>
          <a:prstGeom prst="line">
            <a:avLst/>
          </a:prstGeom>
          <a:ln w="635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93537885-65ED-4030-9937-1B7561FA2DF0}"/>
              </a:ext>
            </a:extLst>
          </p:cNvPr>
          <p:cNvCxnSpPr>
            <a:cxnSpLocks/>
          </p:cNvCxnSpPr>
          <p:nvPr/>
        </p:nvCxnSpPr>
        <p:spPr>
          <a:xfrm flipH="1">
            <a:off x="6850453" y="5649389"/>
            <a:ext cx="47653" cy="282367"/>
          </a:xfrm>
          <a:prstGeom prst="line">
            <a:avLst/>
          </a:prstGeom>
          <a:ln w="635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F86E303B-DD30-4358-A95F-9A22A944AAC0}"/>
              </a:ext>
            </a:extLst>
          </p:cNvPr>
          <p:cNvCxnSpPr>
            <a:cxnSpLocks/>
          </p:cNvCxnSpPr>
          <p:nvPr/>
        </p:nvCxnSpPr>
        <p:spPr>
          <a:xfrm>
            <a:off x="7745575" y="3000994"/>
            <a:ext cx="314551" cy="0"/>
          </a:xfrm>
          <a:prstGeom prst="line">
            <a:avLst/>
          </a:prstGeom>
          <a:ln w="63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ttore diritto 169">
            <a:extLst>
              <a:ext uri="{FF2B5EF4-FFF2-40B4-BE49-F238E27FC236}">
                <a16:creationId xmlns:a16="http://schemas.microsoft.com/office/drawing/2014/main" id="{5D56F724-AC0D-4809-8479-14313E491763}"/>
              </a:ext>
            </a:extLst>
          </p:cNvPr>
          <p:cNvCxnSpPr/>
          <p:nvPr/>
        </p:nvCxnSpPr>
        <p:spPr>
          <a:xfrm>
            <a:off x="8062042" y="1871665"/>
            <a:ext cx="0" cy="1144925"/>
          </a:xfrm>
          <a:prstGeom prst="line">
            <a:avLst/>
          </a:prstGeom>
          <a:ln w="63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ttore diritto 200">
            <a:extLst>
              <a:ext uri="{FF2B5EF4-FFF2-40B4-BE49-F238E27FC236}">
                <a16:creationId xmlns:a16="http://schemas.microsoft.com/office/drawing/2014/main" id="{106E990C-6B4E-47D4-85AA-FF8B84B0CA7F}"/>
              </a:ext>
            </a:extLst>
          </p:cNvPr>
          <p:cNvCxnSpPr>
            <a:cxnSpLocks/>
          </p:cNvCxnSpPr>
          <p:nvPr/>
        </p:nvCxnSpPr>
        <p:spPr>
          <a:xfrm flipH="1">
            <a:off x="6708304" y="3996690"/>
            <a:ext cx="732607" cy="759256"/>
          </a:xfrm>
          <a:prstGeom prst="line">
            <a:avLst/>
          </a:prstGeom>
          <a:ln w="63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onnettore diritto 201">
            <a:extLst>
              <a:ext uri="{FF2B5EF4-FFF2-40B4-BE49-F238E27FC236}">
                <a16:creationId xmlns:a16="http://schemas.microsoft.com/office/drawing/2014/main" id="{B2AB763C-BAB9-4CA4-9BB8-D731EACB6C4F}"/>
              </a:ext>
            </a:extLst>
          </p:cNvPr>
          <p:cNvCxnSpPr>
            <a:cxnSpLocks/>
          </p:cNvCxnSpPr>
          <p:nvPr/>
        </p:nvCxnSpPr>
        <p:spPr>
          <a:xfrm>
            <a:off x="7855018" y="3569004"/>
            <a:ext cx="479456" cy="1465944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5F6C83D6-5634-45F2-B03B-16B028EF650B}"/>
              </a:ext>
            </a:extLst>
          </p:cNvPr>
          <p:cNvCxnSpPr>
            <a:cxnSpLocks/>
          </p:cNvCxnSpPr>
          <p:nvPr/>
        </p:nvCxnSpPr>
        <p:spPr>
          <a:xfrm>
            <a:off x="6712924" y="4752880"/>
            <a:ext cx="1036556" cy="177706"/>
          </a:xfrm>
          <a:prstGeom prst="line">
            <a:avLst/>
          </a:prstGeom>
          <a:ln w="63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ttore diritto 207">
            <a:extLst>
              <a:ext uri="{FF2B5EF4-FFF2-40B4-BE49-F238E27FC236}">
                <a16:creationId xmlns:a16="http://schemas.microsoft.com/office/drawing/2014/main" id="{B05FC61F-ECFF-4498-8CAF-BEC579B16F6F}"/>
              </a:ext>
            </a:extLst>
          </p:cNvPr>
          <p:cNvCxnSpPr>
            <a:cxnSpLocks/>
          </p:cNvCxnSpPr>
          <p:nvPr/>
        </p:nvCxnSpPr>
        <p:spPr>
          <a:xfrm flipH="1">
            <a:off x="7438764" y="3570653"/>
            <a:ext cx="413272" cy="428304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Connettore diritto 210">
            <a:extLst>
              <a:ext uri="{FF2B5EF4-FFF2-40B4-BE49-F238E27FC236}">
                <a16:creationId xmlns:a16="http://schemas.microsoft.com/office/drawing/2014/main" id="{84D70537-E514-4E88-B733-0B9E7D2967F6}"/>
              </a:ext>
            </a:extLst>
          </p:cNvPr>
          <p:cNvCxnSpPr>
            <a:cxnSpLocks/>
          </p:cNvCxnSpPr>
          <p:nvPr/>
        </p:nvCxnSpPr>
        <p:spPr>
          <a:xfrm>
            <a:off x="7742499" y="4930235"/>
            <a:ext cx="593742" cy="101791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ttore diritto 217">
            <a:extLst>
              <a:ext uri="{FF2B5EF4-FFF2-40B4-BE49-F238E27FC236}">
                <a16:creationId xmlns:a16="http://schemas.microsoft.com/office/drawing/2014/main" id="{39FD2A56-E167-4987-B8C6-BC9118DD41C4}"/>
              </a:ext>
            </a:extLst>
          </p:cNvPr>
          <p:cNvCxnSpPr>
            <a:cxnSpLocks/>
          </p:cNvCxnSpPr>
          <p:nvPr/>
        </p:nvCxnSpPr>
        <p:spPr>
          <a:xfrm flipV="1">
            <a:off x="7632671" y="4234626"/>
            <a:ext cx="54292" cy="216651"/>
          </a:xfrm>
          <a:prstGeom prst="line">
            <a:avLst/>
          </a:prstGeom>
          <a:ln w="952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id="{B9275D6B-25B2-4ADF-86F2-C33F46A54088}"/>
              </a:ext>
            </a:extLst>
          </p:cNvPr>
          <p:cNvCxnSpPr>
            <a:cxnSpLocks/>
          </p:cNvCxnSpPr>
          <p:nvPr/>
        </p:nvCxnSpPr>
        <p:spPr>
          <a:xfrm flipV="1">
            <a:off x="7394343" y="4445810"/>
            <a:ext cx="245830" cy="80401"/>
          </a:xfrm>
          <a:prstGeom prst="line">
            <a:avLst/>
          </a:prstGeom>
          <a:ln w="952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Connettore diritto 221">
            <a:extLst>
              <a:ext uri="{FF2B5EF4-FFF2-40B4-BE49-F238E27FC236}">
                <a16:creationId xmlns:a16="http://schemas.microsoft.com/office/drawing/2014/main" id="{53AD399B-6522-4051-A067-5E926E372A58}"/>
              </a:ext>
            </a:extLst>
          </p:cNvPr>
          <p:cNvCxnSpPr>
            <a:cxnSpLocks/>
          </p:cNvCxnSpPr>
          <p:nvPr/>
        </p:nvCxnSpPr>
        <p:spPr>
          <a:xfrm flipV="1">
            <a:off x="7686590" y="4128529"/>
            <a:ext cx="28190" cy="112492"/>
          </a:xfrm>
          <a:prstGeom prst="line">
            <a:avLst/>
          </a:prstGeom>
          <a:ln w="63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nettore diritto 225">
            <a:extLst>
              <a:ext uri="{FF2B5EF4-FFF2-40B4-BE49-F238E27FC236}">
                <a16:creationId xmlns:a16="http://schemas.microsoft.com/office/drawing/2014/main" id="{6A6609B3-6274-4E3F-B4C3-DD7141AA4791}"/>
              </a:ext>
            </a:extLst>
          </p:cNvPr>
          <p:cNvCxnSpPr>
            <a:cxnSpLocks/>
          </p:cNvCxnSpPr>
          <p:nvPr/>
        </p:nvCxnSpPr>
        <p:spPr>
          <a:xfrm flipH="1" flipV="1">
            <a:off x="7630869" y="4444240"/>
            <a:ext cx="180063" cy="149542"/>
          </a:xfrm>
          <a:prstGeom prst="line">
            <a:avLst/>
          </a:prstGeom>
          <a:ln w="952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Connettore diritto 228">
            <a:extLst>
              <a:ext uri="{FF2B5EF4-FFF2-40B4-BE49-F238E27FC236}">
                <a16:creationId xmlns:a16="http://schemas.microsoft.com/office/drawing/2014/main" id="{75895B54-DA69-41C1-86C0-12C5F6DE6A8C}"/>
              </a:ext>
            </a:extLst>
          </p:cNvPr>
          <p:cNvCxnSpPr>
            <a:cxnSpLocks/>
          </p:cNvCxnSpPr>
          <p:nvPr/>
        </p:nvCxnSpPr>
        <p:spPr>
          <a:xfrm flipH="1" flipV="1">
            <a:off x="7803052" y="4588931"/>
            <a:ext cx="93539" cy="77683"/>
          </a:xfrm>
          <a:prstGeom prst="line">
            <a:avLst/>
          </a:prstGeom>
          <a:ln w="63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onnettore diritto 218">
            <a:extLst>
              <a:ext uri="{FF2B5EF4-FFF2-40B4-BE49-F238E27FC236}">
                <a16:creationId xmlns:a16="http://schemas.microsoft.com/office/drawing/2014/main" id="{5BA1156A-4B30-4E5C-AD92-93B92CD9AA7B}"/>
              </a:ext>
            </a:extLst>
          </p:cNvPr>
          <p:cNvCxnSpPr/>
          <p:nvPr/>
        </p:nvCxnSpPr>
        <p:spPr>
          <a:xfrm flipH="1">
            <a:off x="7401413" y="112397"/>
            <a:ext cx="229454" cy="737849"/>
          </a:xfrm>
          <a:prstGeom prst="line">
            <a:avLst/>
          </a:prstGeom>
          <a:ln w="95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uppo 44">
            <a:extLst>
              <a:ext uri="{FF2B5EF4-FFF2-40B4-BE49-F238E27FC236}">
                <a16:creationId xmlns:a16="http://schemas.microsoft.com/office/drawing/2014/main" id="{626DDC9B-ADDE-444E-85ED-E7440EC6FFF6}"/>
              </a:ext>
            </a:extLst>
          </p:cNvPr>
          <p:cNvGrpSpPr/>
          <p:nvPr/>
        </p:nvGrpSpPr>
        <p:grpSpPr>
          <a:xfrm>
            <a:off x="228121" y="1114168"/>
            <a:ext cx="2686892" cy="307777"/>
            <a:chOff x="228121" y="315171"/>
            <a:chExt cx="2686892" cy="307777"/>
          </a:xfrm>
        </p:grpSpPr>
        <p:cxnSp>
          <p:nvCxnSpPr>
            <p:cNvPr id="3" name="Connettore diritto 2">
              <a:extLst>
                <a:ext uri="{FF2B5EF4-FFF2-40B4-BE49-F238E27FC236}">
                  <a16:creationId xmlns:a16="http://schemas.microsoft.com/office/drawing/2014/main" id="{E2E9BBF9-30B5-4F51-9245-BFA7B09A4592}"/>
                </a:ext>
              </a:extLst>
            </p:cNvPr>
            <p:cNvCxnSpPr/>
            <p:nvPr/>
          </p:nvCxnSpPr>
          <p:spPr>
            <a:xfrm>
              <a:off x="228121" y="461635"/>
              <a:ext cx="1228365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CasellaDiTesto 4">
              <a:extLst>
                <a:ext uri="{FF2B5EF4-FFF2-40B4-BE49-F238E27FC236}">
                  <a16:creationId xmlns:a16="http://schemas.microsoft.com/office/drawing/2014/main" id="{D7874F9E-4665-4669-9DF2-1ECDBA41A577}"/>
                </a:ext>
              </a:extLst>
            </p:cNvPr>
            <p:cNvSpPr txBox="1"/>
            <p:nvPr/>
          </p:nvSpPr>
          <p:spPr>
            <a:xfrm>
              <a:off x="1522195" y="315171"/>
              <a:ext cx="13928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latin typeface="Comic Sans MS" panose="030F0702030302020204" pitchFamily="66" charset="0"/>
                </a:rPr>
                <a:t>Spigoli in vista</a:t>
              </a:r>
            </a:p>
          </p:txBody>
        </p:sp>
      </p:grpSp>
      <p:grpSp>
        <p:nvGrpSpPr>
          <p:cNvPr id="463" name="Gruppo 462">
            <a:extLst>
              <a:ext uri="{FF2B5EF4-FFF2-40B4-BE49-F238E27FC236}">
                <a16:creationId xmlns:a16="http://schemas.microsoft.com/office/drawing/2014/main" id="{1EC2B5A1-5122-489D-9713-AA016BD00A7A}"/>
              </a:ext>
            </a:extLst>
          </p:cNvPr>
          <p:cNvGrpSpPr/>
          <p:nvPr/>
        </p:nvGrpSpPr>
        <p:grpSpPr>
          <a:xfrm>
            <a:off x="169678" y="2688087"/>
            <a:ext cx="3940522" cy="307777"/>
            <a:chOff x="214697" y="3893295"/>
            <a:chExt cx="3940522" cy="307777"/>
          </a:xfrm>
        </p:grpSpPr>
        <p:cxnSp>
          <p:nvCxnSpPr>
            <p:cNvPr id="291" name="Connettore diritto 290">
              <a:extLst>
                <a:ext uri="{FF2B5EF4-FFF2-40B4-BE49-F238E27FC236}">
                  <a16:creationId xmlns:a16="http://schemas.microsoft.com/office/drawing/2014/main" id="{5AEEC99C-04EF-4DEE-B885-A62FC419C454}"/>
                </a:ext>
              </a:extLst>
            </p:cNvPr>
            <p:cNvCxnSpPr/>
            <p:nvPr/>
          </p:nvCxnSpPr>
          <p:spPr>
            <a:xfrm>
              <a:off x="214697" y="4035910"/>
              <a:ext cx="1228365" cy="0"/>
            </a:xfrm>
            <a:prstGeom prst="line">
              <a:avLst/>
            </a:prstGeom>
            <a:ln w="63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3" name="CasellaDiTesto 292">
              <a:extLst>
                <a:ext uri="{FF2B5EF4-FFF2-40B4-BE49-F238E27FC236}">
                  <a16:creationId xmlns:a16="http://schemas.microsoft.com/office/drawing/2014/main" id="{8F4F4712-D514-42AF-80F0-A4D963047C29}"/>
                </a:ext>
              </a:extLst>
            </p:cNvPr>
            <p:cNvSpPr txBox="1"/>
            <p:nvPr/>
          </p:nvSpPr>
          <p:spPr>
            <a:xfrm>
              <a:off x="1361724" y="3893295"/>
              <a:ext cx="279349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latin typeface="Comic Sans MS" panose="030F0702030302020204" pitchFamily="66" charset="0"/>
                </a:rPr>
                <a:t>Spigoli nascosti e/o di  sezione</a:t>
              </a:r>
            </a:p>
          </p:txBody>
        </p:sp>
      </p:grpSp>
      <p:grpSp>
        <p:nvGrpSpPr>
          <p:cNvPr id="464" name="Gruppo 463">
            <a:extLst>
              <a:ext uri="{FF2B5EF4-FFF2-40B4-BE49-F238E27FC236}">
                <a16:creationId xmlns:a16="http://schemas.microsoft.com/office/drawing/2014/main" id="{5249E973-E3F9-4189-A7AB-DCB3ECD2ECE9}"/>
              </a:ext>
            </a:extLst>
          </p:cNvPr>
          <p:cNvGrpSpPr/>
          <p:nvPr/>
        </p:nvGrpSpPr>
        <p:grpSpPr>
          <a:xfrm>
            <a:off x="102192" y="4311947"/>
            <a:ext cx="3304707" cy="307777"/>
            <a:chOff x="154720" y="4439752"/>
            <a:chExt cx="3304707" cy="307777"/>
          </a:xfrm>
        </p:grpSpPr>
        <p:cxnSp>
          <p:nvCxnSpPr>
            <p:cNvPr id="295" name="Connettore diritto 294">
              <a:extLst>
                <a:ext uri="{FF2B5EF4-FFF2-40B4-BE49-F238E27FC236}">
                  <a16:creationId xmlns:a16="http://schemas.microsoft.com/office/drawing/2014/main" id="{1E6D3730-BABA-4B85-AB81-1597CAF22603}"/>
                </a:ext>
              </a:extLst>
            </p:cNvPr>
            <p:cNvCxnSpPr/>
            <p:nvPr/>
          </p:nvCxnSpPr>
          <p:spPr>
            <a:xfrm>
              <a:off x="154720" y="4605605"/>
              <a:ext cx="1228365" cy="0"/>
            </a:xfrm>
            <a:prstGeom prst="line">
              <a:avLst/>
            </a:prstGeom>
            <a:ln w="31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6" name="CasellaDiTesto 295">
              <a:extLst>
                <a:ext uri="{FF2B5EF4-FFF2-40B4-BE49-F238E27FC236}">
                  <a16:creationId xmlns:a16="http://schemas.microsoft.com/office/drawing/2014/main" id="{CDC018D0-BB7D-4C31-8CC2-3353C0794AF8}"/>
                </a:ext>
              </a:extLst>
            </p:cNvPr>
            <p:cNvSpPr txBox="1"/>
            <p:nvPr/>
          </p:nvSpPr>
          <p:spPr>
            <a:xfrm>
              <a:off x="1497394" y="4439752"/>
              <a:ext cx="19620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latin typeface="Comic Sans MS" panose="030F0702030302020204" pitchFamily="66" charset="0"/>
                </a:rPr>
                <a:t>Rette di richiamo</a:t>
              </a:r>
            </a:p>
          </p:txBody>
        </p:sp>
      </p:grp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5BFA67CE-0C57-448E-8404-E583DEC35EAA}"/>
              </a:ext>
            </a:extLst>
          </p:cNvPr>
          <p:cNvCxnSpPr/>
          <p:nvPr/>
        </p:nvCxnSpPr>
        <p:spPr>
          <a:xfrm>
            <a:off x="6603991" y="3322507"/>
            <a:ext cx="1809580" cy="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E81B4413-3D17-427D-8E50-931F545C4E60}"/>
              </a:ext>
            </a:extLst>
          </p:cNvPr>
          <p:cNvCxnSpPr/>
          <p:nvPr/>
        </p:nvCxnSpPr>
        <p:spPr>
          <a:xfrm>
            <a:off x="4802058" y="3322507"/>
            <a:ext cx="1801935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2871C049-3084-4261-B0C2-4403A72C9E55}"/>
              </a:ext>
            </a:extLst>
          </p:cNvPr>
          <p:cNvCxnSpPr>
            <a:cxnSpLocks/>
          </p:cNvCxnSpPr>
          <p:nvPr/>
        </p:nvCxnSpPr>
        <p:spPr>
          <a:xfrm flipH="1">
            <a:off x="7864409" y="1138138"/>
            <a:ext cx="18306" cy="230505"/>
          </a:xfrm>
          <a:prstGeom prst="line">
            <a:avLst/>
          </a:prstGeom>
          <a:ln w="63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2AA2C445-662E-4E7C-8675-3FB7B2A2D64F}"/>
              </a:ext>
            </a:extLst>
          </p:cNvPr>
          <p:cNvCxnSpPr>
            <a:stCxn id="247" idx="2"/>
            <a:endCxn id="247" idx="4"/>
          </p:cNvCxnSpPr>
          <p:nvPr/>
        </p:nvCxnSpPr>
        <p:spPr>
          <a:xfrm flipV="1">
            <a:off x="6304456" y="6054236"/>
            <a:ext cx="1627897" cy="537885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24C989A4-520E-4018-ACC3-6F197B1A6441}"/>
              </a:ext>
            </a:extLst>
          </p:cNvPr>
          <p:cNvCxnSpPr>
            <a:cxnSpLocks/>
            <a:endCxn id="247" idx="2"/>
          </p:cNvCxnSpPr>
          <p:nvPr/>
        </p:nvCxnSpPr>
        <p:spPr>
          <a:xfrm flipH="1">
            <a:off x="6304456" y="5900562"/>
            <a:ext cx="116703" cy="691559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1" name="Connettore diritto 450">
            <a:extLst>
              <a:ext uri="{FF2B5EF4-FFF2-40B4-BE49-F238E27FC236}">
                <a16:creationId xmlns:a16="http://schemas.microsoft.com/office/drawing/2014/main" id="{2D1CEF96-123C-47B2-BF9D-74648EF19397}"/>
              </a:ext>
            </a:extLst>
          </p:cNvPr>
          <p:cNvCxnSpPr>
            <a:cxnSpLocks/>
            <a:stCxn id="247" idx="0"/>
          </p:cNvCxnSpPr>
          <p:nvPr/>
        </p:nvCxnSpPr>
        <p:spPr>
          <a:xfrm flipH="1">
            <a:off x="6421770" y="4786691"/>
            <a:ext cx="188953" cy="1113871"/>
          </a:xfrm>
          <a:prstGeom prst="line">
            <a:avLst/>
          </a:prstGeom>
          <a:ln w="63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7" name="Connettore diritto 456">
            <a:extLst>
              <a:ext uri="{FF2B5EF4-FFF2-40B4-BE49-F238E27FC236}">
                <a16:creationId xmlns:a16="http://schemas.microsoft.com/office/drawing/2014/main" id="{00914224-F5E8-4C8D-9EE3-7CF0A85E9F07}"/>
              </a:ext>
            </a:extLst>
          </p:cNvPr>
          <p:cNvCxnSpPr>
            <a:cxnSpLocks/>
            <a:endCxn id="247" idx="4"/>
          </p:cNvCxnSpPr>
          <p:nvPr/>
        </p:nvCxnSpPr>
        <p:spPr>
          <a:xfrm>
            <a:off x="7432942" y="5575260"/>
            <a:ext cx="499411" cy="478974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Connettore diritto 465">
            <a:extLst>
              <a:ext uri="{FF2B5EF4-FFF2-40B4-BE49-F238E27FC236}">
                <a16:creationId xmlns:a16="http://schemas.microsoft.com/office/drawing/2014/main" id="{D2C2845A-6D87-4CB0-B5BB-28300D6CBF44}"/>
              </a:ext>
            </a:extLst>
          </p:cNvPr>
          <p:cNvCxnSpPr>
            <a:cxnSpLocks/>
            <a:stCxn id="247" idx="0"/>
          </p:cNvCxnSpPr>
          <p:nvPr/>
        </p:nvCxnSpPr>
        <p:spPr>
          <a:xfrm>
            <a:off x="6610723" y="4786691"/>
            <a:ext cx="846761" cy="812109"/>
          </a:xfrm>
          <a:prstGeom prst="line">
            <a:avLst/>
          </a:prstGeom>
          <a:ln w="63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" name="Connettore diritto 472">
            <a:extLst>
              <a:ext uri="{FF2B5EF4-FFF2-40B4-BE49-F238E27FC236}">
                <a16:creationId xmlns:a16="http://schemas.microsoft.com/office/drawing/2014/main" id="{C52AC3E9-9C39-41DB-8FDC-3649D9652B6A}"/>
              </a:ext>
            </a:extLst>
          </p:cNvPr>
          <p:cNvCxnSpPr>
            <a:cxnSpLocks/>
          </p:cNvCxnSpPr>
          <p:nvPr/>
        </p:nvCxnSpPr>
        <p:spPr>
          <a:xfrm flipV="1">
            <a:off x="5479244" y="1476884"/>
            <a:ext cx="102399" cy="760990"/>
          </a:xfrm>
          <a:prstGeom prst="line">
            <a:avLst/>
          </a:prstGeom>
          <a:ln w="63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3B692D0E-E908-4CF9-8D90-FBC6C2D0A5E8}"/>
              </a:ext>
            </a:extLst>
          </p:cNvPr>
          <p:cNvCxnSpPr>
            <a:cxnSpLocks/>
            <a:stCxn id="247" idx="0"/>
          </p:cNvCxnSpPr>
          <p:nvPr/>
        </p:nvCxnSpPr>
        <p:spPr>
          <a:xfrm flipH="1" flipV="1">
            <a:off x="5498091" y="4592241"/>
            <a:ext cx="1112630" cy="194448"/>
          </a:xfrm>
          <a:prstGeom prst="line">
            <a:avLst/>
          </a:prstGeom>
          <a:ln w="63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682B5B22-133D-40C0-A5CB-77BC2739C568}"/>
              </a:ext>
            </a:extLst>
          </p:cNvPr>
          <p:cNvCxnSpPr>
            <a:endCxn id="6" idx="2"/>
          </p:cNvCxnSpPr>
          <p:nvPr/>
        </p:nvCxnSpPr>
        <p:spPr>
          <a:xfrm flipH="1" flipV="1">
            <a:off x="4805281" y="4471165"/>
            <a:ext cx="700765" cy="124443"/>
          </a:xfrm>
          <a:prstGeom prst="line">
            <a:avLst/>
          </a:prstGeom>
          <a:ln w="95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06FD2779-B726-4020-80E0-34B329684740}"/>
              </a:ext>
            </a:extLst>
          </p:cNvPr>
          <p:cNvCxnSpPr>
            <a:stCxn id="6" idx="2"/>
            <a:endCxn id="6" idx="4"/>
          </p:cNvCxnSpPr>
          <p:nvPr/>
        </p:nvCxnSpPr>
        <p:spPr>
          <a:xfrm>
            <a:off x="4805281" y="4471163"/>
            <a:ext cx="532107" cy="1629792"/>
          </a:xfrm>
          <a:prstGeom prst="line">
            <a:avLst/>
          </a:prstGeom>
          <a:ln w="95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71C189BC-40CF-40C2-B1F5-BA836E012B2D}"/>
              </a:ext>
            </a:extLst>
          </p:cNvPr>
          <p:cNvCxnSpPr>
            <a:cxnSpLocks/>
            <a:stCxn id="247" idx="0"/>
          </p:cNvCxnSpPr>
          <p:nvPr/>
        </p:nvCxnSpPr>
        <p:spPr>
          <a:xfrm flipH="1">
            <a:off x="5819442" y="4786691"/>
            <a:ext cx="791281" cy="816717"/>
          </a:xfrm>
          <a:prstGeom prst="line">
            <a:avLst/>
          </a:prstGeom>
          <a:ln w="63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Connettore diritto 451">
            <a:extLst>
              <a:ext uri="{FF2B5EF4-FFF2-40B4-BE49-F238E27FC236}">
                <a16:creationId xmlns:a16="http://schemas.microsoft.com/office/drawing/2014/main" id="{062B8480-1050-4204-9BFC-C24D597E50CD}"/>
              </a:ext>
            </a:extLst>
          </p:cNvPr>
          <p:cNvCxnSpPr>
            <a:endCxn id="6" idx="4"/>
          </p:cNvCxnSpPr>
          <p:nvPr/>
        </p:nvCxnSpPr>
        <p:spPr>
          <a:xfrm flipH="1">
            <a:off x="5337388" y="5598800"/>
            <a:ext cx="487897" cy="502157"/>
          </a:xfrm>
          <a:prstGeom prst="line">
            <a:avLst/>
          </a:prstGeom>
          <a:ln w="95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4" name="Connettore diritto 453">
            <a:extLst>
              <a:ext uri="{FF2B5EF4-FFF2-40B4-BE49-F238E27FC236}">
                <a16:creationId xmlns:a16="http://schemas.microsoft.com/office/drawing/2014/main" id="{7FDE9E30-33D7-4D02-8129-9B05306C526C}"/>
              </a:ext>
            </a:extLst>
          </p:cNvPr>
          <p:cNvCxnSpPr>
            <a:cxnSpLocks/>
            <a:stCxn id="6" idx="0"/>
          </p:cNvCxnSpPr>
          <p:nvPr/>
        </p:nvCxnSpPr>
        <p:spPr>
          <a:xfrm flipV="1">
            <a:off x="6609609" y="3968934"/>
            <a:ext cx="786092" cy="814896"/>
          </a:xfrm>
          <a:prstGeom prst="line">
            <a:avLst/>
          </a:prstGeom>
          <a:ln w="63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8" name="Connettore diritto 457">
            <a:extLst>
              <a:ext uri="{FF2B5EF4-FFF2-40B4-BE49-F238E27FC236}">
                <a16:creationId xmlns:a16="http://schemas.microsoft.com/office/drawing/2014/main" id="{7E6EE1CF-5F8F-4518-BA34-7C8A498F859A}"/>
              </a:ext>
            </a:extLst>
          </p:cNvPr>
          <p:cNvCxnSpPr>
            <a:endCxn id="14" idx="4"/>
          </p:cNvCxnSpPr>
          <p:nvPr/>
        </p:nvCxnSpPr>
        <p:spPr>
          <a:xfrm flipV="1">
            <a:off x="7394343" y="3466252"/>
            <a:ext cx="486272" cy="502682"/>
          </a:xfrm>
          <a:prstGeom prst="line">
            <a:avLst/>
          </a:prstGeom>
          <a:ln w="95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" name="Connettore diritto 459">
            <a:extLst>
              <a:ext uri="{FF2B5EF4-FFF2-40B4-BE49-F238E27FC236}">
                <a16:creationId xmlns:a16="http://schemas.microsoft.com/office/drawing/2014/main" id="{F29C25F4-1FDE-4857-B551-B717FAFCCA6A}"/>
              </a:ext>
            </a:extLst>
          </p:cNvPr>
          <p:cNvCxnSpPr>
            <a:stCxn id="14" idx="4"/>
            <a:endCxn id="14" idx="2"/>
          </p:cNvCxnSpPr>
          <p:nvPr/>
        </p:nvCxnSpPr>
        <p:spPr>
          <a:xfrm>
            <a:off x="7880617" y="3466252"/>
            <a:ext cx="532955" cy="1629518"/>
          </a:xfrm>
          <a:prstGeom prst="line">
            <a:avLst/>
          </a:prstGeom>
          <a:ln w="95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2" name="Connettore diritto 461">
            <a:extLst>
              <a:ext uri="{FF2B5EF4-FFF2-40B4-BE49-F238E27FC236}">
                <a16:creationId xmlns:a16="http://schemas.microsoft.com/office/drawing/2014/main" id="{46EC4D6F-FCF4-46D4-AD2D-E84961F50E7E}"/>
              </a:ext>
            </a:extLst>
          </p:cNvPr>
          <p:cNvCxnSpPr>
            <a:cxnSpLocks/>
            <a:stCxn id="14" idx="0"/>
          </p:cNvCxnSpPr>
          <p:nvPr/>
        </p:nvCxnSpPr>
        <p:spPr>
          <a:xfrm>
            <a:off x="6609080" y="4784039"/>
            <a:ext cx="1104075" cy="190732"/>
          </a:xfrm>
          <a:prstGeom prst="line">
            <a:avLst/>
          </a:prstGeom>
          <a:ln w="63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Connettore diritto 464">
            <a:extLst>
              <a:ext uri="{FF2B5EF4-FFF2-40B4-BE49-F238E27FC236}">
                <a16:creationId xmlns:a16="http://schemas.microsoft.com/office/drawing/2014/main" id="{56CAD39B-38AD-4E64-833D-77F7E9F52202}"/>
              </a:ext>
            </a:extLst>
          </p:cNvPr>
          <p:cNvCxnSpPr>
            <a:endCxn id="14" idx="2"/>
          </p:cNvCxnSpPr>
          <p:nvPr/>
        </p:nvCxnSpPr>
        <p:spPr>
          <a:xfrm>
            <a:off x="7713155" y="4974773"/>
            <a:ext cx="700417" cy="120999"/>
          </a:xfrm>
          <a:prstGeom prst="line">
            <a:avLst/>
          </a:prstGeom>
          <a:ln w="95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8" name="Gruppo 467">
            <a:extLst>
              <a:ext uri="{FF2B5EF4-FFF2-40B4-BE49-F238E27FC236}">
                <a16:creationId xmlns:a16="http://schemas.microsoft.com/office/drawing/2014/main" id="{C213C0DA-3207-4208-9BF2-0640A306BB56}"/>
              </a:ext>
            </a:extLst>
          </p:cNvPr>
          <p:cNvGrpSpPr/>
          <p:nvPr/>
        </p:nvGrpSpPr>
        <p:grpSpPr>
          <a:xfrm>
            <a:off x="66026" y="5771591"/>
            <a:ext cx="3096102" cy="307777"/>
            <a:chOff x="280430" y="4871698"/>
            <a:chExt cx="3096102" cy="307777"/>
          </a:xfrm>
        </p:grpSpPr>
        <p:cxnSp>
          <p:nvCxnSpPr>
            <p:cNvPr id="445" name="Connettore diritto 444">
              <a:extLst>
                <a:ext uri="{FF2B5EF4-FFF2-40B4-BE49-F238E27FC236}">
                  <a16:creationId xmlns:a16="http://schemas.microsoft.com/office/drawing/2014/main" id="{5A8F8D88-AC63-43DB-8FB5-328AFE754357}"/>
                </a:ext>
              </a:extLst>
            </p:cNvPr>
            <p:cNvCxnSpPr/>
            <p:nvPr/>
          </p:nvCxnSpPr>
          <p:spPr>
            <a:xfrm>
              <a:off x="280430" y="5003875"/>
              <a:ext cx="1228365" cy="0"/>
            </a:xfrm>
            <a:prstGeom prst="line">
              <a:avLst/>
            </a:prstGeom>
            <a:ln w="3175">
              <a:solidFill>
                <a:schemeClr val="tx1">
                  <a:alpha val="3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7" name="CasellaDiTesto 466">
              <a:extLst>
                <a:ext uri="{FF2B5EF4-FFF2-40B4-BE49-F238E27FC236}">
                  <a16:creationId xmlns:a16="http://schemas.microsoft.com/office/drawing/2014/main" id="{ABFA6CD3-E44A-4593-A1E5-21475C30BCEF}"/>
                </a:ext>
              </a:extLst>
            </p:cNvPr>
            <p:cNvSpPr txBox="1"/>
            <p:nvPr/>
          </p:nvSpPr>
          <p:spPr>
            <a:xfrm>
              <a:off x="1528783" y="4871698"/>
              <a:ext cx="184774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latin typeface="Comic Sans MS" panose="030F0702030302020204" pitchFamily="66" charset="0"/>
                </a:rPr>
                <a:t>Segmenti virtuali</a:t>
              </a:r>
            </a:p>
          </p:txBody>
        </p:sp>
      </p:grp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94D17151-6B4A-4861-8E21-26E4F4126940}"/>
              </a:ext>
            </a:extLst>
          </p:cNvPr>
          <p:cNvSpPr txBox="1"/>
          <p:nvPr/>
        </p:nvSpPr>
        <p:spPr>
          <a:xfrm>
            <a:off x="228122" y="1483228"/>
            <a:ext cx="13964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Piramide blu</a:t>
            </a:r>
          </a:p>
        </p:txBody>
      </p:sp>
      <p:sp>
        <p:nvSpPr>
          <p:cNvPr id="151" name="CasellaDiTesto 150">
            <a:extLst>
              <a:ext uri="{FF2B5EF4-FFF2-40B4-BE49-F238E27FC236}">
                <a16:creationId xmlns:a16="http://schemas.microsoft.com/office/drawing/2014/main" id="{461339A3-6A3A-4FBF-AC3D-BC796D146CAF}"/>
              </a:ext>
            </a:extLst>
          </p:cNvPr>
          <p:cNvSpPr txBox="1"/>
          <p:nvPr/>
        </p:nvSpPr>
        <p:spPr>
          <a:xfrm>
            <a:off x="228119" y="1752095"/>
            <a:ext cx="1419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50"/>
                </a:solidFill>
                <a:latin typeface="Comic Sans MS" panose="030F0702030302020204" pitchFamily="66" charset="0"/>
              </a:rPr>
              <a:t>Piramide verde</a:t>
            </a:r>
          </a:p>
        </p:txBody>
      </p:sp>
      <p:sp>
        <p:nvSpPr>
          <p:cNvPr id="153" name="CasellaDiTesto 152">
            <a:extLst>
              <a:ext uri="{FF2B5EF4-FFF2-40B4-BE49-F238E27FC236}">
                <a16:creationId xmlns:a16="http://schemas.microsoft.com/office/drawing/2014/main" id="{61932764-4FDA-42B5-A9F4-8F1AC8B5AB05}"/>
              </a:ext>
            </a:extLst>
          </p:cNvPr>
          <p:cNvSpPr txBox="1"/>
          <p:nvPr/>
        </p:nvSpPr>
        <p:spPr>
          <a:xfrm>
            <a:off x="238908" y="2060487"/>
            <a:ext cx="13964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Piramide rossa</a:t>
            </a:r>
          </a:p>
        </p:txBody>
      </p:sp>
      <p:sp>
        <p:nvSpPr>
          <p:cNvPr id="155" name="CasellaDiTesto 154">
            <a:extLst>
              <a:ext uri="{FF2B5EF4-FFF2-40B4-BE49-F238E27FC236}">
                <a16:creationId xmlns:a16="http://schemas.microsoft.com/office/drawing/2014/main" id="{FA645D31-7924-4895-8AA5-BA53C7254914}"/>
              </a:ext>
            </a:extLst>
          </p:cNvPr>
          <p:cNvSpPr txBox="1"/>
          <p:nvPr/>
        </p:nvSpPr>
        <p:spPr>
          <a:xfrm>
            <a:off x="225004" y="2372438"/>
            <a:ext cx="13964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Cubo</a:t>
            </a:r>
          </a:p>
        </p:txBody>
      </p:sp>
      <p:cxnSp>
        <p:nvCxnSpPr>
          <p:cNvPr id="448" name="Connettore diritto 447">
            <a:extLst>
              <a:ext uri="{FF2B5EF4-FFF2-40B4-BE49-F238E27FC236}">
                <a16:creationId xmlns:a16="http://schemas.microsoft.com/office/drawing/2014/main" id="{68E8E65B-AA98-4BD7-AF02-7550D42C9470}"/>
              </a:ext>
            </a:extLst>
          </p:cNvPr>
          <p:cNvCxnSpPr>
            <a:cxnSpLocks/>
          </p:cNvCxnSpPr>
          <p:nvPr/>
        </p:nvCxnSpPr>
        <p:spPr>
          <a:xfrm flipH="1" flipV="1">
            <a:off x="7630868" y="112396"/>
            <a:ext cx="181906" cy="737848"/>
          </a:xfrm>
          <a:prstGeom prst="line">
            <a:avLst/>
          </a:prstGeom>
          <a:ln w="95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852FBCB0-8861-4BFA-B4DE-4034FDDE9157}"/>
              </a:ext>
            </a:extLst>
          </p:cNvPr>
          <p:cNvCxnSpPr>
            <a:cxnSpLocks/>
          </p:cNvCxnSpPr>
          <p:nvPr/>
        </p:nvCxnSpPr>
        <p:spPr>
          <a:xfrm flipH="1" flipV="1">
            <a:off x="7810013" y="843968"/>
            <a:ext cx="106591" cy="432357"/>
          </a:xfrm>
          <a:prstGeom prst="line">
            <a:avLst/>
          </a:prstGeom>
          <a:ln w="63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CasellaDiTesto 165">
            <a:extLst>
              <a:ext uri="{FF2B5EF4-FFF2-40B4-BE49-F238E27FC236}">
                <a16:creationId xmlns:a16="http://schemas.microsoft.com/office/drawing/2014/main" id="{9489E84E-BCAA-4288-B595-0F4A9A716068}"/>
              </a:ext>
            </a:extLst>
          </p:cNvPr>
          <p:cNvSpPr txBox="1"/>
          <p:nvPr/>
        </p:nvSpPr>
        <p:spPr>
          <a:xfrm>
            <a:off x="105310" y="3047181"/>
            <a:ext cx="13964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Piramide blu</a:t>
            </a:r>
          </a:p>
        </p:txBody>
      </p:sp>
      <p:sp>
        <p:nvSpPr>
          <p:cNvPr id="167" name="CasellaDiTesto 166">
            <a:extLst>
              <a:ext uri="{FF2B5EF4-FFF2-40B4-BE49-F238E27FC236}">
                <a16:creationId xmlns:a16="http://schemas.microsoft.com/office/drawing/2014/main" id="{934F8799-445F-4704-8F64-DE8A4C90C5FB}"/>
              </a:ext>
            </a:extLst>
          </p:cNvPr>
          <p:cNvSpPr txBox="1"/>
          <p:nvPr/>
        </p:nvSpPr>
        <p:spPr>
          <a:xfrm>
            <a:off x="105307" y="3316048"/>
            <a:ext cx="1419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50"/>
                </a:solidFill>
                <a:latin typeface="Comic Sans MS" panose="030F0702030302020204" pitchFamily="66" charset="0"/>
              </a:rPr>
              <a:t>Piramide verde</a:t>
            </a:r>
          </a:p>
        </p:txBody>
      </p:sp>
      <p:sp>
        <p:nvSpPr>
          <p:cNvPr id="169" name="CasellaDiTesto 168">
            <a:extLst>
              <a:ext uri="{FF2B5EF4-FFF2-40B4-BE49-F238E27FC236}">
                <a16:creationId xmlns:a16="http://schemas.microsoft.com/office/drawing/2014/main" id="{3F087B2C-6DF1-406D-9010-4AF1F70565EB}"/>
              </a:ext>
            </a:extLst>
          </p:cNvPr>
          <p:cNvSpPr txBox="1"/>
          <p:nvPr/>
        </p:nvSpPr>
        <p:spPr>
          <a:xfrm>
            <a:off x="116096" y="3624440"/>
            <a:ext cx="13964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Piramide rossa</a:t>
            </a:r>
          </a:p>
        </p:txBody>
      </p:sp>
      <p:sp>
        <p:nvSpPr>
          <p:cNvPr id="172" name="CasellaDiTesto 171">
            <a:extLst>
              <a:ext uri="{FF2B5EF4-FFF2-40B4-BE49-F238E27FC236}">
                <a16:creationId xmlns:a16="http://schemas.microsoft.com/office/drawing/2014/main" id="{58AB9A6F-5B01-4258-B844-673A1C7BF90A}"/>
              </a:ext>
            </a:extLst>
          </p:cNvPr>
          <p:cNvSpPr txBox="1"/>
          <p:nvPr/>
        </p:nvSpPr>
        <p:spPr>
          <a:xfrm>
            <a:off x="102192" y="3936391"/>
            <a:ext cx="13964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Cubo</a:t>
            </a:r>
          </a:p>
        </p:txBody>
      </p:sp>
      <p:sp>
        <p:nvSpPr>
          <p:cNvPr id="173" name="CasellaDiTesto 172">
            <a:extLst>
              <a:ext uri="{FF2B5EF4-FFF2-40B4-BE49-F238E27FC236}">
                <a16:creationId xmlns:a16="http://schemas.microsoft.com/office/drawing/2014/main" id="{E8C11BCD-F4CF-4095-A200-01E02E6DEC60}"/>
              </a:ext>
            </a:extLst>
          </p:cNvPr>
          <p:cNvSpPr txBox="1"/>
          <p:nvPr/>
        </p:nvSpPr>
        <p:spPr>
          <a:xfrm>
            <a:off x="98076" y="4595838"/>
            <a:ext cx="13964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Piramide blu</a:t>
            </a:r>
          </a:p>
        </p:txBody>
      </p:sp>
      <p:sp>
        <p:nvSpPr>
          <p:cNvPr id="174" name="CasellaDiTesto 173">
            <a:extLst>
              <a:ext uri="{FF2B5EF4-FFF2-40B4-BE49-F238E27FC236}">
                <a16:creationId xmlns:a16="http://schemas.microsoft.com/office/drawing/2014/main" id="{AB5BD200-A6CA-448E-A2BC-2A9EA8A6DC20}"/>
              </a:ext>
            </a:extLst>
          </p:cNvPr>
          <p:cNvSpPr txBox="1"/>
          <p:nvPr/>
        </p:nvSpPr>
        <p:spPr>
          <a:xfrm>
            <a:off x="98073" y="4864705"/>
            <a:ext cx="1419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50"/>
                </a:solidFill>
                <a:latin typeface="Comic Sans MS" panose="030F0702030302020204" pitchFamily="66" charset="0"/>
              </a:rPr>
              <a:t>Piramide verde</a:t>
            </a:r>
          </a:p>
        </p:txBody>
      </p:sp>
      <p:sp>
        <p:nvSpPr>
          <p:cNvPr id="175" name="CasellaDiTesto 174">
            <a:extLst>
              <a:ext uri="{FF2B5EF4-FFF2-40B4-BE49-F238E27FC236}">
                <a16:creationId xmlns:a16="http://schemas.microsoft.com/office/drawing/2014/main" id="{A06BEA59-D24D-45CC-BBC7-2D1DC6E01D77}"/>
              </a:ext>
            </a:extLst>
          </p:cNvPr>
          <p:cNvSpPr txBox="1"/>
          <p:nvPr/>
        </p:nvSpPr>
        <p:spPr>
          <a:xfrm>
            <a:off x="108862" y="5173097"/>
            <a:ext cx="13964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Piramide rossa</a:t>
            </a:r>
          </a:p>
        </p:txBody>
      </p:sp>
      <p:sp>
        <p:nvSpPr>
          <p:cNvPr id="179" name="CasellaDiTesto 178">
            <a:extLst>
              <a:ext uri="{FF2B5EF4-FFF2-40B4-BE49-F238E27FC236}">
                <a16:creationId xmlns:a16="http://schemas.microsoft.com/office/drawing/2014/main" id="{71B6563E-C170-49B8-BD9A-80FDC0254852}"/>
              </a:ext>
            </a:extLst>
          </p:cNvPr>
          <p:cNvSpPr txBox="1"/>
          <p:nvPr/>
        </p:nvSpPr>
        <p:spPr>
          <a:xfrm>
            <a:off x="94958" y="5485048"/>
            <a:ext cx="13964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Cubo</a:t>
            </a:r>
          </a:p>
        </p:txBody>
      </p:sp>
      <p:sp>
        <p:nvSpPr>
          <p:cNvPr id="180" name="CasellaDiTesto 179">
            <a:extLst>
              <a:ext uri="{FF2B5EF4-FFF2-40B4-BE49-F238E27FC236}">
                <a16:creationId xmlns:a16="http://schemas.microsoft.com/office/drawing/2014/main" id="{C322468A-A433-427D-82F1-E09BABA47C39}"/>
              </a:ext>
            </a:extLst>
          </p:cNvPr>
          <p:cNvSpPr txBox="1"/>
          <p:nvPr/>
        </p:nvSpPr>
        <p:spPr>
          <a:xfrm>
            <a:off x="45221" y="6126324"/>
            <a:ext cx="13964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Piramide blu</a:t>
            </a:r>
          </a:p>
        </p:txBody>
      </p:sp>
      <p:sp>
        <p:nvSpPr>
          <p:cNvPr id="182" name="CasellaDiTesto 181">
            <a:extLst>
              <a:ext uri="{FF2B5EF4-FFF2-40B4-BE49-F238E27FC236}">
                <a16:creationId xmlns:a16="http://schemas.microsoft.com/office/drawing/2014/main" id="{A4B14E34-2DDF-4793-A930-5DD1CA249928}"/>
              </a:ext>
            </a:extLst>
          </p:cNvPr>
          <p:cNvSpPr txBox="1"/>
          <p:nvPr/>
        </p:nvSpPr>
        <p:spPr>
          <a:xfrm>
            <a:off x="-52467" y="6421175"/>
            <a:ext cx="13964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Piramide rossa</a:t>
            </a:r>
          </a:p>
        </p:txBody>
      </p:sp>
      <p:sp>
        <p:nvSpPr>
          <p:cNvPr id="183" name="Titolo 1">
            <a:extLst>
              <a:ext uri="{FF2B5EF4-FFF2-40B4-BE49-F238E27FC236}">
                <a16:creationId xmlns:a16="http://schemas.microsoft.com/office/drawing/2014/main" id="{3D8F912B-C795-4E37-B97E-501296A5CD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33" y="30639"/>
            <a:ext cx="5400000" cy="646624"/>
          </a:xfrm>
          <a:ln>
            <a:solidFill>
              <a:srgbClr val="3333FF"/>
            </a:solidFill>
          </a:ln>
        </p:spPr>
        <p:txBody>
          <a:bodyPr>
            <a:normAutofit/>
          </a:bodyPr>
          <a:lstStyle/>
          <a:p>
            <a:r>
              <a:rPr lang="it-IT" sz="2001" dirty="0">
                <a:solidFill>
                  <a:srgbClr val="3333FF"/>
                </a:solidFill>
                <a:latin typeface="Comic Sans MS" panose="030F0702030302020204" pitchFamily="66" charset="0"/>
              </a:rPr>
              <a:t>GEOMETRIA DESCRITTIVA DINAMICA </a:t>
            </a:r>
            <a:r>
              <a:rPr lang="it-IT" sz="1600" dirty="0">
                <a:solidFill>
                  <a:srgbClr val="3333FF"/>
                </a:solidFill>
                <a:latin typeface="Comic Sans MS" panose="030F0702030302020204" pitchFamily="66" charset="0"/>
              </a:rPr>
              <a:t>COMPENETRAZIONE DI SOLIDI A FACCE  (4)</a:t>
            </a:r>
            <a:endParaRPr lang="it-IT" sz="1600" dirty="0">
              <a:solidFill>
                <a:srgbClr val="3333FF"/>
              </a:solidFill>
            </a:endParaRPr>
          </a:p>
        </p:txBody>
      </p:sp>
      <p:sp>
        <p:nvSpPr>
          <p:cNvPr id="184" name="Pulsante di azione: vuoto 18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34F818B6-163D-4A3B-8B3C-2ED31A1EB725}"/>
              </a:ext>
            </a:extLst>
          </p:cNvPr>
          <p:cNvSpPr/>
          <p:nvPr/>
        </p:nvSpPr>
        <p:spPr>
          <a:xfrm>
            <a:off x="7738911" y="11398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+mj-lt"/>
              </a:rPr>
              <a:t>Torna a dati</a:t>
            </a:r>
          </a:p>
        </p:txBody>
      </p: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46A80CFF-6434-489B-A63D-073772770E8C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580656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1000" fill="hold"/>
                                        <p:tgtEl>
                                          <p:spTgt spid="4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1000" fill="hold"/>
                                        <p:tgtEl>
                                          <p:spTgt spid="1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1000" fill="hold"/>
                                        <p:tgtEl>
                                          <p:spTgt spid="5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1000" fill="hold"/>
                                        <p:tgtEl>
                                          <p:spTgt spid="10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1000" fill="hold"/>
                                        <p:tgtEl>
                                          <p:spTgt spid="45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1000" fill="hold"/>
                                        <p:tgtEl>
                                          <p:spTgt spid="2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1000" fill="hold"/>
                                        <p:tgtEl>
                                          <p:spTgt spid="7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1000" fill="hold"/>
                                        <p:tgtEl>
                                          <p:spTgt spid="2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0" dur="1000" fill="hold"/>
                                        <p:tgtEl>
                                          <p:spTgt spid="7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1000" fill="hold"/>
                                        <p:tgtEl>
                                          <p:spTgt spid="24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2" dur="1000" fill="hold"/>
                                        <p:tgtEl>
                                          <p:spTgt spid="5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4" dur="1000" fill="hold"/>
                                        <p:tgtEl>
                                          <p:spTgt spid="5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6" dur="1000" fill="hold"/>
                                        <p:tgtEl>
                                          <p:spTgt spid="45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0" dur="1000" fill="hold"/>
                                        <p:tgtEl>
                                          <p:spTgt spid="3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2" dur="1000" fill="hold"/>
                                        <p:tgtEl>
                                          <p:spTgt spid="3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4" dur="1000" fill="hold"/>
                                        <p:tgtEl>
                                          <p:spTgt spid="3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6" dur="1000" fill="hold"/>
                                        <p:tgtEl>
                                          <p:spTgt spid="13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7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8" dur="1000" fill="hold"/>
                                        <p:tgtEl>
                                          <p:spTgt spid="5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0" dur="1000" fill="hold"/>
                                        <p:tgtEl>
                                          <p:spTgt spid="5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0" dur="1000" fill="hold"/>
                                        <p:tgtEl>
                                          <p:spTgt spid="45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1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2" dur="1000" fill="hold"/>
                                        <p:tgtEl>
                                          <p:spTgt spid="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4" dur="2000" fill="hold"/>
                                        <p:tgtEl>
                                          <p:spTgt spid="18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6" dur="1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7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8" dur="1000" fill="hold"/>
                                        <p:tgtEl>
                                          <p:spTgt spid="18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9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0" dur="1000" fill="hold"/>
                                        <p:tgtEl>
                                          <p:spTgt spid="46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1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2" dur="1000" fill="hold"/>
                                        <p:tgtEl>
                                          <p:spTgt spid="46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3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4" dur="1000" fill="hold"/>
                                        <p:tgtEl>
                                          <p:spTgt spid="6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5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6" dur="1000" fill="hold"/>
                                        <p:tgtEl>
                                          <p:spTgt spid="7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7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8" dur="1000" fill="hold"/>
                                        <p:tgtEl>
                                          <p:spTgt spid="7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9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0" dur="1000" fill="hold"/>
                                        <p:tgtEl>
                                          <p:spTgt spid="2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2" dur="1000" fill="hold"/>
                                        <p:tgtEl>
                                          <p:spTgt spid="2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4" dur="2000" fill="hold"/>
                                        <p:tgtEl>
                                          <p:spTgt spid="2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8" dur="1000" fill="hold"/>
                                        <p:tgtEl>
                                          <p:spTgt spid="14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9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0" dur="1000" fill="hold"/>
                                        <p:tgtEl>
                                          <p:spTgt spid="8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1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2" dur="1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3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4" dur="1000" fill="hold"/>
                                        <p:tgtEl>
                                          <p:spTgt spid="2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5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6" dur="1000" fill="hold"/>
                                        <p:tgtEl>
                                          <p:spTgt spid="4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8" dur="1000" fill="hold"/>
                                        <p:tgtEl>
                                          <p:spTgt spid="1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6" presetClass="emph" presetSubtype="0" autoRev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8" dur="1000" fill="hold"/>
                                        <p:tgtEl>
                                          <p:spTgt spid="3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2" dur="1000" fill="hold"/>
                                        <p:tgtEl>
                                          <p:spTgt spid="3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3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4" dur="1000" fill="hold"/>
                                        <p:tgtEl>
                                          <p:spTgt spid="4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5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6" dur="1000" fill="hold"/>
                                        <p:tgtEl>
                                          <p:spTgt spid="6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7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8" dur="1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9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0" dur="1000" fill="hold"/>
                                        <p:tgtEl>
                                          <p:spTgt spid="4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41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2" dur="1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8" dur="1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9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0" dur="1000" fill="hold"/>
                                        <p:tgtEl>
                                          <p:spTgt spid="13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61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2" dur="1000" fill="hold"/>
                                        <p:tgtEl>
                                          <p:spTgt spid="13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63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4" dur="1000" fill="hold"/>
                                        <p:tgtEl>
                                          <p:spTgt spid="6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65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6" dur="1000" fill="hold"/>
                                        <p:tgtEl>
                                          <p:spTgt spid="9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67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8" dur="1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69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0" dur="1000" fill="hold"/>
                                        <p:tgtEl>
                                          <p:spTgt spid="17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1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2" dur="1000" fill="hold"/>
                                        <p:tgtEl>
                                          <p:spTgt spid="16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3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4" dur="1000" fill="hold"/>
                                        <p:tgtEl>
                                          <p:spTgt spid="2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5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6" dur="1000" fill="hold"/>
                                        <p:tgtEl>
                                          <p:spTgt spid="47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7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8" dur="1000" fill="hold"/>
                                        <p:tgtEl>
                                          <p:spTgt spid="6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9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0" dur="1000" fill="hold"/>
                                        <p:tgtEl>
                                          <p:spTgt spid="5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81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2" dur="1000" fill="hold"/>
                                        <p:tgtEl>
                                          <p:spTgt spid="1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2" dur="1000" fill="hold"/>
                                        <p:tgtEl>
                                          <p:spTgt spid="25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93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4" dur="1000" fill="hold"/>
                                        <p:tgtEl>
                                          <p:spTgt spid="2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95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6" dur="1000" fill="hold"/>
                                        <p:tgtEl>
                                          <p:spTgt spid="46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97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8" dur="1000" fill="hold"/>
                                        <p:tgtEl>
                                          <p:spTgt spid="2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99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0" dur="1000" fill="hold"/>
                                        <p:tgtEl>
                                          <p:spTgt spid="45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01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2" dur="1000" fill="hold"/>
                                        <p:tgtEl>
                                          <p:spTgt spid="17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03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4" dur="1000" fill="hold"/>
                                        <p:tgtEl>
                                          <p:spTgt spid="17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05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6" dur="1000" fill="hold"/>
                                        <p:tgtEl>
                                          <p:spTgt spid="17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07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8" dur="1000" fill="hold"/>
                                        <p:tgtEl>
                                          <p:spTgt spid="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09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0" dur="1000" fill="hold"/>
                                        <p:tgtEl>
                                          <p:spTgt spid="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1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2" dur="1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3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4" dur="1000" fill="hold"/>
                                        <p:tgtEl>
                                          <p:spTgt spid="5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5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6" dur="1000" fill="hold"/>
                                        <p:tgtEl>
                                          <p:spTgt spid="3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7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8" dur="1000" fill="hold"/>
                                        <p:tgtEl>
                                          <p:spTgt spid="15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9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0" dur="1000" fill="hold"/>
                                        <p:tgtEl>
                                          <p:spTgt spid="15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21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2" dur="1000" fill="hold"/>
                                        <p:tgtEl>
                                          <p:spTgt spid="5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23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4" dur="1000" fill="hold"/>
                                        <p:tgtEl>
                                          <p:spTgt spid="10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4" dur="1000" fill="hold"/>
                                        <p:tgtEl>
                                          <p:spTgt spid="46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35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6" dur="1000" fill="hold"/>
                                        <p:tgtEl>
                                          <p:spTgt spid="2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37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8" dur="1000" fill="hold"/>
                                        <p:tgtEl>
                                          <p:spTgt spid="20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39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0" dur="1000" fill="hold"/>
                                        <p:tgtEl>
                                          <p:spTgt spid="45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41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2" dur="1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43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4" dur="1000" fill="hold"/>
                                        <p:tgtEl>
                                          <p:spTgt spid="2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45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6" dur="1000" fill="hold"/>
                                        <p:tgtEl>
                                          <p:spTgt spid="22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47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8" dur="1000" fill="hold"/>
                                        <p:tgtEl>
                                          <p:spTgt spid="1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49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0" dur="1000" fill="hold"/>
                                        <p:tgtEl>
                                          <p:spTgt spid="14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51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2" dur="1000" fill="hold"/>
                                        <p:tgtEl>
                                          <p:spTgt spid="8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53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4" dur="1000" fill="hold"/>
                                        <p:tgtEl>
                                          <p:spTgt spid="1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55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6" dur="1000" fill="hold"/>
                                        <p:tgtEl>
                                          <p:spTgt spid="3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57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8" dur="1000" fill="hold"/>
                                        <p:tgtEl>
                                          <p:spTgt spid="16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59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0" dur="1000" fill="hold"/>
                                        <p:tgtEl>
                                          <p:spTgt spid="3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0" dur="1000" fill="hold"/>
                                        <p:tgtEl>
                                          <p:spTgt spid="5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71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2" dur="1000" fill="hold"/>
                                        <p:tgtEl>
                                          <p:spTgt spid="12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73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4" dur="1000" fill="hold"/>
                                        <p:tgtEl>
                                          <p:spTgt spid="17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75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6" dur="1000" fill="hold"/>
                                        <p:tgtEl>
                                          <p:spTgt spid="14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77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8" dur="1000" fill="hold"/>
                                        <p:tgtEl>
                                          <p:spTgt spid="4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9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0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8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8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9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4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7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4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5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3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" fill="hold">
                      <p:stCondLst>
                        <p:cond delay="indefinite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6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7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8" fill="hold">
                      <p:stCondLst>
                        <p:cond delay="indefinite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2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5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8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2" fill="hold">
                      <p:stCondLst>
                        <p:cond delay="indefinite"/>
                      </p:stCondLst>
                      <p:childTnLst>
                        <p:par>
                          <p:cTn id="393" fill="hold">
                            <p:stCondLst>
                              <p:cond delay="0"/>
                            </p:stCondLst>
                            <p:childTnLst>
                              <p:par>
                                <p:cTn id="3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6" dur="500" fill="hold"/>
                                        <p:tgtEl>
                                          <p:spTgt spid="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7" dur="500" fill="hold"/>
                                        <p:tgtEl>
                                          <p:spTgt spid="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8" fill="hold">
                      <p:stCondLst>
                        <p:cond delay="indefinite"/>
                      </p:stCondLst>
                      <p:childTnLst>
                        <p:par>
                          <p:cTn id="399" fill="hold">
                            <p:stCondLst>
                              <p:cond delay="0"/>
                            </p:stCondLst>
                            <p:childTnLst>
                              <p:par>
                                <p:cTn id="4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2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3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4" fill="hold">
                      <p:stCondLst>
                        <p:cond delay="indefinite"/>
                      </p:stCondLst>
                      <p:childTnLst>
                        <p:par>
                          <p:cTn id="405" fill="hold">
                            <p:stCondLst>
                              <p:cond delay="0"/>
                            </p:stCondLst>
                            <p:childTnLst>
                              <p:par>
                                <p:cTn id="4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8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1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4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5" fill="hold">
                      <p:stCondLst>
                        <p:cond delay="indefinite"/>
                      </p:stCondLst>
                      <p:childTnLst>
                        <p:par>
                          <p:cTn id="416" fill="hold">
                            <p:stCondLst>
                              <p:cond delay="0"/>
                            </p:stCondLst>
                            <p:childTnLst>
                              <p:par>
                                <p:cTn id="4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9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0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1" fill="hold">
                      <p:stCondLst>
                        <p:cond delay="indefinite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5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8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1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2" fill="hold">
                      <p:stCondLst>
                        <p:cond delay="indefinite"/>
                      </p:stCondLst>
                      <p:childTnLst>
                        <p:par>
                          <p:cTn id="433" fill="hold">
                            <p:stCondLst>
                              <p:cond delay="0"/>
                            </p:stCondLst>
                            <p:childTnLst>
                              <p:par>
                                <p:cTn id="4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6" dur="3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3" grpId="0"/>
      <p:bldP spid="151" grpId="0"/>
      <p:bldP spid="153" grpId="0"/>
      <p:bldP spid="155" grpId="0"/>
      <p:bldP spid="166" grpId="0"/>
      <p:bldP spid="167" grpId="0"/>
      <p:bldP spid="169" grpId="0"/>
      <p:bldP spid="172" grpId="0"/>
      <p:bldP spid="173" grpId="0"/>
      <p:bldP spid="174" grpId="0"/>
      <p:bldP spid="175" grpId="0"/>
      <p:bldP spid="179" grpId="0"/>
      <p:bldP spid="180" grpId="0"/>
      <p:bldP spid="18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7DBA625F-58AA-4DBD-A59B-FBF0862BEFD1}"/>
              </a:ext>
            </a:extLst>
          </p:cNvPr>
          <p:cNvCxnSpPr>
            <a:cxnSpLocks/>
          </p:cNvCxnSpPr>
          <p:nvPr/>
        </p:nvCxnSpPr>
        <p:spPr>
          <a:xfrm>
            <a:off x="4341181" y="3321256"/>
            <a:ext cx="458461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riangolo isoscele 5">
            <a:extLst>
              <a:ext uri="{FF2B5EF4-FFF2-40B4-BE49-F238E27FC236}">
                <a16:creationId xmlns:a16="http://schemas.microsoft.com/office/drawing/2014/main" id="{3FA3ACE4-B49A-4D3F-9A6F-5CFB50A842DD}"/>
              </a:ext>
            </a:extLst>
          </p:cNvPr>
          <p:cNvSpPr/>
          <p:nvPr/>
        </p:nvSpPr>
        <p:spPr>
          <a:xfrm rot="4315126">
            <a:off x="4983243" y="4225853"/>
            <a:ext cx="1714456" cy="1618187"/>
          </a:xfrm>
          <a:prstGeom prst="triangl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2548B9CD-A7F7-4046-B382-4297E76C3C75}"/>
              </a:ext>
            </a:extLst>
          </p:cNvPr>
          <p:cNvCxnSpPr>
            <a:cxnSpLocks/>
          </p:cNvCxnSpPr>
          <p:nvPr/>
        </p:nvCxnSpPr>
        <p:spPr>
          <a:xfrm flipH="1">
            <a:off x="5582185" y="4839940"/>
            <a:ext cx="855563" cy="279332"/>
          </a:xfrm>
          <a:prstGeom prst="line">
            <a:avLst/>
          </a:prstGeom>
          <a:ln w="31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E0D10125-F65A-452C-A0D8-E89FC4AF000C}"/>
              </a:ext>
            </a:extLst>
          </p:cNvPr>
          <p:cNvCxnSpPr>
            <a:cxnSpLocks/>
          </p:cNvCxnSpPr>
          <p:nvPr/>
        </p:nvCxnSpPr>
        <p:spPr>
          <a:xfrm flipH="1">
            <a:off x="5378830" y="5439347"/>
            <a:ext cx="124723" cy="496605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02E4F622-3D3B-4A2F-9EEE-8E9ED9DFF6EB}"/>
              </a:ext>
            </a:extLst>
          </p:cNvPr>
          <p:cNvCxnSpPr>
            <a:cxnSpLocks/>
          </p:cNvCxnSpPr>
          <p:nvPr/>
        </p:nvCxnSpPr>
        <p:spPr>
          <a:xfrm>
            <a:off x="4936737" y="4580452"/>
            <a:ext cx="402863" cy="334932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E4C6DDC2-6D03-4AC1-A5D6-D2452400C1FF}"/>
              </a:ext>
            </a:extLst>
          </p:cNvPr>
          <p:cNvCxnSpPr>
            <a:cxnSpLocks/>
          </p:cNvCxnSpPr>
          <p:nvPr/>
        </p:nvCxnSpPr>
        <p:spPr>
          <a:xfrm>
            <a:off x="6133809" y="2999324"/>
            <a:ext cx="0" cy="342788"/>
          </a:xfrm>
          <a:prstGeom prst="line">
            <a:avLst/>
          </a:prstGeom>
          <a:ln w="3175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4A5B5C6B-2B22-49B0-9129-54C91BBFD444}"/>
              </a:ext>
            </a:extLst>
          </p:cNvPr>
          <p:cNvCxnSpPr>
            <a:cxnSpLocks/>
          </p:cNvCxnSpPr>
          <p:nvPr/>
        </p:nvCxnSpPr>
        <p:spPr>
          <a:xfrm>
            <a:off x="5740004" y="2999715"/>
            <a:ext cx="2005571" cy="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21A1689B-DEE2-490B-8838-6B255450744B}"/>
              </a:ext>
            </a:extLst>
          </p:cNvPr>
          <p:cNvCxnSpPr>
            <a:cxnSpLocks/>
          </p:cNvCxnSpPr>
          <p:nvPr/>
        </p:nvCxnSpPr>
        <p:spPr>
          <a:xfrm>
            <a:off x="5153961" y="845287"/>
            <a:ext cx="2905225" cy="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riangolo isoscele 13">
            <a:extLst>
              <a:ext uri="{FF2B5EF4-FFF2-40B4-BE49-F238E27FC236}">
                <a16:creationId xmlns:a16="http://schemas.microsoft.com/office/drawing/2014/main" id="{689E1E42-0D4D-4A16-9DDB-006716839CCE}"/>
              </a:ext>
            </a:extLst>
          </p:cNvPr>
          <p:cNvSpPr/>
          <p:nvPr/>
        </p:nvSpPr>
        <p:spPr>
          <a:xfrm rot="15113339">
            <a:off x="6520858" y="3723432"/>
            <a:ext cx="1714459" cy="1618186"/>
          </a:xfrm>
          <a:prstGeom prst="triangl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6D6194C1-1B02-4A70-8B07-DBA7ED2E715D}"/>
              </a:ext>
            </a:extLst>
          </p:cNvPr>
          <p:cNvCxnSpPr>
            <a:cxnSpLocks/>
          </p:cNvCxnSpPr>
          <p:nvPr/>
        </p:nvCxnSpPr>
        <p:spPr>
          <a:xfrm flipV="1">
            <a:off x="6715611" y="4522138"/>
            <a:ext cx="694240" cy="227061"/>
          </a:xfrm>
          <a:prstGeom prst="line">
            <a:avLst/>
          </a:prstGeom>
          <a:ln w="31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E2262EAC-EAFF-49BD-A8DF-E5D557960D75}"/>
              </a:ext>
            </a:extLst>
          </p:cNvPr>
          <p:cNvCxnSpPr>
            <a:cxnSpLocks/>
          </p:cNvCxnSpPr>
          <p:nvPr/>
        </p:nvCxnSpPr>
        <p:spPr>
          <a:xfrm flipV="1">
            <a:off x="7713155" y="3570654"/>
            <a:ext cx="141299" cy="563852"/>
          </a:xfrm>
          <a:prstGeom prst="line">
            <a:avLst/>
          </a:prstGeom>
          <a:ln w="31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6357A479-8C5D-4AB4-8BE2-37DE039D3A49}"/>
              </a:ext>
            </a:extLst>
          </p:cNvPr>
          <p:cNvCxnSpPr>
            <a:cxnSpLocks/>
          </p:cNvCxnSpPr>
          <p:nvPr/>
        </p:nvCxnSpPr>
        <p:spPr>
          <a:xfrm flipH="1" flipV="1">
            <a:off x="7882397" y="4654631"/>
            <a:ext cx="453039" cy="376249"/>
          </a:xfrm>
          <a:prstGeom prst="line">
            <a:avLst/>
          </a:prstGeom>
          <a:ln w="31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uppo 17">
            <a:extLst>
              <a:ext uri="{FF2B5EF4-FFF2-40B4-BE49-F238E27FC236}">
                <a16:creationId xmlns:a16="http://schemas.microsoft.com/office/drawing/2014/main" id="{4351B514-063F-4708-BC69-448E542AF7A2}"/>
              </a:ext>
            </a:extLst>
          </p:cNvPr>
          <p:cNvGrpSpPr/>
          <p:nvPr/>
        </p:nvGrpSpPr>
        <p:grpSpPr>
          <a:xfrm rot="20502934">
            <a:off x="6828989" y="5647026"/>
            <a:ext cx="252131" cy="258044"/>
            <a:chOff x="9785287" y="5756675"/>
            <a:chExt cx="245446" cy="227924"/>
          </a:xfrm>
        </p:grpSpPr>
        <p:cxnSp>
          <p:nvCxnSpPr>
            <p:cNvPr id="19" name="Connettore diritto 18">
              <a:extLst>
                <a:ext uri="{FF2B5EF4-FFF2-40B4-BE49-F238E27FC236}">
                  <a16:creationId xmlns:a16="http://schemas.microsoft.com/office/drawing/2014/main" id="{04509D0B-B9DF-4A54-A18B-599AB3D54BCC}"/>
                </a:ext>
              </a:extLst>
            </p:cNvPr>
            <p:cNvCxnSpPr>
              <a:cxnSpLocks/>
            </p:cNvCxnSpPr>
            <p:nvPr/>
          </p:nvCxnSpPr>
          <p:spPr>
            <a:xfrm rot="1097066">
              <a:off x="9865297" y="5756675"/>
              <a:ext cx="48853" cy="134149"/>
            </a:xfrm>
            <a:prstGeom prst="line">
              <a:avLst/>
            </a:prstGeom>
            <a:ln w="3175"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ttore diritto 19">
              <a:extLst>
                <a:ext uri="{FF2B5EF4-FFF2-40B4-BE49-F238E27FC236}">
                  <a16:creationId xmlns:a16="http://schemas.microsoft.com/office/drawing/2014/main" id="{E1184289-D403-4C4E-851D-208BA9C9C185}"/>
                </a:ext>
              </a:extLst>
            </p:cNvPr>
            <p:cNvCxnSpPr>
              <a:cxnSpLocks/>
            </p:cNvCxnSpPr>
            <p:nvPr/>
          </p:nvCxnSpPr>
          <p:spPr>
            <a:xfrm rot="1097066">
              <a:off x="9876020" y="5916070"/>
              <a:ext cx="154713" cy="34727"/>
            </a:xfrm>
            <a:prstGeom prst="line">
              <a:avLst/>
            </a:prstGeom>
            <a:ln w="3175"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diritto 20">
              <a:extLst>
                <a:ext uri="{FF2B5EF4-FFF2-40B4-BE49-F238E27FC236}">
                  <a16:creationId xmlns:a16="http://schemas.microsoft.com/office/drawing/2014/main" id="{C167B814-A186-4707-865E-42BA9EBCE97D}"/>
                </a:ext>
              </a:extLst>
            </p:cNvPr>
            <p:cNvCxnSpPr>
              <a:cxnSpLocks/>
            </p:cNvCxnSpPr>
            <p:nvPr/>
          </p:nvCxnSpPr>
          <p:spPr>
            <a:xfrm rot="1097066" flipV="1">
              <a:off x="9785287" y="5878925"/>
              <a:ext cx="96132" cy="105674"/>
            </a:xfrm>
            <a:prstGeom prst="line">
              <a:avLst/>
            </a:prstGeom>
            <a:ln w="3175"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F45B880A-2E2D-42FC-B418-3E6CD9DE5657}"/>
              </a:ext>
            </a:extLst>
          </p:cNvPr>
          <p:cNvCxnSpPr>
            <a:cxnSpLocks/>
          </p:cNvCxnSpPr>
          <p:nvPr/>
        </p:nvCxnSpPr>
        <p:spPr>
          <a:xfrm flipV="1">
            <a:off x="7880618" y="3315534"/>
            <a:ext cx="0" cy="15072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4C87DFD0-32B3-4A45-9246-2E3C59DEDB94}"/>
              </a:ext>
            </a:extLst>
          </p:cNvPr>
          <p:cNvCxnSpPr>
            <a:cxnSpLocks/>
          </p:cNvCxnSpPr>
          <p:nvPr/>
        </p:nvCxnSpPr>
        <p:spPr>
          <a:xfrm>
            <a:off x="8413572" y="3317716"/>
            <a:ext cx="0" cy="1778054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31E455B3-D754-40FD-A98F-8FFA807061A3}"/>
              </a:ext>
            </a:extLst>
          </p:cNvPr>
          <p:cNvCxnSpPr>
            <a:cxnSpLocks/>
          </p:cNvCxnSpPr>
          <p:nvPr/>
        </p:nvCxnSpPr>
        <p:spPr>
          <a:xfrm>
            <a:off x="6609190" y="1214609"/>
            <a:ext cx="0" cy="3569435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52FED271-A5BE-413F-9FF0-A94254D915FF}"/>
              </a:ext>
            </a:extLst>
          </p:cNvPr>
          <p:cNvCxnSpPr>
            <a:cxnSpLocks/>
          </p:cNvCxnSpPr>
          <p:nvPr/>
        </p:nvCxnSpPr>
        <p:spPr>
          <a:xfrm>
            <a:off x="5583792" y="1476884"/>
            <a:ext cx="0" cy="36438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E46420A2-87EF-4E9F-8CBA-ACD77312C1AD}"/>
              </a:ext>
            </a:extLst>
          </p:cNvPr>
          <p:cNvCxnSpPr>
            <a:cxnSpLocks/>
          </p:cNvCxnSpPr>
          <p:nvPr/>
        </p:nvCxnSpPr>
        <p:spPr>
          <a:xfrm>
            <a:off x="4807133" y="3315532"/>
            <a:ext cx="0" cy="115797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1CA7C99F-C247-4442-94D3-F3E794E31D44}"/>
              </a:ext>
            </a:extLst>
          </p:cNvPr>
          <p:cNvCxnSpPr>
            <a:cxnSpLocks/>
          </p:cNvCxnSpPr>
          <p:nvPr/>
        </p:nvCxnSpPr>
        <p:spPr>
          <a:xfrm flipH="1">
            <a:off x="4942924" y="2499549"/>
            <a:ext cx="211037" cy="499777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6274CE26-7D97-4885-AFB5-6848F522AC25}"/>
              </a:ext>
            </a:extLst>
          </p:cNvPr>
          <p:cNvCxnSpPr>
            <a:cxnSpLocks/>
          </p:cNvCxnSpPr>
          <p:nvPr/>
        </p:nvCxnSpPr>
        <p:spPr>
          <a:xfrm>
            <a:off x="5584689" y="1482602"/>
            <a:ext cx="842336" cy="1515868"/>
          </a:xfrm>
          <a:prstGeom prst="line">
            <a:avLst/>
          </a:prstGeom>
          <a:ln w="31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C46F3124-3CD0-4E9D-9D04-6C84A5AE8FAC}"/>
              </a:ext>
            </a:extLst>
          </p:cNvPr>
          <p:cNvCxnSpPr>
            <a:cxnSpLocks/>
          </p:cNvCxnSpPr>
          <p:nvPr/>
        </p:nvCxnSpPr>
        <p:spPr>
          <a:xfrm flipH="1">
            <a:off x="5376559" y="2095738"/>
            <a:ext cx="123539" cy="92085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6E83646C-B797-4D6A-9488-F251ED1322FF}"/>
              </a:ext>
            </a:extLst>
          </p:cNvPr>
          <p:cNvCxnSpPr>
            <a:cxnSpLocks/>
          </p:cNvCxnSpPr>
          <p:nvPr/>
        </p:nvCxnSpPr>
        <p:spPr>
          <a:xfrm flipH="1" flipV="1">
            <a:off x="7900691" y="1217138"/>
            <a:ext cx="435550" cy="1783859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C649C486-F9CB-4A2B-BC8A-035C53B1A2A5}"/>
              </a:ext>
            </a:extLst>
          </p:cNvPr>
          <p:cNvCxnSpPr>
            <a:cxnSpLocks/>
          </p:cNvCxnSpPr>
          <p:nvPr/>
        </p:nvCxnSpPr>
        <p:spPr>
          <a:xfrm flipH="1">
            <a:off x="6710690" y="844787"/>
            <a:ext cx="690725" cy="2156209"/>
          </a:xfrm>
          <a:prstGeom prst="line">
            <a:avLst/>
          </a:prstGeom>
          <a:ln w="31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FF82753B-C59F-4566-8F6B-45DBACD7BFAA}"/>
              </a:ext>
            </a:extLst>
          </p:cNvPr>
          <p:cNvCxnSpPr>
            <a:cxnSpLocks/>
          </p:cNvCxnSpPr>
          <p:nvPr/>
        </p:nvCxnSpPr>
        <p:spPr>
          <a:xfrm>
            <a:off x="7630954" y="112397"/>
            <a:ext cx="223090" cy="2888599"/>
          </a:xfrm>
          <a:prstGeom prst="line">
            <a:avLst/>
          </a:prstGeom>
          <a:ln w="31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3CD24366-5BE3-4466-B467-4028B1C70465}"/>
              </a:ext>
            </a:extLst>
          </p:cNvPr>
          <p:cNvCxnSpPr>
            <a:cxnSpLocks/>
          </p:cNvCxnSpPr>
          <p:nvPr/>
        </p:nvCxnSpPr>
        <p:spPr>
          <a:xfrm>
            <a:off x="6304448" y="1215069"/>
            <a:ext cx="1627900" cy="0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82A3789E-0931-4674-8DB7-1BA9287B72AE}"/>
              </a:ext>
            </a:extLst>
          </p:cNvPr>
          <p:cNvCxnSpPr>
            <a:cxnSpLocks/>
          </p:cNvCxnSpPr>
          <p:nvPr/>
        </p:nvCxnSpPr>
        <p:spPr>
          <a:xfrm flipH="1">
            <a:off x="7258213" y="1212876"/>
            <a:ext cx="672763" cy="1448115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02D79B17-B37D-4A53-A4A1-93E0473A0D66}"/>
              </a:ext>
            </a:extLst>
          </p:cNvPr>
          <p:cNvCxnSpPr>
            <a:cxnSpLocks/>
          </p:cNvCxnSpPr>
          <p:nvPr/>
        </p:nvCxnSpPr>
        <p:spPr>
          <a:xfrm>
            <a:off x="6304450" y="1217136"/>
            <a:ext cx="435197" cy="1417330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17864BF5-1CD9-4C94-8CDB-72D7D08336EC}"/>
              </a:ext>
            </a:extLst>
          </p:cNvPr>
          <p:cNvCxnSpPr>
            <a:cxnSpLocks/>
          </p:cNvCxnSpPr>
          <p:nvPr/>
        </p:nvCxnSpPr>
        <p:spPr>
          <a:xfrm>
            <a:off x="6609902" y="1214604"/>
            <a:ext cx="288662" cy="1779007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ttangolo 37">
            <a:extLst>
              <a:ext uri="{FF2B5EF4-FFF2-40B4-BE49-F238E27FC236}">
                <a16:creationId xmlns:a16="http://schemas.microsoft.com/office/drawing/2014/main" id="{C0C5998C-8063-40D6-A4B5-A1087A5B1457}"/>
              </a:ext>
            </a:extLst>
          </p:cNvPr>
          <p:cNvSpPr/>
          <p:nvPr/>
        </p:nvSpPr>
        <p:spPr>
          <a:xfrm rot="1607711">
            <a:off x="5531160" y="3706036"/>
            <a:ext cx="2160000" cy="2160000"/>
          </a:xfrm>
          <a:prstGeom prst="rect">
            <a:avLst/>
          </a:prstGeom>
          <a:noFill/>
          <a:ln w="31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18901A25-BE97-4B3E-95F9-DAF2BBB84CDA}"/>
              </a:ext>
            </a:extLst>
          </p:cNvPr>
          <p:cNvCxnSpPr>
            <a:cxnSpLocks/>
          </p:cNvCxnSpPr>
          <p:nvPr/>
        </p:nvCxnSpPr>
        <p:spPr>
          <a:xfrm>
            <a:off x="5157589" y="842268"/>
            <a:ext cx="0" cy="216000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1591DFAE-34A3-4BC0-B961-4CC0A1829A2F}"/>
              </a:ext>
            </a:extLst>
          </p:cNvPr>
          <p:cNvCxnSpPr>
            <a:cxnSpLocks/>
          </p:cNvCxnSpPr>
          <p:nvPr/>
        </p:nvCxnSpPr>
        <p:spPr>
          <a:xfrm>
            <a:off x="6133809" y="842269"/>
            <a:ext cx="0" cy="2160000"/>
          </a:xfrm>
          <a:prstGeom prst="line">
            <a:avLst/>
          </a:prstGeom>
          <a:ln w="3175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A632BA3A-A1C4-4D54-942F-7DCE8A5F6E9F}"/>
              </a:ext>
            </a:extLst>
          </p:cNvPr>
          <p:cNvCxnSpPr>
            <a:cxnSpLocks/>
          </p:cNvCxnSpPr>
          <p:nvPr/>
        </p:nvCxnSpPr>
        <p:spPr>
          <a:xfrm>
            <a:off x="7085347" y="843470"/>
            <a:ext cx="0" cy="363690"/>
          </a:xfrm>
          <a:prstGeom prst="line">
            <a:avLst/>
          </a:prstGeom>
          <a:ln w="3175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40E76435-0889-4DCD-8509-5322D693AE50}"/>
              </a:ext>
            </a:extLst>
          </p:cNvPr>
          <p:cNvCxnSpPr>
            <a:cxnSpLocks/>
          </p:cNvCxnSpPr>
          <p:nvPr/>
        </p:nvCxnSpPr>
        <p:spPr>
          <a:xfrm>
            <a:off x="8060124" y="845330"/>
            <a:ext cx="0" cy="1026335"/>
          </a:xfrm>
          <a:prstGeom prst="line">
            <a:avLst/>
          </a:prstGeom>
          <a:ln w="3175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id="{35341563-9F87-4D41-A114-FE5DC1D9297E}"/>
              </a:ext>
            </a:extLst>
          </p:cNvPr>
          <p:cNvCxnSpPr/>
          <p:nvPr/>
        </p:nvCxnSpPr>
        <p:spPr>
          <a:xfrm flipV="1">
            <a:off x="7794382" y="1215736"/>
            <a:ext cx="1318" cy="5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Connettore diritto 242">
            <a:extLst>
              <a:ext uri="{FF2B5EF4-FFF2-40B4-BE49-F238E27FC236}">
                <a16:creationId xmlns:a16="http://schemas.microsoft.com/office/drawing/2014/main" id="{B103DCB2-6923-4977-97C1-4A81543AEA36}"/>
              </a:ext>
            </a:extLst>
          </p:cNvPr>
          <p:cNvCxnSpPr>
            <a:cxnSpLocks/>
          </p:cNvCxnSpPr>
          <p:nvPr/>
        </p:nvCxnSpPr>
        <p:spPr>
          <a:xfrm>
            <a:off x="6426144" y="2995732"/>
            <a:ext cx="181102" cy="32677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Connettore diritto 243">
            <a:extLst>
              <a:ext uri="{FF2B5EF4-FFF2-40B4-BE49-F238E27FC236}">
                <a16:creationId xmlns:a16="http://schemas.microsoft.com/office/drawing/2014/main" id="{3185C91A-971B-4139-B4C3-64179EE99BE4}"/>
              </a:ext>
            </a:extLst>
          </p:cNvPr>
          <p:cNvCxnSpPr>
            <a:cxnSpLocks/>
          </p:cNvCxnSpPr>
          <p:nvPr/>
        </p:nvCxnSpPr>
        <p:spPr>
          <a:xfrm flipH="1">
            <a:off x="4808274" y="2993417"/>
            <a:ext cx="137359" cy="325299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Triangolo isoscele 246">
            <a:extLst>
              <a:ext uri="{FF2B5EF4-FFF2-40B4-BE49-F238E27FC236}">
                <a16:creationId xmlns:a16="http://schemas.microsoft.com/office/drawing/2014/main" id="{848E16EF-C81F-4D4F-8931-D9652BEC9A25}"/>
              </a:ext>
            </a:extLst>
          </p:cNvPr>
          <p:cNvSpPr/>
          <p:nvPr/>
        </p:nvSpPr>
        <p:spPr>
          <a:xfrm rot="20502934">
            <a:off x="6007334" y="4745839"/>
            <a:ext cx="1714459" cy="1618188"/>
          </a:xfrm>
          <a:prstGeom prst="triangle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48" name="Connettore diritto 247">
            <a:extLst>
              <a:ext uri="{FF2B5EF4-FFF2-40B4-BE49-F238E27FC236}">
                <a16:creationId xmlns:a16="http://schemas.microsoft.com/office/drawing/2014/main" id="{97B369FB-D562-4702-9060-5434A58639BD}"/>
              </a:ext>
            </a:extLst>
          </p:cNvPr>
          <p:cNvCxnSpPr>
            <a:cxnSpLocks/>
          </p:cNvCxnSpPr>
          <p:nvPr/>
        </p:nvCxnSpPr>
        <p:spPr>
          <a:xfrm>
            <a:off x="6603991" y="4773452"/>
            <a:ext cx="296766" cy="898153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Connettore diritto 248">
            <a:extLst>
              <a:ext uri="{FF2B5EF4-FFF2-40B4-BE49-F238E27FC236}">
                <a16:creationId xmlns:a16="http://schemas.microsoft.com/office/drawing/2014/main" id="{1658E872-600E-4116-942E-ADD46053C043}"/>
              </a:ext>
            </a:extLst>
          </p:cNvPr>
          <p:cNvCxnSpPr>
            <a:cxnSpLocks/>
            <a:endCxn id="247" idx="4"/>
          </p:cNvCxnSpPr>
          <p:nvPr/>
        </p:nvCxnSpPr>
        <p:spPr>
          <a:xfrm>
            <a:off x="7094931" y="5847071"/>
            <a:ext cx="837421" cy="207164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nettore diritto 249">
            <a:extLst>
              <a:ext uri="{FF2B5EF4-FFF2-40B4-BE49-F238E27FC236}">
                <a16:creationId xmlns:a16="http://schemas.microsoft.com/office/drawing/2014/main" id="{8EADE5A5-81B5-4F14-A47C-8B366D832FC0}"/>
              </a:ext>
            </a:extLst>
          </p:cNvPr>
          <p:cNvCxnSpPr>
            <a:cxnSpLocks/>
            <a:stCxn id="247" idx="2"/>
          </p:cNvCxnSpPr>
          <p:nvPr/>
        </p:nvCxnSpPr>
        <p:spPr>
          <a:xfrm flipV="1">
            <a:off x="6304454" y="5925552"/>
            <a:ext cx="550184" cy="666569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Connettore diritto 283">
            <a:extLst>
              <a:ext uri="{FF2B5EF4-FFF2-40B4-BE49-F238E27FC236}">
                <a16:creationId xmlns:a16="http://schemas.microsoft.com/office/drawing/2014/main" id="{52EC174C-7E04-480A-A30A-FC190437924F}"/>
              </a:ext>
            </a:extLst>
          </p:cNvPr>
          <p:cNvCxnSpPr>
            <a:cxnSpLocks/>
          </p:cNvCxnSpPr>
          <p:nvPr/>
        </p:nvCxnSpPr>
        <p:spPr>
          <a:xfrm flipV="1">
            <a:off x="5336604" y="3315532"/>
            <a:ext cx="0" cy="278542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Connettore diritto 286">
            <a:extLst>
              <a:ext uri="{FF2B5EF4-FFF2-40B4-BE49-F238E27FC236}">
                <a16:creationId xmlns:a16="http://schemas.microsoft.com/office/drawing/2014/main" id="{28DCCE64-8E2C-4A65-B22C-61261FC1261A}"/>
              </a:ext>
            </a:extLst>
          </p:cNvPr>
          <p:cNvCxnSpPr>
            <a:cxnSpLocks/>
          </p:cNvCxnSpPr>
          <p:nvPr/>
        </p:nvCxnSpPr>
        <p:spPr>
          <a:xfrm>
            <a:off x="6304448" y="1212103"/>
            <a:ext cx="0" cy="5380019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nettore diritto 289">
            <a:extLst>
              <a:ext uri="{FF2B5EF4-FFF2-40B4-BE49-F238E27FC236}">
                <a16:creationId xmlns:a16="http://schemas.microsoft.com/office/drawing/2014/main" id="{3BF27C84-A4C3-4DFC-8ABD-BF9BB427C8FB}"/>
              </a:ext>
            </a:extLst>
          </p:cNvPr>
          <p:cNvCxnSpPr>
            <a:cxnSpLocks/>
          </p:cNvCxnSpPr>
          <p:nvPr/>
        </p:nvCxnSpPr>
        <p:spPr>
          <a:xfrm>
            <a:off x="5158428" y="2993609"/>
            <a:ext cx="0" cy="226990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Connettore diritto 291">
            <a:extLst>
              <a:ext uri="{FF2B5EF4-FFF2-40B4-BE49-F238E27FC236}">
                <a16:creationId xmlns:a16="http://schemas.microsoft.com/office/drawing/2014/main" id="{1CB6480B-C5F6-4FE8-B0B9-B7458E70A794}"/>
              </a:ext>
            </a:extLst>
          </p:cNvPr>
          <p:cNvCxnSpPr>
            <a:cxnSpLocks/>
          </p:cNvCxnSpPr>
          <p:nvPr/>
        </p:nvCxnSpPr>
        <p:spPr>
          <a:xfrm>
            <a:off x="7087252" y="2990139"/>
            <a:ext cx="0" cy="3246798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onnettore diritto 293">
            <a:extLst>
              <a:ext uri="{FF2B5EF4-FFF2-40B4-BE49-F238E27FC236}">
                <a16:creationId xmlns:a16="http://schemas.microsoft.com/office/drawing/2014/main" id="{1C01D701-F840-4BEE-B741-36EE5D8EFB4D}"/>
              </a:ext>
            </a:extLst>
          </p:cNvPr>
          <p:cNvCxnSpPr>
            <a:cxnSpLocks/>
          </p:cNvCxnSpPr>
          <p:nvPr/>
        </p:nvCxnSpPr>
        <p:spPr>
          <a:xfrm>
            <a:off x="8060124" y="3000994"/>
            <a:ext cx="0" cy="130467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Connettore diritto 309">
            <a:extLst>
              <a:ext uri="{FF2B5EF4-FFF2-40B4-BE49-F238E27FC236}">
                <a16:creationId xmlns:a16="http://schemas.microsoft.com/office/drawing/2014/main" id="{54956BFB-D9D1-4192-A79E-CBEF1FB2615A}"/>
              </a:ext>
            </a:extLst>
          </p:cNvPr>
          <p:cNvCxnSpPr>
            <a:cxnSpLocks/>
          </p:cNvCxnSpPr>
          <p:nvPr/>
        </p:nvCxnSpPr>
        <p:spPr>
          <a:xfrm>
            <a:off x="7930974" y="1211112"/>
            <a:ext cx="0" cy="4837348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6F626B15-B4E7-4E32-8266-BE7E0A129898}"/>
              </a:ext>
            </a:extLst>
          </p:cNvPr>
          <p:cNvCxnSpPr>
            <a:cxnSpLocks/>
          </p:cNvCxnSpPr>
          <p:nvPr/>
        </p:nvCxnSpPr>
        <p:spPr>
          <a:xfrm>
            <a:off x="6948810" y="3322509"/>
            <a:ext cx="0" cy="2491765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89CFAC00-F45F-4FA9-8F5C-CD5A9968FD5C}"/>
              </a:ext>
            </a:extLst>
          </p:cNvPr>
          <p:cNvCxnSpPr>
            <a:cxnSpLocks/>
          </p:cNvCxnSpPr>
          <p:nvPr/>
        </p:nvCxnSpPr>
        <p:spPr>
          <a:xfrm>
            <a:off x="7633965" y="112395"/>
            <a:ext cx="0" cy="4334346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7E1F8BDE-2BCF-4A57-ACC3-4FF4A48217E2}"/>
              </a:ext>
            </a:extLst>
          </p:cNvPr>
          <p:cNvCxnSpPr/>
          <p:nvPr/>
        </p:nvCxnSpPr>
        <p:spPr>
          <a:xfrm flipH="1">
            <a:off x="5337855" y="2993609"/>
            <a:ext cx="40606" cy="32889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FD9A8BEC-8200-4222-AEC5-7E9D478FCC81}"/>
              </a:ext>
            </a:extLst>
          </p:cNvPr>
          <p:cNvCxnSpPr>
            <a:cxnSpLocks/>
          </p:cNvCxnSpPr>
          <p:nvPr/>
        </p:nvCxnSpPr>
        <p:spPr>
          <a:xfrm flipH="1">
            <a:off x="6422082" y="4785434"/>
            <a:ext cx="188231" cy="61455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39C8BC1C-9C5A-49BC-B847-CE70B9D4E115}"/>
              </a:ext>
            </a:extLst>
          </p:cNvPr>
          <p:cNvCxnSpPr>
            <a:cxnSpLocks/>
          </p:cNvCxnSpPr>
          <p:nvPr/>
        </p:nvCxnSpPr>
        <p:spPr>
          <a:xfrm>
            <a:off x="4802056" y="4470004"/>
            <a:ext cx="143462" cy="119271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EC471D1F-7EB6-4F39-AB77-ED5D94255944}"/>
              </a:ext>
            </a:extLst>
          </p:cNvPr>
          <p:cNvCxnSpPr>
            <a:cxnSpLocks/>
          </p:cNvCxnSpPr>
          <p:nvPr/>
        </p:nvCxnSpPr>
        <p:spPr>
          <a:xfrm flipH="1">
            <a:off x="5338958" y="5925638"/>
            <a:ext cx="43267" cy="172273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99A889B0-CAFC-425D-AFEC-86BD183546A5}"/>
              </a:ext>
            </a:extLst>
          </p:cNvPr>
          <p:cNvCxnSpPr>
            <a:cxnSpLocks/>
          </p:cNvCxnSpPr>
          <p:nvPr/>
        </p:nvCxnSpPr>
        <p:spPr>
          <a:xfrm>
            <a:off x="6850802" y="2995675"/>
            <a:ext cx="99915" cy="326832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0F2F840E-85D3-495D-94DE-ED9B6ACBB86F}"/>
              </a:ext>
            </a:extLst>
          </p:cNvPr>
          <p:cNvCxnSpPr>
            <a:cxnSpLocks/>
          </p:cNvCxnSpPr>
          <p:nvPr/>
        </p:nvCxnSpPr>
        <p:spPr>
          <a:xfrm flipH="1">
            <a:off x="6951247" y="2993417"/>
            <a:ext cx="152464" cy="326907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4BFB9549-E5A8-491C-AF6E-4ED4999C3484}"/>
              </a:ext>
            </a:extLst>
          </p:cNvPr>
          <p:cNvCxnSpPr>
            <a:cxnSpLocks/>
          </p:cNvCxnSpPr>
          <p:nvPr/>
        </p:nvCxnSpPr>
        <p:spPr>
          <a:xfrm flipH="1" flipV="1">
            <a:off x="6897032" y="2985732"/>
            <a:ext cx="54448" cy="336776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id="{08479788-8C1C-4510-A33C-C050215FD550}"/>
              </a:ext>
            </a:extLst>
          </p:cNvPr>
          <p:cNvCxnSpPr>
            <a:cxnSpLocks/>
            <a:endCxn id="14" idx="0"/>
          </p:cNvCxnSpPr>
          <p:nvPr/>
        </p:nvCxnSpPr>
        <p:spPr>
          <a:xfrm>
            <a:off x="6609078" y="3322507"/>
            <a:ext cx="0" cy="146153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696780D2-8575-4B89-8696-916EC4D028D7}"/>
              </a:ext>
            </a:extLst>
          </p:cNvPr>
          <p:cNvCxnSpPr>
            <a:cxnSpLocks/>
          </p:cNvCxnSpPr>
          <p:nvPr/>
        </p:nvCxnSpPr>
        <p:spPr>
          <a:xfrm>
            <a:off x="8336448" y="3000996"/>
            <a:ext cx="78832" cy="32151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26BE3626-1B8B-435B-9935-A0DD08ABEAEC}"/>
              </a:ext>
            </a:extLst>
          </p:cNvPr>
          <p:cNvCxnSpPr>
            <a:cxnSpLocks/>
          </p:cNvCxnSpPr>
          <p:nvPr/>
        </p:nvCxnSpPr>
        <p:spPr>
          <a:xfrm>
            <a:off x="7855880" y="3000994"/>
            <a:ext cx="24737" cy="314538"/>
          </a:xfrm>
          <a:prstGeom prst="line">
            <a:avLst/>
          </a:prstGeom>
          <a:ln w="31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D4D6194E-3E64-4B29-B3B4-3C655183D5DA}"/>
              </a:ext>
            </a:extLst>
          </p:cNvPr>
          <p:cNvCxnSpPr>
            <a:cxnSpLocks/>
          </p:cNvCxnSpPr>
          <p:nvPr/>
        </p:nvCxnSpPr>
        <p:spPr>
          <a:xfrm flipV="1">
            <a:off x="6603991" y="2985734"/>
            <a:ext cx="111620" cy="34940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E1927D2E-DCB1-4B7B-96FA-A6B4D9D1D917}"/>
              </a:ext>
            </a:extLst>
          </p:cNvPr>
          <p:cNvCxnSpPr>
            <a:cxnSpLocks/>
          </p:cNvCxnSpPr>
          <p:nvPr/>
        </p:nvCxnSpPr>
        <p:spPr>
          <a:xfrm flipH="1" flipV="1">
            <a:off x="8329828" y="5025587"/>
            <a:ext cx="87554" cy="72714"/>
          </a:xfrm>
          <a:prstGeom prst="line">
            <a:avLst/>
          </a:prstGeom>
          <a:ln w="31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7D959390-9392-493A-A8AE-9FABAD2A63FC}"/>
              </a:ext>
            </a:extLst>
          </p:cNvPr>
          <p:cNvCxnSpPr>
            <a:cxnSpLocks/>
          </p:cNvCxnSpPr>
          <p:nvPr/>
        </p:nvCxnSpPr>
        <p:spPr>
          <a:xfrm flipV="1">
            <a:off x="7852362" y="3457013"/>
            <a:ext cx="30599" cy="122105"/>
          </a:xfrm>
          <a:prstGeom prst="line">
            <a:avLst/>
          </a:prstGeom>
          <a:ln w="31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E62E373F-858F-41D8-ADBE-59D6D07A11BB}"/>
              </a:ext>
            </a:extLst>
          </p:cNvPr>
          <p:cNvCxnSpPr>
            <a:cxnSpLocks/>
          </p:cNvCxnSpPr>
          <p:nvPr/>
        </p:nvCxnSpPr>
        <p:spPr>
          <a:xfrm flipV="1">
            <a:off x="6612776" y="4748562"/>
            <a:ext cx="104796" cy="34276"/>
          </a:xfrm>
          <a:prstGeom prst="line">
            <a:avLst/>
          </a:prstGeom>
          <a:ln w="31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76F89263-41CA-43DB-B043-17013C6E9E62}"/>
              </a:ext>
            </a:extLst>
          </p:cNvPr>
          <p:cNvCxnSpPr>
            <a:cxnSpLocks/>
          </p:cNvCxnSpPr>
          <p:nvPr/>
        </p:nvCxnSpPr>
        <p:spPr>
          <a:xfrm>
            <a:off x="7399504" y="4524533"/>
            <a:ext cx="411427" cy="7107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3777258F-FD4A-4ECD-8268-941C7EBE388B}"/>
              </a:ext>
            </a:extLst>
          </p:cNvPr>
          <p:cNvCxnSpPr>
            <a:cxnSpLocks/>
          </p:cNvCxnSpPr>
          <p:nvPr/>
        </p:nvCxnSpPr>
        <p:spPr>
          <a:xfrm flipV="1">
            <a:off x="7394810" y="4225948"/>
            <a:ext cx="290791" cy="301447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94833188-E328-40A2-B582-8E839DB51FE1}"/>
              </a:ext>
            </a:extLst>
          </p:cNvPr>
          <p:cNvCxnSpPr>
            <a:cxnSpLocks/>
          </p:cNvCxnSpPr>
          <p:nvPr/>
        </p:nvCxnSpPr>
        <p:spPr>
          <a:xfrm>
            <a:off x="7687967" y="4221800"/>
            <a:ext cx="123031" cy="376168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1C9EF86D-87C6-48BC-B1D4-5848B71FED65}"/>
              </a:ext>
            </a:extLst>
          </p:cNvPr>
          <p:cNvCxnSpPr>
            <a:cxnSpLocks/>
          </p:cNvCxnSpPr>
          <p:nvPr/>
        </p:nvCxnSpPr>
        <p:spPr>
          <a:xfrm flipV="1">
            <a:off x="5156976" y="2074889"/>
            <a:ext cx="173720" cy="941701"/>
          </a:xfrm>
          <a:prstGeom prst="line">
            <a:avLst/>
          </a:prstGeom>
          <a:ln w="31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4413033A-E362-4EEE-B3A8-9B3CED25DE9C}"/>
              </a:ext>
            </a:extLst>
          </p:cNvPr>
          <p:cNvCxnSpPr>
            <a:cxnSpLocks/>
          </p:cNvCxnSpPr>
          <p:nvPr/>
        </p:nvCxnSpPr>
        <p:spPr>
          <a:xfrm flipH="1" flipV="1">
            <a:off x="5329336" y="2080263"/>
            <a:ext cx="126436" cy="920733"/>
          </a:xfrm>
          <a:prstGeom prst="line">
            <a:avLst/>
          </a:prstGeom>
          <a:ln w="31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69A8F2D7-DBEC-4C70-99B6-E4796C9EA60B}"/>
              </a:ext>
            </a:extLst>
          </p:cNvPr>
          <p:cNvCxnSpPr>
            <a:cxnSpLocks/>
          </p:cNvCxnSpPr>
          <p:nvPr/>
        </p:nvCxnSpPr>
        <p:spPr>
          <a:xfrm flipH="1" flipV="1">
            <a:off x="5503365" y="2086852"/>
            <a:ext cx="237371" cy="914142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A448585A-2504-4531-9DA1-201E9C65F868}"/>
              </a:ext>
            </a:extLst>
          </p:cNvPr>
          <p:cNvCxnSpPr>
            <a:cxnSpLocks/>
          </p:cNvCxnSpPr>
          <p:nvPr/>
        </p:nvCxnSpPr>
        <p:spPr>
          <a:xfrm flipV="1">
            <a:off x="5161536" y="2086299"/>
            <a:ext cx="340505" cy="91469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04FC0957-731E-4909-BEE6-B47AA6DFB851}"/>
              </a:ext>
            </a:extLst>
          </p:cNvPr>
          <p:cNvCxnSpPr>
            <a:cxnSpLocks/>
          </p:cNvCxnSpPr>
          <p:nvPr/>
        </p:nvCxnSpPr>
        <p:spPr>
          <a:xfrm flipH="1">
            <a:off x="6742424" y="1574804"/>
            <a:ext cx="343940" cy="1069731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CAA3F0A7-F731-4430-BEFA-E41E7560E1FB}"/>
              </a:ext>
            </a:extLst>
          </p:cNvPr>
          <p:cNvCxnSpPr>
            <a:cxnSpLocks/>
          </p:cNvCxnSpPr>
          <p:nvPr/>
        </p:nvCxnSpPr>
        <p:spPr>
          <a:xfrm>
            <a:off x="6421159" y="1212101"/>
            <a:ext cx="322123" cy="1437754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F9FE02D8-5308-406B-81E7-F31FAC834B91}"/>
              </a:ext>
            </a:extLst>
          </p:cNvPr>
          <p:cNvCxnSpPr>
            <a:cxnSpLocks/>
          </p:cNvCxnSpPr>
          <p:nvPr/>
        </p:nvCxnSpPr>
        <p:spPr>
          <a:xfrm>
            <a:off x="7087544" y="1574804"/>
            <a:ext cx="176834" cy="1069731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EF6BC286-A593-447C-8B3A-AA6E8C934FDA}"/>
              </a:ext>
            </a:extLst>
          </p:cNvPr>
          <p:cNvCxnSpPr>
            <a:cxnSpLocks/>
          </p:cNvCxnSpPr>
          <p:nvPr/>
        </p:nvCxnSpPr>
        <p:spPr>
          <a:xfrm flipH="1">
            <a:off x="7264380" y="1214604"/>
            <a:ext cx="155689" cy="1429931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87ECFE5F-F5CF-4C70-B3BF-67BC7C4B04C5}"/>
              </a:ext>
            </a:extLst>
          </p:cNvPr>
          <p:cNvCxnSpPr>
            <a:cxnSpLocks/>
          </p:cNvCxnSpPr>
          <p:nvPr/>
        </p:nvCxnSpPr>
        <p:spPr>
          <a:xfrm flipH="1" flipV="1">
            <a:off x="7880618" y="1138141"/>
            <a:ext cx="179967" cy="1630779"/>
          </a:xfrm>
          <a:prstGeom prst="line">
            <a:avLst/>
          </a:prstGeom>
          <a:ln w="31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B3F317E8-8B86-4908-A3D6-D81C77785EE8}"/>
              </a:ext>
            </a:extLst>
          </p:cNvPr>
          <p:cNvCxnSpPr>
            <a:cxnSpLocks/>
          </p:cNvCxnSpPr>
          <p:nvPr/>
        </p:nvCxnSpPr>
        <p:spPr>
          <a:xfrm flipV="1">
            <a:off x="7745573" y="1138139"/>
            <a:ext cx="135042" cy="1862857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4F642AC2-E685-46FF-9D19-D074005A6B5D}"/>
              </a:ext>
            </a:extLst>
          </p:cNvPr>
          <p:cNvCxnSpPr>
            <a:cxnSpLocks/>
          </p:cNvCxnSpPr>
          <p:nvPr/>
        </p:nvCxnSpPr>
        <p:spPr>
          <a:xfrm flipV="1">
            <a:off x="7440642" y="1138136"/>
            <a:ext cx="273193" cy="1862858"/>
          </a:xfrm>
          <a:prstGeom prst="line">
            <a:avLst/>
          </a:prstGeom>
          <a:ln w="31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01DED48A-A16C-4227-99E0-A971C069FAEF}"/>
              </a:ext>
            </a:extLst>
          </p:cNvPr>
          <p:cNvCxnSpPr>
            <a:cxnSpLocks/>
          </p:cNvCxnSpPr>
          <p:nvPr/>
        </p:nvCxnSpPr>
        <p:spPr>
          <a:xfrm flipH="1" flipV="1">
            <a:off x="7713835" y="1138139"/>
            <a:ext cx="345351" cy="1630781"/>
          </a:xfrm>
          <a:prstGeom prst="line">
            <a:avLst/>
          </a:prstGeom>
          <a:ln w="31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2D6CDB6F-D32E-408D-B1FE-053218C2240A}"/>
              </a:ext>
            </a:extLst>
          </p:cNvPr>
          <p:cNvCxnSpPr>
            <a:cxnSpLocks/>
          </p:cNvCxnSpPr>
          <p:nvPr/>
        </p:nvCxnSpPr>
        <p:spPr>
          <a:xfrm>
            <a:off x="5455774" y="4672676"/>
            <a:ext cx="973489" cy="170131"/>
          </a:xfrm>
          <a:prstGeom prst="line">
            <a:avLst/>
          </a:prstGeom>
          <a:ln w="31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B139DFFB-5563-4BFE-9B60-19CE85117EB0}"/>
              </a:ext>
            </a:extLst>
          </p:cNvPr>
          <p:cNvCxnSpPr>
            <a:cxnSpLocks/>
          </p:cNvCxnSpPr>
          <p:nvPr/>
        </p:nvCxnSpPr>
        <p:spPr>
          <a:xfrm flipH="1">
            <a:off x="5740002" y="4839945"/>
            <a:ext cx="689260" cy="713772"/>
          </a:xfrm>
          <a:prstGeom prst="line">
            <a:avLst/>
          </a:prstGeom>
          <a:ln w="31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5F810BD2-ACCF-4B5A-95FB-C9451715CD03}"/>
              </a:ext>
            </a:extLst>
          </p:cNvPr>
          <p:cNvCxnSpPr/>
          <p:nvPr/>
        </p:nvCxnSpPr>
        <p:spPr>
          <a:xfrm flipH="1">
            <a:off x="5153961" y="3000994"/>
            <a:ext cx="586043" cy="0"/>
          </a:xfrm>
          <a:prstGeom prst="line">
            <a:avLst/>
          </a:prstGeom>
          <a:ln w="3175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id="{C992BC8C-49A5-4A22-B0D9-4D3E9FB45278}"/>
              </a:ext>
            </a:extLst>
          </p:cNvPr>
          <p:cNvCxnSpPr>
            <a:cxnSpLocks/>
          </p:cNvCxnSpPr>
          <p:nvPr/>
        </p:nvCxnSpPr>
        <p:spPr>
          <a:xfrm flipH="1">
            <a:off x="5154365" y="1481889"/>
            <a:ext cx="429720" cy="1017658"/>
          </a:xfrm>
          <a:prstGeom prst="line">
            <a:avLst/>
          </a:prstGeom>
          <a:ln w="31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4B6BCF00-2972-494C-8C16-69142ACE9D3D}"/>
              </a:ext>
            </a:extLst>
          </p:cNvPr>
          <p:cNvCxnSpPr>
            <a:cxnSpLocks/>
          </p:cNvCxnSpPr>
          <p:nvPr/>
        </p:nvCxnSpPr>
        <p:spPr>
          <a:xfrm flipH="1">
            <a:off x="7087312" y="1571698"/>
            <a:ext cx="1" cy="1421719"/>
          </a:xfrm>
          <a:prstGeom prst="line">
            <a:avLst/>
          </a:prstGeom>
          <a:ln w="3175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ttore diritto 142">
            <a:extLst>
              <a:ext uri="{FF2B5EF4-FFF2-40B4-BE49-F238E27FC236}">
                <a16:creationId xmlns:a16="http://schemas.microsoft.com/office/drawing/2014/main" id="{A8B59382-925B-4E0C-A57A-98681CD64332}"/>
              </a:ext>
            </a:extLst>
          </p:cNvPr>
          <p:cNvCxnSpPr>
            <a:cxnSpLocks/>
          </p:cNvCxnSpPr>
          <p:nvPr/>
        </p:nvCxnSpPr>
        <p:spPr>
          <a:xfrm>
            <a:off x="7085347" y="1211112"/>
            <a:ext cx="0" cy="363690"/>
          </a:xfrm>
          <a:prstGeom prst="line">
            <a:avLst/>
          </a:prstGeom>
          <a:ln w="3175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5C7557ED-F90D-4710-B308-AD38FA1721EE}"/>
              </a:ext>
            </a:extLst>
          </p:cNvPr>
          <p:cNvCxnSpPr>
            <a:cxnSpLocks/>
          </p:cNvCxnSpPr>
          <p:nvPr/>
        </p:nvCxnSpPr>
        <p:spPr>
          <a:xfrm>
            <a:off x="7028073" y="1208019"/>
            <a:ext cx="61702" cy="373259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D9A98074-5CF0-4986-93A7-0E635B027E91}"/>
              </a:ext>
            </a:extLst>
          </p:cNvPr>
          <p:cNvCxnSpPr>
            <a:cxnSpLocks/>
          </p:cNvCxnSpPr>
          <p:nvPr/>
        </p:nvCxnSpPr>
        <p:spPr>
          <a:xfrm flipH="1">
            <a:off x="7091282" y="1210994"/>
            <a:ext cx="113691" cy="353607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ttore diritto 167">
            <a:extLst>
              <a:ext uri="{FF2B5EF4-FFF2-40B4-BE49-F238E27FC236}">
                <a16:creationId xmlns:a16="http://schemas.microsoft.com/office/drawing/2014/main" id="{039F16D7-854C-4678-8768-798EE3897978}"/>
              </a:ext>
            </a:extLst>
          </p:cNvPr>
          <p:cNvCxnSpPr>
            <a:cxnSpLocks/>
          </p:cNvCxnSpPr>
          <p:nvPr/>
        </p:nvCxnSpPr>
        <p:spPr>
          <a:xfrm>
            <a:off x="5332483" y="4909828"/>
            <a:ext cx="249158" cy="207145"/>
          </a:xfrm>
          <a:prstGeom prst="line">
            <a:avLst/>
          </a:prstGeom>
          <a:ln w="31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ttore diritto 170">
            <a:extLst>
              <a:ext uri="{FF2B5EF4-FFF2-40B4-BE49-F238E27FC236}">
                <a16:creationId xmlns:a16="http://schemas.microsoft.com/office/drawing/2014/main" id="{FECF90DD-0F72-40F5-8D83-551D36744F30}"/>
              </a:ext>
            </a:extLst>
          </p:cNvPr>
          <p:cNvCxnSpPr>
            <a:cxnSpLocks/>
          </p:cNvCxnSpPr>
          <p:nvPr/>
        </p:nvCxnSpPr>
        <p:spPr>
          <a:xfrm flipH="1">
            <a:off x="5506044" y="5115734"/>
            <a:ext cx="79476" cy="316443"/>
          </a:xfrm>
          <a:prstGeom prst="line">
            <a:avLst/>
          </a:prstGeom>
          <a:ln w="31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ttore diritto 175">
            <a:extLst>
              <a:ext uri="{FF2B5EF4-FFF2-40B4-BE49-F238E27FC236}">
                <a16:creationId xmlns:a16="http://schemas.microsoft.com/office/drawing/2014/main" id="{4F12CE85-32A1-4859-B988-9AF3AB2164A0}"/>
              </a:ext>
            </a:extLst>
          </p:cNvPr>
          <p:cNvCxnSpPr>
            <a:cxnSpLocks/>
          </p:cNvCxnSpPr>
          <p:nvPr/>
        </p:nvCxnSpPr>
        <p:spPr>
          <a:xfrm flipV="1">
            <a:off x="6850222" y="5847071"/>
            <a:ext cx="250844" cy="82884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4B8D3311-DD35-47C8-90E2-BE453DDB9146}"/>
              </a:ext>
            </a:extLst>
          </p:cNvPr>
          <p:cNvCxnSpPr>
            <a:cxnSpLocks/>
          </p:cNvCxnSpPr>
          <p:nvPr/>
        </p:nvCxnSpPr>
        <p:spPr>
          <a:xfrm>
            <a:off x="6897186" y="5653306"/>
            <a:ext cx="204895" cy="196510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93537885-65ED-4030-9937-1B7561FA2DF0}"/>
              </a:ext>
            </a:extLst>
          </p:cNvPr>
          <p:cNvCxnSpPr>
            <a:cxnSpLocks/>
          </p:cNvCxnSpPr>
          <p:nvPr/>
        </p:nvCxnSpPr>
        <p:spPr>
          <a:xfrm flipH="1">
            <a:off x="6850453" y="5649389"/>
            <a:ext cx="47653" cy="282367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F86E303B-DD30-4358-A95F-9A22A944AAC0}"/>
              </a:ext>
            </a:extLst>
          </p:cNvPr>
          <p:cNvCxnSpPr>
            <a:cxnSpLocks/>
          </p:cNvCxnSpPr>
          <p:nvPr/>
        </p:nvCxnSpPr>
        <p:spPr>
          <a:xfrm>
            <a:off x="7745575" y="3000994"/>
            <a:ext cx="314551" cy="0"/>
          </a:xfrm>
          <a:prstGeom prst="line">
            <a:avLst/>
          </a:prstGeom>
          <a:ln w="3175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ttore diritto 169">
            <a:extLst>
              <a:ext uri="{FF2B5EF4-FFF2-40B4-BE49-F238E27FC236}">
                <a16:creationId xmlns:a16="http://schemas.microsoft.com/office/drawing/2014/main" id="{5D56F724-AC0D-4809-8479-14313E491763}"/>
              </a:ext>
            </a:extLst>
          </p:cNvPr>
          <p:cNvCxnSpPr/>
          <p:nvPr/>
        </p:nvCxnSpPr>
        <p:spPr>
          <a:xfrm>
            <a:off x="8062042" y="1871665"/>
            <a:ext cx="0" cy="1144925"/>
          </a:xfrm>
          <a:prstGeom prst="line">
            <a:avLst/>
          </a:prstGeom>
          <a:ln w="3175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ttore diritto 200">
            <a:extLst>
              <a:ext uri="{FF2B5EF4-FFF2-40B4-BE49-F238E27FC236}">
                <a16:creationId xmlns:a16="http://schemas.microsoft.com/office/drawing/2014/main" id="{106E990C-6B4E-47D4-85AA-FF8B84B0CA7F}"/>
              </a:ext>
            </a:extLst>
          </p:cNvPr>
          <p:cNvCxnSpPr>
            <a:cxnSpLocks/>
          </p:cNvCxnSpPr>
          <p:nvPr/>
        </p:nvCxnSpPr>
        <p:spPr>
          <a:xfrm flipH="1">
            <a:off x="6708304" y="3996690"/>
            <a:ext cx="732607" cy="759256"/>
          </a:xfrm>
          <a:prstGeom prst="line">
            <a:avLst/>
          </a:prstGeom>
          <a:ln w="31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5F6C83D6-5634-45F2-B03B-16B028EF650B}"/>
              </a:ext>
            </a:extLst>
          </p:cNvPr>
          <p:cNvCxnSpPr>
            <a:cxnSpLocks/>
          </p:cNvCxnSpPr>
          <p:nvPr/>
        </p:nvCxnSpPr>
        <p:spPr>
          <a:xfrm>
            <a:off x="6712924" y="4752880"/>
            <a:ext cx="1036556" cy="177706"/>
          </a:xfrm>
          <a:prstGeom prst="line">
            <a:avLst/>
          </a:prstGeom>
          <a:ln w="31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ttore diritto 217">
            <a:extLst>
              <a:ext uri="{FF2B5EF4-FFF2-40B4-BE49-F238E27FC236}">
                <a16:creationId xmlns:a16="http://schemas.microsoft.com/office/drawing/2014/main" id="{39FD2A56-E167-4987-B8C6-BC9118DD41C4}"/>
              </a:ext>
            </a:extLst>
          </p:cNvPr>
          <p:cNvCxnSpPr>
            <a:cxnSpLocks/>
          </p:cNvCxnSpPr>
          <p:nvPr/>
        </p:nvCxnSpPr>
        <p:spPr>
          <a:xfrm flipV="1">
            <a:off x="7632671" y="4234626"/>
            <a:ext cx="54292" cy="216651"/>
          </a:xfrm>
          <a:prstGeom prst="line">
            <a:avLst/>
          </a:prstGeom>
          <a:ln w="31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id="{B9275D6B-25B2-4ADF-86F2-C33F46A54088}"/>
              </a:ext>
            </a:extLst>
          </p:cNvPr>
          <p:cNvCxnSpPr>
            <a:cxnSpLocks/>
          </p:cNvCxnSpPr>
          <p:nvPr/>
        </p:nvCxnSpPr>
        <p:spPr>
          <a:xfrm flipV="1">
            <a:off x="7394343" y="4445810"/>
            <a:ext cx="245830" cy="80401"/>
          </a:xfrm>
          <a:prstGeom prst="line">
            <a:avLst/>
          </a:prstGeom>
          <a:ln w="31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Connettore diritto 221">
            <a:extLst>
              <a:ext uri="{FF2B5EF4-FFF2-40B4-BE49-F238E27FC236}">
                <a16:creationId xmlns:a16="http://schemas.microsoft.com/office/drawing/2014/main" id="{53AD399B-6522-4051-A067-5E926E372A58}"/>
              </a:ext>
            </a:extLst>
          </p:cNvPr>
          <p:cNvCxnSpPr>
            <a:cxnSpLocks/>
          </p:cNvCxnSpPr>
          <p:nvPr/>
        </p:nvCxnSpPr>
        <p:spPr>
          <a:xfrm flipV="1">
            <a:off x="7686590" y="4128529"/>
            <a:ext cx="28190" cy="112492"/>
          </a:xfrm>
          <a:prstGeom prst="line">
            <a:avLst/>
          </a:prstGeom>
          <a:ln w="31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nettore diritto 225">
            <a:extLst>
              <a:ext uri="{FF2B5EF4-FFF2-40B4-BE49-F238E27FC236}">
                <a16:creationId xmlns:a16="http://schemas.microsoft.com/office/drawing/2014/main" id="{6A6609B3-6274-4E3F-B4C3-DD7141AA4791}"/>
              </a:ext>
            </a:extLst>
          </p:cNvPr>
          <p:cNvCxnSpPr>
            <a:cxnSpLocks/>
          </p:cNvCxnSpPr>
          <p:nvPr/>
        </p:nvCxnSpPr>
        <p:spPr>
          <a:xfrm flipH="1" flipV="1">
            <a:off x="7630869" y="4444240"/>
            <a:ext cx="180063" cy="149542"/>
          </a:xfrm>
          <a:prstGeom prst="line">
            <a:avLst/>
          </a:prstGeom>
          <a:ln w="31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Connettore diritto 228">
            <a:extLst>
              <a:ext uri="{FF2B5EF4-FFF2-40B4-BE49-F238E27FC236}">
                <a16:creationId xmlns:a16="http://schemas.microsoft.com/office/drawing/2014/main" id="{75895B54-DA69-41C1-86C0-12C5F6DE6A8C}"/>
              </a:ext>
            </a:extLst>
          </p:cNvPr>
          <p:cNvCxnSpPr>
            <a:cxnSpLocks/>
          </p:cNvCxnSpPr>
          <p:nvPr/>
        </p:nvCxnSpPr>
        <p:spPr>
          <a:xfrm flipH="1" flipV="1">
            <a:off x="7803052" y="4588931"/>
            <a:ext cx="93539" cy="77683"/>
          </a:xfrm>
          <a:prstGeom prst="line">
            <a:avLst/>
          </a:prstGeom>
          <a:ln w="31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onnettore diritto 218">
            <a:extLst>
              <a:ext uri="{FF2B5EF4-FFF2-40B4-BE49-F238E27FC236}">
                <a16:creationId xmlns:a16="http://schemas.microsoft.com/office/drawing/2014/main" id="{5BA1156A-4B30-4E5C-AD92-93B92CD9AA7B}"/>
              </a:ext>
            </a:extLst>
          </p:cNvPr>
          <p:cNvCxnSpPr/>
          <p:nvPr/>
        </p:nvCxnSpPr>
        <p:spPr>
          <a:xfrm flipH="1">
            <a:off x="7401413" y="112397"/>
            <a:ext cx="229454" cy="737849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" name="Connettore diritto 449">
            <a:extLst>
              <a:ext uri="{FF2B5EF4-FFF2-40B4-BE49-F238E27FC236}">
                <a16:creationId xmlns:a16="http://schemas.microsoft.com/office/drawing/2014/main" id="{C97CA1CB-D09D-4D26-8AE7-C9170C6DCE22}"/>
              </a:ext>
            </a:extLst>
          </p:cNvPr>
          <p:cNvCxnSpPr>
            <a:cxnSpLocks/>
          </p:cNvCxnSpPr>
          <p:nvPr/>
        </p:nvCxnSpPr>
        <p:spPr>
          <a:xfrm>
            <a:off x="6367996" y="2998129"/>
            <a:ext cx="168821" cy="32477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Connettore diritto 451">
            <a:extLst>
              <a:ext uri="{FF2B5EF4-FFF2-40B4-BE49-F238E27FC236}">
                <a16:creationId xmlns:a16="http://schemas.microsoft.com/office/drawing/2014/main" id="{F1515571-8432-41A7-A7D8-809849A6241C}"/>
              </a:ext>
            </a:extLst>
          </p:cNvPr>
          <p:cNvCxnSpPr>
            <a:cxnSpLocks/>
          </p:cNvCxnSpPr>
          <p:nvPr/>
        </p:nvCxnSpPr>
        <p:spPr>
          <a:xfrm>
            <a:off x="6309144" y="2990141"/>
            <a:ext cx="164147" cy="34013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4" name="Connettore diritto 453">
            <a:extLst>
              <a:ext uri="{FF2B5EF4-FFF2-40B4-BE49-F238E27FC236}">
                <a16:creationId xmlns:a16="http://schemas.microsoft.com/office/drawing/2014/main" id="{1C663B5D-B9FB-4B6E-AC32-6D5D6BF3CD3D}"/>
              </a:ext>
            </a:extLst>
          </p:cNvPr>
          <p:cNvCxnSpPr>
            <a:cxnSpLocks/>
          </p:cNvCxnSpPr>
          <p:nvPr/>
        </p:nvCxnSpPr>
        <p:spPr>
          <a:xfrm>
            <a:off x="6257875" y="2986728"/>
            <a:ext cx="152534" cy="341239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6" name="Connettore diritto 455">
            <a:extLst>
              <a:ext uri="{FF2B5EF4-FFF2-40B4-BE49-F238E27FC236}">
                <a16:creationId xmlns:a16="http://schemas.microsoft.com/office/drawing/2014/main" id="{9DFD44AB-3119-44F1-9C1B-43C514B02D9E}"/>
              </a:ext>
            </a:extLst>
          </p:cNvPr>
          <p:cNvCxnSpPr>
            <a:cxnSpLocks/>
          </p:cNvCxnSpPr>
          <p:nvPr/>
        </p:nvCxnSpPr>
        <p:spPr>
          <a:xfrm>
            <a:off x="6201321" y="2992154"/>
            <a:ext cx="135828" cy="33396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8" name="Connettore diritto 457">
            <a:extLst>
              <a:ext uri="{FF2B5EF4-FFF2-40B4-BE49-F238E27FC236}">
                <a16:creationId xmlns:a16="http://schemas.microsoft.com/office/drawing/2014/main" id="{98524A19-1A01-469B-9DD3-CE62A99DCF77}"/>
              </a:ext>
            </a:extLst>
          </p:cNvPr>
          <p:cNvCxnSpPr>
            <a:cxnSpLocks/>
          </p:cNvCxnSpPr>
          <p:nvPr/>
        </p:nvCxnSpPr>
        <p:spPr>
          <a:xfrm>
            <a:off x="6145725" y="2992072"/>
            <a:ext cx="120371" cy="32765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" name="Connettore diritto 459">
            <a:extLst>
              <a:ext uri="{FF2B5EF4-FFF2-40B4-BE49-F238E27FC236}">
                <a16:creationId xmlns:a16="http://schemas.microsoft.com/office/drawing/2014/main" id="{4233A1EF-70ED-42D9-B128-A6A199A65B1A}"/>
              </a:ext>
            </a:extLst>
          </p:cNvPr>
          <p:cNvCxnSpPr>
            <a:cxnSpLocks/>
          </p:cNvCxnSpPr>
          <p:nvPr/>
        </p:nvCxnSpPr>
        <p:spPr>
          <a:xfrm>
            <a:off x="6087573" y="2998577"/>
            <a:ext cx="106501" cy="32754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2" name="Connettore diritto 461">
            <a:extLst>
              <a:ext uri="{FF2B5EF4-FFF2-40B4-BE49-F238E27FC236}">
                <a16:creationId xmlns:a16="http://schemas.microsoft.com/office/drawing/2014/main" id="{BD319EA8-0DD0-4F1E-88C5-5122E232377F}"/>
              </a:ext>
            </a:extLst>
          </p:cNvPr>
          <p:cNvCxnSpPr>
            <a:cxnSpLocks/>
          </p:cNvCxnSpPr>
          <p:nvPr/>
        </p:nvCxnSpPr>
        <p:spPr>
          <a:xfrm>
            <a:off x="6028609" y="2994898"/>
            <a:ext cx="92134" cy="31722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Connettore diritto 463">
            <a:extLst>
              <a:ext uri="{FF2B5EF4-FFF2-40B4-BE49-F238E27FC236}">
                <a16:creationId xmlns:a16="http://schemas.microsoft.com/office/drawing/2014/main" id="{1A9ECEC1-BD10-436C-8D5E-F84C76C37DFD}"/>
              </a:ext>
            </a:extLst>
          </p:cNvPr>
          <p:cNvCxnSpPr>
            <a:cxnSpLocks/>
          </p:cNvCxnSpPr>
          <p:nvPr/>
        </p:nvCxnSpPr>
        <p:spPr>
          <a:xfrm>
            <a:off x="5976906" y="3002268"/>
            <a:ext cx="80993" cy="31818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Connettore diritto 467">
            <a:extLst>
              <a:ext uri="{FF2B5EF4-FFF2-40B4-BE49-F238E27FC236}">
                <a16:creationId xmlns:a16="http://schemas.microsoft.com/office/drawing/2014/main" id="{BEA2A95F-CD64-4527-8473-3546BB32A8E8}"/>
              </a:ext>
            </a:extLst>
          </p:cNvPr>
          <p:cNvCxnSpPr>
            <a:cxnSpLocks/>
          </p:cNvCxnSpPr>
          <p:nvPr/>
        </p:nvCxnSpPr>
        <p:spPr>
          <a:xfrm>
            <a:off x="5914701" y="2999242"/>
            <a:ext cx="70494" cy="326876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" name="Connettore diritto 469">
            <a:extLst>
              <a:ext uri="{FF2B5EF4-FFF2-40B4-BE49-F238E27FC236}">
                <a16:creationId xmlns:a16="http://schemas.microsoft.com/office/drawing/2014/main" id="{88076B22-3341-442E-AA92-5B68AE74C287}"/>
              </a:ext>
            </a:extLst>
          </p:cNvPr>
          <p:cNvCxnSpPr>
            <a:cxnSpLocks/>
          </p:cNvCxnSpPr>
          <p:nvPr/>
        </p:nvCxnSpPr>
        <p:spPr>
          <a:xfrm>
            <a:off x="5856768" y="2999948"/>
            <a:ext cx="57558" cy="33133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Connettore diritto 471">
            <a:extLst>
              <a:ext uri="{FF2B5EF4-FFF2-40B4-BE49-F238E27FC236}">
                <a16:creationId xmlns:a16="http://schemas.microsoft.com/office/drawing/2014/main" id="{FB7F055D-0E3A-4437-B700-2619387E6F78}"/>
              </a:ext>
            </a:extLst>
          </p:cNvPr>
          <p:cNvCxnSpPr>
            <a:cxnSpLocks/>
          </p:cNvCxnSpPr>
          <p:nvPr/>
        </p:nvCxnSpPr>
        <p:spPr>
          <a:xfrm>
            <a:off x="5800644" y="2999950"/>
            <a:ext cx="43639" cy="32415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" name="Connettore diritto 474">
            <a:extLst>
              <a:ext uri="{FF2B5EF4-FFF2-40B4-BE49-F238E27FC236}">
                <a16:creationId xmlns:a16="http://schemas.microsoft.com/office/drawing/2014/main" id="{02B5B878-E56E-478B-A361-1674A97DFFC6}"/>
              </a:ext>
            </a:extLst>
          </p:cNvPr>
          <p:cNvCxnSpPr>
            <a:cxnSpLocks/>
          </p:cNvCxnSpPr>
          <p:nvPr/>
        </p:nvCxnSpPr>
        <p:spPr>
          <a:xfrm>
            <a:off x="5737454" y="2986552"/>
            <a:ext cx="33139" cy="33835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7" name="Connettore diritto 476">
            <a:extLst>
              <a:ext uri="{FF2B5EF4-FFF2-40B4-BE49-F238E27FC236}">
                <a16:creationId xmlns:a16="http://schemas.microsoft.com/office/drawing/2014/main" id="{A0DE0E0B-E415-4AE6-A020-8C7D19856658}"/>
              </a:ext>
            </a:extLst>
          </p:cNvPr>
          <p:cNvCxnSpPr>
            <a:cxnSpLocks/>
          </p:cNvCxnSpPr>
          <p:nvPr/>
        </p:nvCxnSpPr>
        <p:spPr>
          <a:xfrm>
            <a:off x="5673254" y="2749437"/>
            <a:ext cx="39653" cy="57546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9" name="Connettore diritto 478">
            <a:extLst>
              <a:ext uri="{FF2B5EF4-FFF2-40B4-BE49-F238E27FC236}">
                <a16:creationId xmlns:a16="http://schemas.microsoft.com/office/drawing/2014/main" id="{53EFB20B-D76F-44F4-A94B-7406C6DAB3A8}"/>
              </a:ext>
            </a:extLst>
          </p:cNvPr>
          <p:cNvCxnSpPr>
            <a:cxnSpLocks/>
          </p:cNvCxnSpPr>
          <p:nvPr/>
        </p:nvCxnSpPr>
        <p:spPr>
          <a:xfrm>
            <a:off x="5614293" y="2527625"/>
            <a:ext cx="19192" cy="79091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" name="Connettore diritto 480">
            <a:extLst>
              <a:ext uri="{FF2B5EF4-FFF2-40B4-BE49-F238E27FC236}">
                <a16:creationId xmlns:a16="http://schemas.microsoft.com/office/drawing/2014/main" id="{93BA54F4-9E2F-4D40-9A53-B893C28F42EE}"/>
              </a:ext>
            </a:extLst>
          </p:cNvPr>
          <p:cNvCxnSpPr>
            <a:cxnSpLocks/>
          </p:cNvCxnSpPr>
          <p:nvPr/>
        </p:nvCxnSpPr>
        <p:spPr>
          <a:xfrm flipH="1">
            <a:off x="5564881" y="2380207"/>
            <a:ext cx="11810" cy="94024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3" name="Connettore diritto 482">
            <a:extLst>
              <a:ext uri="{FF2B5EF4-FFF2-40B4-BE49-F238E27FC236}">
                <a16:creationId xmlns:a16="http://schemas.microsoft.com/office/drawing/2014/main" id="{0FA46FEA-9C06-48EA-843D-F8F58D53949B}"/>
              </a:ext>
            </a:extLst>
          </p:cNvPr>
          <p:cNvCxnSpPr>
            <a:cxnSpLocks/>
          </p:cNvCxnSpPr>
          <p:nvPr/>
        </p:nvCxnSpPr>
        <p:spPr>
          <a:xfrm flipH="1">
            <a:off x="5494109" y="2257699"/>
            <a:ext cx="56993" cy="106914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5" name="Connettore diritto 484">
            <a:extLst>
              <a:ext uri="{FF2B5EF4-FFF2-40B4-BE49-F238E27FC236}">
                <a16:creationId xmlns:a16="http://schemas.microsoft.com/office/drawing/2014/main" id="{545424F3-AB0C-4815-915C-BC5402AC9E70}"/>
              </a:ext>
            </a:extLst>
          </p:cNvPr>
          <p:cNvCxnSpPr>
            <a:cxnSpLocks/>
          </p:cNvCxnSpPr>
          <p:nvPr/>
        </p:nvCxnSpPr>
        <p:spPr>
          <a:xfrm flipH="1">
            <a:off x="5427288" y="2186348"/>
            <a:ext cx="101109" cy="1137755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7" name="Connettore diritto 486">
            <a:extLst>
              <a:ext uri="{FF2B5EF4-FFF2-40B4-BE49-F238E27FC236}">
                <a16:creationId xmlns:a16="http://schemas.microsoft.com/office/drawing/2014/main" id="{78007EAF-BAEE-4655-9484-EA9FA6099880}"/>
              </a:ext>
            </a:extLst>
          </p:cNvPr>
          <p:cNvCxnSpPr>
            <a:cxnSpLocks/>
          </p:cNvCxnSpPr>
          <p:nvPr/>
        </p:nvCxnSpPr>
        <p:spPr>
          <a:xfrm flipH="1">
            <a:off x="5357317" y="2105864"/>
            <a:ext cx="155147" cy="122463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9980E87-8AA8-4BF5-BB5E-2F5F6056F24B}"/>
              </a:ext>
            </a:extLst>
          </p:cNvPr>
          <p:cNvCxnSpPr>
            <a:cxnSpLocks/>
          </p:cNvCxnSpPr>
          <p:nvPr/>
        </p:nvCxnSpPr>
        <p:spPr>
          <a:xfrm flipH="1">
            <a:off x="4842281" y="2539721"/>
            <a:ext cx="315586" cy="77882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EE9F2AB4-99E6-45CF-AC6E-7C59DE0F6601}"/>
              </a:ext>
            </a:extLst>
          </p:cNvPr>
          <p:cNvCxnSpPr>
            <a:cxnSpLocks/>
          </p:cNvCxnSpPr>
          <p:nvPr/>
        </p:nvCxnSpPr>
        <p:spPr>
          <a:xfrm flipH="1">
            <a:off x="4874993" y="2586115"/>
            <a:ext cx="282488" cy="73242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5D3629E3-7A3E-4378-8235-A674EB85BD15}"/>
              </a:ext>
            </a:extLst>
          </p:cNvPr>
          <p:cNvCxnSpPr>
            <a:cxnSpLocks/>
          </p:cNvCxnSpPr>
          <p:nvPr/>
        </p:nvCxnSpPr>
        <p:spPr>
          <a:xfrm flipH="1">
            <a:off x="4908039" y="2650780"/>
            <a:ext cx="250609" cy="67411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2B008B87-0125-4DBB-B38F-3A3E7ABD207D}"/>
              </a:ext>
            </a:extLst>
          </p:cNvPr>
          <p:cNvCxnSpPr>
            <a:cxnSpLocks/>
          </p:cNvCxnSpPr>
          <p:nvPr/>
        </p:nvCxnSpPr>
        <p:spPr>
          <a:xfrm flipH="1">
            <a:off x="4945439" y="2711667"/>
            <a:ext cx="212976" cy="61246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1D3F68C7-C910-44B7-B9A0-3BC8F411BC09}"/>
              </a:ext>
            </a:extLst>
          </p:cNvPr>
          <p:cNvCxnSpPr>
            <a:cxnSpLocks/>
          </p:cNvCxnSpPr>
          <p:nvPr/>
        </p:nvCxnSpPr>
        <p:spPr>
          <a:xfrm flipH="1">
            <a:off x="4983985" y="2799914"/>
            <a:ext cx="173634" cy="52240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75C84430-3AB9-4B33-8481-4157D32750B8}"/>
              </a:ext>
            </a:extLst>
          </p:cNvPr>
          <p:cNvCxnSpPr>
            <a:cxnSpLocks/>
          </p:cNvCxnSpPr>
          <p:nvPr/>
        </p:nvCxnSpPr>
        <p:spPr>
          <a:xfrm flipH="1">
            <a:off x="5021365" y="2883161"/>
            <a:ext cx="136650" cy="44173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93BE874E-17DB-4CD2-B87B-74E94FAB0500}"/>
              </a:ext>
            </a:extLst>
          </p:cNvPr>
          <p:cNvCxnSpPr>
            <a:cxnSpLocks/>
          </p:cNvCxnSpPr>
          <p:nvPr/>
        </p:nvCxnSpPr>
        <p:spPr>
          <a:xfrm flipH="1">
            <a:off x="5054793" y="2993775"/>
            <a:ext cx="97331" cy="33346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08BBB244-E6E9-4728-818D-48358B3DCA56}"/>
              </a:ext>
            </a:extLst>
          </p:cNvPr>
          <p:cNvCxnSpPr>
            <a:cxnSpLocks/>
          </p:cNvCxnSpPr>
          <p:nvPr/>
        </p:nvCxnSpPr>
        <p:spPr>
          <a:xfrm flipH="1">
            <a:off x="5097115" y="2776729"/>
            <a:ext cx="144326" cy="54643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3" name="Connettore diritto 452">
            <a:extLst>
              <a:ext uri="{FF2B5EF4-FFF2-40B4-BE49-F238E27FC236}">
                <a16:creationId xmlns:a16="http://schemas.microsoft.com/office/drawing/2014/main" id="{F4F31176-C61A-4274-B0D0-C0A4EAD68D01}"/>
              </a:ext>
            </a:extLst>
          </p:cNvPr>
          <p:cNvCxnSpPr>
            <a:cxnSpLocks/>
          </p:cNvCxnSpPr>
          <p:nvPr/>
        </p:nvCxnSpPr>
        <p:spPr>
          <a:xfrm flipH="1">
            <a:off x="5129702" y="2605782"/>
            <a:ext cx="178664" cy="71380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7" name="Connettore diritto 456">
            <a:extLst>
              <a:ext uri="{FF2B5EF4-FFF2-40B4-BE49-F238E27FC236}">
                <a16:creationId xmlns:a16="http://schemas.microsoft.com/office/drawing/2014/main" id="{D3CB4087-D51F-4021-AB70-5BD964CB3585}"/>
              </a:ext>
            </a:extLst>
          </p:cNvPr>
          <p:cNvCxnSpPr>
            <a:cxnSpLocks/>
          </p:cNvCxnSpPr>
          <p:nvPr/>
        </p:nvCxnSpPr>
        <p:spPr>
          <a:xfrm flipH="1">
            <a:off x="5165883" y="2464647"/>
            <a:ext cx="197453" cy="86025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" name="Connettore diritto 460">
            <a:extLst>
              <a:ext uri="{FF2B5EF4-FFF2-40B4-BE49-F238E27FC236}">
                <a16:creationId xmlns:a16="http://schemas.microsoft.com/office/drawing/2014/main" id="{951DA864-5221-4448-862F-0B5041610820}"/>
              </a:ext>
            </a:extLst>
          </p:cNvPr>
          <p:cNvCxnSpPr>
            <a:cxnSpLocks/>
          </p:cNvCxnSpPr>
          <p:nvPr/>
        </p:nvCxnSpPr>
        <p:spPr>
          <a:xfrm flipH="1">
            <a:off x="5199991" y="2290587"/>
            <a:ext cx="222058" cy="104069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Connettore diritto 464">
            <a:extLst>
              <a:ext uri="{FF2B5EF4-FFF2-40B4-BE49-F238E27FC236}">
                <a16:creationId xmlns:a16="http://schemas.microsoft.com/office/drawing/2014/main" id="{D9EEA872-B148-40F8-A089-6A53E3408026}"/>
              </a:ext>
            </a:extLst>
          </p:cNvPr>
          <p:cNvCxnSpPr>
            <a:cxnSpLocks/>
          </p:cNvCxnSpPr>
          <p:nvPr/>
        </p:nvCxnSpPr>
        <p:spPr>
          <a:xfrm flipH="1">
            <a:off x="5242686" y="2181975"/>
            <a:ext cx="217940" cy="114976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Connettore diritto 466">
            <a:extLst>
              <a:ext uri="{FF2B5EF4-FFF2-40B4-BE49-F238E27FC236}">
                <a16:creationId xmlns:a16="http://schemas.microsoft.com/office/drawing/2014/main" id="{D66C3B8E-BDBD-476F-A46C-1413EDFF22A5}"/>
              </a:ext>
            </a:extLst>
          </p:cNvPr>
          <p:cNvCxnSpPr>
            <a:cxnSpLocks/>
          </p:cNvCxnSpPr>
          <p:nvPr/>
        </p:nvCxnSpPr>
        <p:spPr>
          <a:xfrm flipH="1">
            <a:off x="5270748" y="2149564"/>
            <a:ext cx="203643" cy="117728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Connettore diritto 470">
            <a:extLst>
              <a:ext uri="{FF2B5EF4-FFF2-40B4-BE49-F238E27FC236}">
                <a16:creationId xmlns:a16="http://schemas.microsoft.com/office/drawing/2014/main" id="{6F2EF22B-8DF4-4366-A8E9-5FC795EEA056}"/>
              </a:ext>
            </a:extLst>
          </p:cNvPr>
          <p:cNvCxnSpPr>
            <a:cxnSpLocks/>
          </p:cNvCxnSpPr>
          <p:nvPr/>
        </p:nvCxnSpPr>
        <p:spPr>
          <a:xfrm flipH="1">
            <a:off x="5308126" y="2129096"/>
            <a:ext cx="179897" cy="11958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ttore diritto 116">
            <a:extLst>
              <a:ext uri="{FF2B5EF4-FFF2-40B4-BE49-F238E27FC236}">
                <a16:creationId xmlns:a16="http://schemas.microsoft.com/office/drawing/2014/main" id="{40A4A5AB-DE08-4843-8055-1272597154C1}"/>
              </a:ext>
            </a:extLst>
          </p:cNvPr>
          <p:cNvCxnSpPr/>
          <p:nvPr/>
        </p:nvCxnSpPr>
        <p:spPr>
          <a:xfrm flipV="1">
            <a:off x="5506600" y="1483863"/>
            <a:ext cx="76526" cy="604991"/>
          </a:xfrm>
          <a:prstGeom prst="line">
            <a:avLst/>
          </a:prstGeom>
          <a:ln w="31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diritto 120">
            <a:extLst>
              <a:ext uri="{FF2B5EF4-FFF2-40B4-BE49-F238E27FC236}">
                <a16:creationId xmlns:a16="http://schemas.microsoft.com/office/drawing/2014/main" id="{40889CF7-538A-4C92-89AD-C085748781C5}"/>
              </a:ext>
            </a:extLst>
          </p:cNvPr>
          <p:cNvCxnSpPr>
            <a:cxnSpLocks/>
          </p:cNvCxnSpPr>
          <p:nvPr/>
        </p:nvCxnSpPr>
        <p:spPr>
          <a:xfrm>
            <a:off x="6485973" y="1214341"/>
            <a:ext cx="290687" cy="132537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CB3A3DC4-FFC8-4E8C-BE43-8E50C3A43540}"/>
              </a:ext>
            </a:extLst>
          </p:cNvPr>
          <p:cNvCxnSpPr>
            <a:cxnSpLocks/>
          </p:cNvCxnSpPr>
          <p:nvPr/>
        </p:nvCxnSpPr>
        <p:spPr>
          <a:xfrm flipH="1" flipV="1">
            <a:off x="6420803" y="1218882"/>
            <a:ext cx="341008" cy="136723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43E37694-58C1-4F43-A372-0ED3F534B2E5}"/>
              </a:ext>
            </a:extLst>
          </p:cNvPr>
          <p:cNvCxnSpPr>
            <a:cxnSpLocks/>
          </p:cNvCxnSpPr>
          <p:nvPr/>
        </p:nvCxnSpPr>
        <p:spPr>
          <a:xfrm flipH="1" flipV="1">
            <a:off x="6353468" y="1220526"/>
            <a:ext cx="395527" cy="140647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id="{D981867B-84C4-4805-91F0-F864C72DF809}"/>
              </a:ext>
            </a:extLst>
          </p:cNvPr>
          <p:cNvCxnSpPr>
            <a:cxnSpLocks/>
          </p:cNvCxnSpPr>
          <p:nvPr/>
        </p:nvCxnSpPr>
        <p:spPr>
          <a:xfrm flipH="1" flipV="1">
            <a:off x="6555631" y="1213769"/>
            <a:ext cx="237865" cy="128577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729C1407-9D7B-415C-B2A2-F660158B2489}"/>
              </a:ext>
            </a:extLst>
          </p:cNvPr>
          <p:cNvCxnSpPr>
            <a:cxnSpLocks/>
          </p:cNvCxnSpPr>
          <p:nvPr/>
        </p:nvCxnSpPr>
        <p:spPr>
          <a:xfrm flipH="1" flipV="1">
            <a:off x="6627408" y="1216307"/>
            <a:ext cx="185586" cy="120304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F8765E07-316B-499B-B94F-6E920619E418}"/>
              </a:ext>
            </a:extLst>
          </p:cNvPr>
          <p:cNvCxnSpPr>
            <a:cxnSpLocks/>
          </p:cNvCxnSpPr>
          <p:nvPr/>
        </p:nvCxnSpPr>
        <p:spPr>
          <a:xfrm flipH="1" flipV="1">
            <a:off x="6695185" y="1214382"/>
            <a:ext cx="138133" cy="116582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805DEBC2-8011-42C3-A047-C6B91C4763CF}"/>
              </a:ext>
            </a:extLst>
          </p:cNvPr>
          <p:cNvCxnSpPr>
            <a:cxnSpLocks/>
          </p:cNvCxnSpPr>
          <p:nvPr/>
        </p:nvCxnSpPr>
        <p:spPr>
          <a:xfrm flipH="1" flipV="1">
            <a:off x="6769478" y="1214376"/>
            <a:ext cx="92242" cy="106019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FA044285-CC6D-4AF2-A090-E9BB6C924085}"/>
              </a:ext>
            </a:extLst>
          </p:cNvPr>
          <p:cNvCxnSpPr>
            <a:cxnSpLocks/>
          </p:cNvCxnSpPr>
          <p:nvPr/>
        </p:nvCxnSpPr>
        <p:spPr>
          <a:xfrm flipH="1" flipV="1">
            <a:off x="6838114" y="1213768"/>
            <a:ext cx="52482" cy="96820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C043CBCA-A845-4F33-B208-8095E346E0EB}"/>
              </a:ext>
            </a:extLst>
          </p:cNvPr>
          <p:cNvCxnSpPr>
            <a:cxnSpLocks/>
          </p:cNvCxnSpPr>
          <p:nvPr/>
        </p:nvCxnSpPr>
        <p:spPr>
          <a:xfrm flipH="1" flipV="1">
            <a:off x="6907629" y="1214378"/>
            <a:ext cx="20769" cy="86051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id="{7E0D04A3-C314-41B8-9904-EF247F2768A8}"/>
              </a:ext>
            </a:extLst>
          </p:cNvPr>
          <p:cNvCxnSpPr>
            <a:cxnSpLocks/>
          </p:cNvCxnSpPr>
          <p:nvPr/>
        </p:nvCxnSpPr>
        <p:spPr>
          <a:xfrm flipV="1">
            <a:off x="6969218" y="1213769"/>
            <a:ext cx="8673" cy="72361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80045AF0-5A64-44C7-B81E-20A0B925D98A}"/>
              </a:ext>
            </a:extLst>
          </p:cNvPr>
          <p:cNvCxnSpPr>
            <a:cxnSpLocks/>
          </p:cNvCxnSpPr>
          <p:nvPr/>
        </p:nvCxnSpPr>
        <p:spPr>
          <a:xfrm flipV="1">
            <a:off x="7023032" y="1207414"/>
            <a:ext cx="24807" cy="56614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ttore diritto 166">
            <a:extLst>
              <a:ext uri="{FF2B5EF4-FFF2-40B4-BE49-F238E27FC236}">
                <a16:creationId xmlns:a16="http://schemas.microsoft.com/office/drawing/2014/main" id="{4950FCF1-E529-40CE-8214-F26CCCE9E014}"/>
              </a:ext>
            </a:extLst>
          </p:cNvPr>
          <p:cNvCxnSpPr>
            <a:cxnSpLocks/>
          </p:cNvCxnSpPr>
          <p:nvPr/>
        </p:nvCxnSpPr>
        <p:spPr>
          <a:xfrm flipV="1">
            <a:off x="7085086" y="1207389"/>
            <a:ext cx="29294" cy="37388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id="{84BF69F5-A7A0-4A78-9715-CB3D15B8E66C}"/>
              </a:ext>
            </a:extLst>
          </p:cNvPr>
          <p:cNvCxnSpPr>
            <a:cxnSpLocks/>
          </p:cNvCxnSpPr>
          <p:nvPr/>
        </p:nvCxnSpPr>
        <p:spPr>
          <a:xfrm flipV="1">
            <a:off x="7123954" y="1211818"/>
            <a:ext cx="66589" cy="59256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ttore diritto 173">
            <a:extLst>
              <a:ext uri="{FF2B5EF4-FFF2-40B4-BE49-F238E27FC236}">
                <a16:creationId xmlns:a16="http://schemas.microsoft.com/office/drawing/2014/main" id="{D10BB529-F02F-4C66-A520-4AD17C8DC389}"/>
              </a:ext>
            </a:extLst>
          </p:cNvPr>
          <p:cNvCxnSpPr>
            <a:cxnSpLocks/>
          </p:cNvCxnSpPr>
          <p:nvPr/>
        </p:nvCxnSpPr>
        <p:spPr>
          <a:xfrm flipV="1">
            <a:off x="7148717" y="1216492"/>
            <a:ext cx="106210" cy="74057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3CFCDE4A-4833-408C-BE7D-8A1459979597}"/>
              </a:ext>
            </a:extLst>
          </p:cNvPr>
          <p:cNvCxnSpPr>
            <a:cxnSpLocks/>
          </p:cNvCxnSpPr>
          <p:nvPr/>
        </p:nvCxnSpPr>
        <p:spPr>
          <a:xfrm flipV="1">
            <a:off x="7172744" y="1213764"/>
            <a:ext cx="153872" cy="87982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id="{99D479E2-5058-44FE-9FC4-0C08CDB7F2BF}"/>
              </a:ext>
            </a:extLst>
          </p:cNvPr>
          <p:cNvCxnSpPr>
            <a:cxnSpLocks/>
          </p:cNvCxnSpPr>
          <p:nvPr/>
        </p:nvCxnSpPr>
        <p:spPr>
          <a:xfrm flipV="1">
            <a:off x="7189457" y="1213765"/>
            <a:ext cx="207370" cy="98742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ttore diritto 183">
            <a:extLst>
              <a:ext uri="{FF2B5EF4-FFF2-40B4-BE49-F238E27FC236}">
                <a16:creationId xmlns:a16="http://schemas.microsoft.com/office/drawing/2014/main" id="{38CB0EEC-F513-4C82-8B9C-3AE9C11743E3}"/>
              </a:ext>
            </a:extLst>
          </p:cNvPr>
          <p:cNvCxnSpPr>
            <a:cxnSpLocks/>
          </p:cNvCxnSpPr>
          <p:nvPr/>
        </p:nvCxnSpPr>
        <p:spPr>
          <a:xfrm flipV="1">
            <a:off x="7200040" y="1218788"/>
            <a:ext cx="265646" cy="108736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5ECCCF0C-3E70-4520-AE51-80B0766F03A1}"/>
              </a:ext>
            </a:extLst>
          </p:cNvPr>
          <p:cNvCxnSpPr>
            <a:cxnSpLocks/>
          </p:cNvCxnSpPr>
          <p:nvPr/>
        </p:nvCxnSpPr>
        <p:spPr>
          <a:xfrm flipV="1">
            <a:off x="7215746" y="1213754"/>
            <a:ext cx="321925" cy="116159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ttore diritto 189">
            <a:extLst>
              <a:ext uri="{FF2B5EF4-FFF2-40B4-BE49-F238E27FC236}">
                <a16:creationId xmlns:a16="http://schemas.microsoft.com/office/drawing/2014/main" id="{B29AA1AC-FD30-407B-AE56-898DBBC33E5D}"/>
              </a:ext>
            </a:extLst>
          </p:cNvPr>
          <p:cNvCxnSpPr>
            <a:cxnSpLocks/>
          </p:cNvCxnSpPr>
          <p:nvPr/>
        </p:nvCxnSpPr>
        <p:spPr>
          <a:xfrm flipV="1">
            <a:off x="7227912" y="1219805"/>
            <a:ext cx="376383" cy="121716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FAA49CF7-97FC-4E4D-8DB6-0B14FD0194C0}"/>
              </a:ext>
            </a:extLst>
          </p:cNvPr>
          <p:cNvCxnSpPr>
            <a:cxnSpLocks/>
          </p:cNvCxnSpPr>
          <p:nvPr/>
        </p:nvCxnSpPr>
        <p:spPr>
          <a:xfrm flipV="1">
            <a:off x="7238642" y="1218742"/>
            <a:ext cx="434940" cy="125711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B0F93ACF-00BE-43D2-815E-6279FC00975A}"/>
              </a:ext>
            </a:extLst>
          </p:cNvPr>
          <p:cNvCxnSpPr>
            <a:cxnSpLocks/>
          </p:cNvCxnSpPr>
          <p:nvPr/>
        </p:nvCxnSpPr>
        <p:spPr>
          <a:xfrm flipV="1">
            <a:off x="7241404" y="1214444"/>
            <a:ext cx="504332" cy="133157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E518F7E8-E3C0-48F6-93FB-88EA6028B053}"/>
              </a:ext>
            </a:extLst>
          </p:cNvPr>
          <p:cNvCxnSpPr>
            <a:cxnSpLocks/>
          </p:cNvCxnSpPr>
          <p:nvPr/>
        </p:nvCxnSpPr>
        <p:spPr>
          <a:xfrm flipV="1">
            <a:off x="7251203" y="1212672"/>
            <a:ext cx="562168" cy="137344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4B6AA481-00D1-41CC-9D81-BC864FCEB50F}"/>
              </a:ext>
            </a:extLst>
          </p:cNvPr>
          <p:cNvCxnSpPr>
            <a:cxnSpLocks/>
          </p:cNvCxnSpPr>
          <p:nvPr/>
        </p:nvCxnSpPr>
        <p:spPr>
          <a:xfrm flipV="1">
            <a:off x="7258211" y="1221347"/>
            <a:ext cx="616392" cy="140506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Connettore diritto 278">
            <a:extLst>
              <a:ext uri="{FF2B5EF4-FFF2-40B4-BE49-F238E27FC236}">
                <a16:creationId xmlns:a16="http://schemas.microsoft.com/office/drawing/2014/main" id="{ADA370B4-8D8C-40C5-B712-47165AC36F18}"/>
              </a:ext>
            </a:extLst>
          </p:cNvPr>
          <p:cNvCxnSpPr/>
          <p:nvPr/>
        </p:nvCxnSpPr>
        <p:spPr>
          <a:xfrm>
            <a:off x="5278717" y="854825"/>
            <a:ext cx="0" cy="1880903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Connettore diritto 280">
            <a:extLst>
              <a:ext uri="{FF2B5EF4-FFF2-40B4-BE49-F238E27FC236}">
                <a16:creationId xmlns:a16="http://schemas.microsoft.com/office/drawing/2014/main" id="{3868B393-F167-4C34-A31D-CFC2F30664EF}"/>
              </a:ext>
            </a:extLst>
          </p:cNvPr>
          <p:cNvCxnSpPr/>
          <p:nvPr/>
        </p:nvCxnSpPr>
        <p:spPr>
          <a:xfrm>
            <a:off x="5344042" y="851315"/>
            <a:ext cx="0" cy="168866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Connettore diritto 282">
            <a:extLst>
              <a:ext uri="{FF2B5EF4-FFF2-40B4-BE49-F238E27FC236}">
                <a16:creationId xmlns:a16="http://schemas.microsoft.com/office/drawing/2014/main" id="{722EF7FF-A057-4ECD-9A4A-22EA53B8D24C}"/>
              </a:ext>
            </a:extLst>
          </p:cNvPr>
          <p:cNvCxnSpPr/>
          <p:nvPr/>
        </p:nvCxnSpPr>
        <p:spPr>
          <a:xfrm>
            <a:off x="5415611" y="859913"/>
            <a:ext cx="0" cy="1458592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Connettore diritto 285">
            <a:extLst>
              <a:ext uri="{FF2B5EF4-FFF2-40B4-BE49-F238E27FC236}">
                <a16:creationId xmlns:a16="http://schemas.microsoft.com/office/drawing/2014/main" id="{2DAA8E13-5651-4EF1-BBA6-E31C918C065D}"/>
              </a:ext>
            </a:extLst>
          </p:cNvPr>
          <p:cNvCxnSpPr/>
          <p:nvPr/>
        </p:nvCxnSpPr>
        <p:spPr>
          <a:xfrm>
            <a:off x="5482855" y="857093"/>
            <a:ext cx="0" cy="1302009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Connettore diritto 288">
            <a:extLst>
              <a:ext uri="{FF2B5EF4-FFF2-40B4-BE49-F238E27FC236}">
                <a16:creationId xmlns:a16="http://schemas.microsoft.com/office/drawing/2014/main" id="{23932534-1DEE-49A1-96C8-993E3811E726}"/>
              </a:ext>
            </a:extLst>
          </p:cNvPr>
          <p:cNvCxnSpPr/>
          <p:nvPr/>
        </p:nvCxnSpPr>
        <p:spPr>
          <a:xfrm>
            <a:off x="5554913" y="838957"/>
            <a:ext cx="0" cy="141874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Connettore diritto 292">
            <a:extLst>
              <a:ext uri="{FF2B5EF4-FFF2-40B4-BE49-F238E27FC236}">
                <a16:creationId xmlns:a16="http://schemas.microsoft.com/office/drawing/2014/main" id="{AEA47CB8-F432-4F68-BC46-1D8309C7BD47}"/>
              </a:ext>
            </a:extLst>
          </p:cNvPr>
          <p:cNvCxnSpPr>
            <a:cxnSpLocks/>
          </p:cNvCxnSpPr>
          <p:nvPr/>
        </p:nvCxnSpPr>
        <p:spPr>
          <a:xfrm>
            <a:off x="5205046" y="859913"/>
            <a:ext cx="0" cy="204420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5" name="Connettore diritto 444">
            <a:extLst>
              <a:ext uri="{FF2B5EF4-FFF2-40B4-BE49-F238E27FC236}">
                <a16:creationId xmlns:a16="http://schemas.microsoft.com/office/drawing/2014/main" id="{91F91137-FE64-42B2-8F51-F76DF2138E37}"/>
              </a:ext>
            </a:extLst>
          </p:cNvPr>
          <p:cNvCxnSpPr/>
          <p:nvPr/>
        </p:nvCxnSpPr>
        <p:spPr>
          <a:xfrm>
            <a:off x="5622048" y="845814"/>
            <a:ext cx="0" cy="1680068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" name="Connettore diritto 511">
            <a:extLst>
              <a:ext uri="{FF2B5EF4-FFF2-40B4-BE49-F238E27FC236}">
                <a16:creationId xmlns:a16="http://schemas.microsoft.com/office/drawing/2014/main" id="{BFFF21FE-E8EE-465F-959A-E75BDE8B4C13}"/>
              </a:ext>
            </a:extLst>
          </p:cNvPr>
          <p:cNvCxnSpPr/>
          <p:nvPr/>
        </p:nvCxnSpPr>
        <p:spPr>
          <a:xfrm>
            <a:off x="5695900" y="842994"/>
            <a:ext cx="0" cy="1921363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" name="Connettore diritto 513">
            <a:extLst>
              <a:ext uri="{FF2B5EF4-FFF2-40B4-BE49-F238E27FC236}">
                <a16:creationId xmlns:a16="http://schemas.microsoft.com/office/drawing/2014/main" id="{F18EAF07-3F5E-4056-8AF1-92F0FFFE7320}"/>
              </a:ext>
            </a:extLst>
          </p:cNvPr>
          <p:cNvCxnSpPr>
            <a:cxnSpLocks/>
          </p:cNvCxnSpPr>
          <p:nvPr/>
        </p:nvCxnSpPr>
        <p:spPr>
          <a:xfrm>
            <a:off x="5761949" y="842860"/>
            <a:ext cx="0" cy="2159618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6" name="Connettore diritto 515">
            <a:extLst>
              <a:ext uri="{FF2B5EF4-FFF2-40B4-BE49-F238E27FC236}">
                <a16:creationId xmlns:a16="http://schemas.microsoft.com/office/drawing/2014/main" id="{6CFFA2F2-125C-422B-AAA5-81700B7AFC21}"/>
              </a:ext>
            </a:extLst>
          </p:cNvPr>
          <p:cNvCxnSpPr>
            <a:cxnSpLocks/>
          </p:cNvCxnSpPr>
          <p:nvPr/>
        </p:nvCxnSpPr>
        <p:spPr>
          <a:xfrm>
            <a:off x="5833518" y="842992"/>
            <a:ext cx="0" cy="215102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8" name="Connettore diritto 517">
            <a:extLst>
              <a:ext uri="{FF2B5EF4-FFF2-40B4-BE49-F238E27FC236}">
                <a16:creationId xmlns:a16="http://schemas.microsoft.com/office/drawing/2014/main" id="{028E1E1A-38F8-4404-8A82-DF8D4A85337D}"/>
              </a:ext>
            </a:extLst>
          </p:cNvPr>
          <p:cNvCxnSpPr>
            <a:cxnSpLocks/>
          </p:cNvCxnSpPr>
          <p:nvPr/>
        </p:nvCxnSpPr>
        <p:spPr>
          <a:xfrm>
            <a:off x="5901251" y="847555"/>
            <a:ext cx="0" cy="215102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0" name="Connettore diritto 519">
            <a:extLst>
              <a:ext uri="{FF2B5EF4-FFF2-40B4-BE49-F238E27FC236}">
                <a16:creationId xmlns:a16="http://schemas.microsoft.com/office/drawing/2014/main" id="{88039CC8-C4A9-4A45-B405-1B1D1C24B137}"/>
              </a:ext>
            </a:extLst>
          </p:cNvPr>
          <p:cNvCxnSpPr>
            <a:cxnSpLocks/>
          </p:cNvCxnSpPr>
          <p:nvPr/>
        </p:nvCxnSpPr>
        <p:spPr>
          <a:xfrm>
            <a:off x="5972821" y="847555"/>
            <a:ext cx="0" cy="215102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2" name="Connettore diritto 521">
            <a:extLst>
              <a:ext uri="{FF2B5EF4-FFF2-40B4-BE49-F238E27FC236}">
                <a16:creationId xmlns:a16="http://schemas.microsoft.com/office/drawing/2014/main" id="{D7D9734D-B7EF-42D2-BF1E-DDC3735B7A50}"/>
              </a:ext>
            </a:extLst>
          </p:cNvPr>
          <p:cNvCxnSpPr>
            <a:cxnSpLocks/>
          </p:cNvCxnSpPr>
          <p:nvPr/>
        </p:nvCxnSpPr>
        <p:spPr>
          <a:xfrm>
            <a:off x="6040554" y="847555"/>
            <a:ext cx="0" cy="215102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4" name="Connettore diritto 523">
            <a:extLst>
              <a:ext uri="{FF2B5EF4-FFF2-40B4-BE49-F238E27FC236}">
                <a16:creationId xmlns:a16="http://schemas.microsoft.com/office/drawing/2014/main" id="{367C0BD3-A98B-4BA7-A551-76ECBA7E9515}"/>
              </a:ext>
            </a:extLst>
          </p:cNvPr>
          <p:cNvCxnSpPr>
            <a:cxnSpLocks/>
          </p:cNvCxnSpPr>
          <p:nvPr/>
        </p:nvCxnSpPr>
        <p:spPr>
          <a:xfrm>
            <a:off x="6112123" y="847557"/>
            <a:ext cx="0" cy="2144599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6" name="Connettore diritto 525">
            <a:extLst>
              <a:ext uri="{FF2B5EF4-FFF2-40B4-BE49-F238E27FC236}">
                <a16:creationId xmlns:a16="http://schemas.microsoft.com/office/drawing/2014/main" id="{F1D9DB64-811B-4548-8F8A-546B40F4E0B9}"/>
              </a:ext>
            </a:extLst>
          </p:cNvPr>
          <p:cNvCxnSpPr>
            <a:cxnSpLocks/>
          </p:cNvCxnSpPr>
          <p:nvPr/>
        </p:nvCxnSpPr>
        <p:spPr>
          <a:xfrm>
            <a:off x="6179856" y="847557"/>
            <a:ext cx="0" cy="2144599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8" name="Connettore diritto 527">
            <a:extLst>
              <a:ext uri="{FF2B5EF4-FFF2-40B4-BE49-F238E27FC236}">
                <a16:creationId xmlns:a16="http://schemas.microsoft.com/office/drawing/2014/main" id="{213C2A21-DE60-4D6C-BEE7-6DA460FE6449}"/>
              </a:ext>
            </a:extLst>
          </p:cNvPr>
          <p:cNvCxnSpPr>
            <a:cxnSpLocks/>
          </p:cNvCxnSpPr>
          <p:nvPr/>
        </p:nvCxnSpPr>
        <p:spPr>
          <a:xfrm>
            <a:off x="6251426" y="847555"/>
            <a:ext cx="0" cy="215102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0" name="Connettore diritto 529">
            <a:extLst>
              <a:ext uri="{FF2B5EF4-FFF2-40B4-BE49-F238E27FC236}">
                <a16:creationId xmlns:a16="http://schemas.microsoft.com/office/drawing/2014/main" id="{C06646ED-EBB8-4F01-BD39-25AFB865A2D0}"/>
              </a:ext>
            </a:extLst>
          </p:cNvPr>
          <p:cNvCxnSpPr>
            <a:cxnSpLocks/>
          </p:cNvCxnSpPr>
          <p:nvPr/>
        </p:nvCxnSpPr>
        <p:spPr>
          <a:xfrm>
            <a:off x="6321417" y="847557"/>
            <a:ext cx="0" cy="366199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2" name="Connettore diritto 531">
            <a:extLst>
              <a:ext uri="{FF2B5EF4-FFF2-40B4-BE49-F238E27FC236}">
                <a16:creationId xmlns:a16="http://schemas.microsoft.com/office/drawing/2014/main" id="{CC51E9E5-C59C-40BD-90BC-533EE51CB2A4}"/>
              </a:ext>
            </a:extLst>
          </p:cNvPr>
          <p:cNvCxnSpPr/>
          <p:nvPr/>
        </p:nvCxnSpPr>
        <p:spPr>
          <a:xfrm>
            <a:off x="6390593" y="847557"/>
            <a:ext cx="0" cy="366199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8717C55C-A47A-4A81-9BCC-F2690FA96A7F}"/>
              </a:ext>
            </a:extLst>
          </p:cNvPr>
          <p:cNvCxnSpPr>
            <a:cxnSpLocks/>
          </p:cNvCxnSpPr>
          <p:nvPr/>
        </p:nvCxnSpPr>
        <p:spPr>
          <a:xfrm>
            <a:off x="6883569" y="2999368"/>
            <a:ext cx="70570" cy="32394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7B23F141-B757-47B6-86F6-E2EC4F2A498D}"/>
              </a:ext>
            </a:extLst>
          </p:cNvPr>
          <p:cNvCxnSpPr/>
          <p:nvPr/>
        </p:nvCxnSpPr>
        <p:spPr>
          <a:xfrm>
            <a:off x="6922289" y="3001781"/>
            <a:ext cx="25468" cy="32219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87182B02-397F-445D-92D8-BA54A6FF82CE}"/>
              </a:ext>
            </a:extLst>
          </p:cNvPr>
          <p:cNvCxnSpPr>
            <a:cxnSpLocks/>
          </p:cNvCxnSpPr>
          <p:nvPr/>
        </p:nvCxnSpPr>
        <p:spPr>
          <a:xfrm>
            <a:off x="6953669" y="2999950"/>
            <a:ext cx="1" cy="32938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7DEF59B4-EAAE-4427-BCC3-3AB7DF1D1F3D}"/>
              </a:ext>
            </a:extLst>
          </p:cNvPr>
          <p:cNvCxnSpPr>
            <a:cxnSpLocks/>
          </p:cNvCxnSpPr>
          <p:nvPr/>
        </p:nvCxnSpPr>
        <p:spPr>
          <a:xfrm flipH="1">
            <a:off x="6948881" y="2998577"/>
            <a:ext cx="43479" cy="32354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9" name="Connettore diritto 458">
            <a:extLst>
              <a:ext uri="{FF2B5EF4-FFF2-40B4-BE49-F238E27FC236}">
                <a16:creationId xmlns:a16="http://schemas.microsoft.com/office/drawing/2014/main" id="{D02C9238-3521-4EEE-A945-0E3E8FD1B548}"/>
              </a:ext>
            </a:extLst>
          </p:cNvPr>
          <p:cNvCxnSpPr>
            <a:cxnSpLocks/>
          </p:cNvCxnSpPr>
          <p:nvPr/>
        </p:nvCxnSpPr>
        <p:spPr>
          <a:xfrm flipH="1">
            <a:off x="6948135" y="3000996"/>
            <a:ext cx="77703" cy="32252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" name="Connettore diritto 473">
            <a:extLst>
              <a:ext uri="{FF2B5EF4-FFF2-40B4-BE49-F238E27FC236}">
                <a16:creationId xmlns:a16="http://schemas.microsoft.com/office/drawing/2014/main" id="{784B0D24-6EAB-4A9C-8D08-73820760BF96}"/>
              </a:ext>
            </a:extLst>
          </p:cNvPr>
          <p:cNvCxnSpPr/>
          <p:nvPr/>
        </p:nvCxnSpPr>
        <p:spPr>
          <a:xfrm flipH="1">
            <a:off x="6951537" y="2999717"/>
            <a:ext cx="115036" cy="31882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8" name="Connettore diritto 487">
            <a:extLst>
              <a:ext uri="{FF2B5EF4-FFF2-40B4-BE49-F238E27FC236}">
                <a16:creationId xmlns:a16="http://schemas.microsoft.com/office/drawing/2014/main" id="{0CDD0261-3621-41C5-BC33-746DCFF1E852}"/>
              </a:ext>
            </a:extLst>
          </p:cNvPr>
          <p:cNvCxnSpPr/>
          <p:nvPr/>
        </p:nvCxnSpPr>
        <p:spPr>
          <a:xfrm>
            <a:off x="6461175" y="845416"/>
            <a:ext cx="0" cy="368338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0" name="Connettore diritto 489">
            <a:extLst>
              <a:ext uri="{FF2B5EF4-FFF2-40B4-BE49-F238E27FC236}">
                <a16:creationId xmlns:a16="http://schemas.microsoft.com/office/drawing/2014/main" id="{4D137952-6870-4988-9256-6197B0BE0D7E}"/>
              </a:ext>
            </a:extLst>
          </p:cNvPr>
          <p:cNvCxnSpPr/>
          <p:nvPr/>
        </p:nvCxnSpPr>
        <p:spPr>
          <a:xfrm>
            <a:off x="6528908" y="845416"/>
            <a:ext cx="0" cy="368338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2" name="Connettore diritto 491">
            <a:extLst>
              <a:ext uri="{FF2B5EF4-FFF2-40B4-BE49-F238E27FC236}">
                <a16:creationId xmlns:a16="http://schemas.microsoft.com/office/drawing/2014/main" id="{92512373-8BB6-4974-A59F-B0005F91452A}"/>
              </a:ext>
            </a:extLst>
          </p:cNvPr>
          <p:cNvCxnSpPr/>
          <p:nvPr/>
        </p:nvCxnSpPr>
        <p:spPr>
          <a:xfrm>
            <a:off x="6600478" y="844672"/>
            <a:ext cx="0" cy="36720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4" name="Connettore diritto 493">
            <a:extLst>
              <a:ext uri="{FF2B5EF4-FFF2-40B4-BE49-F238E27FC236}">
                <a16:creationId xmlns:a16="http://schemas.microsoft.com/office/drawing/2014/main" id="{415479B0-090D-4523-B5C5-7ECCB29EC669}"/>
              </a:ext>
            </a:extLst>
          </p:cNvPr>
          <p:cNvCxnSpPr/>
          <p:nvPr/>
        </p:nvCxnSpPr>
        <p:spPr>
          <a:xfrm>
            <a:off x="6668211" y="845416"/>
            <a:ext cx="0" cy="368338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6" name="Connettore diritto 495">
            <a:extLst>
              <a:ext uri="{FF2B5EF4-FFF2-40B4-BE49-F238E27FC236}">
                <a16:creationId xmlns:a16="http://schemas.microsoft.com/office/drawing/2014/main" id="{854D77C8-BD8C-4FF8-B04C-899F4B086689}"/>
              </a:ext>
            </a:extLst>
          </p:cNvPr>
          <p:cNvCxnSpPr/>
          <p:nvPr/>
        </p:nvCxnSpPr>
        <p:spPr>
          <a:xfrm>
            <a:off x="6739645" y="845416"/>
            <a:ext cx="0" cy="375108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8" name="Connettore diritto 497">
            <a:extLst>
              <a:ext uri="{FF2B5EF4-FFF2-40B4-BE49-F238E27FC236}">
                <a16:creationId xmlns:a16="http://schemas.microsoft.com/office/drawing/2014/main" id="{0CCCF573-FC68-4AE1-BA67-FD2B3C6CEACF}"/>
              </a:ext>
            </a:extLst>
          </p:cNvPr>
          <p:cNvCxnSpPr/>
          <p:nvPr/>
        </p:nvCxnSpPr>
        <p:spPr>
          <a:xfrm>
            <a:off x="6807379" y="845416"/>
            <a:ext cx="0" cy="368338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0" name="Connettore diritto 499">
            <a:extLst>
              <a:ext uri="{FF2B5EF4-FFF2-40B4-BE49-F238E27FC236}">
                <a16:creationId xmlns:a16="http://schemas.microsoft.com/office/drawing/2014/main" id="{E50DD05F-7B03-46ED-A6C0-B588555531EE}"/>
              </a:ext>
            </a:extLst>
          </p:cNvPr>
          <p:cNvCxnSpPr/>
          <p:nvPr/>
        </p:nvCxnSpPr>
        <p:spPr>
          <a:xfrm>
            <a:off x="6880180" y="845416"/>
            <a:ext cx="0" cy="36720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2" name="Connettore diritto 501">
            <a:extLst>
              <a:ext uri="{FF2B5EF4-FFF2-40B4-BE49-F238E27FC236}">
                <a16:creationId xmlns:a16="http://schemas.microsoft.com/office/drawing/2014/main" id="{CA299776-44AF-4F59-A36F-327A6073767C}"/>
              </a:ext>
            </a:extLst>
          </p:cNvPr>
          <p:cNvCxnSpPr/>
          <p:nvPr/>
        </p:nvCxnSpPr>
        <p:spPr>
          <a:xfrm>
            <a:off x="6946659" y="844672"/>
            <a:ext cx="0" cy="36720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Connettore diritto 503">
            <a:extLst>
              <a:ext uri="{FF2B5EF4-FFF2-40B4-BE49-F238E27FC236}">
                <a16:creationId xmlns:a16="http://schemas.microsoft.com/office/drawing/2014/main" id="{D27DA589-16EB-4DC6-81E1-24A66F2B9B25}"/>
              </a:ext>
            </a:extLst>
          </p:cNvPr>
          <p:cNvCxnSpPr/>
          <p:nvPr/>
        </p:nvCxnSpPr>
        <p:spPr>
          <a:xfrm>
            <a:off x="7018250" y="846577"/>
            <a:ext cx="0" cy="36720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" name="Connettore diritto 506">
            <a:extLst>
              <a:ext uri="{FF2B5EF4-FFF2-40B4-BE49-F238E27FC236}">
                <a16:creationId xmlns:a16="http://schemas.microsoft.com/office/drawing/2014/main" id="{75A40DC1-FA72-4558-86E1-33D4711CAD34}"/>
              </a:ext>
            </a:extLst>
          </p:cNvPr>
          <p:cNvCxnSpPr>
            <a:cxnSpLocks/>
          </p:cNvCxnSpPr>
          <p:nvPr/>
        </p:nvCxnSpPr>
        <p:spPr>
          <a:xfrm>
            <a:off x="6319968" y="1268732"/>
            <a:ext cx="0" cy="1729845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1" name="Connettore diritto 510">
            <a:extLst>
              <a:ext uri="{FF2B5EF4-FFF2-40B4-BE49-F238E27FC236}">
                <a16:creationId xmlns:a16="http://schemas.microsoft.com/office/drawing/2014/main" id="{8933346F-BF3E-4755-9A84-4D1D679FC5F1}"/>
              </a:ext>
            </a:extLst>
          </p:cNvPr>
          <p:cNvCxnSpPr>
            <a:cxnSpLocks/>
          </p:cNvCxnSpPr>
          <p:nvPr/>
        </p:nvCxnSpPr>
        <p:spPr>
          <a:xfrm>
            <a:off x="6391511" y="1506855"/>
            <a:ext cx="0" cy="149172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diritto 65">
            <a:extLst>
              <a:ext uri="{FF2B5EF4-FFF2-40B4-BE49-F238E27FC236}">
                <a16:creationId xmlns:a16="http://schemas.microsoft.com/office/drawing/2014/main" id="{70679065-9ABD-4F84-9BC9-3C32A87AF6EC}"/>
              </a:ext>
            </a:extLst>
          </p:cNvPr>
          <p:cNvCxnSpPr>
            <a:cxnSpLocks/>
          </p:cNvCxnSpPr>
          <p:nvPr/>
        </p:nvCxnSpPr>
        <p:spPr>
          <a:xfrm>
            <a:off x="6461175" y="1735455"/>
            <a:ext cx="0" cy="126312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1AC478E2-2DC8-43D6-B899-2847B0ABBD59}"/>
              </a:ext>
            </a:extLst>
          </p:cNvPr>
          <p:cNvCxnSpPr>
            <a:cxnSpLocks/>
          </p:cNvCxnSpPr>
          <p:nvPr/>
        </p:nvCxnSpPr>
        <p:spPr>
          <a:xfrm>
            <a:off x="6528908" y="1957071"/>
            <a:ext cx="0" cy="1035085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D8C76179-A86F-48DB-831A-75A0D44875E8}"/>
              </a:ext>
            </a:extLst>
          </p:cNvPr>
          <p:cNvCxnSpPr>
            <a:cxnSpLocks/>
          </p:cNvCxnSpPr>
          <p:nvPr/>
        </p:nvCxnSpPr>
        <p:spPr>
          <a:xfrm>
            <a:off x="6600478" y="2181973"/>
            <a:ext cx="0" cy="816602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496F95BB-C8B7-4050-A4D0-29DEB822483A}"/>
              </a:ext>
            </a:extLst>
          </p:cNvPr>
          <p:cNvCxnSpPr>
            <a:cxnSpLocks/>
          </p:cNvCxnSpPr>
          <p:nvPr/>
        </p:nvCxnSpPr>
        <p:spPr>
          <a:xfrm>
            <a:off x="6668211" y="2400302"/>
            <a:ext cx="0" cy="598275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27B0EE4F-0DCA-4EBF-90EC-064F624122FB}"/>
              </a:ext>
            </a:extLst>
          </p:cNvPr>
          <p:cNvCxnSpPr>
            <a:cxnSpLocks/>
          </p:cNvCxnSpPr>
          <p:nvPr/>
        </p:nvCxnSpPr>
        <p:spPr>
          <a:xfrm>
            <a:off x="6739645" y="2626410"/>
            <a:ext cx="0" cy="372167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B277A3C2-F461-4041-80B7-F22F6479F8A6}"/>
              </a:ext>
            </a:extLst>
          </p:cNvPr>
          <p:cNvCxnSpPr>
            <a:cxnSpLocks/>
          </p:cNvCxnSpPr>
          <p:nvPr/>
        </p:nvCxnSpPr>
        <p:spPr>
          <a:xfrm>
            <a:off x="6807379" y="2450486"/>
            <a:ext cx="0" cy="548091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id="{47A04ADD-1E09-4A25-85DA-04685D82BA98}"/>
              </a:ext>
            </a:extLst>
          </p:cNvPr>
          <p:cNvCxnSpPr>
            <a:cxnSpLocks/>
          </p:cNvCxnSpPr>
          <p:nvPr/>
        </p:nvCxnSpPr>
        <p:spPr>
          <a:xfrm>
            <a:off x="6880278" y="2221230"/>
            <a:ext cx="0" cy="77092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1AA796E3-73AB-43EA-977C-D71DD4FB5B72}"/>
              </a:ext>
            </a:extLst>
          </p:cNvPr>
          <p:cNvCxnSpPr>
            <a:cxnSpLocks/>
          </p:cNvCxnSpPr>
          <p:nvPr/>
        </p:nvCxnSpPr>
        <p:spPr>
          <a:xfrm>
            <a:off x="6945953" y="2013585"/>
            <a:ext cx="0" cy="98499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456B6232-770E-4CC4-A36F-ED431F52575D}"/>
              </a:ext>
            </a:extLst>
          </p:cNvPr>
          <p:cNvCxnSpPr>
            <a:cxnSpLocks/>
          </p:cNvCxnSpPr>
          <p:nvPr/>
        </p:nvCxnSpPr>
        <p:spPr>
          <a:xfrm>
            <a:off x="7018250" y="1790702"/>
            <a:ext cx="0" cy="1207875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1" name="Connettore diritto 520">
            <a:extLst>
              <a:ext uri="{FF2B5EF4-FFF2-40B4-BE49-F238E27FC236}">
                <a16:creationId xmlns:a16="http://schemas.microsoft.com/office/drawing/2014/main" id="{C1206085-BBAE-4C0F-9543-222456AC812A}"/>
              </a:ext>
            </a:extLst>
          </p:cNvPr>
          <p:cNvCxnSpPr>
            <a:cxnSpLocks/>
          </p:cNvCxnSpPr>
          <p:nvPr/>
        </p:nvCxnSpPr>
        <p:spPr>
          <a:xfrm>
            <a:off x="6738694" y="2626410"/>
            <a:ext cx="111528" cy="371161"/>
          </a:xfrm>
          <a:prstGeom prst="line">
            <a:avLst/>
          </a:prstGeom>
          <a:ln w="31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3" name="Connettore diritto 532">
            <a:extLst>
              <a:ext uri="{FF2B5EF4-FFF2-40B4-BE49-F238E27FC236}">
                <a16:creationId xmlns:a16="http://schemas.microsoft.com/office/drawing/2014/main" id="{B4A81D52-4002-484A-A425-A1D3021CDB27}"/>
              </a:ext>
            </a:extLst>
          </p:cNvPr>
          <p:cNvCxnSpPr>
            <a:cxnSpLocks/>
          </p:cNvCxnSpPr>
          <p:nvPr/>
        </p:nvCxnSpPr>
        <p:spPr>
          <a:xfrm flipV="1">
            <a:off x="7102079" y="2660989"/>
            <a:ext cx="156614" cy="337586"/>
          </a:xfrm>
          <a:prstGeom prst="line">
            <a:avLst/>
          </a:prstGeom>
          <a:ln w="31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CBCF6BF0-8DFB-4941-986C-75EC1761C86F}"/>
              </a:ext>
            </a:extLst>
          </p:cNvPr>
          <p:cNvCxnSpPr>
            <a:cxnSpLocks/>
          </p:cNvCxnSpPr>
          <p:nvPr/>
        </p:nvCxnSpPr>
        <p:spPr>
          <a:xfrm flipH="1">
            <a:off x="6674563" y="2999945"/>
            <a:ext cx="96733" cy="32495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7A71DC6B-6022-4465-BA18-3E26C626ECDD}"/>
              </a:ext>
            </a:extLst>
          </p:cNvPr>
          <p:cNvCxnSpPr>
            <a:cxnSpLocks/>
          </p:cNvCxnSpPr>
          <p:nvPr/>
        </p:nvCxnSpPr>
        <p:spPr>
          <a:xfrm flipH="1">
            <a:off x="6746495" y="2995605"/>
            <a:ext cx="89889" cy="327484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1" name="Connettore diritto 450">
            <a:extLst>
              <a:ext uri="{FF2B5EF4-FFF2-40B4-BE49-F238E27FC236}">
                <a16:creationId xmlns:a16="http://schemas.microsoft.com/office/drawing/2014/main" id="{3A130FB6-2C48-4D91-86B6-3FC81A7D9EDD}"/>
              </a:ext>
            </a:extLst>
          </p:cNvPr>
          <p:cNvCxnSpPr>
            <a:cxnSpLocks/>
          </p:cNvCxnSpPr>
          <p:nvPr/>
        </p:nvCxnSpPr>
        <p:spPr>
          <a:xfrm flipH="1">
            <a:off x="6815482" y="3087549"/>
            <a:ext cx="60665" cy="24061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3" name="Connettore diritto 462">
            <a:extLst>
              <a:ext uri="{FF2B5EF4-FFF2-40B4-BE49-F238E27FC236}">
                <a16:creationId xmlns:a16="http://schemas.microsoft.com/office/drawing/2014/main" id="{3FAC20FE-501C-41B2-9B07-C4A3D5794F8A}"/>
              </a:ext>
            </a:extLst>
          </p:cNvPr>
          <p:cNvCxnSpPr>
            <a:cxnSpLocks/>
          </p:cNvCxnSpPr>
          <p:nvPr/>
        </p:nvCxnSpPr>
        <p:spPr>
          <a:xfrm flipH="1">
            <a:off x="6887692" y="3207855"/>
            <a:ext cx="25988" cy="11392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Connettore diritto 475">
            <a:extLst>
              <a:ext uri="{FF2B5EF4-FFF2-40B4-BE49-F238E27FC236}">
                <a16:creationId xmlns:a16="http://schemas.microsoft.com/office/drawing/2014/main" id="{0AB6C439-97CE-4CCA-A10C-C0090DB96980}"/>
              </a:ext>
            </a:extLst>
          </p:cNvPr>
          <p:cNvCxnSpPr>
            <a:cxnSpLocks/>
          </p:cNvCxnSpPr>
          <p:nvPr/>
        </p:nvCxnSpPr>
        <p:spPr>
          <a:xfrm flipV="1">
            <a:off x="6952964" y="3312119"/>
            <a:ext cx="2433" cy="11598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0" name="Connettore diritto 479">
            <a:extLst>
              <a:ext uri="{FF2B5EF4-FFF2-40B4-BE49-F238E27FC236}">
                <a16:creationId xmlns:a16="http://schemas.microsoft.com/office/drawing/2014/main" id="{47CBAE6D-302F-46A9-95E5-7BD1D431111C}"/>
              </a:ext>
            </a:extLst>
          </p:cNvPr>
          <p:cNvCxnSpPr>
            <a:cxnSpLocks/>
          </p:cNvCxnSpPr>
          <p:nvPr/>
        </p:nvCxnSpPr>
        <p:spPr>
          <a:xfrm flipH="1">
            <a:off x="7027716" y="3038171"/>
            <a:ext cx="54555" cy="29320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4" name="Connettore diritto 483">
            <a:extLst>
              <a:ext uri="{FF2B5EF4-FFF2-40B4-BE49-F238E27FC236}">
                <a16:creationId xmlns:a16="http://schemas.microsoft.com/office/drawing/2014/main" id="{8FF5EF87-4A8F-4196-8F1E-286353EAE2FD}"/>
              </a:ext>
            </a:extLst>
          </p:cNvPr>
          <p:cNvCxnSpPr>
            <a:cxnSpLocks/>
          </p:cNvCxnSpPr>
          <p:nvPr/>
        </p:nvCxnSpPr>
        <p:spPr>
          <a:xfrm flipH="1">
            <a:off x="7091127" y="2996834"/>
            <a:ext cx="54354" cy="328062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9" name="Connettore diritto 488">
            <a:extLst>
              <a:ext uri="{FF2B5EF4-FFF2-40B4-BE49-F238E27FC236}">
                <a16:creationId xmlns:a16="http://schemas.microsoft.com/office/drawing/2014/main" id="{9C21D390-2970-4415-8427-CC4E928F5C68}"/>
              </a:ext>
            </a:extLst>
          </p:cNvPr>
          <p:cNvCxnSpPr>
            <a:cxnSpLocks/>
          </p:cNvCxnSpPr>
          <p:nvPr/>
        </p:nvCxnSpPr>
        <p:spPr>
          <a:xfrm flipH="1">
            <a:off x="7167198" y="2999717"/>
            <a:ext cx="46389" cy="32240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3" name="Connettore diritto 492">
            <a:extLst>
              <a:ext uri="{FF2B5EF4-FFF2-40B4-BE49-F238E27FC236}">
                <a16:creationId xmlns:a16="http://schemas.microsoft.com/office/drawing/2014/main" id="{33B8B04C-A652-415A-A147-EC1BAD7384B9}"/>
              </a:ext>
            </a:extLst>
          </p:cNvPr>
          <p:cNvCxnSpPr>
            <a:cxnSpLocks/>
          </p:cNvCxnSpPr>
          <p:nvPr/>
        </p:nvCxnSpPr>
        <p:spPr>
          <a:xfrm flipH="1">
            <a:off x="7233287" y="2996834"/>
            <a:ext cx="39795" cy="325062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7" name="Connettore diritto 496">
            <a:extLst>
              <a:ext uri="{FF2B5EF4-FFF2-40B4-BE49-F238E27FC236}">
                <a16:creationId xmlns:a16="http://schemas.microsoft.com/office/drawing/2014/main" id="{DD0A277B-B009-49E9-B9D5-83485528FE20}"/>
              </a:ext>
            </a:extLst>
          </p:cNvPr>
          <p:cNvCxnSpPr>
            <a:cxnSpLocks/>
          </p:cNvCxnSpPr>
          <p:nvPr/>
        </p:nvCxnSpPr>
        <p:spPr>
          <a:xfrm flipH="1">
            <a:off x="7305567" y="2996904"/>
            <a:ext cx="32415" cy="325216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1" name="Connettore diritto 500">
            <a:extLst>
              <a:ext uri="{FF2B5EF4-FFF2-40B4-BE49-F238E27FC236}">
                <a16:creationId xmlns:a16="http://schemas.microsoft.com/office/drawing/2014/main" id="{98C88656-695B-405E-8A1C-DF119CEBB12E}"/>
              </a:ext>
            </a:extLst>
          </p:cNvPr>
          <p:cNvCxnSpPr>
            <a:cxnSpLocks/>
          </p:cNvCxnSpPr>
          <p:nvPr/>
        </p:nvCxnSpPr>
        <p:spPr>
          <a:xfrm flipH="1">
            <a:off x="7370743" y="2999242"/>
            <a:ext cx="24881" cy="322654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5" name="Connettore diritto 504">
            <a:extLst>
              <a:ext uri="{FF2B5EF4-FFF2-40B4-BE49-F238E27FC236}">
                <a16:creationId xmlns:a16="http://schemas.microsoft.com/office/drawing/2014/main" id="{FC9FB498-ED2A-4CFE-B153-8D16B5FC161B}"/>
              </a:ext>
            </a:extLst>
          </p:cNvPr>
          <p:cNvCxnSpPr>
            <a:cxnSpLocks/>
          </p:cNvCxnSpPr>
          <p:nvPr/>
        </p:nvCxnSpPr>
        <p:spPr>
          <a:xfrm flipH="1">
            <a:off x="7442509" y="2998577"/>
            <a:ext cx="17328" cy="32354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" name="Connettore diritto 507">
            <a:extLst>
              <a:ext uri="{FF2B5EF4-FFF2-40B4-BE49-F238E27FC236}">
                <a16:creationId xmlns:a16="http://schemas.microsoft.com/office/drawing/2014/main" id="{6BD46EEA-4891-416F-801F-B3924573939E}"/>
              </a:ext>
            </a:extLst>
          </p:cNvPr>
          <p:cNvCxnSpPr>
            <a:cxnSpLocks/>
          </p:cNvCxnSpPr>
          <p:nvPr/>
        </p:nvCxnSpPr>
        <p:spPr>
          <a:xfrm flipH="1">
            <a:off x="7513680" y="2999945"/>
            <a:ext cx="10901" cy="321817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0" name="Connettore diritto 509">
            <a:extLst>
              <a:ext uri="{FF2B5EF4-FFF2-40B4-BE49-F238E27FC236}">
                <a16:creationId xmlns:a16="http://schemas.microsoft.com/office/drawing/2014/main" id="{017B3D2B-B577-42F8-87B9-8121183BF753}"/>
              </a:ext>
            </a:extLst>
          </p:cNvPr>
          <p:cNvCxnSpPr>
            <a:cxnSpLocks/>
          </p:cNvCxnSpPr>
          <p:nvPr/>
        </p:nvCxnSpPr>
        <p:spPr>
          <a:xfrm flipH="1">
            <a:off x="7583888" y="2998577"/>
            <a:ext cx="3853" cy="323201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45DD1E14-3E67-456F-931E-3DF9174AF0BE}"/>
              </a:ext>
            </a:extLst>
          </p:cNvPr>
          <p:cNvCxnSpPr>
            <a:cxnSpLocks/>
          </p:cNvCxnSpPr>
          <p:nvPr/>
        </p:nvCxnSpPr>
        <p:spPr>
          <a:xfrm>
            <a:off x="7650873" y="2998470"/>
            <a:ext cx="0" cy="32007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19E8D616-315B-4472-A245-77A8849F7123}"/>
              </a:ext>
            </a:extLst>
          </p:cNvPr>
          <p:cNvCxnSpPr>
            <a:cxnSpLocks/>
          </p:cNvCxnSpPr>
          <p:nvPr/>
        </p:nvCxnSpPr>
        <p:spPr>
          <a:xfrm>
            <a:off x="7713121" y="3004953"/>
            <a:ext cx="9863" cy="31994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5CF362B1-525B-4B30-B1C7-4BB1F4BFB714}"/>
              </a:ext>
            </a:extLst>
          </p:cNvPr>
          <p:cNvCxnSpPr>
            <a:cxnSpLocks/>
          </p:cNvCxnSpPr>
          <p:nvPr/>
        </p:nvCxnSpPr>
        <p:spPr>
          <a:xfrm>
            <a:off x="7764600" y="2751630"/>
            <a:ext cx="29464" cy="570097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73F290E4-592E-40C0-8673-EC51FDA55D7F}"/>
              </a:ext>
            </a:extLst>
          </p:cNvPr>
          <p:cNvCxnSpPr>
            <a:cxnSpLocks/>
          </p:cNvCxnSpPr>
          <p:nvPr/>
        </p:nvCxnSpPr>
        <p:spPr>
          <a:xfrm>
            <a:off x="7790297" y="2359993"/>
            <a:ext cx="72059" cy="96490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3E3CB2E1-E2E8-485F-984B-4D8DE85E6B1E}"/>
              </a:ext>
            </a:extLst>
          </p:cNvPr>
          <p:cNvCxnSpPr>
            <a:cxnSpLocks/>
          </p:cNvCxnSpPr>
          <p:nvPr/>
        </p:nvCxnSpPr>
        <p:spPr>
          <a:xfrm>
            <a:off x="7809243" y="2079912"/>
            <a:ext cx="124416" cy="1238226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DD98C816-E851-41E6-8D70-47D7B255B7DB}"/>
              </a:ext>
            </a:extLst>
          </p:cNvPr>
          <p:cNvCxnSpPr>
            <a:cxnSpLocks/>
          </p:cNvCxnSpPr>
          <p:nvPr/>
        </p:nvCxnSpPr>
        <p:spPr>
          <a:xfrm>
            <a:off x="7831293" y="1843638"/>
            <a:ext cx="168367" cy="1481041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468D506A-D383-49B7-B9BD-E3846B9E691A}"/>
              </a:ext>
            </a:extLst>
          </p:cNvPr>
          <p:cNvCxnSpPr>
            <a:cxnSpLocks/>
          </p:cNvCxnSpPr>
          <p:nvPr/>
        </p:nvCxnSpPr>
        <p:spPr>
          <a:xfrm>
            <a:off x="7839328" y="1660353"/>
            <a:ext cx="225863" cy="165944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D69BEDDF-2EC1-47AA-9876-E00718670D58}"/>
              </a:ext>
            </a:extLst>
          </p:cNvPr>
          <p:cNvCxnSpPr>
            <a:cxnSpLocks/>
          </p:cNvCxnSpPr>
          <p:nvPr/>
        </p:nvCxnSpPr>
        <p:spPr>
          <a:xfrm>
            <a:off x="7850775" y="1527501"/>
            <a:ext cx="294586" cy="179866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9DB1295E-E50C-4E6C-A8B0-944625BA50D8}"/>
              </a:ext>
            </a:extLst>
          </p:cNvPr>
          <p:cNvCxnSpPr>
            <a:cxnSpLocks/>
          </p:cNvCxnSpPr>
          <p:nvPr/>
        </p:nvCxnSpPr>
        <p:spPr>
          <a:xfrm>
            <a:off x="7858773" y="1398355"/>
            <a:ext cx="347764" cy="1924259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D2381972-43E8-4A17-8FD4-D6B6AD3D04F0}"/>
              </a:ext>
            </a:extLst>
          </p:cNvPr>
          <p:cNvCxnSpPr>
            <a:cxnSpLocks/>
          </p:cNvCxnSpPr>
          <p:nvPr/>
        </p:nvCxnSpPr>
        <p:spPr>
          <a:xfrm>
            <a:off x="7869622" y="1340128"/>
            <a:ext cx="409852" cy="198397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diritto 111">
            <a:extLst>
              <a:ext uri="{FF2B5EF4-FFF2-40B4-BE49-F238E27FC236}">
                <a16:creationId xmlns:a16="http://schemas.microsoft.com/office/drawing/2014/main" id="{DA8F74D0-18B0-457F-991C-18F4A60FD39D}"/>
              </a:ext>
            </a:extLst>
          </p:cNvPr>
          <p:cNvCxnSpPr>
            <a:cxnSpLocks/>
          </p:cNvCxnSpPr>
          <p:nvPr/>
        </p:nvCxnSpPr>
        <p:spPr>
          <a:xfrm>
            <a:off x="7893485" y="1308213"/>
            <a:ext cx="453509" cy="201289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034910C4-89A2-4270-A502-03057CD3145E}"/>
              </a:ext>
            </a:extLst>
          </p:cNvPr>
          <p:cNvCxnSpPr>
            <a:cxnSpLocks/>
          </p:cNvCxnSpPr>
          <p:nvPr/>
        </p:nvCxnSpPr>
        <p:spPr>
          <a:xfrm flipH="1">
            <a:off x="7436622" y="106567"/>
            <a:ext cx="197073" cy="741831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nettore diritto 194">
            <a:extLst>
              <a:ext uri="{FF2B5EF4-FFF2-40B4-BE49-F238E27FC236}">
                <a16:creationId xmlns:a16="http://schemas.microsoft.com/office/drawing/2014/main" id="{2C1A4634-48C2-4056-8ECD-68215209A891}"/>
              </a:ext>
            </a:extLst>
          </p:cNvPr>
          <p:cNvCxnSpPr>
            <a:cxnSpLocks/>
          </p:cNvCxnSpPr>
          <p:nvPr/>
        </p:nvCxnSpPr>
        <p:spPr>
          <a:xfrm flipH="1">
            <a:off x="7473722" y="107084"/>
            <a:ext cx="160745" cy="737732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id="{1E9B7100-817B-4490-960B-6F9A5A15E870}"/>
              </a:ext>
            </a:extLst>
          </p:cNvPr>
          <p:cNvCxnSpPr/>
          <p:nvPr/>
        </p:nvCxnSpPr>
        <p:spPr>
          <a:xfrm flipV="1">
            <a:off x="7508857" y="131029"/>
            <a:ext cx="122010" cy="717622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nettore diritto 206">
            <a:extLst>
              <a:ext uri="{FF2B5EF4-FFF2-40B4-BE49-F238E27FC236}">
                <a16:creationId xmlns:a16="http://schemas.microsoft.com/office/drawing/2014/main" id="{3698BA1C-6A33-4676-A116-F6D6D8599BC8}"/>
              </a:ext>
            </a:extLst>
          </p:cNvPr>
          <p:cNvCxnSpPr/>
          <p:nvPr/>
        </p:nvCxnSpPr>
        <p:spPr>
          <a:xfrm flipV="1">
            <a:off x="7547616" y="127635"/>
            <a:ext cx="83132" cy="721038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Connettore diritto 209">
            <a:extLst>
              <a:ext uri="{FF2B5EF4-FFF2-40B4-BE49-F238E27FC236}">
                <a16:creationId xmlns:a16="http://schemas.microsoft.com/office/drawing/2014/main" id="{586C441E-089E-41A5-BE66-88B8175D598E}"/>
              </a:ext>
            </a:extLst>
          </p:cNvPr>
          <p:cNvCxnSpPr/>
          <p:nvPr/>
        </p:nvCxnSpPr>
        <p:spPr>
          <a:xfrm flipV="1">
            <a:off x="7582115" y="131031"/>
            <a:ext cx="51502" cy="714299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nettore diritto 212">
            <a:extLst>
              <a:ext uri="{FF2B5EF4-FFF2-40B4-BE49-F238E27FC236}">
                <a16:creationId xmlns:a16="http://schemas.microsoft.com/office/drawing/2014/main" id="{8B604C7F-9DDD-453D-89D0-E83CA33A3D51}"/>
              </a:ext>
            </a:extLst>
          </p:cNvPr>
          <p:cNvCxnSpPr/>
          <p:nvPr/>
        </p:nvCxnSpPr>
        <p:spPr>
          <a:xfrm flipV="1">
            <a:off x="7624592" y="130363"/>
            <a:ext cx="6363" cy="72021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onnettore diritto 214">
            <a:extLst>
              <a:ext uri="{FF2B5EF4-FFF2-40B4-BE49-F238E27FC236}">
                <a16:creationId xmlns:a16="http://schemas.microsoft.com/office/drawing/2014/main" id="{E9710D3E-CE09-4656-9D71-A8B2AD85CE47}"/>
              </a:ext>
            </a:extLst>
          </p:cNvPr>
          <p:cNvCxnSpPr/>
          <p:nvPr/>
        </p:nvCxnSpPr>
        <p:spPr>
          <a:xfrm flipH="1" flipV="1">
            <a:off x="7630816" y="131029"/>
            <a:ext cx="25490" cy="713462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id="{0EFD821D-4783-44E4-82F1-FB60927D74A8}"/>
              </a:ext>
            </a:extLst>
          </p:cNvPr>
          <p:cNvCxnSpPr/>
          <p:nvPr/>
        </p:nvCxnSpPr>
        <p:spPr>
          <a:xfrm flipH="1" flipV="1">
            <a:off x="7631289" y="127810"/>
            <a:ext cx="63973" cy="717072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nettore diritto 222">
            <a:extLst>
              <a:ext uri="{FF2B5EF4-FFF2-40B4-BE49-F238E27FC236}">
                <a16:creationId xmlns:a16="http://schemas.microsoft.com/office/drawing/2014/main" id="{6E83E9F3-2B29-4E01-BE69-338F90FD9D40}"/>
              </a:ext>
            </a:extLst>
          </p:cNvPr>
          <p:cNvCxnSpPr/>
          <p:nvPr/>
        </p:nvCxnSpPr>
        <p:spPr>
          <a:xfrm flipH="1" flipV="1">
            <a:off x="7630325" y="127812"/>
            <a:ext cx="96959" cy="718407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nettore diritto 224">
            <a:extLst>
              <a:ext uri="{FF2B5EF4-FFF2-40B4-BE49-F238E27FC236}">
                <a16:creationId xmlns:a16="http://schemas.microsoft.com/office/drawing/2014/main" id="{C369EF16-5F27-48B9-BB16-0F1D0A3FF828}"/>
              </a:ext>
            </a:extLst>
          </p:cNvPr>
          <p:cNvCxnSpPr/>
          <p:nvPr/>
        </p:nvCxnSpPr>
        <p:spPr>
          <a:xfrm flipH="1" flipV="1">
            <a:off x="7629997" y="125890"/>
            <a:ext cx="135298" cy="714924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nettore diritto 227">
            <a:extLst>
              <a:ext uri="{FF2B5EF4-FFF2-40B4-BE49-F238E27FC236}">
                <a16:creationId xmlns:a16="http://schemas.microsoft.com/office/drawing/2014/main" id="{A2F93070-9515-48D6-A6AC-91C4C0DB1A16}"/>
              </a:ext>
            </a:extLst>
          </p:cNvPr>
          <p:cNvCxnSpPr>
            <a:cxnSpLocks/>
          </p:cNvCxnSpPr>
          <p:nvPr/>
        </p:nvCxnSpPr>
        <p:spPr>
          <a:xfrm flipH="1" flipV="1">
            <a:off x="7630703" y="125074"/>
            <a:ext cx="167382" cy="720254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Connettore diritto 231">
            <a:extLst>
              <a:ext uri="{FF2B5EF4-FFF2-40B4-BE49-F238E27FC236}">
                <a16:creationId xmlns:a16="http://schemas.microsoft.com/office/drawing/2014/main" id="{8A75D615-16B3-4541-B546-FDD555EDBA2E}"/>
              </a:ext>
            </a:extLst>
          </p:cNvPr>
          <p:cNvCxnSpPr/>
          <p:nvPr/>
        </p:nvCxnSpPr>
        <p:spPr>
          <a:xfrm flipV="1">
            <a:off x="7411635" y="125133"/>
            <a:ext cx="219250" cy="71568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Connettore diritto 245">
            <a:extLst>
              <a:ext uri="{FF2B5EF4-FFF2-40B4-BE49-F238E27FC236}">
                <a16:creationId xmlns:a16="http://schemas.microsoft.com/office/drawing/2014/main" id="{3E2097CF-2A11-4CB2-8489-1ABCB5B97324}"/>
              </a:ext>
            </a:extLst>
          </p:cNvPr>
          <p:cNvCxnSpPr>
            <a:cxnSpLocks/>
          </p:cNvCxnSpPr>
          <p:nvPr/>
        </p:nvCxnSpPr>
        <p:spPr>
          <a:xfrm>
            <a:off x="7631767" y="109277"/>
            <a:ext cx="179233" cy="735888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6" name="Connettore diritto 575">
            <a:extLst>
              <a:ext uri="{FF2B5EF4-FFF2-40B4-BE49-F238E27FC236}">
                <a16:creationId xmlns:a16="http://schemas.microsoft.com/office/drawing/2014/main" id="{FD8341F1-B39C-49D3-9FDC-D4CC2D263E6D}"/>
              </a:ext>
            </a:extLst>
          </p:cNvPr>
          <p:cNvCxnSpPr>
            <a:cxnSpLocks/>
          </p:cNvCxnSpPr>
          <p:nvPr/>
        </p:nvCxnSpPr>
        <p:spPr>
          <a:xfrm>
            <a:off x="7798022" y="786887"/>
            <a:ext cx="105290" cy="439158"/>
          </a:xfrm>
          <a:prstGeom prst="line">
            <a:avLst/>
          </a:prstGeom>
          <a:ln w="31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5" name="Connettore diritto 584">
            <a:extLst>
              <a:ext uri="{FF2B5EF4-FFF2-40B4-BE49-F238E27FC236}">
                <a16:creationId xmlns:a16="http://schemas.microsoft.com/office/drawing/2014/main" id="{EF128C69-53ED-4204-A982-1EDBCA5D10A8}"/>
              </a:ext>
            </a:extLst>
          </p:cNvPr>
          <p:cNvCxnSpPr/>
          <p:nvPr/>
        </p:nvCxnSpPr>
        <p:spPr>
          <a:xfrm>
            <a:off x="7120142" y="846834"/>
            <a:ext cx="0" cy="36446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7" name="Connettore diritto 586">
            <a:extLst>
              <a:ext uri="{FF2B5EF4-FFF2-40B4-BE49-F238E27FC236}">
                <a16:creationId xmlns:a16="http://schemas.microsoft.com/office/drawing/2014/main" id="{77CC8A18-513C-4ACD-B933-2BFDDFB59BA3}"/>
              </a:ext>
            </a:extLst>
          </p:cNvPr>
          <p:cNvCxnSpPr/>
          <p:nvPr/>
        </p:nvCxnSpPr>
        <p:spPr>
          <a:xfrm>
            <a:off x="7157109" y="845328"/>
            <a:ext cx="0" cy="37519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9" name="Connettore diritto 588">
            <a:extLst>
              <a:ext uri="{FF2B5EF4-FFF2-40B4-BE49-F238E27FC236}">
                <a16:creationId xmlns:a16="http://schemas.microsoft.com/office/drawing/2014/main" id="{C1500B78-9B82-4502-9590-DC4B419F3499}"/>
              </a:ext>
            </a:extLst>
          </p:cNvPr>
          <p:cNvCxnSpPr/>
          <p:nvPr/>
        </p:nvCxnSpPr>
        <p:spPr>
          <a:xfrm>
            <a:off x="7191362" y="845328"/>
            <a:ext cx="0" cy="36842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1" name="Connettore diritto 590">
            <a:extLst>
              <a:ext uri="{FF2B5EF4-FFF2-40B4-BE49-F238E27FC236}">
                <a16:creationId xmlns:a16="http://schemas.microsoft.com/office/drawing/2014/main" id="{EADDB762-0626-4AB9-8AEE-B0A8F3344C11}"/>
              </a:ext>
            </a:extLst>
          </p:cNvPr>
          <p:cNvCxnSpPr>
            <a:cxnSpLocks/>
          </p:cNvCxnSpPr>
          <p:nvPr/>
        </p:nvCxnSpPr>
        <p:spPr>
          <a:xfrm>
            <a:off x="7229815" y="845328"/>
            <a:ext cx="0" cy="36842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3" name="Connettore diritto 592">
            <a:extLst>
              <a:ext uri="{FF2B5EF4-FFF2-40B4-BE49-F238E27FC236}">
                <a16:creationId xmlns:a16="http://schemas.microsoft.com/office/drawing/2014/main" id="{290565CA-F335-4491-93D9-C73C52E88212}"/>
              </a:ext>
            </a:extLst>
          </p:cNvPr>
          <p:cNvCxnSpPr/>
          <p:nvPr/>
        </p:nvCxnSpPr>
        <p:spPr>
          <a:xfrm>
            <a:off x="7263926" y="845328"/>
            <a:ext cx="0" cy="37519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5" name="Connettore diritto 594">
            <a:extLst>
              <a:ext uri="{FF2B5EF4-FFF2-40B4-BE49-F238E27FC236}">
                <a16:creationId xmlns:a16="http://schemas.microsoft.com/office/drawing/2014/main" id="{8256B237-DE4F-48C2-B227-69AAC028D62F}"/>
              </a:ext>
            </a:extLst>
          </p:cNvPr>
          <p:cNvCxnSpPr/>
          <p:nvPr/>
        </p:nvCxnSpPr>
        <p:spPr>
          <a:xfrm>
            <a:off x="7300802" y="845328"/>
            <a:ext cx="0" cy="36842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8" name="Connettore diritto 597">
            <a:extLst>
              <a:ext uri="{FF2B5EF4-FFF2-40B4-BE49-F238E27FC236}">
                <a16:creationId xmlns:a16="http://schemas.microsoft.com/office/drawing/2014/main" id="{70D90546-9DBC-4A06-8C41-69F78FF913FF}"/>
              </a:ext>
            </a:extLst>
          </p:cNvPr>
          <p:cNvCxnSpPr/>
          <p:nvPr/>
        </p:nvCxnSpPr>
        <p:spPr>
          <a:xfrm>
            <a:off x="7334768" y="845328"/>
            <a:ext cx="0" cy="36842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0" name="Connettore diritto 599">
            <a:extLst>
              <a:ext uri="{FF2B5EF4-FFF2-40B4-BE49-F238E27FC236}">
                <a16:creationId xmlns:a16="http://schemas.microsoft.com/office/drawing/2014/main" id="{6A651CD7-93E1-4AFD-8666-00BA3E0D731A}"/>
              </a:ext>
            </a:extLst>
          </p:cNvPr>
          <p:cNvCxnSpPr/>
          <p:nvPr/>
        </p:nvCxnSpPr>
        <p:spPr>
          <a:xfrm>
            <a:off x="7370741" y="838959"/>
            <a:ext cx="0" cy="374797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2" name="Connettore diritto 601">
            <a:extLst>
              <a:ext uri="{FF2B5EF4-FFF2-40B4-BE49-F238E27FC236}">
                <a16:creationId xmlns:a16="http://schemas.microsoft.com/office/drawing/2014/main" id="{AD2DF6E2-6C82-4AD8-BD05-A3AD49A375F4}"/>
              </a:ext>
            </a:extLst>
          </p:cNvPr>
          <p:cNvCxnSpPr/>
          <p:nvPr/>
        </p:nvCxnSpPr>
        <p:spPr>
          <a:xfrm>
            <a:off x="7404136" y="838959"/>
            <a:ext cx="0" cy="381567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4" name="Connettore diritto 603">
            <a:extLst>
              <a:ext uri="{FF2B5EF4-FFF2-40B4-BE49-F238E27FC236}">
                <a16:creationId xmlns:a16="http://schemas.microsoft.com/office/drawing/2014/main" id="{8CDB5A56-C4E6-419B-98D6-8A708269AFF8}"/>
              </a:ext>
            </a:extLst>
          </p:cNvPr>
          <p:cNvCxnSpPr/>
          <p:nvPr/>
        </p:nvCxnSpPr>
        <p:spPr>
          <a:xfrm>
            <a:off x="7444496" y="838959"/>
            <a:ext cx="0" cy="374797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6" name="Connettore diritto 605">
            <a:extLst>
              <a:ext uri="{FF2B5EF4-FFF2-40B4-BE49-F238E27FC236}">
                <a16:creationId xmlns:a16="http://schemas.microsoft.com/office/drawing/2014/main" id="{A14CEB06-4156-4F2E-85AB-96E0CD690B94}"/>
              </a:ext>
            </a:extLst>
          </p:cNvPr>
          <p:cNvCxnSpPr/>
          <p:nvPr/>
        </p:nvCxnSpPr>
        <p:spPr>
          <a:xfrm>
            <a:off x="7477530" y="838959"/>
            <a:ext cx="0" cy="374797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8" name="Connettore diritto 607">
            <a:extLst>
              <a:ext uri="{FF2B5EF4-FFF2-40B4-BE49-F238E27FC236}">
                <a16:creationId xmlns:a16="http://schemas.microsoft.com/office/drawing/2014/main" id="{BCE2DB48-7457-422F-A95F-FEB546BF1A4D}"/>
              </a:ext>
            </a:extLst>
          </p:cNvPr>
          <p:cNvCxnSpPr/>
          <p:nvPr/>
        </p:nvCxnSpPr>
        <p:spPr>
          <a:xfrm>
            <a:off x="7516140" y="845328"/>
            <a:ext cx="0" cy="36842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0" name="Connettore diritto 609">
            <a:extLst>
              <a:ext uri="{FF2B5EF4-FFF2-40B4-BE49-F238E27FC236}">
                <a16:creationId xmlns:a16="http://schemas.microsoft.com/office/drawing/2014/main" id="{CC2DDC9B-9691-4EAA-894A-DC0814983BD4}"/>
              </a:ext>
            </a:extLst>
          </p:cNvPr>
          <p:cNvCxnSpPr>
            <a:cxnSpLocks/>
          </p:cNvCxnSpPr>
          <p:nvPr/>
        </p:nvCxnSpPr>
        <p:spPr>
          <a:xfrm>
            <a:off x="7552187" y="845328"/>
            <a:ext cx="0" cy="36842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2" name="Connettore diritto 611">
            <a:extLst>
              <a:ext uri="{FF2B5EF4-FFF2-40B4-BE49-F238E27FC236}">
                <a16:creationId xmlns:a16="http://schemas.microsoft.com/office/drawing/2014/main" id="{5391E2A5-3DA2-4321-A881-3F2531B376E7}"/>
              </a:ext>
            </a:extLst>
          </p:cNvPr>
          <p:cNvCxnSpPr>
            <a:cxnSpLocks/>
          </p:cNvCxnSpPr>
          <p:nvPr/>
        </p:nvCxnSpPr>
        <p:spPr>
          <a:xfrm flipH="1">
            <a:off x="7586655" y="742206"/>
            <a:ext cx="2562" cy="476113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6" name="Connettore diritto 615">
            <a:extLst>
              <a:ext uri="{FF2B5EF4-FFF2-40B4-BE49-F238E27FC236}">
                <a16:creationId xmlns:a16="http://schemas.microsoft.com/office/drawing/2014/main" id="{38EFD53A-5583-479E-92F3-3D8BEFA9C5A7}"/>
              </a:ext>
            </a:extLst>
          </p:cNvPr>
          <p:cNvCxnSpPr>
            <a:cxnSpLocks/>
          </p:cNvCxnSpPr>
          <p:nvPr/>
        </p:nvCxnSpPr>
        <p:spPr>
          <a:xfrm>
            <a:off x="7623123" y="838959"/>
            <a:ext cx="0" cy="374797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9" name="Connettore diritto 618">
            <a:extLst>
              <a:ext uri="{FF2B5EF4-FFF2-40B4-BE49-F238E27FC236}">
                <a16:creationId xmlns:a16="http://schemas.microsoft.com/office/drawing/2014/main" id="{CFBF42EE-B170-4D2C-9F2F-1B48451886D4}"/>
              </a:ext>
            </a:extLst>
          </p:cNvPr>
          <p:cNvCxnSpPr/>
          <p:nvPr/>
        </p:nvCxnSpPr>
        <p:spPr>
          <a:xfrm>
            <a:off x="7659817" y="845328"/>
            <a:ext cx="0" cy="36842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1" name="Connettore diritto 620">
            <a:extLst>
              <a:ext uri="{FF2B5EF4-FFF2-40B4-BE49-F238E27FC236}">
                <a16:creationId xmlns:a16="http://schemas.microsoft.com/office/drawing/2014/main" id="{D281CA28-921B-4AD5-B22E-E96F681A89C6}"/>
              </a:ext>
            </a:extLst>
          </p:cNvPr>
          <p:cNvCxnSpPr/>
          <p:nvPr/>
        </p:nvCxnSpPr>
        <p:spPr>
          <a:xfrm>
            <a:off x="7732997" y="845328"/>
            <a:ext cx="0" cy="37519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3" name="Connettore diritto 622">
            <a:extLst>
              <a:ext uri="{FF2B5EF4-FFF2-40B4-BE49-F238E27FC236}">
                <a16:creationId xmlns:a16="http://schemas.microsoft.com/office/drawing/2014/main" id="{9AAB60D3-280C-4592-872F-F69770021231}"/>
              </a:ext>
            </a:extLst>
          </p:cNvPr>
          <p:cNvCxnSpPr>
            <a:cxnSpLocks/>
          </p:cNvCxnSpPr>
          <p:nvPr/>
        </p:nvCxnSpPr>
        <p:spPr>
          <a:xfrm>
            <a:off x="7766505" y="847358"/>
            <a:ext cx="0" cy="36639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6" name="Connettore diritto 625">
            <a:extLst>
              <a:ext uri="{FF2B5EF4-FFF2-40B4-BE49-F238E27FC236}">
                <a16:creationId xmlns:a16="http://schemas.microsoft.com/office/drawing/2014/main" id="{CAF20828-F6B2-4694-AD77-34E0876FC498}"/>
              </a:ext>
            </a:extLst>
          </p:cNvPr>
          <p:cNvCxnSpPr/>
          <p:nvPr/>
        </p:nvCxnSpPr>
        <p:spPr>
          <a:xfrm>
            <a:off x="7838595" y="845328"/>
            <a:ext cx="0" cy="36842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8" name="Connettore diritto 627">
            <a:extLst>
              <a:ext uri="{FF2B5EF4-FFF2-40B4-BE49-F238E27FC236}">
                <a16:creationId xmlns:a16="http://schemas.microsoft.com/office/drawing/2014/main" id="{8DD0FA91-4862-43F2-9C95-1D2218C8594A}"/>
              </a:ext>
            </a:extLst>
          </p:cNvPr>
          <p:cNvCxnSpPr/>
          <p:nvPr/>
        </p:nvCxnSpPr>
        <p:spPr>
          <a:xfrm>
            <a:off x="7874900" y="845328"/>
            <a:ext cx="0" cy="36842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Connettore diritto 629">
            <a:extLst>
              <a:ext uri="{FF2B5EF4-FFF2-40B4-BE49-F238E27FC236}">
                <a16:creationId xmlns:a16="http://schemas.microsoft.com/office/drawing/2014/main" id="{E24438D3-AA3B-4DBA-9B33-DCAF524593EE}"/>
              </a:ext>
            </a:extLst>
          </p:cNvPr>
          <p:cNvCxnSpPr/>
          <p:nvPr/>
        </p:nvCxnSpPr>
        <p:spPr>
          <a:xfrm>
            <a:off x="7801832" y="845328"/>
            <a:ext cx="0" cy="36842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Connettore diritto 631">
            <a:extLst>
              <a:ext uri="{FF2B5EF4-FFF2-40B4-BE49-F238E27FC236}">
                <a16:creationId xmlns:a16="http://schemas.microsoft.com/office/drawing/2014/main" id="{958BC481-999B-4008-AD46-4C79919D9588}"/>
              </a:ext>
            </a:extLst>
          </p:cNvPr>
          <p:cNvCxnSpPr/>
          <p:nvPr/>
        </p:nvCxnSpPr>
        <p:spPr>
          <a:xfrm>
            <a:off x="7947353" y="845330"/>
            <a:ext cx="0" cy="553025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4" name="Connettore diritto 633">
            <a:extLst>
              <a:ext uri="{FF2B5EF4-FFF2-40B4-BE49-F238E27FC236}">
                <a16:creationId xmlns:a16="http://schemas.microsoft.com/office/drawing/2014/main" id="{D52E9B72-5AE8-4FDA-BF56-4F0487AF2869}"/>
              </a:ext>
            </a:extLst>
          </p:cNvPr>
          <p:cNvCxnSpPr/>
          <p:nvPr/>
        </p:nvCxnSpPr>
        <p:spPr>
          <a:xfrm>
            <a:off x="7982288" y="845328"/>
            <a:ext cx="0" cy="726368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6" name="Connettore diritto 635">
            <a:extLst>
              <a:ext uri="{FF2B5EF4-FFF2-40B4-BE49-F238E27FC236}">
                <a16:creationId xmlns:a16="http://schemas.microsoft.com/office/drawing/2014/main" id="{8886B4C6-37CE-4004-B69E-31CC0CA95271}"/>
              </a:ext>
            </a:extLst>
          </p:cNvPr>
          <p:cNvCxnSpPr/>
          <p:nvPr/>
        </p:nvCxnSpPr>
        <p:spPr>
          <a:xfrm>
            <a:off x="8019200" y="845328"/>
            <a:ext cx="0" cy="865362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8" name="Connettore diritto 637">
            <a:extLst>
              <a:ext uri="{FF2B5EF4-FFF2-40B4-BE49-F238E27FC236}">
                <a16:creationId xmlns:a16="http://schemas.microsoft.com/office/drawing/2014/main" id="{3D6246A5-D168-4BB9-A3A7-E1892F5023AF}"/>
              </a:ext>
            </a:extLst>
          </p:cNvPr>
          <p:cNvCxnSpPr/>
          <p:nvPr/>
        </p:nvCxnSpPr>
        <p:spPr>
          <a:xfrm>
            <a:off x="7910441" y="845328"/>
            <a:ext cx="0" cy="37519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nettore diritto 255">
            <a:extLst>
              <a:ext uri="{FF2B5EF4-FFF2-40B4-BE49-F238E27FC236}">
                <a16:creationId xmlns:a16="http://schemas.microsoft.com/office/drawing/2014/main" id="{D80D1C0A-F9D9-4230-9AC1-1F4C5ED39589}"/>
              </a:ext>
            </a:extLst>
          </p:cNvPr>
          <p:cNvCxnSpPr/>
          <p:nvPr/>
        </p:nvCxnSpPr>
        <p:spPr>
          <a:xfrm>
            <a:off x="7696619" y="844354"/>
            <a:ext cx="0" cy="373808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nettore diritto 258">
            <a:extLst>
              <a:ext uri="{FF2B5EF4-FFF2-40B4-BE49-F238E27FC236}">
                <a16:creationId xmlns:a16="http://schemas.microsoft.com/office/drawing/2014/main" id="{78C3194C-1939-4A46-AA14-04F3386FB7EB}"/>
              </a:ext>
            </a:extLst>
          </p:cNvPr>
          <p:cNvCxnSpPr>
            <a:cxnSpLocks/>
          </p:cNvCxnSpPr>
          <p:nvPr/>
        </p:nvCxnSpPr>
        <p:spPr>
          <a:xfrm>
            <a:off x="7119842" y="1762468"/>
            <a:ext cx="0" cy="1236109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nettore diritto 260">
            <a:extLst>
              <a:ext uri="{FF2B5EF4-FFF2-40B4-BE49-F238E27FC236}">
                <a16:creationId xmlns:a16="http://schemas.microsoft.com/office/drawing/2014/main" id="{574D221E-A874-4276-AE28-8A4A0A280000}"/>
              </a:ext>
            </a:extLst>
          </p:cNvPr>
          <p:cNvCxnSpPr>
            <a:cxnSpLocks/>
          </p:cNvCxnSpPr>
          <p:nvPr/>
        </p:nvCxnSpPr>
        <p:spPr>
          <a:xfrm>
            <a:off x="7157109" y="1990720"/>
            <a:ext cx="0" cy="1014233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nettore diritto 262">
            <a:extLst>
              <a:ext uri="{FF2B5EF4-FFF2-40B4-BE49-F238E27FC236}">
                <a16:creationId xmlns:a16="http://schemas.microsoft.com/office/drawing/2014/main" id="{E6C2596D-BA18-4B93-A43F-E14D1D60CFE8}"/>
              </a:ext>
            </a:extLst>
          </p:cNvPr>
          <p:cNvCxnSpPr>
            <a:cxnSpLocks/>
          </p:cNvCxnSpPr>
          <p:nvPr/>
        </p:nvCxnSpPr>
        <p:spPr>
          <a:xfrm>
            <a:off x="7191362" y="2201192"/>
            <a:ext cx="0" cy="797385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nettore diritto 264">
            <a:extLst>
              <a:ext uri="{FF2B5EF4-FFF2-40B4-BE49-F238E27FC236}">
                <a16:creationId xmlns:a16="http://schemas.microsoft.com/office/drawing/2014/main" id="{08122F69-C6B2-4DA5-9323-80752DC8F56A}"/>
              </a:ext>
            </a:extLst>
          </p:cNvPr>
          <p:cNvCxnSpPr>
            <a:cxnSpLocks/>
          </p:cNvCxnSpPr>
          <p:nvPr/>
        </p:nvCxnSpPr>
        <p:spPr>
          <a:xfrm>
            <a:off x="7229815" y="2426832"/>
            <a:ext cx="0" cy="578121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onnettore diritto 266">
            <a:extLst>
              <a:ext uri="{FF2B5EF4-FFF2-40B4-BE49-F238E27FC236}">
                <a16:creationId xmlns:a16="http://schemas.microsoft.com/office/drawing/2014/main" id="{F1C3F61D-5CCE-48EE-B44B-4B7F49FBA085}"/>
              </a:ext>
            </a:extLst>
          </p:cNvPr>
          <p:cNvCxnSpPr>
            <a:cxnSpLocks/>
          </p:cNvCxnSpPr>
          <p:nvPr/>
        </p:nvCxnSpPr>
        <p:spPr>
          <a:xfrm>
            <a:off x="7263926" y="2644533"/>
            <a:ext cx="0" cy="360418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Connettore diritto 268">
            <a:extLst>
              <a:ext uri="{FF2B5EF4-FFF2-40B4-BE49-F238E27FC236}">
                <a16:creationId xmlns:a16="http://schemas.microsoft.com/office/drawing/2014/main" id="{F8E87D2B-FBD6-4F68-8531-B0FCC450CDDB}"/>
              </a:ext>
            </a:extLst>
          </p:cNvPr>
          <p:cNvCxnSpPr>
            <a:cxnSpLocks/>
          </p:cNvCxnSpPr>
          <p:nvPr/>
        </p:nvCxnSpPr>
        <p:spPr>
          <a:xfrm>
            <a:off x="7516140" y="2104105"/>
            <a:ext cx="0" cy="90084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Connettore diritto 270">
            <a:extLst>
              <a:ext uri="{FF2B5EF4-FFF2-40B4-BE49-F238E27FC236}">
                <a16:creationId xmlns:a16="http://schemas.microsoft.com/office/drawing/2014/main" id="{2F534D2F-3867-47D9-8DCD-E0B3F202E79F}"/>
              </a:ext>
            </a:extLst>
          </p:cNvPr>
          <p:cNvCxnSpPr>
            <a:cxnSpLocks/>
          </p:cNvCxnSpPr>
          <p:nvPr/>
        </p:nvCxnSpPr>
        <p:spPr>
          <a:xfrm>
            <a:off x="7477530" y="2181973"/>
            <a:ext cx="0" cy="816602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Connettore diritto 272">
            <a:extLst>
              <a:ext uri="{FF2B5EF4-FFF2-40B4-BE49-F238E27FC236}">
                <a16:creationId xmlns:a16="http://schemas.microsoft.com/office/drawing/2014/main" id="{901F9C6E-9EB5-4A6E-A6CD-9B72E1C4C535}"/>
              </a:ext>
            </a:extLst>
          </p:cNvPr>
          <p:cNvCxnSpPr>
            <a:cxnSpLocks/>
          </p:cNvCxnSpPr>
          <p:nvPr/>
        </p:nvCxnSpPr>
        <p:spPr>
          <a:xfrm>
            <a:off x="7444496" y="2240538"/>
            <a:ext cx="0" cy="758039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Connettore diritto 274">
            <a:extLst>
              <a:ext uri="{FF2B5EF4-FFF2-40B4-BE49-F238E27FC236}">
                <a16:creationId xmlns:a16="http://schemas.microsoft.com/office/drawing/2014/main" id="{440F341B-B2B1-4E11-B4A3-CC99DB75CD9D}"/>
              </a:ext>
            </a:extLst>
          </p:cNvPr>
          <p:cNvCxnSpPr>
            <a:cxnSpLocks/>
          </p:cNvCxnSpPr>
          <p:nvPr/>
        </p:nvCxnSpPr>
        <p:spPr>
          <a:xfrm>
            <a:off x="7405223" y="2359991"/>
            <a:ext cx="0" cy="63858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Connettore diritto 276">
            <a:extLst>
              <a:ext uri="{FF2B5EF4-FFF2-40B4-BE49-F238E27FC236}">
                <a16:creationId xmlns:a16="http://schemas.microsoft.com/office/drawing/2014/main" id="{D865942E-BD6F-4CE6-B010-4744E2BE512D}"/>
              </a:ext>
            </a:extLst>
          </p:cNvPr>
          <p:cNvCxnSpPr>
            <a:cxnSpLocks/>
          </p:cNvCxnSpPr>
          <p:nvPr/>
        </p:nvCxnSpPr>
        <p:spPr>
          <a:xfrm>
            <a:off x="7370741" y="2394637"/>
            <a:ext cx="0" cy="603938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Connettore diritto 279">
            <a:extLst>
              <a:ext uri="{FF2B5EF4-FFF2-40B4-BE49-F238E27FC236}">
                <a16:creationId xmlns:a16="http://schemas.microsoft.com/office/drawing/2014/main" id="{40E26E4E-B4C1-4361-8230-911B10B74CAF}"/>
              </a:ext>
            </a:extLst>
          </p:cNvPr>
          <p:cNvCxnSpPr>
            <a:cxnSpLocks/>
          </p:cNvCxnSpPr>
          <p:nvPr/>
        </p:nvCxnSpPr>
        <p:spPr>
          <a:xfrm>
            <a:off x="7334768" y="2490073"/>
            <a:ext cx="0" cy="508502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Connettore diritto 284">
            <a:extLst>
              <a:ext uri="{FF2B5EF4-FFF2-40B4-BE49-F238E27FC236}">
                <a16:creationId xmlns:a16="http://schemas.microsoft.com/office/drawing/2014/main" id="{7C6B0DB8-C9BA-4D72-A1EC-C3817E2588C3}"/>
              </a:ext>
            </a:extLst>
          </p:cNvPr>
          <p:cNvCxnSpPr>
            <a:cxnSpLocks/>
          </p:cNvCxnSpPr>
          <p:nvPr/>
        </p:nvCxnSpPr>
        <p:spPr>
          <a:xfrm>
            <a:off x="7300802" y="2556163"/>
            <a:ext cx="0" cy="448788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Connettore diritto 290">
            <a:extLst>
              <a:ext uri="{FF2B5EF4-FFF2-40B4-BE49-F238E27FC236}">
                <a16:creationId xmlns:a16="http://schemas.microsoft.com/office/drawing/2014/main" id="{46FA204D-72E8-48CA-82A0-81778EF9CDAB}"/>
              </a:ext>
            </a:extLst>
          </p:cNvPr>
          <p:cNvCxnSpPr>
            <a:cxnSpLocks/>
          </p:cNvCxnSpPr>
          <p:nvPr/>
        </p:nvCxnSpPr>
        <p:spPr>
          <a:xfrm>
            <a:off x="7551426" y="2029637"/>
            <a:ext cx="0" cy="968938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nettore diritto 295">
            <a:extLst>
              <a:ext uri="{FF2B5EF4-FFF2-40B4-BE49-F238E27FC236}">
                <a16:creationId xmlns:a16="http://schemas.microsoft.com/office/drawing/2014/main" id="{04466643-2EFE-4DB7-8811-5907C8DA036A}"/>
              </a:ext>
            </a:extLst>
          </p:cNvPr>
          <p:cNvCxnSpPr>
            <a:cxnSpLocks/>
          </p:cNvCxnSpPr>
          <p:nvPr/>
        </p:nvCxnSpPr>
        <p:spPr>
          <a:xfrm>
            <a:off x="7585791" y="1953527"/>
            <a:ext cx="0" cy="1045048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0" name="Connettore diritto 639">
            <a:extLst>
              <a:ext uri="{FF2B5EF4-FFF2-40B4-BE49-F238E27FC236}">
                <a16:creationId xmlns:a16="http://schemas.microsoft.com/office/drawing/2014/main" id="{4CBDBA90-C1BC-439B-8EDE-700A267EB924}"/>
              </a:ext>
            </a:extLst>
          </p:cNvPr>
          <p:cNvCxnSpPr>
            <a:cxnSpLocks/>
          </p:cNvCxnSpPr>
          <p:nvPr/>
        </p:nvCxnSpPr>
        <p:spPr>
          <a:xfrm>
            <a:off x="7623123" y="1856660"/>
            <a:ext cx="0" cy="1148293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2" name="Connettore diritto 641">
            <a:extLst>
              <a:ext uri="{FF2B5EF4-FFF2-40B4-BE49-F238E27FC236}">
                <a16:creationId xmlns:a16="http://schemas.microsoft.com/office/drawing/2014/main" id="{6DAA163A-D109-424A-9046-79A5D8BE3577}"/>
              </a:ext>
            </a:extLst>
          </p:cNvPr>
          <p:cNvCxnSpPr>
            <a:cxnSpLocks/>
          </p:cNvCxnSpPr>
          <p:nvPr/>
        </p:nvCxnSpPr>
        <p:spPr>
          <a:xfrm>
            <a:off x="7659817" y="1794554"/>
            <a:ext cx="0" cy="1204023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4" name="Connettore diritto 643">
            <a:extLst>
              <a:ext uri="{FF2B5EF4-FFF2-40B4-BE49-F238E27FC236}">
                <a16:creationId xmlns:a16="http://schemas.microsoft.com/office/drawing/2014/main" id="{79F1D2D5-7A32-451A-ABFE-6CCD175CCB3F}"/>
              </a:ext>
            </a:extLst>
          </p:cNvPr>
          <p:cNvCxnSpPr>
            <a:cxnSpLocks/>
          </p:cNvCxnSpPr>
          <p:nvPr/>
        </p:nvCxnSpPr>
        <p:spPr>
          <a:xfrm>
            <a:off x="7694970" y="1707478"/>
            <a:ext cx="0" cy="1291099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6" name="Connettore diritto 645">
            <a:extLst>
              <a:ext uri="{FF2B5EF4-FFF2-40B4-BE49-F238E27FC236}">
                <a16:creationId xmlns:a16="http://schemas.microsoft.com/office/drawing/2014/main" id="{8AD8CFED-D4F3-4869-A5E8-22C30BEB1FE4}"/>
              </a:ext>
            </a:extLst>
          </p:cNvPr>
          <p:cNvCxnSpPr>
            <a:cxnSpLocks/>
          </p:cNvCxnSpPr>
          <p:nvPr/>
        </p:nvCxnSpPr>
        <p:spPr>
          <a:xfrm>
            <a:off x="7731813" y="1644633"/>
            <a:ext cx="0" cy="1347523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8" name="Connettore diritto 647">
            <a:extLst>
              <a:ext uri="{FF2B5EF4-FFF2-40B4-BE49-F238E27FC236}">
                <a16:creationId xmlns:a16="http://schemas.microsoft.com/office/drawing/2014/main" id="{E8D98FF0-BBCA-4D38-95BF-EBB767DDBDD1}"/>
              </a:ext>
            </a:extLst>
          </p:cNvPr>
          <p:cNvCxnSpPr>
            <a:cxnSpLocks/>
          </p:cNvCxnSpPr>
          <p:nvPr/>
        </p:nvCxnSpPr>
        <p:spPr>
          <a:xfrm>
            <a:off x="7764600" y="1556696"/>
            <a:ext cx="0" cy="1154971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0" name="Connettore diritto 649">
            <a:extLst>
              <a:ext uri="{FF2B5EF4-FFF2-40B4-BE49-F238E27FC236}">
                <a16:creationId xmlns:a16="http://schemas.microsoft.com/office/drawing/2014/main" id="{08A53A88-A1AC-4086-BCBE-90E589F8416A}"/>
              </a:ext>
            </a:extLst>
          </p:cNvPr>
          <p:cNvCxnSpPr>
            <a:cxnSpLocks/>
          </p:cNvCxnSpPr>
          <p:nvPr/>
        </p:nvCxnSpPr>
        <p:spPr>
          <a:xfrm>
            <a:off x="7800320" y="1483863"/>
            <a:ext cx="0" cy="737369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2" name="Connettore diritto 651">
            <a:extLst>
              <a:ext uri="{FF2B5EF4-FFF2-40B4-BE49-F238E27FC236}">
                <a16:creationId xmlns:a16="http://schemas.microsoft.com/office/drawing/2014/main" id="{4E9F705B-F93E-4135-B788-E00FF9FA277D}"/>
              </a:ext>
            </a:extLst>
          </p:cNvPr>
          <p:cNvCxnSpPr>
            <a:cxnSpLocks/>
          </p:cNvCxnSpPr>
          <p:nvPr/>
        </p:nvCxnSpPr>
        <p:spPr>
          <a:xfrm>
            <a:off x="7838595" y="1412951"/>
            <a:ext cx="0" cy="267261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Connettore diritto 465">
            <a:extLst>
              <a:ext uri="{FF2B5EF4-FFF2-40B4-BE49-F238E27FC236}">
                <a16:creationId xmlns:a16="http://schemas.microsoft.com/office/drawing/2014/main" id="{BAC06F9D-F248-4119-B053-1AC9B9597B32}"/>
              </a:ext>
            </a:extLst>
          </p:cNvPr>
          <p:cNvCxnSpPr>
            <a:cxnSpLocks/>
          </p:cNvCxnSpPr>
          <p:nvPr/>
        </p:nvCxnSpPr>
        <p:spPr>
          <a:xfrm flipH="1" flipV="1">
            <a:off x="4834667" y="4554543"/>
            <a:ext cx="494671" cy="3709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" name="Connettore diritto 472">
            <a:extLst>
              <a:ext uri="{FF2B5EF4-FFF2-40B4-BE49-F238E27FC236}">
                <a16:creationId xmlns:a16="http://schemas.microsoft.com/office/drawing/2014/main" id="{742805BA-EF5C-427F-85FB-3F916C53D6A0}"/>
              </a:ext>
            </a:extLst>
          </p:cNvPr>
          <p:cNvCxnSpPr>
            <a:cxnSpLocks/>
          </p:cNvCxnSpPr>
          <p:nvPr/>
        </p:nvCxnSpPr>
        <p:spPr>
          <a:xfrm flipH="1" flipV="1">
            <a:off x="4855046" y="4619374"/>
            <a:ext cx="463772" cy="31708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2" name="Connettore diritto 481">
            <a:extLst>
              <a:ext uri="{FF2B5EF4-FFF2-40B4-BE49-F238E27FC236}">
                <a16:creationId xmlns:a16="http://schemas.microsoft.com/office/drawing/2014/main" id="{724E5DD2-76D0-4940-A926-3658B15404CA}"/>
              </a:ext>
            </a:extLst>
          </p:cNvPr>
          <p:cNvCxnSpPr>
            <a:cxnSpLocks/>
          </p:cNvCxnSpPr>
          <p:nvPr/>
        </p:nvCxnSpPr>
        <p:spPr>
          <a:xfrm flipH="1">
            <a:off x="5049969" y="5191775"/>
            <a:ext cx="150022" cy="2970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9" name="Connettore diritto 498">
            <a:extLst>
              <a:ext uri="{FF2B5EF4-FFF2-40B4-BE49-F238E27FC236}">
                <a16:creationId xmlns:a16="http://schemas.microsoft.com/office/drawing/2014/main" id="{6FB5E713-0B51-476B-B508-060EB0EE19C7}"/>
              </a:ext>
            </a:extLst>
          </p:cNvPr>
          <p:cNvCxnSpPr>
            <a:cxnSpLocks/>
          </p:cNvCxnSpPr>
          <p:nvPr/>
        </p:nvCxnSpPr>
        <p:spPr>
          <a:xfrm flipH="1">
            <a:off x="5021365" y="5141884"/>
            <a:ext cx="201822" cy="12599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9" name="Connettore diritto 508">
            <a:extLst>
              <a:ext uri="{FF2B5EF4-FFF2-40B4-BE49-F238E27FC236}">
                <a16:creationId xmlns:a16="http://schemas.microsoft.com/office/drawing/2014/main" id="{62B4469C-74BD-4C14-9048-AB4392D67F4C}"/>
              </a:ext>
            </a:extLst>
          </p:cNvPr>
          <p:cNvCxnSpPr>
            <a:cxnSpLocks/>
          </p:cNvCxnSpPr>
          <p:nvPr/>
        </p:nvCxnSpPr>
        <p:spPr>
          <a:xfrm flipH="1" flipV="1">
            <a:off x="5007315" y="5087134"/>
            <a:ext cx="234126" cy="12426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BB2C723D-04C0-4764-BFFE-50374A8D2992}"/>
              </a:ext>
            </a:extLst>
          </p:cNvPr>
          <p:cNvCxnSpPr>
            <a:cxnSpLocks/>
          </p:cNvCxnSpPr>
          <p:nvPr/>
        </p:nvCxnSpPr>
        <p:spPr>
          <a:xfrm flipH="1" flipV="1">
            <a:off x="4983987" y="5019729"/>
            <a:ext cx="281663" cy="46909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867CD3A8-C1B8-4349-B155-48C17FFEEA2F}"/>
              </a:ext>
            </a:extLst>
          </p:cNvPr>
          <p:cNvCxnSpPr>
            <a:cxnSpLocks/>
          </p:cNvCxnSpPr>
          <p:nvPr/>
        </p:nvCxnSpPr>
        <p:spPr>
          <a:xfrm flipH="1" flipV="1">
            <a:off x="4960319" y="4954902"/>
            <a:ext cx="318398" cy="8392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E81CFAE3-5E27-41E2-A738-DCA3963FF56B}"/>
              </a:ext>
            </a:extLst>
          </p:cNvPr>
          <p:cNvCxnSpPr>
            <a:cxnSpLocks/>
          </p:cNvCxnSpPr>
          <p:nvPr/>
        </p:nvCxnSpPr>
        <p:spPr>
          <a:xfrm flipH="1" flipV="1">
            <a:off x="4936229" y="4886435"/>
            <a:ext cx="350493" cy="125986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8623F420-5D16-49EF-B217-BE0CDB3F1D11}"/>
              </a:ext>
            </a:extLst>
          </p:cNvPr>
          <p:cNvCxnSpPr>
            <a:cxnSpLocks/>
          </p:cNvCxnSpPr>
          <p:nvPr/>
        </p:nvCxnSpPr>
        <p:spPr>
          <a:xfrm flipH="1" flipV="1">
            <a:off x="4919592" y="4821609"/>
            <a:ext cx="381294" cy="16949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ttore diritto 114">
            <a:extLst>
              <a:ext uri="{FF2B5EF4-FFF2-40B4-BE49-F238E27FC236}">
                <a16:creationId xmlns:a16="http://schemas.microsoft.com/office/drawing/2014/main" id="{F206B76B-3070-4E05-827A-5E0AC6F8FEAB}"/>
              </a:ext>
            </a:extLst>
          </p:cNvPr>
          <p:cNvCxnSpPr>
            <a:cxnSpLocks/>
          </p:cNvCxnSpPr>
          <p:nvPr/>
        </p:nvCxnSpPr>
        <p:spPr>
          <a:xfrm flipH="1" flipV="1">
            <a:off x="4903615" y="4755949"/>
            <a:ext cx="404511" cy="21625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7B94B9EA-1F32-4638-BE18-98C53C37D19D}"/>
              </a:ext>
            </a:extLst>
          </p:cNvPr>
          <p:cNvCxnSpPr>
            <a:cxnSpLocks/>
          </p:cNvCxnSpPr>
          <p:nvPr/>
        </p:nvCxnSpPr>
        <p:spPr>
          <a:xfrm flipH="1" flipV="1">
            <a:off x="4878993" y="4688156"/>
            <a:ext cx="439827" cy="266745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3" name="Connettore diritto 512">
            <a:extLst>
              <a:ext uri="{FF2B5EF4-FFF2-40B4-BE49-F238E27FC236}">
                <a16:creationId xmlns:a16="http://schemas.microsoft.com/office/drawing/2014/main" id="{44531CCF-66BD-40DE-A221-E1C07276EE8E}"/>
              </a:ext>
            </a:extLst>
          </p:cNvPr>
          <p:cNvCxnSpPr>
            <a:cxnSpLocks/>
          </p:cNvCxnSpPr>
          <p:nvPr/>
        </p:nvCxnSpPr>
        <p:spPr>
          <a:xfrm flipH="1">
            <a:off x="5073775" y="5256493"/>
            <a:ext cx="87761" cy="2981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7" name="Connettore diritto 516">
            <a:extLst>
              <a:ext uri="{FF2B5EF4-FFF2-40B4-BE49-F238E27FC236}">
                <a16:creationId xmlns:a16="http://schemas.microsoft.com/office/drawing/2014/main" id="{0C7852AC-64A4-4230-94C2-3D4443A5094B}"/>
              </a:ext>
            </a:extLst>
          </p:cNvPr>
          <p:cNvCxnSpPr>
            <a:cxnSpLocks/>
          </p:cNvCxnSpPr>
          <p:nvPr/>
        </p:nvCxnSpPr>
        <p:spPr>
          <a:xfrm flipH="1">
            <a:off x="5093223" y="5290847"/>
            <a:ext cx="129964" cy="6386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3" name="Connettore diritto 522">
            <a:extLst>
              <a:ext uri="{FF2B5EF4-FFF2-40B4-BE49-F238E27FC236}">
                <a16:creationId xmlns:a16="http://schemas.microsoft.com/office/drawing/2014/main" id="{CA6B5673-F3A0-4FFC-925D-91864A5378D7}"/>
              </a:ext>
            </a:extLst>
          </p:cNvPr>
          <p:cNvCxnSpPr>
            <a:cxnSpLocks/>
          </p:cNvCxnSpPr>
          <p:nvPr/>
        </p:nvCxnSpPr>
        <p:spPr>
          <a:xfrm flipH="1">
            <a:off x="5114296" y="5318762"/>
            <a:ext cx="155256" cy="102139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1" name="Connettore diritto 530">
            <a:extLst>
              <a:ext uri="{FF2B5EF4-FFF2-40B4-BE49-F238E27FC236}">
                <a16:creationId xmlns:a16="http://schemas.microsoft.com/office/drawing/2014/main" id="{160BF617-BC1C-440F-9BFC-A689AD1D51E3}"/>
              </a:ext>
            </a:extLst>
          </p:cNvPr>
          <p:cNvCxnSpPr>
            <a:cxnSpLocks/>
          </p:cNvCxnSpPr>
          <p:nvPr/>
        </p:nvCxnSpPr>
        <p:spPr>
          <a:xfrm flipH="1">
            <a:off x="5129702" y="5337812"/>
            <a:ext cx="182694" cy="15372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5" name="Connettore diritto 534">
            <a:extLst>
              <a:ext uri="{FF2B5EF4-FFF2-40B4-BE49-F238E27FC236}">
                <a16:creationId xmlns:a16="http://schemas.microsoft.com/office/drawing/2014/main" id="{B276CC65-CD65-425C-BCB5-2B30F28A753A}"/>
              </a:ext>
            </a:extLst>
          </p:cNvPr>
          <p:cNvCxnSpPr>
            <a:cxnSpLocks/>
          </p:cNvCxnSpPr>
          <p:nvPr/>
        </p:nvCxnSpPr>
        <p:spPr>
          <a:xfrm flipH="1">
            <a:off x="5159019" y="5354708"/>
            <a:ext cx="188530" cy="19841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7" name="Connettore diritto 536">
            <a:extLst>
              <a:ext uri="{FF2B5EF4-FFF2-40B4-BE49-F238E27FC236}">
                <a16:creationId xmlns:a16="http://schemas.microsoft.com/office/drawing/2014/main" id="{6A49099B-6E72-4904-9B04-431137FA951B}"/>
              </a:ext>
            </a:extLst>
          </p:cNvPr>
          <p:cNvCxnSpPr>
            <a:cxnSpLocks/>
          </p:cNvCxnSpPr>
          <p:nvPr/>
        </p:nvCxnSpPr>
        <p:spPr>
          <a:xfrm flipH="1">
            <a:off x="5180236" y="5374139"/>
            <a:ext cx="195857" cy="24531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9" name="Connettore diritto 538">
            <a:extLst>
              <a:ext uri="{FF2B5EF4-FFF2-40B4-BE49-F238E27FC236}">
                <a16:creationId xmlns:a16="http://schemas.microsoft.com/office/drawing/2014/main" id="{5B81AB25-D038-42DC-9590-D013552B7813}"/>
              </a:ext>
            </a:extLst>
          </p:cNvPr>
          <p:cNvCxnSpPr>
            <a:cxnSpLocks/>
          </p:cNvCxnSpPr>
          <p:nvPr/>
        </p:nvCxnSpPr>
        <p:spPr>
          <a:xfrm flipH="1">
            <a:off x="5199993" y="5389247"/>
            <a:ext cx="201335" cy="30011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2" name="Connettore diritto 541">
            <a:extLst>
              <a:ext uri="{FF2B5EF4-FFF2-40B4-BE49-F238E27FC236}">
                <a16:creationId xmlns:a16="http://schemas.microsoft.com/office/drawing/2014/main" id="{30B37715-2561-457F-A2F7-9F1F595EFDA8}"/>
              </a:ext>
            </a:extLst>
          </p:cNvPr>
          <p:cNvCxnSpPr>
            <a:cxnSpLocks/>
          </p:cNvCxnSpPr>
          <p:nvPr/>
        </p:nvCxnSpPr>
        <p:spPr>
          <a:xfrm flipH="1">
            <a:off x="5223816" y="5404333"/>
            <a:ext cx="198235" cy="35118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4" name="Connettore diritto 543">
            <a:extLst>
              <a:ext uri="{FF2B5EF4-FFF2-40B4-BE49-F238E27FC236}">
                <a16:creationId xmlns:a16="http://schemas.microsoft.com/office/drawing/2014/main" id="{EBE4BD8A-CFB9-4355-B0F2-B1B346E091E8}"/>
              </a:ext>
            </a:extLst>
          </p:cNvPr>
          <p:cNvCxnSpPr>
            <a:cxnSpLocks/>
          </p:cNvCxnSpPr>
          <p:nvPr/>
        </p:nvCxnSpPr>
        <p:spPr>
          <a:xfrm flipH="1">
            <a:off x="5241863" y="5404485"/>
            <a:ext cx="202470" cy="425402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6" name="Connettore diritto 545">
            <a:extLst>
              <a:ext uri="{FF2B5EF4-FFF2-40B4-BE49-F238E27FC236}">
                <a16:creationId xmlns:a16="http://schemas.microsoft.com/office/drawing/2014/main" id="{6ABD54FE-C84A-4AF4-A988-E83F7BE1DFBB}"/>
              </a:ext>
            </a:extLst>
          </p:cNvPr>
          <p:cNvCxnSpPr>
            <a:cxnSpLocks/>
          </p:cNvCxnSpPr>
          <p:nvPr/>
        </p:nvCxnSpPr>
        <p:spPr>
          <a:xfrm flipH="1">
            <a:off x="5266534" y="5412103"/>
            <a:ext cx="193201" cy="47702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8" name="Connettore diritto 547">
            <a:extLst>
              <a:ext uri="{FF2B5EF4-FFF2-40B4-BE49-F238E27FC236}">
                <a16:creationId xmlns:a16="http://schemas.microsoft.com/office/drawing/2014/main" id="{21E86806-3A1B-4A20-9CF3-F4E135439FDA}"/>
              </a:ext>
            </a:extLst>
          </p:cNvPr>
          <p:cNvCxnSpPr>
            <a:cxnSpLocks/>
          </p:cNvCxnSpPr>
          <p:nvPr/>
        </p:nvCxnSpPr>
        <p:spPr>
          <a:xfrm flipH="1">
            <a:off x="5287025" y="5419292"/>
            <a:ext cx="187247" cy="53877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0" name="Connettore diritto 549">
            <a:extLst>
              <a:ext uri="{FF2B5EF4-FFF2-40B4-BE49-F238E27FC236}">
                <a16:creationId xmlns:a16="http://schemas.microsoft.com/office/drawing/2014/main" id="{0B1C1863-C032-4212-95AA-9332A990C79D}"/>
              </a:ext>
            </a:extLst>
          </p:cNvPr>
          <p:cNvCxnSpPr>
            <a:cxnSpLocks/>
          </p:cNvCxnSpPr>
          <p:nvPr/>
        </p:nvCxnSpPr>
        <p:spPr>
          <a:xfrm flipH="1">
            <a:off x="5312282" y="5428125"/>
            <a:ext cx="173197" cy="584492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6" name="Connettore diritto 535">
            <a:extLst>
              <a:ext uri="{FF2B5EF4-FFF2-40B4-BE49-F238E27FC236}">
                <a16:creationId xmlns:a16="http://schemas.microsoft.com/office/drawing/2014/main" id="{E11B2E6F-790A-4D3B-B40F-47F8454D4C4D}"/>
              </a:ext>
            </a:extLst>
          </p:cNvPr>
          <p:cNvCxnSpPr>
            <a:stCxn id="247" idx="2"/>
            <a:endCxn id="247" idx="4"/>
          </p:cNvCxnSpPr>
          <p:nvPr/>
        </p:nvCxnSpPr>
        <p:spPr>
          <a:xfrm flipV="1">
            <a:off x="6304456" y="6054236"/>
            <a:ext cx="1627897" cy="53788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8" name="Connettore diritto 537">
            <a:extLst>
              <a:ext uri="{FF2B5EF4-FFF2-40B4-BE49-F238E27FC236}">
                <a16:creationId xmlns:a16="http://schemas.microsoft.com/office/drawing/2014/main" id="{4F844D70-50B7-4C20-96EA-D0FD1E677CC3}"/>
              </a:ext>
            </a:extLst>
          </p:cNvPr>
          <p:cNvCxnSpPr>
            <a:cxnSpLocks/>
          </p:cNvCxnSpPr>
          <p:nvPr/>
        </p:nvCxnSpPr>
        <p:spPr>
          <a:xfrm flipV="1">
            <a:off x="7383181" y="5612040"/>
            <a:ext cx="92984" cy="3072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0" name="Connettore diritto 539">
            <a:extLst>
              <a:ext uri="{FF2B5EF4-FFF2-40B4-BE49-F238E27FC236}">
                <a16:creationId xmlns:a16="http://schemas.microsoft.com/office/drawing/2014/main" id="{E3A24635-9DCA-451E-A81C-EC4F0ECFB4F6}"/>
              </a:ext>
            </a:extLst>
          </p:cNvPr>
          <p:cNvCxnSpPr>
            <a:cxnSpLocks/>
          </p:cNvCxnSpPr>
          <p:nvPr/>
        </p:nvCxnSpPr>
        <p:spPr>
          <a:xfrm flipV="1">
            <a:off x="7336693" y="5671784"/>
            <a:ext cx="192602" cy="6363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1" name="Connettore diritto 540">
            <a:extLst>
              <a:ext uri="{FF2B5EF4-FFF2-40B4-BE49-F238E27FC236}">
                <a16:creationId xmlns:a16="http://schemas.microsoft.com/office/drawing/2014/main" id="{D9932C94-2333-4F9D-AE87-E0FA62D07028}"/>
              </a:ext>
            </a:extLst>
          </p:cNvPr>
          <p:cNvCxnSpPr>
            <a:cxnSpLocks/>
          </p:cNvCxnSpPr>
          <p:nvPr/>
        </p:nvCxnSpPr>
        <p:spPr>
          <a:xfrm flipV="1">
            <a:off x="7289928" y="5722687"/>
            <a:ext cx="302475" cy="9994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3" name="Connettore diritto 542">
            <a:extLst>
              <a:ext uri="{FF2B5EF4-FFF2-40B4-BE49-F238E27FC236}">
                <a16:creationId xmlns:a16="http://schemas.microsoft.com/office/drawing/2014/main" id="{28D7E243-8AED-4783-B48B-B724E0B48F63}"/>
              </a:ext>
            </a:extLst>
          </p:cNvPr>
          <p:cNvCxnSpPr>
            <a:cxnSpLocks/>
          </p:cNvCxnSpPr>
          <p:nvPr/>
        </p:nvCxnSpPr>
        <p:spPr>
          <a:xfrm flipV="1">
            <a:off x="7248663" y="5779562"/>
            <a:ext cx="397674" cy="13139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5" name="Connettore diritto 544">
            <a:extLst>
              <a:ext uri="{FF2B5EF4-FFF2-40B4-BE49-F238E27FC236}">
                <a16:creationId xmlns:a16="http://schemas.microsoft.com/office/drawing/2014/main" id="{60EB50C6-9761-4A21-A868-03C19921D721}"/>
              </a:ext>
            </a:extLst>
          </p:cNvPr>
          <p:cNvCxnSpPr>
            <a:cxnSpLocks/>
          </p:cNvCxnSpPr>
          <p:nvPr/>
        </p:nvCxnSpPr>
        <p:spPr>
          <a:xfrm flipV="1">
            <a:off x="7200042" y="5829685"/>
            <a:ext cx="509599" cy="16838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7" name="Connettore diritto 546">
            <a:extLst>
              <a:ext uri="{FF2B5EF4-FFF2-40B4-BE49-F238E27FC236}">
                <a16:creationId xmlns:a16="http://schemas.microsoft.com/office/drawing/2014/main" id="{36C825EE-99DC-4A8B-A4C0-F8C8E95ECC45}"/>
              </a:ext>
            </a:extLst>
          </p:cNvPr>
          <p:cNvCxnSpPr>
            <a:cxnSpLocks/>
          </p:cNvCxnSpPr>
          <p:nvPr/>
        </p:nvCxnSpPr>
        <p:spPr>
          <a:xfrm flipV="1">
            <a:off x="7157109" y="5888513"/>
            <a:ext cx="605546" cy="20008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9" name="Connettore diritto 548">
            <a:extLst>
              <a:ext uri="{FF2B5EF4-FFF2-40B4-BE49-F238E27FC236}">
                <a16:creationId xmlns:a16="http://schemas.microsoft.com/office/drawing/2014/main" id="{C8F46D34-1B56-4817-84B5-DD1D1974E224}"/>
              </a:ext>
            </a:extLst>
          </p:cNvPr>
          <p:cNvCxnSpPr>
            <a:cxnSpLocks/>
          </p:cNvCxnSpPr>
          <p:nvPr/>
        </p:nvCxnSpPr>
        <p:spPr>
          <a:xfrm flipV="1">
            <a:off x="7113190" y="5943075"/>
            <a:ext cx="706631" cy="23348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1" name="Connettore diritto 550">
            <a:extLst>
              <a:ext uri="{FF2B5EF4-FFF2-40B4-BE49-F238E27FC236}">
                <a16:creationId xmlns:a16="http://schemas.microsoft.com/office/drawing/2014/main" id="{C0B10749-AF46-46DC-9F3F-B5444E1E543D}"/>
              </a:ext>
            </a:extLst>
          </p:cNvPr>
          <p:cNvCxnSpPr>
            <a:cxnSpLocks/>
          </p:cNvCxnSpPr>
          <p:nvPr/>
        </p:nvCxnSpPr>
        <p:spPr>
          <a:xfrm flipV="1">
            <a:off x="6281985" y="5999245"/>
            <a:ext cx="1592618" cy="52622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8" name="Connettore diritto 567">
            <a:extLst>
              <a:ext uri="{FF2B5EF4-FFF2-40B4-BE49-F238E27FC236}">
                <a16:creationId xmlns:a16="http://schemas.microsoft.com/office/drawing/2014/main" id="{ED413B80-323E-4E8E-83F5-6E2430DD0C8E}"/>
              </a:ext>
            </a:extLst>
          </p:cNvPr>
          <p:cNvCxnSpPr>
            <a:cxnSpLocks/>
          </p:cNvCxnSpPr>
          <p:nvPr/>
        </p:nvCxnSpPr>
        <p:spPr>
          <a:xfrm flipV="1">
            <a:off x="6404787" y="5937121"/>
            <a:ext cx="88582" cy="2927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9" name="Connettore diritto 568">
            <a:extLst>
              <a:ext uri="{FF2B5EF4-FFF2-40B4-BE49-F238E27FC236}">
                <a16:creationId xmlns:a16="http://schemas.microsoft.com/office/drawing/2014/main" id="{EE13AE91-4598-4BD4-AA31-F9C3CD8671AC}"/>
              </a:ext>
            </a:extLst>
          </p:cNvPr>
          <p:cNvCxnSpPr>
            <a:cxnSpLocks/>
          </p:cNvCxnSpPr>
          <p:nvPr/>
        </p:nvCxnSpPr>
        <p:spPr>
          <a:xfrm flipV="1">
            <a:off x="6397798" y="5986316"/>
            <a:ext cx="177582" cy="5867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0" name="Connettore diritto 569">
            <a:extLst>
              <a:ext uri="{FF2B5EF4-FFF2-40B4-BE49-F238E27FC236}">
                <a16:creationId xmlns:a16="http://schemas.microsoft.com/office/drawing/2014/main" id="{99358454-B0FF-4AC8-9CEE-E3B5616B9B1B}"/>
              </a:ext>
            </a:extLst>
          </p:cNvPr>
          <p:cNvCxnSpPr>
            <a:cxnSpLocks/>
          </p:cNvCxnSpPr>
          <p:nvPr/>
        </p:nvCxnSpPr>
        <p:spPr>
          <a:xfrm flipV="1">
            <a:off x="6382309" y="6027544"/>
            <a:ext cx="285902" cy="9446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1" name="Connettore diritto 570">
            <a:extLst>
              <a:ext uri="{FF2B5EF4-FFF2-40B4-BE49-F238E27FC236}">
                <a16:creationId xmlns:a16="http://schemas.microsoft.com/office/drawing/2014/main" id="{3D621C0B-DD89-4A37-971A-48195E44051F}"/>
              </a:ext>
            </a:extLst>
          </p:cNvPr>
          <p:cNvCxnSpPr>
            <a:cxnSpLocks/>
          </p:cNvCxnSpPr>
          <p:nvPr/>
        </p:nvCxnSpPr>
        <p:spPr>
          <a:xfrm flipV="1">
            <a:off x="6370770" y="6073195"/>
            <a:ext cx="384605" cy="12708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2" name="Connettore diritto 571">
            <a:extLst>
              <a:ext uri="{FF2B5EF4-FFF2-40B4-BE49-F238E27FC236}">
                <a16:creationId xmlns:a16="http://schemas.microsoft.com/office/drawing/2014/main" id="{BC4F008E-9C56-4AD2-91D8-D331378CA608}"/>
              </a:ext>
            </a:extLst>
          </p:cNvPr>
          <p:cNvCxnSpPr>
            <a:cxnSpLocks/>
          </p:cNvCxnSpPr>
          <p:nvPr/>
        </p:nvCxnSpPr>
        <p:spPr>
          <a:xfrm flipV="1">
            <a:off x="6357200" y="6117351"/>
            <a:ext cx="483134" cy="15963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3" name="Connettore diritto 572">
            <a:extLst>
              <a:ext uri="{FF2B5EF4-FFF2-40B4-BE49-F238E27FC236}">
                <a16:creationId xmlns:a16="http://schemas.microsoft.com/office/drawing/2014/main" id="{83F4D7AC-7A2D-4617-8D12-78D4783D68E7}"/>
              </a:ext>
            </a:extLst>
          </p:cNvPr>
          <p:cNvCxnSpPr>
            <a:cxnSpLocks/>
          </p:cNvCxnSpPr>
          <p:nvPr/>
        </p:nvCxnSpPr>
        <p:spPr>
          <a:xfrm flipV="1">
            <a:off x="6349144" y="6158617"/>
            <a:ext cx="593728" cy="19617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4" name="Connettore diritto 573">
            <a:extLst>
              <a:ext uri="{FF2B5EF4-FFF2-40B4-BE49-F238E27FC236}">
                <a16:creationId xmlns:a16="http://schemas.microsoft.com/office/drawing/2014/main" id="{C0DD6C7E-8FE2-4BC9-9F70-7C2339619C4C}"/>
              </a:ext>
            </a:extLst>
          </p:cNvPr>
          <p:cNvCxnSpPr>
            <a:cxnSpLocks/>
          </p:cNvCxnSpPr>
          <p:nvPr/>
        </p:nvCxnSpPr>
        <p:spPr>
          <a:xfrm flipV="1">
            <a:off x="6332718" y="6206616"/>
            <a:ext cx="692386" cy="22877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1D2F2A52-E7D8-459A-A266-DC96B491E7DF}"/>
              </a:ext>
            </a:extLst>
          </p:cNvPr>
          <p:cNvCxnSpPr>
            <a:cxnSpLocks/>
          </p:cNvCxnSpPr>
          <p:nvPr/>
        </p:nvCxnSpPr>
        <p:spPr>
          <a:xfrm>
            <a:off x="5444333" y="4580452"/>
            <a:ext cx="22340" cy="8616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ttore diritto 165">
            <a:extLst>
              <a:ext uri="{FF2B5EF4-FFF2-40B4-BE49-F238E27FC236}">
                <a16:creationId xmlns:a16="http://schemas.microsoft.com/office/drawing/2014/main" id="{AE73C0F1-0147-4627-B3C5-A50F8E02A3C2}"/>
              </a:ext>
            </a:extLst>
          </p:cNvPr>
          <p:cNvCxnSpPr>
            <a:cxnSpLocks/>
          </p:cNvCxnSpPr>
          <p:nvPr/>
        </p:nvCxnSpPr>
        <p:spPr>
          <a:xfrm>
            <a:off x="5364857" y="4570287"/>
            <a:ext cx="62766" cy="157925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6315FEAB-6D0F-4E5B-B710-01951FE26AA1}"/>
              </a:ext>
            </a:extLst>
          </p:cNvPr>
          <p:cNvCxnSpPr>
            <a:cxnSpLocks/>
          </p:cNvCxnSpPr>
          <p:nvPr/>
        </p:nvCxnSpPr>
        <p:spPr>
          <a:xfrm>
            <a:off x="5293195" y="4554545"/>
            <a:ext cx="112517" cy="21890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nettore diritto 179">
            <a:extLst>
              <a:ext uri="{FF2B5EF4-FFF2-40B4-BE49-F238E27FC236}">
                <a16:creationId xmlns:a16="http://schemas.microsoft.com/office/drawing/2014/main" id="{A1A4CC6F-331D-46AD-B776-95D632A78025}"/>
              </a:ext>
            </a:extLst>
          </p:cNvPr>
          <p:cNvCxnSpPr>
            <a:cxnSpLocks/>
          </p:cNvCxnSpPr>
          <p:nvPr/>
        </p:nvCxnSpPr>
        <p:spPr>
          <a:xfrm>
            <a:off x="5223189" y="4545653"/>
            <a:ext cx="165097" cy="262569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7" name="Connettore diritto 576">
            <a:extLst>
              <a:ext uri="{FF2B5EF4-FFF2-40B4-BE49-F238E27FC236}">
                <a16:creationId xmlns:a16="http://schemas.microsoft.com/office/drawing/2014/main" id="{1CCEE3A5-C8B9-44C6-844F-C4B765B1E8D5}"/>
              </a:ext>
            </a:extLst>
          </p:cNvPr>
          <p:cNvCxnSpPr>
            <a:cxnSpLocks/>
          </p:cNvCxnSpPr>
          <p:nvPr/>
        </p:nvCxnSpPr>
        <p:spPr>
          <a:xfrm>
            <a:off x="5152124" y="4524533"/>
            <a:ext cx="229151" cy="315409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9" name="Connettore diritto 578">
            <a:extLst>
              <a:ext uri="{FF2B5EF4-FFF2-40B4-BE49-F238E27FC236}">
                <a16:creationId xmlns:a16="http://schemas.microsoft.com/office/drawing/2014/main" id="{E13A6865-C594-45CD-877F-FD9256D030B1}"/>
              </a:ext>
            </a:extLst>
          </p:cNvPr>
          <p:cNvCxnSpPr>
            <a:cxnSpLocks/>
          </p:cNvCxnSpPr>
          <p:nvPr/>
        </p:nvCxnSpPr>
        <p:spPr>
          <a:xfrm>
            <a:off x="5085623" y="4517747"/>
            <a:ext cx="279234" cy="336636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1" name="Connettore diritto 580">
            <a:extLst>
              <a:ext uri="{FF2B5EF4-FFF2-40B4-BE49-F238E27FC236}">
                <a16:creationId xmlns:a16="http://schemas.microsoft.com/office/drawing/2014/main" id="{53CEB380-5ECE-4687-9317-FD71713DF37F}"/>
              </a:ext>
            </a:extLst>
          </p:cNvPr>
          <p:cNvCxnSpPr>
            <a:cxnSpLocks/>
          </p:cNvCxnSpPr>
          <p:nvPr/>
        </p:nvCxnSpPr>
        <p:spPr>
          <a:xfrm>
            <a:off x="5014218" y="4506871"/>
            <a:ext cx="343099" cy="368155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3" name="Connettore diritto 582">
            <a:extLst>
              <a:ext uri="{FF2B5EF4-FFF2-40B4-BE49-F238E27FC236}">
                <a16:creationId xmlns:a16="http://schemas.microsoft.com/office/drawing/2014/main" id="{B2D8F1E2-E848-48F3-A13F-89F3E0D6425A}"/>
              </a:ext>
            </a:extLst>
          </p:cNvPr>
          <p:cNvCxnSpPr>
            <a:cxnSpLocks/>
          </p:cNvCxnSpPr>
          <p:nvPr/>
        </p:nvCxnSpPr>
        <p:spPr>
          <a:xfrm>
            <a:off x="4942922" y="4495510"/>
            <a:ext cx="402584" cy="39092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6" name="Connettore diritto 585">
            <a:extLst>
              <a:ext uri="{FF2B5EF4-FFF2-40B4-BE49-F238E27FC236}">
                <a16:creationId xmlns:a16="http://schemas.microsoft.com/office/drawing/2014/main" id="{DB4936AE-F906-4C74-92C3-D58FE741698A}"/>
              </a:ext>
            </a:extLst>
          </p:cNvPr>
          <p:cNvCxnSpPr>
            <a:cxnSpLocks/>
          </p:cNvCxnSpPr>
          <p:nvPr/>
        </p:nvCxnSpPr>
        <p:spPr>
          <a:xfrm>
            <a:off x="4874995" y="4485248"/>
            <a:ext cx="469049" cy="41849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7" name="Connettore diritto 616">
            <a:extLst>
              <a:ext uri="{FF2B5EF4-FFF2-40B4-BE49-F238E27FC236}">
                <a16:creationId xmlns:a16="http://schemas.microsoft.com/office/drawing/2014/main" id="{95257AA3-B3E1-4AAA-A70B-50B1D4A9E5AB}"/>
              </a:ext>
            </a:extLst>
          </p:cNvPr>
          <p:cNvCxnSpPr>
            <a:cxnSpLocks/>
          </p:cNvCxnSpPr>
          <p:nvPr/>
        </p:nvCxnSpPr>
        <p:spPr>
          <a:xfrm flipH="1">
            <a:off x="5396343" y="5441886"/>
            <a:ext cx="121226" cy="603106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2" name="Connettore diritto 621">
            <a:extLst>
              <a:ext uri="{FF2B5EF4-FFF2-40B4-BE49-F238E27FC236}">
                <a16:creationId xmlns:a16="http://schemas.microsoft.com/office/drawing/2014/main" id="{982F7C37-9676-4380-A7EC-EA1F948D3C19}"/>
              </a:ext>
            </a:extLst>
          </p:cNvPr>
          <p:cNvCxnSpPr>
            <a:cxnSpLocks/>
          </p:cNvCxnSpPr>
          <p:nvPr/>
        </p:nvCxnSpPr>
        <p:spPr>
          <a:xfrm flipH="1">
            <a:off x="5439735" y="5454759"/>
            <a:ext cx="89900" cy="542209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5" name="Connettore diritto 624">
            <a:extLst>
              <a:ext uri="{FF2B5EF4-FFF2-40B4-BE49-F238E27FC236}">
                <a16:creationId xmlns:a16="http://schemas.microsoft.com/office/drawing/2014/main" id="{D699870A-C3B9-4A05-A230-4A07CA22F881}"/>
              </a:ext>
            </a:extLst>
          </p:cNvPr>
          <p:cNvCxnSpPr>
            <a:cxnSpLocks/>
          </p:cNvCxnSpPr>
          <p:nvPr/>
        </p:nvCxnSpPr>
        <p:spPr>
          <a:xfrm flipH="1">
            <a:off x="5487587" y="5461711"/>
            <a:ext cx="58979" cy="48068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9" name="Connettore diritto 628">
            <a:extLst>
              <a:ext uri="{FF2B5EF4-FFF2-40B4-BE49-F238E27FC236}">
                <a16:creationId xmlns:a16="http://schemas.microsoft.com/office/drawing/2014/main" id="{7E2A4B27-93EF-48DD-871C-766EA8AB7322}"/>
              </a:ext>
            </a:extLst>
          </p:cNvPr>
          <p:cNvCxnSpPr>
            <a:cxnSpLocks/>
          </p:cNvCxnSpPr>
          <p:nvPr/>
        </p:nvCxnSpPr>
        <p:spPr>
          <a:xfrm flipH="1">
            <a:off x="5536367" y="5469106"/>
            <a:ext cx="27787" cy="42669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3" name="Connettore diritto 632">
            <a:extLst>
              <a:ext uri="{FF2B5EF4-FFF2-40B4-BE49-F238E27FC236}">
                <a16:creationId xmlns:a16="http://schemas.microsoft.com/office/drawing/2014/main" id="{22DDBFC4-CA72-4665-A7A5-EEBBE01A5BA1}"/>
              </a:ext>
            </a:extLst>
          </p:cNvPr>
          <p:cNvCxnSpPr>
            <a:cxnSpLocks/>
          </p:cNvCxnSpPr>
          <p:nvPr/>
        </p:nvCxnSpPr>
        <p:spPr>
          <a:xfrm>
            <a:off x="5584925" y="5480382"/>
            <a:ext cx="0" cy="36040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7" name="Connettore diritto 636">
            <a:extLst>
              <a:ext uri="{FF2B5EF4-FFF2-40B4-BE49-F238E27FC236}">
                <a16:creationId xmlns:a16="http://schemas.microsoft.com/office/drawing/2014/main" id="{3C101523-CBC2-421F-AF35-AB2B85AF00E7}"/>
              </a:ext>
            </a:extLst>
          </p:cNvPr>
          <p:cNvCxnSpPr>
            <a:cxnSpLocks/>
          </p:cNvCxnSpPr>
          <p:nvPr/>
        </p:nvCxnSpPr>
        <p:spPr>
          <a:xfrm>
            <a:off x="5614361" y="5493281"/>
            <a:ext cx="19124" cy="300026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1D996D74-EED7-49D1-8E92-D4495810239A}"/>
              </a:ext>
            </a:extLst>
          </p:cNvPr>
          <p:cNvCxnSpPr>
            <a:cxnSpLocks/>
          </p:cNvCxnSpPr>
          <p:nvPr/>
        </p:nvCxnSpPr>
        <p:spPr>
          <a:xfrm>
            <a:off x="5653018" y="5515927"/>
            <a:ext cx="34767" cy="229252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nettore diritto 198">
            <a:extLst>
              <a:ext uri="{FF2B5EF4-FFF2-40B4-BE49-F238E27FC236}">
                <a16:creationId xmlns:a16="http://schemas.microsoft.com/office/drawing/2014/main" id="{DB223A48-4909-4D90-B316-FF8E45D635AC}"/>
              </a:ext>
            </a:extLst>
          </p:cNvPr>
          <p:cNvCxnSpPr>
            <a:cxnSpLocks/>
          </p:cNvCxnSpPr>
          <p:nvPr/>
        </p:nvCxnSpPr>
        <p:spPr>
          <a:xfrm>
            <a:off x="5695273" y="5533873"/>
            <a:ext cx="40033" cy="15893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onnettore diritto 201">
            <a:extLst>
              <a:ext uri="{FF2B5EF4-FFF2-40B4-BE49-F238E27FC236}">
                <a16:creationId xmlns:a16="http://schemas.microsoft.com/office/drawing/2014/main" id="{CD12661D-7406-4CF2-846D-043A4CB101E3}"/>
              </a:ext>
            </a:extLst>
          </p:cNvPr>
          <p:cNvCxnSpPr>
            <a:cxnSpLocks/>
          </p:cNvCxnSpPr>
          <p:nvPr/>
        </p:nvCxnSpPr>
        <p:spPr>
          <a:xfrm>
            <a:off x="5751535" y="5557114"/>
            <a:ext cx="30972" cy="8535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Connettore diritto 237">
            <a:extLst>
              <a:ext uri="{FF2B5EF4-FFF2-40B4-BE49-F238E27FC236}">
                <a16:creationId xmlns:a16="http://schemas.microsoft.com/office/drawing/2014/main" id="{B86D1609-24B7-42B1-BD52-0B53C973C0F0}"/>
              </a:ext>
            </a:extLst>
          </p:cNvPr>
          <p:cNvCxnSpPr>
            <a:cxnSpLocks/>
          </p:cNvCxnSpPr>
          <p:nvPr/>
        </p:nvCxnSpPr>
        <p:spPr>
          <a:xfrm flipH="1">
            <a:off x="7725280" y="3531343"/>
            <a:ext cx="182291" cy="60914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Connettore diritto 241">
            <a:extLst>
              <a:ext uri="{FF2B5EF4-FFF2-40B4-BE49-F238E27FC236}">
                <a16:creationId xmlns:a16="http://schemas.microsoft.com/office/drawing/2014/main" id="{F9F020CA-BC79-4D7C-9F10-DF4525E613F9}"/>
              </a:ext>
            </a:extLst>
          </p:cNvPr>
          <p:cNvCxnSpPr>
            <a:cxnSpLocks/>
          </p:cNvCxnSpPr>
          <p:nvPr/>
        </p:nvCxnSpPr>
        <p:spPr>
          <a:xfrm flipV="1">
            <a:off x="7738911" y="3602199"/>
            <a:ext cx="185636" cy="54580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Connettore diritto 250">
            <a:extLst>
              <a:ext uri="{FF2B5EF4-FFF2-40B4-BE49-F238E27FC236}">
                <a16:creationId xmlns:a16="http://schemas.microsoft.com/office/drawing/2014/main" id="{6BE8BBB5-55D4-4D8B-B791-93806EEA69FA}"/>
              </a:ext>
            </a:extLst>
          </p:cNvPr>
          <p:cNvCxnSpPr>
            <a:cxnSpLocks/>
          </p:cNvCxnSpPr>
          <p:nvPr/>
        </p:nvCxnSpPr>
        <p:spPr>
          <a:xfrm flipV="1">
            <a:off x="7751499" y="3664521"/>
            <a:ext cx="197482" cy="486119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Connettore diritto 253">
            <a:extLst>
              <a:ext uri="{FF2B5EF4-FFF2-40B4-BE49-F238E27FC236}">
                <a16:creationId xmlns:a16="http://schemas.microsoft.com/office/drawing/2014/main" id="{B3659901-EB03-4808-B759-7C66B3A93FAB}"/>
              </a:ext>
            </a:extLst>
          </p:cNvPr>
          <p:cNvCxnSpPr>
            <a:cxnSpLocks/>
          </p:cNvCxnSpPr>
          <p:nvPr/>
        </p:nvCxnSpPr>
        <p:spPr>
          <a:xfrm flipV="1">
            <a:off x="7771254" y="3731105"/>
            <a:ext cx="203129" cy="428286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3" name="Connettore diritto 642">
            <a:extLst>
              <a:ext uri="{FF2B5EF4-FFF2-40B4-BE49-F238E27FC236}">
                <a16:creationId xmlns:a16="http://schemas.microsoft.com/office/drawing/2014/main" id="{F245CA7F-724A-4D65-9A40-CE9CE6888C8F}"/>
              </a:ext>
            </a:extLst>
          </p:cNvPr>
          <p:cNvCxnSpPr>
            <a:cxnSpLocks/>
          </p:cNvCxnSpPr>
          <p:nvPr/>
        </p:nvCxnSpPr>
        <p:spPr>
          <a:xfrm flipV="1">
            <a:off x="7792502" y="3799563"/>
            <a:ext cx="204151" cy="371746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9" name="Connettore diritto 648">
            <a:extLst>
              <a:ext uri="{FF2B5EF4-FFF2-40B4-BE49-F238E27FC236}">
                <a16:creationId xmlns:a16="http://schemas.microsoft.com/office/drawing/2014/main" id="{499D2CCB-6296-46AB-97AF-1401E867A810}"/>
              </a:ext>
            </a:extLst>
          </p:cNvPr>
          <p:cNvCxnSpPr>
            <a:cxnSpLocks/>
          </p:cNvCxnSpPr>
          <p:nvPr/>
        </p:nvCxnSpPr>
        <p:spPr>
          <a:xfrm flipV="1">
            <a:off x="7809660" y="3867913"/>
            <a:ext cx="205870" cy="317887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3" name="Connettore diritto 652">
            <a:extLst>
              <a:ext uri="{FF2B5EF4-FFF2-40B4-BE49-F238E27FC236}">
                <a16:creationId xmlns:a16="http://schemas.microsoft.com/office/drawing/2014/main" id="{883491D3-B0F5-4D40-A7C9-E35390BCBB42}"/>
              </a:ext>
            </a:extLst>
          </p:cNvPr>
          <p:cNvCxnSpPr>
            <a:cxnSpLocks/>
          </p:cNvCxnSpPr>
          <p:nvPr/>
        </p:nvCxnSpPr>
        <p:spPr>
          <a:xfrm flipV="1">
            <a:off x="7836359" y="3942543"/>
            <a:ext cx="198430" cy="251868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9" name="Connettore diritto 658">
            <a:extLst>
              <a:ext uri="{FF2B5EF4-FFF2-40B4-BE49-F238E27FC236}">
                <a16:creationId xmlns:a16="http://schemas.microsoft.com/office/drawing/2014/main" id="{D0AC849D-FE4B-43BF-BD22-A57589DF5225}"/>
              </a:ext>
            </a:extLst>
          </p:cNvPr>
          <p:cNvCxnSpPr>
            <a:cxnSpLocks/>
          </p:cNvCxnSpPr>
          <p:nvPr/>
        </p:nvCxnSpPr>
        <p:spPr>
          <a:xfrm flipH="1">
            <a:off x="7866796" y="4008637"/>
            <a:ext cx="192391" cy="199652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Connettore diritto 660">
            <a:extLst>
              <a:ext uri="{FF2B5EF4-FFF2-40B4-BE49-F238E27FC236}">
                <a16:creationId xmlns:a16="http://schemas.microsoft.com/office/drawing/2014/main" id="{9A0BCE5C-BA5D-4A80-93DA-86CF6E926585}"/>
              </a:ext>
            </a:extLst>
          </p:cNvPr>
          <p:cNvCxnSpPr>
            <a:cxnSpLocks/>
          </p:cNvCxnSpPr>
          <p:nvPr/>
        </p:nvCxnSpPr>
        <p:spPr>
          <a:xfrm flipH="1">
            <a:off x="7908937" y="4087908"/>
            <a:ext cx="173558" cy="140467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4" name="Connettore diritto 663">
            <a:extLst>
              <a:ext uri="{FF2B5EF4-FFF2-40B4-BE49-F238E27FC236}">
                <a16:creationId xmlns:a16="http://schemas.microsoft.com/office/drawing/2014/main" id="{A2E928A1-3ABA-46DD-9A68-14CF77AEEE04}"/>
              </a:ext>
            </a:extLst>
          </p:cNvPr>
          <p:cNvCxnSpPr>
            <a:cxnSpLocks/>
          </p:cNvCxnSpPr>
          <p:nvPr/>
        </p:nvCxnSpPr>
        <p:spPr>
          <a:xfrm flipV="1">
            <a:off x="7945441" y="4143376"/>
            <a:ext cx="153463" cy="10169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8" name="Connettore diritto 667">
            <a:extLst>
              <a:ext uri="{FF2B5EF4-FFF2-40B4-BE49-F238E27FC236}">
                <a16:creationId xmlns:a16="http://schemas.microsoft.com/office/drawing/2014/main" id="{B4ABC894-34B6-4655-953C-BD4D038E3B6D}"/>
              </a:ext>
            </a:extLst>
          </p:cNvPr>
          <p:cNvCxnSpPr>
            <a:cxnSpLocks/>
          </p:cNvCxnSpPr>
          <p:nvPr/>
        </p:nvCxnSpPr>
        <p:spPr>
          <a:xfrm flipH="1">
            <a:off x="7994201" y="4210187"/>
            <a:ext cx="128251" cy="6372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0" name="Connettore diritto 669">
            <a:extLst>
              <a:ext uri="{FF2B5EF4-FFF2-40B4-BE49-F238E27FC236}">
                <a16:creationId xmlns:a16="http://schemas.microsoft.com/office/drawing/2014/main" id="{E3F0DE13-1255-4AB5-A832-E12B2C3F2D6F}"/>
              </a:ext>
            </a:extLst>
          </p:cNvPr>
          <p:cNvCxnSpPr>
            <a:cxnSpLocks/>
          </p:cNvCxnSpPr>
          <p:nvPr/>
        </p:nvCxnSpPr>
        <p:spPr>
          <a:xfrm flipH="1">
            <a:off x="8061460" y="4273639"/>
            <a:ext cx="84484" cy="29028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5" name="Connettore diritto 674">
            <a:extLst>
              <a:ext uri="{FF2B5EF4-FFF2-40B4-BE49-F238E27FC236}">
                <a16:creationId xmlns:a16="http://schemas.microsoft.com/office/drawing/2014/main" id="{9789A486-C09A-4E85-BDA6-EFC64863E60A}"/>
              </a:ext>
            </a:extLst>
          </p:cNvPr>
          <p:cNvCxnSpPr>
            <a:cxnSpLocks/>
          </p:cNvCxnSpPr>
          <p:nvPr/>
        </p:nvCxnSpPr>
        <p:spPr>
          <a:xfrm flipV="1">
            <a:off x="8031275" y="4342710"/>
            <a:ext cx="142715" cy="28142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7" name="Connettore diritto 676">
            <a:extLst>
              <a:ext uri="{FF2B5EF4-FFF2-40B4-BE49-F238E27FC236}">
                <a16:creationId xmlns:a16="http://schemas.microsoft.com/office/drawing/2014/main" id="{7BDFF46B-7D88-4EA7-AA02-7EBE8A181D14}"/>
              </a:ext>
            </a:extLst>
          </p:cNvPr>
          <p:cNvCxnSpPr>
            <a:cxnSpLocks/>
          </p:cNvCxnSpPr>
          <p:nvPr/>
        </p:nvCxnSpPr>
        <p:spPr>
          <a:xfrm flipV="1">
            <a:off x="8000890" y="4411700"/>
            <a:ext cx="194311" cy="13208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0" name="Connettore diritto 679">
            <a:extLst>
              <a:ext uri="{FF2B5EF4-FFF2-40B4-BE49-F238E27FC236}">
                <a16:creationId xmlns:a16="http://schemas.microsoft.com/office/drawing/2014/main" id="{15635722-CFDA-456C-9C8A-9772448A5221}"/>
              </a:ext>
            </a:extLst>
          </p:cNvPr>
          <p:cNvCxnSpPr>
            <a:cxnSpLocks/>
          </p:cNvCxnSpPr>
          <p:nvPr/>
        </p:nvCxnSpPr>
        <p:spPr>
          <a:xfrm>
            <a:off x="7973455" y="4464828"/>
            <a:ext cx="243446" cy="19778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6" name="Connettore diritto 685">
            <a:extLst>
              <a:ext uri="{FF2B5EF4-FFF2-40B4-BE49-F238E27FC236}">
                <a16:creationId xmlns:a16="http://schemas.microsoft.com/office/drawing/2014/main" id="{B27F3CB6-2B05-41FE-B564-BF94AAF93F7C}"/>
              </a:ext>
            </a:extLst>
          </p:cNvPr>
          <p:cNvCxnSpPr>
            <a:cxnSpLocks/>
          </p:cNvCxnSpPr>
          <p:nvPr/>
        </p:nvCxnSpPr>
        <p:spPr>
          <a:xfrm>
            <a:off x="7966503" y="4498733"/>
            <a:ext cx="266196" cy="4215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8" name="Connettore diritto 687">
            <a:extLst>
              <a:ext uri="{FF2B5EF4-FFF2-40B4-BE49-F238E27FC236}">
                <a16:creationId xmlns:a16="http://schemas.microsoft.com/office/drawing/2014/main" id="{50F1B4F9-CA5D-4774-B026-94C17CAC4B50}"/>
              </a:ext>
            </a:extLst>
          </p:cNvPr>
          <p:cNvCxnSpPr>
            <a:cxnSpLocks/>
          </p:cNvCxnSpPr>
          <p:nvPr/>
        </p:nvCxnSpPr>
        <p:spPr>
          <a:xfrm>
            <a:off x="7959845" y="4532263"/>
            <a:ext cx="297724" cy="83096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0" name="Connettore diritto 689">
            <a:extLst>
              <a:ext uri="{FF2B5EF4-FFF2-40B4-BE49-F238E27FC236}">
                <a16:creationId xmlns:a16="http://schemas.microsoft.com/office/drawing/2014/main" id="{E72E7707-4D7B-4E0E-BFF4-36693E6CF502}"/>
              </a:ext>
            </a:extLst>
          </p:cNvPr>
          <p:cNvCxnSpPr>
            <a:cxnSpLocks/>
          </p:cNvCxnSpPr>
          <p:nvPr/>
        </p:nvCxnSpPr>
        <p:spPr>
          <a:xfrm>
            <a:off x="7940658" y="4556466"/>
            <a:ext cx="333200" cy="12265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2" name="Connettore diritto 691">
            <a:extLst>
              <a:ext uri="{FF2B5EF4-FFF2-40B4-BE49-F238E27FC236}">
                <a16:creationId xmlns:a16="http://schemas.microsoft.com/office/drawing/2014/main" id="{16DD49D3-A7FA-484F-97B1-096FBE455942}"/>
              </a:ext>
            </a:extLst>
          </p:cNvPr>
          <p:cNvCxnSpPr>
            <a:cxnSpLocks/>
          </p:cNvCxnSpPr>
          <p:nvPr/>
        </p:nvCxnSpPr>
        <p:spPr>
          <a:xfrm>
            <a:off x="7925248" y="4579597"/>
            <a:ext cx="365209" cy="16416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4" name="Connettore diritto 693">
            <a:extLst>
              <a:ext uri="{FF2B5EF4-FFF2-40B4-BE49-F238E27FC236}">
                <a16:creationId xmlns:a16="http://schemas.microsoft.com/office/drawing/2014/main" id="{4F86CF54-5FBD-4DD7-82E4-7381F279A781}"/>
              </a:ext>
            </a:extLst>
          </p:cNvPr>
          <p:cNvCxnSpPr>
            <a:cxnSpLocks/>
          </p:cNvCxnSpPr>
          <p:nvPr/>
        </p:nvCxnSpPr>
        <p:spPr>
          <a:xfrm>
            <a:off x="7914005" y="4596172"/>
            <a:ext cx="408953" cy="220472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6" name="Connettore diritto 695">
            <a:extLst>
              <a:ext uri="{FF2B5EF4-FFF2-40B4-BE49-F238E27FC236}">
                <a16:creationId xmlns:a16="http://schemas.microsoft.com/office/drawing/2014/main" id="{48F86F29-E3A9-463D-BA84-5B333B8AD4D6}"/>
              </a:ext>
            </a:extLst>
          </p:cNvPr>
          <p:cNvCxnSpPr>
            <a:cxnSpLocks/>
          </p:cNvCxnSpPr>
          <p:nvPr/>
        </p:nvCxnSpPr>
        <p:spPr>
          <a:xfrm>
            <a:off x="7902163" y="4614565"/>
            <a:ext cx="444150" cy="27426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8" name="Connettore diritto 697">
            <a:extLst>
              <a:ext uri="{FF2B5EF4-FFF2-40B4-BE49-F238E27FC236}">
                <a16:creationId xmlns:a16="http://schemas.microsoft.com/office/drawing/2014/main" id="{031D1B78-1470-4FC1-BB2C-0ACEF6F656F1}"/>
              </a:ext>
            </a:extLst>
          </p:cNvPr>
          <p:cNvCxnSpPr>
            <a:cxnSpLocks/>
          </p:cNvCxnSpPr>
          <p:nvPr/>
        </p:nvCxnSpPr>
        <p:spPr>
          <a:xfrm>
            <a:off x="7893990" y="4626447"/>
            <a:ext cx="472932" cy="326116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0" name="Connettore diritto 699">
            <a:extLst>
              <a:ext uri="{FF2B5EF4-FFF2-40B4-BE49-F238E27FC236}">
                <a16:creationId xmlns:a16="http://schemas.microsoft.com/office/drawing/2014/main" id="{B84563B4-CB8B-4427-AD4B-033114C8C74B}"/>
              </a:ext>
            </a:extLst>
          </p:cNvPr>
          <p:cNvCxnSpPr>
            <a:cxnSpLocks/>
          </p:cNvCxnSpPr>
          <p:nvPr/>
        </p:nvCxnSpPr>
        <p:spPr>
          <a:xfrm>
            <a:off x="7891546" y="4642677"/>
            <a:ext cx="489576" cy="372384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0" name="Connettore diritto 759">
            <a:extLst>
              <a:ext uri="{FF2B5EF4-FFF2-40B4-BE49-F238E27FC236}">
                <a16:creationId xmlns:a16="http://schemas.microsoft.com/office/drawing/2014/main" id="{A9EAF5FE-344C-498B-B11E-BBB2F52CF506}"/>
              </a:ext>
            </a:extLst>
          </p:cNvPr>
          <p:cNvCxnSpPr>
            <a:cxnSpLocks/>
          </p:cNvCxnSpPr>
          <p:nvPr/>
        </p:nvCxnSpPr>
        <p:spPr>
          <a:xfrm>
            <a:off x="7767778" y="4888067"/>
            <a:ext cx="28182" cy="99902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3" name="Connettore diritto 762">
            <a:extLst>
              <a:ext uri="{FF2B5EF4-FFF2-40B4-BE49-F238E27FC236}">
                <a16:creationId xmlns:a16="http://schemas.microsoft.com/office/drawing/2014/main" id="{FC5384E4-2EC8-417B-BEDB-47638F79F413}"/>
              </a:ext>
            </a:extLst>
          </p:cNvPr>
          <p:cNvCxnSpPr>
            <a:cxnSpLocks/>
          </p:cNvCxnSpPr>
          <p:nvPr/>
        </p:nvCxnSpPr>
        <p:spPr>
          <a:xfrm>
            <a:off x="7796479" y="4836084"/>
            <a:ext cx="72589" cy="16835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5" name="Connettore diritto 764">
            <a:extLst>
              <a:ext uri="{FF2B5EF4-FFF2-40B4-BE49-F238E27FC236}">
                <a16:creationId xmlns:a16="http://schemas.microsoft.com/office/drawing/2014/main" id="{CF3E5574-9CD5-42B5-A82D-D0B80D121405}"/>
              </a:ext>
            </a:extLst>
          </p:cNvPr>
          <p:cNvCxnSpPr>
            <a:cxnSpLocks/>
          </p:cNvCxnSpPr>
          <p:nvPr/>
        </p:nvCxnSpPr>
        <p:spPr>
          <a:xfrm>
            <a:off x="7815392" y="4790771"/>
            <a:ext cx="119348" cy="222629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7" name="Connettore diritto 766">
            <a:extLst>
              <a:ext uri="{FF2B5EF4-FFF2-40B4-BE49-F238E27FC236}">
                <a16:creationId xmlns:a16="http://schemas.microsoft.com/office/drawing/2014/main" id="{B7F6CD79-AD83-48B5-A101-5531913AA48F}"/>
              </a:ext>
            </a:extLst>
          </p:cNvPr>
          <p:cNvCxnSpPr>
            <a:cxnSpLocks/>
          </p:cNvCxnSpPr>
          <p:nvPr/>
        </p:nvCxnSpPr>
        <p:spPr>
          <a:xfrm>
            <a:off x="7831152" y="4760825"/>
            <a:ext cx="170512" cy="263042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9" name="Connettore diritto 768">
            <a:extLst>
              <a:ext uri="{FF2B5EF4-FFF2-40B4-BE49-F238E27FC236}">
                <a16:creationId xmlns:a16="http://schemas.microsoft.com/office/drawing/2014/main" id="{2744C3B5-CDD1-47D2-87F9-F4FE0831007C}"/>
              </a:ext>
            </a:extLst>
          </p:cNvPr>
          <p:cNvCxnSpPr>
            <a:cxnSpLocks/>
          </p:cNvCxnSpPr>
          <p:nvPr/>
        </p:nvCxnSpPr>
        <p:spPr>
          <a:xfrm>
            <a:off x="7847986" y="4734576"/>
            <a:ext cx="227347" cy="303618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1" name="Connettore diritto 770">
            <a:extLst>
              <a:ext uri="{FF2B5EF4-FFF2-40B4-BE49-F238E27FC236}">
                <a16:creationId xmlns:a16="http://schemas.microsoft.com/office/drawing/2014/main" id="{73A6D625-FDF4-42E9-A7BB-22FFF4C6394C}"/>
              </a:ext>
            </a:extLst>
          </p:cNvPr>
          <p:cNvCxnSpPr>
            <a:cxnSpLocks/>
          </p:cNvCxnSpPr>
          <p:nvPr/>
        </p:nvCxnSpPr>
        <p:spPr>
          <a:xfrm>
            <a:off x="7855622" y="4710410"/>
            <a:ext cx="285921" cy="338361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3" name="Connettore diritto 772">
            <a:extLst>
              <a:ext uri="{FF2B5EF4-FFF2-40B4-BE49-F238E27FC236}">
                <a16:creationId xmlns:a16="http://schemas.microsoft.com/office/drawing/2014/main" id="{7FF0D69F-AA0E-4ECA-9BD7-2FF11B88B76B}"/>
              </a:ext>
            </a:extLst>
          </p:cNvPr>
          <p:cNvCxnSpPr>
            <a:cxnSpLocks/>
          </p:cNvCxnSpPr>
          <p:nvPr/>
        </p:nvCxnSpPr>
        <p:spPr>
          <a:xfrm>
            <a:off x="7868460" y="4696815"/>
            <a:ext cx="344778" cy="36483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5" name="Connettore diritto 774">
            <a:extLst>
              <a:ext uri="{FF2B5EF4-FFF2-40B4-BE49-F238E27FC236}">
                <a16:creationId xmlns:a16="http://schemas.microsoft.com/office/drawing/2014/main" id="{17CF13ED-8C82-4EC6-965A-CDD10027E72C}"/>
              </a:ext>
            </a:extLst>
          </p:cNvPr>
          <p:cNvCxnSpPr>
            <a:cxnSpLocks/>
          </p:cNvCxnSpPr>
          <p:nvPr/>
        </p:nvCxnSpPr>
        <p:spPr>
          <a:xfrm>
            <a:off x="7876073" y="4683537"/>
            <a:ext cx="414295" cy="39256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7" name="Connettore diritto 776">
            <a:extLst>
              <a:ext uri="{FF2B5EF4-FFF2-40B4-BE49-F238E27FC236}">
                <a16:creationId xmlns:a16="http://schemas.microsoft.com/office/drawing/2014/main" id="{BB8B5EBD-C3CD-4246-9684-AB21087E883D}"/>
              </a:ext>
            </a:extLst>
          </p:cNvPr>
          <p:cNvCxnSpPr>
            <a:cxnSpLocks/>
          </p:cNvCxnSpPr>
          <p:nvPr/>
        </p:nvCxnSpPr>
        <p:spPr>
          <a:xfrm>
            <a:off x="7875849" y="4664440"/>
            <a:ext cx="477356" cy="417168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6" name="Connettore diritto 795">
            <a:extLst>
              <a:ext uri="{FF2B5EF4-FFF2-40B4-BE49-F238E27FC236}">
                <a16:creationId xmlns:a16="http://schemas.microsoft.com/office/drawing/2014/main" id="{B9975767-12C6-48DB-8109-629ED33D2FBC}"/>
              </a:ext>
            </a:extLst>
          </p:cNvPr>
          <p:cNvCxnSpPr>
            <a:cxnSpLocks/>
          </p:cNvCxnSpPr>
          <p:nvPr/>
        </p:nvCxnSpPr>
        <p:spPr>
          <a:xfrm>
            <a:off x="7436620" y="3927515"/>
            <a:ext cx="30380" cy="79434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9" name="Connettore diritto 798">
            <a:extLst>
              <a:ext uri="{FF2B5EF4-FFF2-40B4-BE49-F238E27FC236}">
                <a16:creationId xmlns:a16="http://schemas.microsoft.com/office/drawing/2014/main" id="{D2664744-F806-4EA0-B1BB-BB2F9FAFD8DC}"/>
              </a:ext>
            </a:extLst>
          </p:cNvPr>
          <p:cNvCxnSpPr>
            <a:cxnSpLocks/>
          </p:cNvCxnSpPr>
          <p:nvPr/>
        </p:nvCxnSpPr>
        <p:spPr>
          <a:xfrm>
            <a:off x="7486268" y="3874270"/>
            <a:ext cx="43249" cy="165197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1" name="Connettore diritto 800">
            <a:extLst>
              <a:ext uri="{FF2B5EF4-FFF2-40B4-BE49-F238E27FC236}">
                <a16:creationId xmlns:a16="http://schemas.microsoft.com/office/drawing/2014/main" id="{1A7A738D-23C3-4957-8648-B43C03C10746}"/>
              </a:ext>
            </a:extLst>
          </p:cNvPr>
          <p:cNvCxnSpPr>
            <a:cxnSpLocks/>
          </p:cNvCxnSpPr>
          <p:nvPr/>
        </p:nvCxnSpPr>
        <p:spPr>
          <a:xfrm>
            <a:off x="7532335" y="3819822"/>
            <a:ext cx="40603" cy="242374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4" name="Connettore diritto 803">
            <a:extLst>
              <a:ext uri="{FF2B5EF4-FFF2-40B4-BE49-F238E27FC236}">
                <a16:creationId xmlns:a16="http://schemas.microsoft.com/office/drawing/2014/main" id="{166ADBC5-175E-46F0-AE2F-6F0753F2ACB9}"/>
              </a:ext>
            </a:extLst>
          </p:cNvPr>
          <p:cNvCxnSpPr>
            <a:cxnSpLocks/>
          </p:cNvCxnSpPr>
          <p:nvPr/>
        </p:nvCxnSpPr>
        <p:spPr>
          <a:xfrm flipH="1" flipV="1">
            <a:off x="7585230" y="3774662"/>
            <a:ext cx="23123" cy="30415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6" name="Connettore diritto 805">
            <a:extLst>
              <a:ext uri="{FF2B5EF4-FFF2-40B4-BE49-F238E27FC236}">
                <a16:creationId xmlns:a16="http://schemas.microsoft.com/office/drawing/2014/main" id="{2CB3DCF0-3F48-4EB3-AAA9-B20DE83196B2}"/>
              </a:ext>
            </a:extLst>
          </p:cNvPr>
          <p:cNvCxnSpPr>
            <a:cxnSpLocks/>
          </p:cNvCxnSpPr>
          <p:nvPr/>
        </p:nvCxnSpPr>
        <p:spPr>
          <a:xfrm flipV="1">
            <a:off x="7635513" y="3719328"/>
            <a:ext cx="0" cy="365916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9" name="Connettore diritto 808">
            <a:extLst>
              <a:ext uri="{FF2B5EF4-FFF2-40B4-BE49-F238E27FC236}">
                <a16:creationId xmlns:a16="http://schemas.microsoft.com/office/drawing/2014/main" id="{8EA8E648-DF5A-431B-AB18-949DD9104CFA}"/>
              </a:ext>
            </a:extLst>
          </p:cNvPr>
          <p:cNvCxnSpPr>
            <a:cxnSpLocks/>
          </p:cNvCxnSpPr>
          <p:nvPr/>
        </p:nvCxnSpPr>
        <p:spPr>
          <a:xfrm flipV="1">
            <a:off x="7657130" y="3665907"/>
            <a:ext cx="26733" cy="43462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2" name="Connettore diritto 811">
            <a:extLst>
              <a:ext uri="{FF2B5EF4-FFF2-40B4-BE49-F238E27FC236}">
                <a16:creationId xmlns:a16="http://schemas.microsoft.com/office/drawing/2014/main" id="{C3949D65-857F-4460-864E-9A4BAB2F073F}"/>
              </a:ext>
            </a:extLst>
          </p:cNvPr>
          <p:cNvCxnSpPr>
            <a:cxnSpLocks/>
          </p:cNvCxnSpPr>
          <p:nvPr/>
        </p:nvCxnSpPr>
        <p:spPr>
          <a:xfrm flipV="1">
            <a:off x="7674825" y="3622229"/>
            <a:ext cx="54056" cy="494838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4" name="Connettore diritto 813">
            <a:extLst>
              <a:ext uri="{FF2B5EF4-FFF2-40B4-BE49-F238E27FC236}">
                <a16:creationId xmlns:a16="http://schemas.microsoft.com/office/drawing/2014/main" id="{4BB180F4-71B4-4013-B743-1DD94A5E6AC1}"/>
              </a:ext>
            </a:extLst>
          </p:cNvPr>
          <p:cNvCxnSpPr>
            <a:cxnSpLocks/>
          </p:cNvCxnSpPr>
          <p:nvPr/>
        </p:nvCxnSpPr>
        <p:spPr>
          <a:xfrm flipV="1">
            <a:off x="7691509" y="3566331"/>
            <a:ext cx="88146" cy="55305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6" name="Connettore diritto 815">
            <a:extLst>
              <a:ext uri="{FF2B5EF4-FFF2-40B4-BE49-F238E27FC236}">
                <a16:creationId xmlns:a16="http://schemas.microsoft.com/office/drawing/2014/main" id="{EC973681-0286-43D9-8395-C660DABAA2B8}"/>
              </a:ext>
            </a:extLst>
          </p:cNvPr>
          <p:cNvCxnSpPr>
            <a:cxnSpLocks/>
          </p:cNvCxnSpPr>
          <p:nvPr/>
        </p:nvCxnSpPr>
        <p:spPr>
          <a:xfrm flipV="1">
            <a:off x="7702967" y="3499362"/>
            <a:ext cx="140187" cy="628811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6" name="Connettore diritto 845">
            <a:extLst>
              <a:ext uri="{FF2B5EF4-FFF2-40B4-BE49-F238E27FC236}">
                <a16:creationId xmlns:a16="http://schemas.microsoft.com/office/drawing/2014/main" id="{7D6F8B87-4CC4-4582-961E-CFB073035E8F}"/>
              </a:ext>
            </a:extLst>
          </p:cNvPr>
          <p:cNvCxnSpPr>
            <a:cxnSpLocks/>
          </p:cNvCxnSpPr>
          <p:nvPr/>
        </p:nvCxnSpPr>
        <p:spPr>
          <a:xfrm flipV="1">
            <a:off x="7633619" y="4240588"/>
            <a:ext cx="39803" cy="206002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8" name="Connettore diritto 847">
            <a:extLst>
              <a:ext uri="{FF2B5EF4-FFF2-40B4-BE49-F238E27FC236}">
                <a16:creationId xmlns:a16="http://schemas.microsoft.com/office/drawing/2014/main" id="{50530D98-BD40-47F1-BCC6-B7994732FA2F}"/>
              </a:ext>
            </a:extLst>
          </p:cNvPr>
          <p:cNvCxnSpPr>
            <a:cxnSpLocks/>
          </p:cNvCxnSpPr>
          <p:nvPr/>
        </p:nvCxnSpPr>
        <p:spPr>
          <a:xfrm flipV="1">
            <a:off x="7636918" y="4265414"/>
            <a:ext cx="11761" cy="18621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1" name="Connettore diritto 850">
            <a:extLst>
              <a:ext uri="{FF2B5EF4-FFF2-40B4-BE49-F238E27FC236}">
                <a16:creationId xmlns:a16="http://schemas.microsoft.com/office/drawing/2014/main" id="{53B0C9DC-294B-4E6D-89E9-EC790AD73F59}"/>
              </a:ext>
            </a:extLst>
          </p:cNvPr>
          <p:cNvCxnSpPr>
            <a:cxnSpLocks/>
          </p:cNvCxnSpPr>
          <p:nvPr/>
        </p:nvCxnSpPr>
        <p:spPr>
          <a:xfrm>
            <a:off x="7620106" y="4288898"/>
            <a:ext cx="16810" cy="162379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5" name="Connettore diritto 854">
            <a:extLst>
              <a:ext uri="{FF2B5EF4-FFF2-40B4-BE49-F238E27FC236}">
                <a16:creationId xmlns:a16="http://schemas.microsoft.com/office/drawing/2014/main" id="{2CE14FE2-D8F5-4DDF-9804-381EBF305050}"/>
              </a:ext>
            </a:extLst>
          </p:cNvPr>
          <p:cNvCxnSpPr>
            <a:cxnSpLocks/>
          </p:cNvCxnSpPr>
          <p:nvPr/>
        </p:nvCxnSpPr>
        <p:spPr>
          <a:xfrm>
            <a:off x="7594652" y="4313268"/>
            <a:ext cx="42889" cy="133896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5" name="Connettore diritto 864">
            <a:extLst>
              <a:ext uri="{FF2B5EF4-FFF2-40B4-BE49-F238E27FC236}">
                <a16:creationId xmlns:a16="http://schemas.microsoft.com/office/drawing/2014/main" id="{149BC724-5757-4FEE-9F8F-8AE1C9C31A78}"/>
              </a:ext>
            </a:extLst>
          </p:cNvPr>
          <p:cNvCxnSpPr>
            <a:cxnSpLocks/>
          </p:cNvCxnSpPr>
          <p:nvPr/>
        </p:nvCxnSpPr>
        <p:spPr>
          <a:xfrm>
            <a:off x="7571347" y="4345163"/>
            <a:ext cx="65098" cy="101371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0" name="Connettore diritto 869">
            <a:extLst>
              <a:ext uri="{FF2B5EF4-FFF2-40B4-BE49-F238E27FC236}">
                <a16:creationId xmlns:a16="http://schemas.microsoft.com/office/drawing/2014/main" id="{1D76BE76-C9C1-47E3-BED3-B607BDD76A22}"/>
              </a:ext>
            </a:extLst>
          </p:cNvPr>
          <p:cNvCxnSpPr>
            <a:cxnSpLocks/>
          </p:cNvCxnSpPr>
          <p:nvPr/>
        </p:nvCxnSpPr>
        <p:spPr>
          <a:xfrm>
            <a:off x="7544553" y="4365375"/>
            <a:ext cx="89912" cy="8310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5" name="Connettore diritto 874">
            <a:extLst>
              <a:ext uri="{FF2B5EF4-FFF2-40B4-BE49-F238E27FC236}">
                <a16:creationId xmlns:a16="http://schemas.microsoft.com/office/drawing/2014/main" id="{8FE2D365-2BDA-4A16-8832-4D73E236A881}"/>
              </a:ext>
            </a:extLst>
          </p:cNvPr>
          <p:cNvCxnSpPr>
            <a:cxnSpLocks/>
          </p:cNvCxnSpPr>
          <p:nvPr/>
        </p:nvCxnSpPr>
        <p:spPr>
          <a:xfrm flipH="1" flipV="1">
            <a:off x="7521362" y="4397991"/>
            <a:ext cx="109506" cy="46952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8" name="Connettore diritto 877">
            <a:extLst>
              <a:ext uri="{FF2B5EF4-FFF2-40B4-BE49-F238E27FC236}">
                <a16:creationId xmlns:a16="http://schemas.microsoft.com/office/drawing/2014/main" id="{3C09E668-13D8-4B33-BCCA-AB3CD1A055AC}"/>
              </a:ext>
            </a:extLst>
          </p:cNvPr>
          <p:cNvCxnSpPr>
            <a:cxnSpLocks/>
          </p:cNvCxnSpPr>
          <p:nvPr/>
        </p:nvCxnSpPr>
        <p:spPr>
          <a:xfrm flipH="1" flipV="1">
            <a:off x="7487873" y="4421944"/>
            <a:ext cx="150285" cy="30057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2" name="Connettore diritto 881">
            <a:extLst>
              <a:ext uri="{FF2B5EF4-FFF2-40B4-BE49-F238E27FC236}">
                <a16:creationId xmlns:a16="http://schemas.microsoft.com/office/drawing/2014/main" id="{82B5538A-8978-4D29-9CBF-93F866136B74}"/>
              </a:ext>
            </a:extLst>
          </p:cNvPr>
          <p:cNvCxnSpPr>
            <a:cxnSpLocks/>
          </p:cNvCxnSpPr>
          <p:nvPr/>
        </p:nvCxnSpPr>
        <p:spPr>
          <a:xfrm flipH="1">
            <a:off x="7464166" y="4448639"/>
            <a:ext cx="175116" cy="1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5" name="Connettore diritto 884">
            <a:extLst>
              <a:ext uri="{FF2B5EF4-FFF2-40B4-BE49-F238E27FC236}">
                <a16:creationId xmlns:a16="http://schemas.microsoft.com/office/drawing/2014/main" id="{91B54630-4A60-4382-B4A2-C6B91719C232}"/>
              </a:ext>
            </a:extLst>
          </p:cNvPr>
          <p:cNvCxnSpPr>
            <a:cxnSpLocks/>
          </p:cNvCxnSpPr>
          <p:nvPr/>
        </p:nvCxnSpPr>
        <p:spPr>
          <a:xfrm flipH="1">
            <a:off x="7443083" y="4448331"/>
            <a:ext cx="189522" cy="25451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1" name="Connettore diritto 890">
            <a:extLst>
              <a:ext uri="{FF2B5EF4-FFF2-40B4-BE49-F238E27FC236}">
                <a16:creationId xmlns:a16="http://schemas.microsoft.com/office/drawing/2014/main" id="{7F62EC87-805B-439E-AC79-C5E35F89396A}"/>
              </a:ext>
            </a:extLst>
          </p:cNvPr>
          <p:cNvCxnSpPr>
            <a:cxnSpLocks/>
          </p:cNvCxnSpPr>
          <p:nvPr/>
        </p:nvCxnSpPr>
        <p:spPr>
          <a:xfrm flipH="1">
            <a:off x="7421087" y="4444145"/>
            <a:ext cx="212761" cy="54051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E399F27B-AA3A-4C6D-8B5A-B519A5CFF691}"/>
              </a:ext>
            </a:extLst>
          </p:cNvPr>
          <p:cNvCxnSpPr>
            <a:cxnSpLocks/>
          </p:cNvCxnSpPr>
          <p:nvPr/>
        </p:nvCxnSpPr>
        <p:spPr>
          <a:xfrm flipH="1">
            <a:off x="7428045" y="4444143"/>
            <a:ext cx="206420" cy="88904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id="{6FEA0708-70FA-43B6-B562-15AF33BEE314}"/>
              </a:ext>
            </a:extLst>
          </p:cNvPr>
          <p:cNvCxnSpPr>
            <a:cxnSpLocks/>
          </p:cNvCxnSpPr>
          <p:nvPr/>
        </p:nvCxnSpPr>
        <p:spPr>
          <a:xfrm flipH="1">
            <a:off x="7466365" y="4446800"/>
            <a:ext cx="163324" cy="9396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DF017C27-28C6-4024-BE01-2CC0923C9A70}"/>
              </a:ext>
            </a:extLst>
          </p:cNvPr>
          <p:cNvCxnSpPr>
            <a:cxnSpLocks/>
          </p:cNvCxnSpPr>
          <p:nvPr/>
        </p:nvCxnSpPr>
        <p:spPr>
          <a:xfrm flipH="1">
            <a:off x="7500130" y="4447502"/>
            <a:ext cx="131211" cy="96159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8C274015-BBDB-4FDC-B98C-8D94A12766A1}"/>
              </a:ext>
            </a:extLst>
          </p:cNvPr>
          <p:cNvCxnSpPr>
            <a:cxnSpLocks/>
          </p:cNvCxnSpPr>
          <p:nvPr/>
        </p:nvCxnSpPr>
        <p:spPr>
          <a:xfrm flipH="1">
            <a:off x="7538016" y="4445810"/>
            <a:ext cx="91842" cy="104307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86429DB2-6A53-4266-9892-98BA4962E82F}"/>
              </a:ext>
            </a:extLst>
          </p:cNvPr>
          <p:cNvCxnSpPr>
            <a:cxnSpLocks/>
          </p:cNvCxnSpPr>
          <p:nvPr/>
        </p:nvCxnSpPr>
        <p:spPr>
          <a:xfrm flipH="1">
            <a:off x="7569668" y="4445808"/>
            <a:ext cx="60843" cy="114016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044DDD32-F81A-43A0-8297-555B35ED0C51}"/>
              </a:ext>
            </a:extLst>
          </p:cNvPr>
          <p:cNvCxnSpPr>
            <a:cxnSpLocks/>
          </p:cNvCxnSpPr>
          <p:nvPr/>
        </p:nvCxnSpPr>
        <p:spPr>
          <a:xfrm flipH="1">
            <a:off x="7613107" y="4462278"/>
            <a:ext cx="16763" cy="99969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BF78FB17-CC42-4A39-9CEF-6E744D1EC45A}"/>
              </a:ext>
            </a:extLst>
          </p:cNvPr>
          <p:cNvCxnSpPr>
            <a:cxnSpLocks/>
          </p:cNvCxnSpPr>
          <p:nvPr/>
        </p:nvCxnSpPr>
        <p:spPr>
          <a:xfrm>
            <a:off x="7629555" y="4444003"/>
            <a:ext cx="16224" cy="12341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AC28F7D4-B864-4BBC-8978-B26FBF31805E}"/>
              </a:ext>
            </a:extLst>
          </p:cNvPr>
          <p:cNvCxnSpPr>
            <a:cxnSpLocks/>
          </p:cNvCxnSpPr>
          <p:nvPr/>
        </p:nvCxnSpPr>
        <p:spPr>
          <a:xfrm>
            <a:off x="7632068" y="4450350"/>
            <a:ext cx="52688" cy="127414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C4868095-B8B7-4B02-B0E5-3AEA7992C639}"/>
              </a:ext>
            </a:extLst>
          </p:cNvPr>
          <p:cNvCxnSpPr>
            <a:cxnSpLocks/>
          </p:cNvCxnSpPr>
          <p:nvPr/>
        </p:nvCxnSpPr>
        <p:spPr>
          <a:xfrm>
            <a:off x="7632071" y="4450351"/>
            <a:ext cx="86083" cy="13390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B89A80D1-5B96-4D36-9973-3D441FB96A84}"/>
              </a:ext>
            </a:extLst>
          </p:cNvPr>
          <p:cNvCxnSpPr>
            <a:cxnSpLocks/>
          </p:cNvCxnSpPr>
          <p:nvPr/>
        </p:nvCxnSpPr>
        <p:spPr>
          <a:xfrm>
            <a:off x="7629131" y="4446856"/>
            <a:ext cx="123596" cy="144924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EF7F26EC-9092-4192-85C5-B109FC59A347}"/>
              </a:ext>
            </a:extLst>
          </p:cNvPr>
          <p:cNvCxnSpPr>
            <a:cxnSpLocks/>
          </p:cNvCxnSpPr>
          <p:nvPr/>
        </p:nvCxnSpPr>
        <p:spPr>
          <a:xfrm>
            <a:off x="7631432" y="4446272"/>
            <a:ext cx="154623" cy="147751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ttore diritto 207">
            <a:extLst>
              <a:ext uri="{FF2B5EF4-FFF2-40B4-BE49-F238E27FC236}">
                <a16:creationId xmlns:a16="http://schemas.microsoft.com/office/drawing/2014/main" id="{79770502-351E-43F9-B8E2-E48BF59C60F7}"/>
              </a:ext>
            </a:extLst>
          </p:cNvPr>
          <p:cNvCxnSpPr>
            <a:cxnSpLocks/>
          </p:cNvCxnSpPr>
          <p:nvPr/>
        </p:nvCxnSpPr>
        <p:spPr>
          <a:xfrm flipH="1">
            <a:off x="7636445" y="4260752"/>
            <a:ext cx="65866" cy="183251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1" name="Connettore diritto 210">
            <a:extLst>
              <a:ext uri="{FF2B5EF4-FFF2-40B4-BE49-F238E27FC236}">
                <a16:creationId xmlns:a16="http://schemas.microsoft.com/office/drawing/2014/main" id="{1D47F929-8E7C-4A94-BBE5-E89763E1C5C7}"/>
              </a:ext>
            </a:extLst>
          </p:cNvPr>
          <p:cNvCxnSpPr>
            <a:cxnSpLocks/>
          </p:cNvCxnSpPr>
          <p:nvPr/>
        </p:nvCxnSpPr>
        <p:spPr>
          <a:xfrm flipH="1">
            <a:off x="7631583" y="4298031"/>
            <a:ext cx="80823" cy="154241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nettore diritto 223">
            <a:extLst>
              <a:ext uri="{FF2B5EF4-FFF2-40B4-BE49-F238E27FC236}">
                <a16:creationId xmlns:a16="http://schemas.microsoft.com/office/drawing/2014/main" id="{AADC2F4A-C7F9-430A-B962-FD2F74A367C2}"/>
              </a:ext>
            </a:extLst>
          </p:cNvPr>
          <p:cNvCxnSpPr>
            <a:cxnSpLocks/>
          </p:cNvCxnSpPr>
          <p:nvPr/>
        </p:nvCxnSpPr>
        <p:spPr>
          <a:xfrm flipV="1">
            <a:off x="7629806" y="4327300"/>
            <a:ext cx="96700" cy="125934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Connettore diritto 229">
            <a:extLst>
              <a:ext uri="{FF2B5EF4-FFF2-40B4-BE49-F238E27FC236}">
                <a16:creationId xmlns:a16="http://schemas.microsoft.com/office/drawing/2014/main" id="{F74B8B65-6E0B-40CD-B947-7BABA42F49B4}"/>
              </a:ext>
            </a:extLst>
          </p:cNvPr>
          <p:cNvCxnSpPr>
            <a:cxnSpLocks/>
          </p:cNvCxnSpPr>
          <p:nvPr/>
        </p:nvCxnSpPr>
        <p:spPr>
          <a:xfrm flipV="1">
            <a:off x="7629762" y="4364074"/>
            <a:ext cx="105457" cy="93974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nettore diritto 233">
            <a:extLst>
              <a:ext uri="{FF2B5EF4-FFF2-40B4-BE49-F238E27FC236}">
                <a16:creationId xmlns:a16="http://schemas.microsoft.com/office/drawing/2014/main" id="{8DDFC86B-A07F-4ABC-9BC7-0391D437337A}"/>
              </a:ext>
            </a:extLst>
          </p:cNvPr>
          <p:cNvCxnSpPr>
            <a:cxnSpLocks/>
          </p:cNvCxnSpPr>
          <p:nvPr/>
        </p:nvCxnSpPr>
        <p:spPr>
          <a:xfrm flipV="1">
            <a:off x="7630705" y="4399118"/>
            <a:ext cx="115753" cy="5564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Connettore diritto 235">
            <a:extLst>
              <a:ext uri="{FF2B5EF4-FFF2-40B4-BE49-F238E27FC236}">
                <a16:creationId xmlns:a16="http://schemas.microsoft.com/office/drawing/2014/main" id="{255D3A44-4DE4-4899-A66D-F200AA535672}"/>
              </a:ext>
            </a:extLst>
          </p:cNvPr>
          <p:cNvCxnSpPr>
            <a:cxnSpLocks/>
          </p:cNvCxnSpPr>
          <p:nvPr/>
        </p:nvCxnSpPr>
        <p:spPr>
          <a:xfrm flipV="1">
            <a:off x="7620871" y="4431965"/>
            <a:ext cx="138575" cy="24581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Connettore diritto 239">
            <a:extLst>
              <a:ext uri="{FF2B5EF4-FFF2-40B4-BE49-F238E27FC236}">
                <a16:creationId xmlns:a16="http://schemas.microsoft.com/office/drawing/2014/main" id="{CDF6B057-3ED4-42EE-AF5D-7FA0CF11E61B}"/>
              </a:ext>
            </a:extLst>
          </p:cNvPr>
          <p:cNvCxnSpPr>
            <a:cxnSpLocks/>
          </p:cNvCxnSpPr>
          <p:nvPr/>
        </p:nvCxnSpPr>
        <p:spPr>
          <a:xfrm>
            <a:off x="7637455" y="4451343"/>
            <a:ext cx="129743" cy="13147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Connettore diritto 251">
            <a:extLst>
              <a:ext uri="{FF2B5EF4-FFF2-40B4-BE49-F238E27FC236}">
                <a16:creationId xmlns:a16="http://schemas.microsoft.com/office/drawing/2014/main" id="{A98A8A2A-97D1-4029-B5AE-B9EA9AC27834}"/>
              </a:ext>
            </a:extLst>
          </p:cNvPr>
          <p:cNvCxnSpPr>
            <a:cxnSpLocks/>
          </p:cNvCxnSpPr>
          <p:nvPr/>
        </p:nvCxnSpPr>
        <p:spPr>
          <a:xfrm>
            <a:off x="7641350" y="4450718"/>
            <a:ext cx="138070" cy="5050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Connettore diritto 254">
            <a:extLst>
              <a:ext uri="{FF2B5EF4-FFF2-40B4-BE49-F238E27FC236}">
                <a16:creationId xmlns:a16="http://schemas.microsoft.com/office/drawing/2014/main" id="{95B5AA92-8410-4CA2-AF71-6273CBC2C504}"/>
              </a:ext>
            </a:extLst>
          </p:cNvPr>
          <p:cNvCxnSpPr>
            <a:cxnSpLocks/>
          </p:cNvCxnSpPr>
          <p:nvPr/>
        </p:nvCxnSpPr>
        <p:spPr>
          <a:xfrm>
            <a:off x="7627496" y="4443689"/>
            <a:ext cx="164101" cy="91858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Connettore diritto 257">
            <a:extLst>
              <a:ext uri="{FF2B5EF4-FFF2-40B4-BE49-F238E27FC236}">
                <a16:creationId xmlns:a16="http://schemas.microsoft.com/office/drawing/2014/main" id="{77EB33ED-1315-4A0E-A63F-B7257B2BE2CE}"/>
              </a:ext>
            </a:extLst>
          </p:cNvPr>
          <p:cNvCxnSpPr>
            <a:cxnSpLocks/>
          </p:cNvCxnSpPr>
          <p:nvPr/>
        </p:nvCxnSpPr>
        <p:spPr>
          <a:xfrm>
            <a:off x="7639524" y="4451232"/>
            <a:ext cx="161971" cy="112488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5E7A1EB4-0AA5-4091-9D65-E310286809A3}"/>
              </a:ext>
            </a:extLst>
          </p:cNvPr>
          <p:cNvCxnSpPr>
            <a:cxnSpLocks/>
          </p:cNvCxnSpPr>
          <p:nvPr/>
        </p:nvCxnSpPr>
        <p:spPr>
          <a:xfrm flipH="1">
            <a:off x="5264756" y="3400934"/>
            <a:ext cx="973332" cy="192636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8" name="Connettore diritto 577">
            <a:extLst>
              <a:ext uri="{FF2B5EF4-FFF2-40B4-BE49-F238E27FC236}">
                <a16:creationId xmlns:a16="http://schemas.microsoft.com/office/drawing/2014/main" id="{D20478CD-F61C-4827-8E4F-69A363AC6A64}"/>
              </a:ext>
            </a:extLst>
          </p:cNvPr>
          <p:cNvCxnSpPr>
            <a:cxnSpLocks/>
          </p:cNvCxnSpPr>
          <p:nvPr/>
        </p:nvCxnSpPr>
        <p:spPr>
          <a:xfrm flipH="1">
            <a:off x="5202168" y="3365150"/>
            <a:ext cx="973332" cy="192636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0" name="Connettore diritto 579">
            <a:extLst>
              <a:ext uri="{FF2B5EF4-FFF2-40B4-BE49-F238E27FC236}">
                <a16:creationId xmlns:a16="http://schemas.microsoft.com/office/drawing/2014/main" id="{BAF36E2D-989E-493D-B74C-5CA66F528B0F}"/>
              </a:ext>
            </a:extLst>
          </p:cNvPr>
          <p:cNvCxnSpPr>
            <a:cxnSpLocks/>
          </p:cNvCxnSpPr>
          <p:nvPr/>
        </p:nvCxnSpPr>
        <p:spPr>
          <a:xfrm flipH="1">
            <a:off x="5330761" y="3429340"/>
            <a:ext cx="973332" cy="192636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2" name="Connettore diritto 581">
            <a:extLst>
              <a:ext uri="{FF2B5EF4-FFF2-40B4-BE49-F238E27FC236}">
                <a16:creationId xmlns:a16="http://schemas.microsoft.com/office/drawing/2014/main" id="{F8ACA242-176A-4526-9ADB-FED779D46C36}"/>
              </a:ext>
            </a:extLst>
          </p:cNvPr>
          <p:cNvCxnSpPr>
            <a:cxnSpLocks/>
          </p:cNvCxnSpPr>
          <p:nvPr/>
        </p:nvCxnSpPr>
        <p:spPr>
          <a:xfrm flipH="1">
            <a:off x="5394921" y="3463264"/>
            <a:ext cx="973332" cy="192636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4" name="Connettore diritto 583">
            <a:extLst>
              <a:ext uri="{FF2B5EF4-FFF2-40B4-BE49-F238E27FC236}">
                <a16:creationId xmlns:a16="http://schemas.microsoft.com/office/drawing/2014/main" id="{3CE01EEF-E188-4A9E-9570-09398482B892}"/>
              </a:ext>
            </a:extLst>
          </p:cNvPr>
          <p:cNvCxnSpPr>
            <a:cxnSpLocks/>
          </p:cNvCxnSpPr>
          <p:nvPr/>
        </p:nvCxnSpPr>
        <p:spPr>
          <a:xfrm flipH="1">
            <a:off x="5462352" y="3493449"/>
            <a:ext cx="973332" cy="192636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8" name="Connettore diritto 587">
            <a:extLst>
              <a:ext uri="{FF2B5EF4-FFF2-40B4-BE49-F238E27FC236}">
                <a16:creationId xmlns:a16="http://schemas.microsoft.com/office/drawing/2014/main" id="{E23F76A4-B2AC-4485-ABB6-74DBCCE76D61}"/>
              </a:ext>
            </a:extLst>
          </p:cNvPr>
          <p:cNvCxnSpPr>
            <a:cxnSpLocks/>
          </p:cNvCxnSpPr>
          <p:nvPr/>
        </p:nvCxnSpPr>
        <p:spPr>
          <a:xfrm flipH="1">
            <a:off x="5523628" y="3525538"/>
            <a:ext cx="973332" cy="192636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0" name="Connettore diritto 589">
            <a:extLst>
              <a:ext uri="{FF2B5EF4-FFF2-40B4-BE49-F238E27FC236}">
                <a16:creationId xmlns:a16="http://schemas.microsoft.com/office/drawing/2014/main" id="{06969961-60B0-4F70-B0D2-25B2533B3F17}"/>
              </a:ext>
            </a:extLst>
          </p:cNvPr>
          <p:cNvCxnSpPr>
            <a:cxnSpLocks/>
          </p:cNvCxnSpPr>
          <p:nvPr/>
        </p:nvCxnSpPr>
        <p:spPr>
          <a:xfrm flipH="1">
            <a:off x="5583438" y="3560405"/>
            <a:ext cx="973332" cy="192636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Connettore diritto 591">
            <a:extLst>
              <a:ext uri="{FF2B5EF4-FFF2-40B4-BE49-F238E27FC236}">
                <a16:creationId xmlns:a16="http://schemas.microsoft.com/office/drawing/2014/main" id="{E2D7DC6E-C934-4967-AB58-26F2E64B0E92}"/>
              </a:ext>
            </a:extLst>
          </p:cNvPr>
          <p:cNvCxnSpPr>
            <a:cxnSpLocks/>
          </p:cNvCxnSpPr>
          <p:nvPr/>
        </p:nvCxnSpPr>
        <p:spPr>
          <a:xfrm flipH="1">
            <a:off x="5646728" y="3596546"/>
            <a:ext cx="973332" cy="192636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4" name="Connettore diritto 593">
            <a:extLst>
              <a:ext uri="{FF2B5EF4-FFF2-40B4-BE49-F238E27FC236}">
                <a16:creationId xmlns:a16="http://schemas.microsoft.com/office/drawing/2014/main" id="{03A7DDE4-2961-4282-A516-5754F773428A}"/>
              </a:ext>
            </a:extLst>
          </p:cNvPr>
          <p:cNvCxnSpPr>
            <a:cxnSpLocks/>
          </p:cNvCxnSpPr>
          <p:nvPr/>
        </p:nvCxnSpPr>
        <p:spPr>
          <a:xfrm flipH="1">
            <a:off x="5710435" y="3620048"/>
            <a:ext cx="973332" cy="192636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Connettore diritto 595">
            <a:extLst>
              <a:ext uri="{FF2B5EF4-FFF2-40B4-BE49-F238E27FC236}">
                <a16:creationId xmlns:a16="http://schemas.microsoft.com/office/drawing/2014/main" id="{C9ACA163-B0F3-4B94-8ED2-68341ED7CC6C}"/>
              </a:ext>
            </a:extLst>
          </p:cNvPr>
          <p:cNvCxnSpPr>
            <a:cxnSpLocks/>
          </p:cNvCxnSpPr>
          <p:nvPr/>
        </p:nvCxnSpPr>
        <p:spPr>
          <a:xfrm flipH="1">
            <a:off x="5771957" y="3650003"/>
            <a:ext cx="974503" cy="1926995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7" name="Connettore diritto 596">
            <a:extLst>
              <a:ext uri="{FF2B5EF4-FFF2-40B4-BE49-F238E27FC236}">
                <a16:creationId xmlns:a16="http://schemas.microsoft.com/office/drawing/2014/main" id="{4444E0BE-DEB4-45C9-9892-C46E51356720}"/>
              </a:ext>
            </a:extLst>
          </p:cNvPr>
          <p:cNvCxnSpPr>
            <a:cxnSpLocks/>
          </p:cNvCxnSpPr>
          <p:nvPr/>
        </p:nvCxnSpPr>
        <p:spPr>
          <a:xfrm flipH="1">
            <a:off x="5834047" y="3685003"/>
            <a:ext cx="982812" cy="1924231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9" name="Connettore diritto 598">
            <a:extLst>
              <a:ext uri="{FF2B5EF4-FFF2-40B4-BE49-F238E27FC236}">
                <a16:creationId xmlns:a16="http://schemas.microsoft.com/office/drawing/2014/main" id="{034ED670-A995-4A89-B216-DDC05B9D1064}"/>
              </a:ext>
            </a:extLst>
          </p:cNvPr>
          <p:cNvCxnSpPr>
            <a:cxnSpLocks/>
          </p:cNvCxnSpPr>
          <p:nvPr/>
        </p:nvCxnSpPr>
        <p:spPr>
          <a:xfrm flipH="1">
            <a:off x="5897152" y="3718420"/>
            <a:ext cx="973332" cy="192636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1" name="Connettore diritto 600">
            <a:extLst>
              <a:ext uri="{FF2B5EF4-FFF2-40B4-BE49-F238E27FC236}">
                <a16:creationId xmlns:a16="http://schemas.microsoft.com/office/drawing/2014/main" id="{AA2F33B0-8D16-4CFF-A996-B838FE429396}"/>
              </a:ext>
            </a:extLst>
          </p:cNvPr>
          <p:cNvCxnSpPr>
            <a:cxnSpLocks/>
          </p:cNvCxnSpPr>
          <p:nvPr/>
        </p:nvCxnSpPr>
        <p:spPr>
          <a:xfrm flipH="1">
            <a:off x="5966031" y="3744480"/>
            <a:ext cx="973332" cy="192636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3" name="Connettore diritto 602">
            <a:extLst>
              <a:ext uri="{FF2B5EF4-FFF2-40B4-BE49-F238E27FC236}">
                <a16:creationId xmlns:a16="http://schemas.microsoft.com/office/drawing/2014/main" id="{376DD1CE-FCDA-4C83-8349-BD96E90A814E}"/>
              </a:ext>
            </a:extLst>
          </p:cNvPr>
          <p:cNvCxnSpPr>
            <a:cxnSpLocks/>
          </p:cNvCxnSpPr>
          <p:nvPr/>
        </p:nvCxnSpPr>
        <p:spPr>
          <a:xfrm flipH="1">
            <a:off x="6026320" y="3780295"/>
            <a:ext cx="973332" cy="192636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5" name="Connettore diritto 604">
            <a:extLst>
              <a:ext uri="{FF2B5EF4-FFF2-40B4-BE49-F238E27FC236}">
                <a16:creationId xmlns:a16="http://schemas.microsoft.com/office/drawing/2014/main" id="{AD4BD5EE-0548-4164-95AD-A38E51E2F188}"/>
              </a:ext>
            </a:extLst>
          </p:cNvPr>
          <p:cNvCxnSpPr>
            <a:cxnSpLocks/>
          </p:cNvCxnSpPr>
          <p:nvPr/>
        </p:nvCxnSpPr>
        <p:spPr>
          <a:xfrm flipH="1">
            <a:off x="6088622" y="3814088"/>
            <a:ext cx="973332" cy="192636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7" name="Connettore diritto 606">
            <a:extLst>
              <a:ext uri="{FF2B5EF4-FFF2-40B4-BE49-F238E27FC236}">
                <a16:creationId xmlns:a16="http://schemas.microsoft.com/office/drawing/2014/main" id="{0BC14793-FD4B-4DBD-9A1A-08970C3D2007}"/>
              </a:ext>
            </a:extLst>
          </p:cNvPr>
          <p:cNvCxnSpPr>
            <a:cxnSpLocks/>
          </p:cNvCxnSpPr>
          <p:nvPr/>
        </p:nvCxnSpPr>
        <p:spPr>
          <a:xfrm flipH="1">
            <a:off x="6153355" y="3844886"/>
            <a:ext cx="973332" cy="192636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9" name="Connettore diritto 608">
            <a:extLst>
              <a:ext uri="{FF2B5EF4-FFF2-40B4-BE49-F238E27FC236}">
                <a16:creationId xmlns:a16="http://schemas.microsoft.com/office/drawing/2014/main" id="{1D57DB91-2D95-40B4-8574-1312E35DF7E8}"/>
              </a:ext>
            </a:extLst>
          </p:cNvPr>
          <p:cNvCxnSpPr>
            <a:cxnSpLocks/>
          </p:cNvCxnSpPr>
          <p:nvPr/>
        </p:nvCxnSpPr>
        <p:spPr>
          <a:xfrm flipH="1">
            <a:off x="6216603" y="3874075"/>
            <a:ext cx="973332" cy="192636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1" name="Connettore diritto 610">
            <a:extLst>
              <a:ext uri="{FF2B5EF4-FFF2-40B4-BE49-F238E27FC236}">
                <a16:creationId xmlns:a16="http://schemas.microsoft.com/office/drawing/2014/main" id="{FB01441D-2947-464E-B171-2A1FA7D919DD}"/>
              </a:ext>
            </a:extLst>
          </p:cNvPr>
          <p:cNvCxnSpPr>
            <a:cxnSpLocks/>
          </p:cNvCxnSpPr>
          <p:nvPr/>
        </p:nvCxnSpPr>
        <p:spPr>
          <a:xfrm flipH="1">
            <a:off x="6283110" y="3906470"/>
            <a:ext cx="973332" cy="192636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3" name="Connettore diritto 612">
            <a:extLst>
              <a:ext uri="{FF2B5EF4-FFF2-40B4-BE49-F238E27FC236}">
                <a16:creationId xmlns:a16="http://schemas.microsoft.com/office/drawing/2014/main" id="{CA8EFCD2-D6F1-4DD8-A4DE-C65180BE7A11}"/>
              </a:ext>
            </a:extLst>
          </p:cNvPr>
          <p:cNvCxnSpPr>
            <a:cxnSpLocks/>
          </p:cNvCxnSpPr>
          <p:nvPr/>
        </p:nvCxnSpPr>
        <p:spPr>
          <a:xfrm flipH="1">
            <a:off x="6344582" y="3934636"/>
            <a:ext cx="973332" cy="192636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4" name="Connettore diritto 613">
            <a:extLst>
              <a:ext uri="{FF2B5EF4-FFF2-40B4-BE49-F238E27FC236}">
                <a16:creationId xmlns:a16="http://schemas.microsoft.com/office/drawing/2014/main" id="{441D762E-1F88-4145-8872-BC228543B1E9}"/>
              </a:ext>
            </a:extLst>
          </p:cNvPr>
          <p:cNvCxnSpPr>
            <a:cxnSpLocks/>
          </p:cNvCxnSpPr>
          <p:nvPr/>
        </p:nvCxnSpPr>
        <p:spPr>
          <a:xfrm flipH="1">
            <a:off x="6413275" y="3968800"/>
            <a:ext cx="973332" cy="192636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5" name="Connettore diritto 614">
            <a:extLst>
              <a:ext uri="{FF2B5EF4-FFF2-40B4-BE49-F238E27FC236}">
                <a16:creationId xmlns:a16="http://schemas.microsoft.com/office/drawing/2014/main" id="{8CE89E24-8B0A-4440-9E73-9E5BBD9146C4}"/>
              </a:ext>
            </a:extLst>
          </p:cNvPr>
          <p:cNvCxnSpPr>
            <a:cxnSpLocks/>
          </p:cNvCxnSpPr>
          <p:nvPr/>
        </p:nvCxnSpPr>
        <p:spPr>
          <a:xfrm flipH="1">
            <a:off x="6467724" y="4000932"/>
            <a:ext cx="973332" cy="192636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8" name="Connettore diritto 617">
            <a:extLst>
              <a:ext uri="{FF2B5EF4-FFF2-40B4-BE49-F238E27FC236}">
                <a16:creationId xmlns:a16="http://schemas.microsoft.com/office/drawing/2014/main" id="{4CBC52E2-C230-422B-AD86-58CEFEF6EC11}"/>
              </a:ext>
            </a:extLst>
          </p:cNvPr>
          <p:cNvCxnSpPr>
            <a:cxnSpLocks/>
          </p:cNvCxnSpPr>
          <p:nvPr/>
        </p:nvCxnSpPr>
        <p:spPr>
          <a:xfrm flipH="1">
            <a:off x="6537041" y="4027139"/>
            <a:ext cx="973332" cy="192636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0" name="Connettore diritto 619">
            <a:extLst>
              <a:ext uri="{FF2B5EF4-FFF2-40B4-BE49-F238E27FC236}">
                <a16:creationId xmlns:a16="http://schemas.microsoft.com/office/drawing/2014/main" id="{C005978D-FD8C-4664-B24C-8B49C4A73039}"/>
              </a:ext>
            </a:extLst>
          </p:cNvPr>
          <p:cNvCxnSpPr>
            <a:cxnSpLocks/>
          </p:cNvCxnSpPr>
          <p:nvPr/>
        </p:nvCxnSpPr>
        <p:spPr>
          <a:xfrm flipH="1">
            <a:off x="6595402" y="4068030"/>
            <a:ext cx="973332" cy="192636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4" name="Connettore diritto 623">
            <a:extLst>
              <a:ext uri="{FF2B5EF4-FFF2-40B4-BE49-F238E27FC236}">
                <a16:creationId xmlns:a16="http://schemas.microsoft.com/office/drawing/2014/main" id="{3CA1C8BF-3A6B-4939-B483-11BB379B2BA7}"/>
              </a:ext>
            </a:extLst>
          </p:cNvPr>
          <p:cNvCxnSpPr>
            <a:cxnSpLocks/>
          </p:cNvCxnSpPr>
          <p:nvPr/>
        </p:nvCxnSpPr>
        <p:spPr>
          <a:xfrm flipH="1">
            <a:off x="6659324" y="4520145"/>
            <a:ext cx="760468" cy="150507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Connettore diritto 626">
            <a:extLst>
              <a:ext uri="{FF2B5EF4-FFF2-40B4-BE49-F238E27FC236}">
                <a16:creationId xmlns:a16="http://schemas.microsoft.com/office/drawing/2014/main" id="{88DC3D61-4661-413D-A7D4-229218E09B55}"/>
              </a:ext>
            </a:extLst>
          </p:cNvPr>
          <p:cNvCxnSpPr>
            <a:cxnSpLocks/>
          </p:cNvCxnSpPr>
          <p:nvPr/>
        </p:nvCxnSpPr>
        <p:spPr>
          <a:xfrm flipH="1">
            <a:off x="6728790" y="4540062"/>
            <a:ext cx="763908" cy="151188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1" name="Connettore diritto 630">
            <a:extLst>
              <a:ext uri="{FF2B5EF4-FFF2-40B4-BE49-F238E27FC236}">
                <a16:creationId xmlns:a16="http://schemas.microsoft.com/office/drawing/2014/main" id="{A6F8CF25-02FD-4166-B159-4E36F278195F}"/>
              </a:ext>
            </a:extLst>
          </p:cNvPr>
          <p:cNvCxnSpPr>
            <a:cxnSpLocks/>
          </p:cNvCxnSpPr>
          <p:nvPr/>
        </p:nvCxnSpPr>
        <p:spPr>
          <a:xfrm flipH="1">
            <a:off x="6786337" y="4553193"/>
            <a:ext cx="775346" cy="1534523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5" name="Connettore diritto 634">
            <a:extLst>
              <a:ext uri="{FF2B5EF4-FFF2-40B4-BE49-F238E27FC236}">
                <a16:creationId xmlns:a16="http://schemas.microsoft.com/office/drawing/2014/main" id="{7D2817C4-55D6-4B2F-9EDA-21BD71D446A0}"/>
              </a:ext>
            </a:extLst>
          </p:cNvPr>
          <p:cNvCxnSpPr>
            <a:cxnSpLocks/>
          </p:cNvCxnSpPr>
          <p:nvPr/>
        </p:nvCxnSpPr>
        <p:spPr>
          <a:xfrm flipH="1">
            <a:off x="6853492" y="4566221"/>
            <a:ext cx="786878" cy="155734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9" name="Connettore diritto 638">
            <a:extLst>
              <a:ext uri="{FF2B5EF4-FFF2-40B4-BE49-F238E27FC236}">
                <a16:creationId xmlns:a16="http://schemas.microsoft.com/office/drawing/2014/main" id="{30D0E2CA-57C6-4561-8181-B62A406E091D}"/>
              </a:ext>
            </a:extLst>
          </p:cNvPr>
          <p:cNvCxnSpPr>
            <a:cxnSpLocks/>
          </p:cNvCxnSpPr>
          <p:nvPr/>
        </p:nvCxnSpPr>
        <p:spPr>
          <a:xfrm flipH="1">
            <a:off x="6917858" y="4573604"/>
            <a:ext cx="797130" cy="1577637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1" name="Connettore diritto 640">
            <a:extLst>
              <a:ext uri="{FF2B5EF4-FFF2-40B4-BE49-F238E27FC236}">
                <a16:creationId xmlns:a16="http://schemas.microsoft.com/office/drawing/2014/main" id="{624D38A5-F464-4E4B-9422-3398654EE014}"/>
              </a:ext>
            </a:extLst>
          </p:cNvPr>
          <p:cNvCxnSpPr>
            <a:cxnSpLocks/>
          </p:cNvCxnSpPr>
          <p:nvPr/>
        </p:nvCxnSpPr>
        <p:spPr>
          <a:xfrm flipH="1">
            <a:off x="6979659" y="4586831"/>
            <a:ext cx="805035" cy="159328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5" name="Connettore diritto 644">
            <a:extLst>
              <a:ext uri="{FF2B5EF4-FFF2-40B4-BE49-F238E27FC236}">
                <a16:creationId xmlns:a16="http://schemas.microsoft.com/office/drawing/2014/main" id="{ED8F2D91-BB3F-4B10-B1F5-366789D8977C}"/>
              </a:ext>
            </a:extLst>
          </p:cNvPr>
          <p:cNvCxnSpPr>
            <a:cxnSpLocks/>
          </p:cNvCxnSpPr>
          <p:nvPr/>
        </p:nvCxnSpPr>
        <p:spPr>
          <a:xfrm flipH="1">
            <a:off x="7042166" y="4288072"/>
            <a:ext cx="973332" cy="192636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1" name="Connettore diritto 700">
            <a:extLst>
              <a:ext uri="{FF2B5EF4-FFF2-40B4-BE49-F238E27FC236}">
                <a16:creationId xmlns:a16="http://schemas.microsoft.com/office/drawing/2014/main" id="{01F54110-56FF-45EC-B1AC-CB3543992A59}"/>
              </a:ext>
            </a:extLst>
          </p:cNvPr>
          <p:cNvCxnSpPr>
            <a:cxnSpLocks/>
          </p:cNvCxnSpPr>
          <p:nvPr/>
        </p:nvCxnSpPr>
        <p:spPr>
          <a:xfrm flipH="1">
            <a:off x="7443083" y="4088781"/>
            <a:ext cx="194732" cy="385403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3" name="Connettore diritto 702">
            <a:extLst>
              <a:ext uri="{FF2B5EF4-FFF2-40B4-BE49-F238E27FC236}">
                <a16:creationId xmlns:a16="http://schemas.microsoft.com/office/drawing/2014/main" id="{DA9FC617-DCBA-4A26-A120-8A72FC358647}"/>
              </a:ext>
            </a:extLst>
          </p:cNvPr>
          <p:cNvCxnSpPr>
            <a:cxnSpLocks/>
          </p:cNvCxnSpPr>
          <p:nvPr/>
        </p:nvCxnSpPr>
        <p:spPr>
          <a:xfrm flipH="1">
            <a:off x="7613107" y="4125380"/>
            <a:ext cx="87589" cy="173351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4" name="Connettore diritto 703">
            <a:extLst>
              <a:ext uri="{FF2B5EF4-FFF2-40B4-BE49-F238E27FC236}">
                <a16:creationId xmlns:a16="http://schemas.microsoft.com/office/drawing/2014/main" id="{22B4C91F-EFD1-41D1-8718-0A1A17D103DF}"/>
              </a:ext>
            </a:extLst>
          </p:cNvPr>
          <p:cNvCxnSpPr>
            <a:cxnSpLocks/>
          </p:cNvCxnSpPr>
          <p:nvPr/>
        </p:nvCxnSpPr>
        <p:spPr>
          <a:xfrm flipH="1">
            <a:off x="7703140" y="4156181"/>
            <a:ext cx="59348" cy="117458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5" name="Connettore diritto 704">
            <a:extLst>
              <a:ext uri="{FF2B5EF4-FFF2-40B4-BE49-F238E27FC236}">
                <a16:creationId xmlns:a16="http://schemas.microsoft.com/office/drawing/2014/main" id="{4C6CDF1D-282A-4FDD-9A50-03EECEC1B06E}"/>
              </a:ext>
            </a:extLst>
          </p:cNvPr>
          <p:cNvCxnSpPr>
            <a:cxnSpLocks/>
          </p:cNvCxnSpPr>
          <p:nvPr/>
        </p:nvCxnSpPr>
        <p:spPr>
          <a:xfrm flipH="1">
            <a:off x="7740087" y="4191650"/>
            <a:ext cx="90545" cy="179202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6" name="Connettore diritto 705">
            <a:extLst>
              <a:ext uri="{FF2B5EF4-FFF2-40B4-BE49-F238E27FC236}">
                <a16:creationId xmlns:a16="http://schemas.microsoft.com/office/drawing/2014/main" id="{B79315DF-DA84-4435-961F-8311F924E2A8}"/>
              </a:ext>
            </a:extLst>
          </p:cNvPr>
          <p:cNvCxnSpPr>
            <a:cxnSpLocks/>
          </p:cNvCxnSpPr>
          <p:nvPr/>
        </p:nvCxnSpPr>
        <p:spPr>
          <a:xfrm flipH="1">
            <a:off x="7769386" y="4218522"/>
            <a:ext cx="124279" cy="24596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7" name="Connettore diritto 706">
            <a:extLst>
              <a:ext uri="{FF2B5EF4-FFF2-40B4-BE49-F238E27FC236}">
                <a16:creationId xmlns:a16="http://schemas.microsoft.com/office/drawing/2014/main" id="{372FB96C-244A-41FC-B680-6B31FA2C6210}"/>
              </a:ext>
            </a:extLst>
          </p:cNvPr>
          <p:cNvCxnSpPr>
            <a:cxnSpLocks/>
          </p:cNvCxnSpPr>
          <p:nvPr/>
        </p:nvCxnSpPr>
        <p:spPr>
          <a:xfrm flipH="1">
            <a:off x="7800083" y="4253385"/>
            <a:ext cx="153773" cy="304338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CasellaDiTesto 83">
            <a:extLst>
              <a:ext uri="{FF2B5EF4-FFF2-40B4-BE49-F238E27FC236}">
                <a16:creationId xmlns:a16="http://schemas.microsoft.com/office/drawing/2014/main" id="{F5B13EFC-AE2A-47CA-9AB1-E9EB6ED46101}"/>
              </a:ext>
            </a:extLst>
          </p:cNvPr>
          <p:cNvSpPr txBox="1"/>
          <p:nvPr/>
        </p:nvSpPr>
        <p:spPr>
          <a:xfrm>
            <a:off x="88796" y="1520472"/>
            <a:ext cx="3931522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Compenetrazione tra 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piramide blu </a:t>
            </a:r>
            <a:r>
              <a:rPr lang="it-IT" dirty="0">
                <a:latin typeface="Comic Sans MS" panose="030F0702030302020204" pitchFamily="66" charset="0"/>
              </a:rPr>
              <a:t>e </a:t>
            </a:r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cubo</a:t>
            </a:r>
          </a:p>
        </p:txBody>
      </p:sp>
      <p:sp>
        <p:nvSpPr>
          <p:cNvPr id="647" name="CasellaDiTesto 646">
            <a:extLst>
              <a:ext uri="{FF2B5EF4-FFF2-40B4-BE49-F238E27FC236}">
                <a16:creationId xmlns:a16="http://schemas.microsoft.com/office/drawing/2014/main" id="{387D397C-B2E9-40C1-B5A7-498E402C4230}"/>
              </a:ext>
            </a:extLst>
          </p:cNvPr>
          <p:cNvSpPr txBox="1"/>
          <p:nvPr/>
        </p:nvSpPr>
        <p:spPr>
          <a:xfrm>
            <a:off x="97660" y="2476750"/>
            <a:ext cx="4083603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Compenetrazione tra </a:t>
            </a:r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piramide verde</a:t>
            </a:r>
            <a:r>
              <a:rPr lang="it-IT" dirty="0">
                <a:latin typeface="Comic Sans MS" panose="030F0702030302020204" pitchFamily="66" charset="0"/>
              </a:rPr>
              <a:t> e </a:t>
            </a:r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cubo</a:t>
            </a:r>
          </a:p>
        </p:txBody>
      </p:sp>
      <p:sp>
        <p:nvSpPr>
          <p:cNvPr id="651" name="CasellaDiTesto 650">
            <a:extLst>
              <a:ext uri="{FF2B5EF4-FFF2-40B4-BE49-F238E27FC236}">
                <a16:creationId xmlns:a16="http://schemas.microsoft.com/office/drawing/2014/main" id="{18564D01-B0FC-464F-97E8-B87153FE6D00}"/>
              </a:ext>
            </a:extLst>
          </p:cNvPr>
          <p:cNvSpPr txBox="1"/>
          <p:nvPr/>
        </p:nvSpPr>
        <p:spPr>
          <a:xfrm>
            <a:off x="97658" y="3853972"/>
            <a:ext cx="4097778" cy="64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Compenetrazione tra 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piramide rossa </a:t>
            </a:r>
            <a:r>
              <a:rPr lang="it-IT" dirty="0">
                <a:latin typeface="Comic Sans MS" panose="030F0702030302020204" pitchFamily="66" charset="0"/>
              </a:rPr>
              <a:t>e </a:t>
            </a:r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cubo</a:t>
            </a:r>
          </a:p>
        </p:txBody>
      </p:sp>
      <p:sp>
        <p:nvSpPr>
          <p:cNvPr id="654" name="CasellaDiTesto 653">
            <a:extLst>
              <a:ext uri="{FF2B5EF4-FFF2-40B4-BE49-F238E27FC236}">
                <a16:creationId xmlns:a16="http://schemas.microsoft.com/office/drawing/2014/main" id="{4A711F9E-C888-405E-8F89-D6E123ADF1C8}"/>
              </a:ext>
            </a:extLst>
          </p:cNvPr>
          <p:cNvSpPr txBox="1"/>
          <p:nvPr/>
        </p:nvSpPr>
        <p:spPr>
          <a:xfrm>
            <a:off x="127560" y="5019727"/>
            <a:ext cx="4097778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Il </a:t>
            </a:r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cubo</a:t>
            </a:r>
            <a:r>
              <a:rPr lang="it-IT" dirty="0">
                <a:latin typeface="Comic Sans MS" panose="030F0702030302020204" pitchFamily="66" charset="0"/>
              </a:rPr>
              <a:t> e le piramidi</a:t>
            </a:r>
            <a:endParaRPr lang="it-IT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469" name="Titolo 1">
            <a:extLst>
              <a:ext uri="{FF2B5EF4-FFF2-40B4-BE49-F238E27FC236}">
                <a16:creationId xmlns:a16="http://schemas.microsoft.com/office/drawing/2014/main" id="{7793FDE3-93E8-4013-8FC7-E87D195FC0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33" y="30639"/>
            <a:ext cx="5400000" cy="646624"/>
          </a:xfrm>
          <a:ln>
            <a:solidFill>
              <a:srgbClr val="3333FF"/>
            </a:solidFill>
          </a:ln>
        </p:spPr>
        <p:txBody>
          <a:bodyPr>
            <a:normAutofit/>
          </a:bodyPr>
          <a:lstStyle/>
          <a:p>
            <a:r>
              <a:rPr lang="it-IT" sz="2001" dirty="0">
                <a:solidFill>
                  <a:srgbClr val="3333FF"/>
                </a:solidFill>
                <a:latin typeface="Comic Sans MS" panose="030F0702030302020204" pitchFamily="66" charset="0"/>
              </a:rPr>
              <a:t>GEOMETRIA DESCRITTIVA DINAMICA </a:t>
            </a:r>
            <a:r>
              <a:rPr lang="it-IT" sz="1600" dirty="0">
                <a:solidFill>
                  <a:srgbClr val="3333FF"/>
                </a:solidFill>
                <a:latin typeface="Comic Sans MS" panose="030F0702030302020204" pitchFamily="66" charset="0"/>
              </a:rPr>
              <a:t>COMPENETRAZIONE DI SOLIDI A FACCE  (5)</a:t>
            </a:r>
            <a:endParaRPr lang="it-IT" sz="1600" dirty="0">
              <a:solidFill>
                <a:srgbClr val="3333FF"/>
              </a:solidFill>
            </a:endParaRPr>
          </a:p>
        </p:txBody>
      </p:sp>
      <p:sp>
        <p:nvSpPr>
          <p:cNvPr id="478" name="Pulsante di azione: vuoto 477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1D220AB9-9DC4-4527-8529-87113BE61D73}"/>
              </a:ext>
            </a:extLst>
          </p:cNvPr>
          <p:cNvSpPr/>
          <p:nvPr/>
        </p:nvSpPr>
        <p:spPr>
          <a:xfrm>
            <a:off x="7738911" y="11398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+mj-lt"/>
              </a:rPr>
              <a:t>Torna a dati</a:t>
            </a:r>
          </a:p>
        </p:txBody>
      </p:sp>
      <p:cxnSp>
        <p:nvCxnSpPr>
          <p:cNvPr id="486" name="Connettore diritto 485">
            <a:extLst>
              <a:ext uri="{FF2B5EF4-FFF2-40B4-BE49-F238E27FC236}">
                <a16:creationId xmlns:a16="http://schemas.microsoft.com/office/drawing/2014/main" id="{5EF0B924-AD26-44B7-992A-A720BB9EFB1A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85391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5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0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5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80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85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90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9500"/>
                            </p:stCondLst>
                            <p:childTnLst>
                              <p:par>
                                <p:cTn id="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500"/>
                            </p:stCondLst>
                            <p:childTnLst>
                              <p:par>
                                <p:cTn id="9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1000"/>
                            </p:stCondLst>
                            <p:childTnLst>
                              <p:par>
                                <p:cTn id="9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4000"/>
                            </p:stCondLst>
                            <p:childTnLst>
                              <p:par>
                                <p:cTn id="1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4500"/>
                            </p:stCondLst>
                            <p:childTnLst>
                              <p:par>
                                <p:cTn id="1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5000"/>
                            </p:stCondLst>
                            <p:childTnLst>
                              <p:par>
                                <p:cTn id="1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5500"/>
                            </p:stCondLst>
                            <p:childTnLst>
                              <p:par>
                                <p:cTn id="1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6000"/>
                            </p:stCondLst>
                            <p:childTnLst>
                              <p:par>
                                <p:cTn id="1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6500"/>
                            </p:stCondLst>
                            <p:childTnLst>
                              <p:par>
                                <p:cTn id="1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7000"/>
                            </p:stCondLst>
                            <p:childTnLst>
                              <p:par>
                                <p:cTn id="1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7500"/>
                            </p:stCondLst>
                            <p:childTnLst>
                              <p:par>
                                <p:cTn id="1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18500"/>
                            </p:stCondLst>
                            <p:childTnLst>
                              <p:par>
                                <p:cTn id="1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19000"/>
                            </p:stCondLst>
                            <p:childTnLst>
                              <p:par>
                                <p:cTn id="1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9500"/>
                            </p:stCondLst>
                            <p:childTnLst>
                              <p:par>
                                <p:cTn id="16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20000"/>
                            </p:stCondLst>
                            <p:childTnLst>
                              <p:par>
                                <p:cTn id="17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20500"/>
                            </p:stCondLst>
                            <p:childTnLst>
                              <p:par>
                                <p:cTn id="17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21000"/>
                            </p:stCondLst>
                            <p:childTnLst>
                              <p:par>
                                <p:cTn id="17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21500"/>
                            </p:stCondLst>
                            <p:childTnLst>
                              <p:par>
                                <p:cTn id="18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22000"/>
                            </p:stCondLst>
                            <p:childTnLst>
                              <p:par>
                                <p:cTn id="18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22500"/>
                            </p:stCondLst>
                            <p:childTnLst>
                              <p:par>
                                <p:cTn id="19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23000"/>
                            </p:stCondLst>
                            <p:childTnLst>
                              <p:par>
                                <p:cTn id="19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23500"/>
                            </p:stCondLst>
                            <p:childTnLst>
                              <p:par>
                                <p:cTn id="19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24000"/>
                            </p:stCondLst>
                            <p:childTnLst>
                              <p:par>
                                <p:cTn id="20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24500"/>
                            </p:stCondLst>
                            <p:childTnLst>
                              <p:par>
                                <p:cTn id="20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9" dur="500"/>
                                        <p:tgtEl>
                                          <p:spTgt spid="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25000"/>
                            </p:stCondLst>
                            <p:childTnLst>
                              <p:par>
                                <p:cTn id="2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3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25500"/>
                            </p:stCondLst>
                            <p:childTnLst>
                              <p:par>
                                <p:cTn id="2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50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26000"/>
                            </p:stCondLst>
                            <p:childTnLst>
                              <p:par>
                                <p:cTn id="2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00"/>
                                        <p:tgtEl>
                                          <p:spTgt spid="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26500"/>
                            </p:stCondLst>
                            <p:childTnLst>
                              <p:par>
                                <p:cTn id="2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5" dur="500"/>
                                        <p:tgtEl>
                                          <p:spTgt spid="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27000"/>
                            </p:stCondLst>
                            <p:childTnLst>
                              <p:par>
                                <p:cTn id="2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9" dur="500"/>
                                        <p:tgtEl>
                                          <p:spTgt spid="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27500"/>
                            </p:stCondLst>
                            <p:childTnLst>
                              <p:par>
                                <p:cTn id="2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0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28000"/>
                            </p:stCondLst>
                            <p:childTnLst>
                              <p:par>
                                <p:cTn id="2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7" dur="500"/>
                                        <p:tgtEl>
                                          <p:spTgt spid="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28500"/>
                            </p:stCondLst>
                            <p:childTnLst>
                              <p:par>
                                <p:cTn id="2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1" dur="500"/>
                                        <p:tgtEl>
                                          <p:spTgt spid="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29000"/>
                            </p:stCondLst>
                            <p:childTnLst>
                              <p:par>
                                <p:cTn id="2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5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29500"/>
                            </p:stCondLst>
                            <p:childTnLst>
                              <p:par>
                                <p:cTn id="2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9" dur="500"/>
                                        <p:tgtEl>
                                          <p:spTgt spid="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30000"/>
                            </p:stCondLst>
                            <p:childTnLst>
                              <p:par>
                                <p:cTn id="2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3" dur="500"/>
                                        <p:tgtEl>
                                          <p:spTgt spid="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30500"/>
                            </p:stCondLst>
                            <p:childTnLst>
                              <p:par>
                                <p:cTn id="2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7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31000"/>
                            </p:stCondLst>
                            <p:childTnLst>
                              <p:par>
                                <p:cTn id="2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1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31500"/>
                            </p:stCondLst>
                            <p:childTnLst>
                              <p:par>
                                <p:cTn id="2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5" dur="500"/>
                                        <p:tgtEl>
                                          <p:spTgt spid="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32000"/>
                            </p:stCondLst>
                            <p:childTnLst>
                              <p:par>
                                <p:cTn id="26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9" dur="500"/>
                                        <p:tgtEl>
                                          <p:spTgt spid="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32500"/>
                            </p:stCondLst>
                            <p:childTnLst>
                              <p:par>
                                <p:cTn id="27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3" dur="500"/>
                                        <p:tgtEl>
                                          <p:spTgt spid="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33000"/>
                            </p:stCondLst>
                            <p:childTnLst>
                              <p:par>
                                <p:cTn id="27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7" dur="500"/>
                                        <p:tgtEl>
                                          <p:spTgt spid="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33500"/>
                            </p:stCondLst>
                            <p:childTnLst>
                              <p:par>
                                <p:cTn id="27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1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34000"/>
                            </p:stCondLst>
                            <p:childTnLst>
                              <p:par>
                                <p:cTn id="28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5" dur="500"/>
                                        <p:tgtEl>
                                          <p:spTgt spid="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34500"/>
                            </p:stCondLst>
                            <p:childTnLst>
                              <p:par>
                                <p:cTn id="28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9" dur="500"/>
                                        <p:tgtEl>
                                          <p:spTgt spid="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35000"/>
                            </p:stCondLst>
                            <p:childTnLst>
                              <p:par>
                                <p:cTn id="29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3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35500"/>
                            </p:stCondLst>
                            <p:childTnLst>
                              <p:par>
                                <p:cTn id="29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7" dur="500"/>
                                        <p:tgtEl>
                                          <p:spTgt spid="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36000"/>
                            </p:stCondLst>
                            <p:childTnLst>
                              <p:par>
                                <p:cTn id="29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1" dur="500"/>
                                        <p:tgtEl>
                                          <p:spTgt spid="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6" dur="500" fill="hold"/>
                                        <p:tgtEl>
                                          <p:spTgt spid="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7" dur="500" fill="hold"/>
                                        <p:tgtEl>
                                          <p:spTgt spid="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2" dur="500"/>
                                        <p:tgtEl>
                                          <p:spTgt spid="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>
                            <p:stCondLst>
                              <p:cond delay="500"/>
                            </p:stCondLst>
                            <p:childTnLst>
                              <p:par>
                                <p:cTn id="3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6" dur="500"/>
                                        <p:tgtEl>
                                          <p:spTgt spid="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7" fill="hold">
                            <p:stCondLst>
                              <p:cond delay="1000"/>
                            </p:stCondLst>
                            <p:childTnLst>
                              <p:par>
                                <p:cTn id="3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0" dur="500"/>
                                        <p:tgtEl>
                                          <p:spTgt spid="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4" dur="500"/>
                                        <p:tgtEl>
                                          <p:spTgt spid="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>
                            <p:stCondLst>
                              <p:cond delay="2000"/>
                            </p:stCondLst>
                            <p:childTnLst>
                              <p:par>
                                <p:cTn id="3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8" dur="500"/>
                                        <p:tgtEl>
                                          <p:spTgt spid="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2" dur="500"/>
                                        <p:tgtEl>
                                          <p:spTgt spid="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6" dur="500"/>
                                        <p:tgtEl>
                                          <p:spTgt spid="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0" dur="500"/>
                                        <p:tgtEl>
                                          <p:spTgt spid="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1" fill="hold">
                            <p:stCondLst>
                              <p:cond delay="4000"/>
                            </p:stCondLst>
                            <p:childTnLst>
                              <p:par>
                                <p:cTn id="3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4" dur="500"/>
                                        <p:tgtEl>
                                          <p:spTgt spid="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5" fill="hold">
                            <p:stCondLst>
                              <p:cond delay="4500"/>
                            </p:stCondLst>
                            <p:childTnLst>
                              <p:par>
                                <p:cTn id="3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8" dur="500"/>
                                        <p:tgtEl>
                                          <p:spTgt spid="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9" fill="hold">
                            <p:stCondLst>
                              <p:cond delay="5000"/>
                            </p:stCondLst>
                            <p:childTnLst>
                              <p:par>
                                <p:cTn id="3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2" dur="500"/>
                                        <p:tgtEl>
                                          <p:spTgt spid="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3" fill="hold">
                            <p:stCondLst>
                              <p:cond delay="5500"/>
                            </p:stCondLst>
                            <p:childTnLst>
                              <p:par>
                                <p:cTn id="3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6" dur="500"/>
                                        <p:tgtEl>
                                          <p:spTgt spid="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7" fill="hold">
                            <p:stCondLst>
                              <p:cond delay="6000"/>
                            </p:stCondLst>
                            <p:childTnLst>
                              <p:par>
                                <p:cTn id="3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0" dur="500"/>
                                        <p:tgtEl>
                                          <p:spTgt spid="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>
                            <p:stCondLst>
                              <p:cond delay="6500"/>
                            </p:stCondLst>
                            <p:childTnLst>
                              <p:par>
                                <p:cTn id="36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4" dur="500"/>
                                        <p:tgtEl>
                                          <p:spTgt spid="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5" fill="hold">
                            <p:stCondLst>
                              <p:cond delay="7000"/>
                            </p:stCondLst>
                            <p:childTnLst>
                              <p:par>
                                <p:cTn id="36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8" dur="500"/>
                                        <p:tgtEl>
                                          <p:spTgt spid="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9" fill="hold">
                            <p:stCondLst>
                              <p:cond delay="7500"/>
                            </p:stCondLst>
                            <p:childTnLst>
                              <p:par>
                                <p:cTn id="37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3" fill="hold">
                            <p:stCondLst>
                              <p:cond delay="8000"/>
                            </p:stCondLst>
                            <p:childTnLst>
                              <p:par>
                                <p:cTn id="37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7" fill="hold">
                            <p:stCondLst>
                              <p:cond delay="8500"/>
                            </p:stCondLst>
                            <p:childTnLst>
                              <p:par>
                                <p:cTn id="37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1" fill="hold">
                            <p:stCondLst>
                              <p:cond delay="9000"/>
                            </p:stCondLst>
                            <p:childTnLst>
                              <p:par>
                                <p:cTn id="38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5" fill="hold">
                            <p:stCondLst>
                              <p:cond delay="9500"/>
                            </p:stCondLst>
                            <p:childTnLst>
                              <p:par>
                                <p:cTn id="38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8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9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3" fill="hold">
                            <p:stCondLst>
                              <p:cond delay="10500"/>
                            </p:stCondLst>
                            <p:childTnLst>
                              <p:par>
                                <p:cTn id="39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9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0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1" fill="hold">
                            <p:stCondLst>
                              <p:cond delay="11500"/>
                            </p:stCondLst>
                            <p:childTnLst>
                              <p:par>
                                <p:cTn id="40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4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5" fill="hold">
                            <p:stCondLst>
                              <p:cond delay="12000"/>
                            </p:stCondLst>
                            <p:childTnLst>
                              <p:par>
                                <p:cTn id="40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8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9" fill="hold">
                            <p:stCondLst>
                              <p:cond delay="12500"/>
                            </p:stCondLst>
                            <p:childTnLst>
                              <p:par>
                                <p:cTn id="4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6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7" fill="hold">
                            <p:stCondLst>
                              <p:cond delay="13500"/>
                            </p:stCondLst>
                            <p:childTnLst>
                              <p:par>
                                <p:cTn id="4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0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1" fill="hold">
                            <p:stCondLst>
                              <p:cond delay="14000"/>
                            </p:stCondLst>
                            <p:childTnLst>
                              <p:par>
                                <p:cTn id="4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4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5" fill="hold">
                            <p:stCondLst>
                              <p:cond delay="14500"/>
                            </p:stCondLst>
                            <p:childTnLst>
                              <p:par>
                                <p:cTn id="4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8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9" fill="hold">
                            <p:stCondLst>
                              <p:cond delay="15000"/>
                            </p:stCondLst>
                            <p:childTnLst>
                              <p:par>
                                <p:cTn id="4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2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3" fill="hold">
                            <p:stCondLst>
                              <p:cond delay="15500"/>
                            </p:stCondLst>
                            <p:childTnLst>
                              <p:par>
                                <p:cTn id="4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6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7" fill="hold">
                            <p:stCondLst>
                              <p:cond delay="16000"/>
                            </p:stCondLst>
                            <p:childTnLst>
                              <p:par>
                                <p:cTn id="4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0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1" fill="hold">
                            <p:stCondLst>
                              <p:cond delay="16500"/>
                            </p:stCondLst>
                            <p:childTnLst>
                              <p:par>
                                <p:cTn id="4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4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5" fill="hold">
                            <p:stCondLst>
                              <p:cond delay="17000"/>
                            </p:stCondLst>
                            <p:childTnLst>
                              <p:par>
                                <p:cTn id="4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8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9" fill="hold">
                            <p:stCondLst>
                              <p:cond delay="17500"/>
                            </p:stCondLst>
                            <p:childTnLst>
                              <p:par>
                                <p:cTn id="4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2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3" fill="hold">
                            <p:stCondLst>
                              <p:cond delay="18000"/>
                            </p:stCondLst>
                            <p:childTnLst>
                              <p:par>
                                <p:cTn id="45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6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7" fill="hold">
                            <p:stCondLst>
                              <p:cond delay="18500"/>
                            </p:stCondLst>
                            <p:childTnLst>
                              <p:par>
                                <p:cTn id="45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0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4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5" fill="hold">
                            <p:stCondLst>
                              <p:cond delay="19500"/>
                            </p:stCondLst>
                            <p:childTnLst>
                              <p:par>
                                <p:cTn id="46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9" fill="hold">
                            <p:stCondLst>
                              <p:cond delay="20000"/>
                            </p:stCondLst>
                            <p:childTnLst>
                              <p:par>
                                <p:cTn id="47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3" fill="hold">
                            <p:stCondLst>
                              <p:cond delay="20500"/>
                            </p:stCondLst>
                            <p:childTnLst>
                              <p:par>
                                <p:cTn id="47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7" fill="hold">
                            <p:stCondLst>
                              <p:cond delay="21000"/>
                            </p:stCondLst>
                            <p:childTnLst>
                              <p:par>
                                <p:cTn id="47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0" dur="500"/>
                                        <p:tgtEl>
                                          <p:spTgt spid="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1" fill="hold">
                            <p:stCondLst>
                              <p:cond delay="21500"/>
                            </p:stCondLst>
                            <p:childTnLst>
                              <p:par>
                                <p:cTn id="48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4" dur="500"/>
                                        <p:tgtEl>
                                          <p:spTgt spid="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5" fill="hold">
                      <p:stCondLst>
                        <p:cond delay="indefinite"/>
                      </p:stCondLst>
                      <p:childTnLst>
                        <p:par>
                          <p:cTn id="486" fill="hold">
                            <p:stCondLst>
                              <p:cond delay="0"/>
                            </p:stCondLst>
                            <p:childTnLst>
                              <p:par>
                                <p:cTn id="4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9" dur="500" fill="hold"/>
                                        <p:tgtEl>
                                          <p:spTgt spid="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0" dur="500" fill="hold"/>
                                        <p:tgtEl>
                                          <p:spTgt spid="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1" fill="hold">
                      <p:stCondLst>
                        <p:cond delay="indefinite"/>
                      </p:stCondLst>
                      <p:childTnLst>
                        <p:par>
                          <p:cTn id="492" fill="hold">
                            <p:stCondLst>
                              <p:cond delay="0"/>
                            </p:stCondLst>
                            <p:childTnLst>
                              <p:par>
                                <p:cTn id="4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5" dur="500"/>
                                        <p:tgtEl>
                                          <p:spTgt spid="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6" fill="hold">
                            <p:stCondLst>
                              <p:cond delay="500"/>
                            </p:stCondLst>
                            <p:childTnLst>
                              <p:par>
                                <p:cTn id="49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9" dur="500"/>
                                        <p:tgtEl>
                                          <p:spTgt spid="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0" fill="hold">
                            <p:stCondLst>
                              <p:cond delay="1000"/>
                            </p:stCondLst>
                            <p:childTnLst>
                              <p:par>
                                <p:cTn id="50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3" dur="500"/>
                                        <p:tgtEl>
                                          <p:spTgt spid="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4" fill="hold">
                            <p:stCondLst>
                              <p:cond delay="1500"/>
                            </p:stCondLst>
                            <p:childTnLst>
                              <p:par>
                                <p:cTn id="50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7" dur="500"/>
                                        <p:tgtEl>
                                          <p:spTgt spid="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8" fill="hold">
                            <p:stCondLst>
                              <p:cond delay="2000"/>
                            </p:stCondLst>
                            <p:childTnLst>
                              <p:par>
                                <p:cTn id="50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1" dur="500"/>
                                        <p:tgtEl>
                                          <p:spTgt spid="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2" fill="hold">
                            <p:stCondLst>
                              <p:cond delay="2500"/>
                            </p:stCondLst>
                            <p:childTnLst>
                              <p:par>
                                <p:cTn id="5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5" dur="500"/>
                                        <p:tgtEl>
                                          <p:spTgt spid="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6" fill="hold">
                            <p:stCondLst>
                              <p:cond delay="3000"/>
                            </p:stCondLst>
                            <p:childTnLst>
                              <p:par>
                                <p:cTn id="5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9" dur="500"/>
                                        <p:tgtEl>
                                          <p:spTgt spid="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0" fill="hold">
                            <p:stCondLst>
                              <p:cond delay="3500"/>
                            </p:stCondLst>
                            <p:childTnLst>
                              <p:par>
                                <p:cTn id="5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3" dur="500"/>
                                        <p:tgtEl>
                                          <p:spTgt spid="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4" fill="hold">
                            <p:stCondLst>
                              <p:cond delay="4000"/>
                            </p:stCondLst>
                            <p:childTnLst>
                              <p:par>
                                <p:cTn id="5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7" dur="500"/>
                                        <p:tgtEl>
                                          <p:spTgt spid="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8" fill="hold">
                            <p:stCondLst>
                              <p:cond delay="4500"/>
                            </p:stCondLst>
                            <p:childTnLst>
                              <p:par>
                                <p:cTn id="5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1" dur="500"/>
                                        <p:tgtEl>
                                          <p:spTgt spid="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5" dur="500"/>
                                        <p:tgtEl>
                                          <p:spTgt spid="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6" fill="hold">
                            <p:stCondLst>
                              <p:cond delay="5500"/>
                            </p:stCondLst>
                            <p:childTnLst>
                              <p:par>
                                <p:cTn id="5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9" dur="500"/>
                                        <p:tgtEl>
                                          <p:spTgt spid="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0" fill="hold">
                            <p:stCondLst>
                              <p:cond delay="6000"/>
                            </p:stCondLst>
                            <p:childTnLst>
                              <p:par>
                                <p:cTn id="5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3" dur="500"/>
                                        <p:tgtEl>
                                          <p:spTgt spid="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4" fill="hold">
                            <p:stCondLst>
                              <p:cond delay="6500"/>
                            </p:stCondLst>
                            <p:childTnLst>
                              <p:par>
                                <p:cTn id="54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7" dur="500"/>
                                        <p:tgtEl>
                                          <p:spTgt spid="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8" fill="hold">
                            <p:stCondLst>
                              <p:cond delay="7000"/>
                            </p:stCondLst>
                            <p:childTnLst>
                              <p:par>
                                <p:cTn id="54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1" dur="500"/>
                                        <p:tgtEl>
                                          <p:spTgt spid="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5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5" dur="500"/>
                                        <p:tgtEl>
                                          <p:spTgt spid="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6" fill="hold">
                            <p:stCondLst>
                              <p:cond delay="8000"/>
                            </p:stCondLst>
                            <p:childTnLst>
                              <p:par>
                                <p:cTn id="55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9" dur="500"/>
                                        <p:tgtEl>
                                          <p:spTgt spid="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0" fill="hold">
                            <p:stCondLst>
                              <p:cond delay="8500"/>
                            </p:stCondLst>
                            <p:childTnLst>
                              <p:par>
                                <p:cTn id="56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3" dur="500"/>
                                        <p:tgtEl>
                                          <p:spTgt spid="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4" fill="hold">
                            <p:stCondLst>
                              <p:cond delay="9000"/>
                            </p:stCondLst>
                            <p:childTnLst>
                              <p:par>
                                <p:cTn id="56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7" dur="500"/>
                                        <p:tgtEl>
                                          <p:spTgt spid="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8" fill="hold">
                            <p:stCondLst>
                              <p:cond delay="9500"/>
                            </p:stCondLst>
                            <p:childTnLst>
                              <p:par>
                                <p:cTn id="56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1" dur="500"/>
                                        <p:tgtEl>
                                          <p:spTgt spid="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2" fill="hold">
                            <p:stCondLst>
                              <p:cond delay="10000"/>
                            </p:stCondLst>
                            <p:childTnLst>
                              <p:par>
                                <p:cTn id="57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5" dur="500"/>
                                        <p:tgtEl>
                                          <p:spTgt spid="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6" fill="hold">
                            <p:stCondLst>
                              <p:cond delay="10500"/>
                            </p:stCondLst>
                            <p:childTnLst>
                              <p:par>
                                <p:cTn id="57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9" dur="500"/>
                                        <p:tgtEl>
                                          <p:spTgt spid="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0" fill="hold">
                            <p:stCondLst>
                              <p:cond delay="11000"/>
                            </p:stCondLst>
                            <p:childTnLst>
                              <p:par>
                                <p:cTn id="58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3" dur="500"/>
                                        <p:tgtEl>
                                          <p:spTgt spid="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4" fill="hold">
                            <p:stCondLst>
                              <p:cond delay="11500"/>
                            </p:stCondLst>
                            <p:childTnLst>
                              <p:par>
                                <p:cTn id="58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7" dur="500"/>
                                        <p:tgtEl>
                                          <p:spTgt spid="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8" fill="hold">
                            <p:stCondLst>
                              <p:cond delay="12000"/>
                            </p:stCondLst>
                            <p:childTnLst>
                              <p:par>
                                <p:cTn id="58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1" dur="500"/>
                                        <p:tgtEl>
                                          <p:spTgt spid="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2" fill="hold">
                            <p:stCondLst>
                              <p:cond delay="12500"/>
                            </p:stCondLst>
                            <p:childTnLst>
                              <p:par>
                                <p:cTn id="59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5" dur="500"/>
                                        <p:tgtEl>
                                          <p:spTgt spid="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9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9" dur="500"/>
                                        <p:tgtEl>
                                          <p:spTgt spid="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0" fill="hold">
                            <p:stCondLst>
                              <p:cond delay="13500"/>
                            </p:stCondLst>
                            <p:childTnLst>
                              <p:par>
                                <p:cTn id="60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3" dur="500"/>
                                        <p:tgtEl>
                                          <p:spTgt spid="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4" fill="hold">
                            <p:stCondLst>
                              <p:cond delay="14000"/>
                            </p:stCondLst>
                            <p:childTnLst>
                              <p:par>
                                <p:cTn id="60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7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8" fill="hold">
                            <p:stCondLst>
                              <p:cond delay="14500"/>
                            </p:stCondLst>
                            <p:childTnLst>
                              <p:par>
                                <p:cTn id="60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1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2" fill="hold">
                            <p:stCondLst>
                              <p:cond delay="15000"/>
                            </p:stCondLst>
                            <p:childTnLst>
                              <p:par>
                                <p:cTn id="6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5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6" fill="hold">
                            <p:stCondLst>
                              <p:cond delay="15500"/>
                            </p:stCondLst>
                            <p:childTnLst>
                              <p:par>
                                <p:cTn id="6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9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0" fill="hold">
                            <p:stCondLst>
                              <p:cond delay="16000"/>
                            </p:stCondLst>
                            <p:childTnLst>
                              <p:par>
                                <p:cTn id="6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3" dur="500"/>
                                        <p:tgtEl>
                                          <p:spTgt spid="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4" fill="hold">
                            <p:stCondLst>
                              <p:cond delay="16500"/>
                            </p:stCondLst>
                            <p:childTnLst>
                              <p:par>
                                <p:cTn id="6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7" dur="500"/>
                                        <p:tgtEl>
                                          <p:spTgt spid="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8" fill="hold">
                            <p:stCondLst>
                              <p:cond delay="17000"/>
                            </p:stCondLst>
                            <p:childTnLst>
                              <p:par>
                                <p:cTn id="6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1" dur="500"/>
                                        <p:tgtEl>
                                          <p:spTgt spid="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2" fill="hold">
                            <p:stCondLst>
                              <p:cond delay="17500"/>
                            </p:stCondLst>
                            <p:childTnLst>
                              <p:par>
                                <p:cTn id="6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5" dur="500"/>
                                        <p:tgtEl>
                                          <p:spTgt spid="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6" fill="hold">
                            <p:stCondLst>
                              <p:cond delay="18000"/>
                            </p:stCondLst>
                            <p:childTnLst>
                              <p:par>
                                <p:cTn id="6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9" dur="500"/>
                                        <p:tgtEl>
                                          <p:spTgt spid="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0" fill="hold">
                            <p:stCondLst>
                              <p:cond delay="18500"/>
                            </p:stCondLst>
                            <p:childTnLst>
                              <p:par>
                                <p:cTn id="6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3" dur="500"/>
                                        <p:tgtEl>
                                          <p:spTgt spid="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4" fill="hold">
                            <p:stCondLst>
                              <p:cond delay="19000"/>
                            </p:stCondLst>
                            <p:childTnLst>
                              <p:par>
                                <p:cTn id="6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7" dur="500"/>
                                        <p:tgtEl>
                                          <p:spTgt spid="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8" fill="hold">
                            <p:stCondLst>
                              <p:cond delay="19500"/>
                            </p:stCondLst>
                            <p:childTnLst>
                              <p:par>
                                <p:cTn id="6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1" dur="500"/>
                                        <p:tgtEl>
                                          <p:spTgt spid="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2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5" dur="500"/>
                                        <p:tgtEl>
                                          <p:spTgt spid="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6" fill="hold">
                            <p:stCondLst>
                              <p:cond delay="20500"/>
                            </p:stCondLst>
                            <p:childTnLst>
                              <p:par>
                                <p:cTn id="6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0" fill="hold">
                            <p:stCondLst>
                              <p:cond delay="21000"/>
                            </p:stCondLst>
                            <p:childTnLst>
                              <p:par>
                                <p:cTn id="6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4" fill="hold">
                            <p:stCondLst>
                              <p:cond delay="21500"/>
                            </p:stCondLst>
                            <p:childTnLst>
                              <p:par>
                                <p:cTn id="6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8" fill="hold">
                            <p:stCondLst>
                              <p:cond delay="22000"/>
                            </p:stCondLst>
                            <p:childTnLst>
                              <p:par>
                                <p:cTn id="6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2" fill="hold">
                            <p:stCondLst>
                              <p:cond delay="22500"/>
                            </p:stCondLst>
                            <p:childTnLst>
                              <p:par>
                                <p:cTn id="6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6" fill="hold">
                            <p:stCondLst>
                              <p:cond delay="23000"/>
                            </p:stCondLst>
                            <p:childTnLst>
                              <p:par>
                                <p:cTn id="6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0" fill="hold">
                            <p:stCondLst>
                              <p:cond delay="23500"/>
                            </p:stCondLst>
                            <p:childTnLst>
                              <p:par>
                                <p:cTn id="6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4" fill="hold">
                            <p:stCondLst>
                              <p:cond delay="24000"/>
                            </p:stCondLst>
                            <p:childTnLst>
                              <p:par>
                                <p:cTn id="68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8" fill="hold">
                            <p:stCondLst>
                              <p:cond delay="24500"/>
                            </p:stCondLst>
                            <p:childTnLst>
                              <p:par>
                                <p:cTn id="68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2" fill="hold">
                            <p:stCondLst>
                              <p:cond delay="25000"/>
                            </p:stCondLst>
                            <p:childTnLst>
                              <p:par>
                                <p:cTn id="69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6" fill="hold">
                            <p:stCondLst>
                              <p:cond delay="25500"/>
                            </p:stCondLst>
                            <p:childTnLst>
                              <p:par>
                                <p:cTn id="69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9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0" fill="hold">
                            <p:stCondLst>
                              <p:cond delay="26000"/>
                            </p:stCondLst>
                            <p:childTnLst>
                              <p:par>
                                <p:cTn id="70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3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4" fill="hold">
                            <p:stCondLst>
                              <p:cond delay="26500"/>
                            </p:stCondLst>
                            <p:childTnLst>
                              <p:par>
                                <p:cTn id="70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7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8" fill="hold">
                            <p:stCondLst>
                              <p:cond delay="27000"/>
                            </p:stCondLst>
                            <p:childTnLst>
                              <p:par>
                                <p:cTn id="70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1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2" fill="hold">
                            <p:stCondLst>
                              <p:cond delay="27500"/>
                            </p:stCondLst>
                            <p:childTnLst>
                              <p:par>
                                <p:cTn id="7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5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6" fill="hold">
                            <p:stCondLst>
                              <p:cond delay="28000"/>
                            </p:stCondLst>
                            <p:childTnLst>
                              <p:par>
                                <p:cTn id="7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9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0" fill="hold">
                            <p:stCondLst>
                              <p:cond delay="28500"/>
                            </p:stCondLst>
                            <p:childTnLst>
                              <p:par>
                                <p:cTn id="7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3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4" fill="hold">
                            <p:stCondLst>
                              <p:cond delay="29000"/>
                            </p:stCondLst>
                            <p:childTnLst>
                              <p:par>
                                <p:cTn id="7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7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8" fill="hold">
                            <p:stCondLst>
                              <p:cond delay="29500"/>
                            </p:stCondLst>
                            <p:childTnLst>
                              <p:par>
                                <p:cTn id="7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1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2" fill="hold">
                            <p:stCondLst>
                              <p:cond delay="30000"/>
                            </p:stCondLst>
                            <p:childTnLst>
                              <p:par>
                                <p:cTn id="7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5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6" fill="hold">
                            <p:stCondLst>
                              <p:cond delay="30500"/>
                            </p:stCondLst>
                            <p:childTnLst>
                              <p:par>
                                <p:cTn id="7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9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0" fill="hold">
                            <p:stCondLst>
                              <p:cond delay="31000"/>
                            </p:stCondLst>
                            <p:childTnLst>
                              <p:par>
                                <p:cTn id="7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3" dur="500"/>
                                        <p:tgtEl>
                                          <p:spTgt spid="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4" fill="hold">
                            <p:stCondLst>
                              <p:cond delay="31500"/>
                            </p:stCondLst>
                            <p:childTnLst>
                              <p:par>
                                <p:cTn id="7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7" dur="500"/>
                                        <p:tgtEl>
                                          <p:spTgt spid="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8" fill="hold">
                            <p:stCondLst>
                              <p:cond delay="32000"/>
                            </p:stCondLst>
                            <p:childTnLst>
                              <p:par>
                                <p:cTn id="7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1" dur="500"/>
                                        <p:tgtEl>
                                          <p:spTgt spid="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2" fill="hold">
                            <p:stCondLst>
                              <p:cond delay="32500"/>
                            </p:stCondLst>
                            <p:childTnLst>
                              <p:par>
                                <p:cTn id="7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5" dur="500"/>
                                        <p:tgtEl>
                                          <p:spTgt spid="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6" fill="hold">
                            <p:stCondLst>
                              <p:cond delay="33000"/>
                            </p:stCondLst>
                            <p:childTnLst>
                              <p:par>
                                <p:cTn id="7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9" dur="500"/>
                                        <p:tgtEl>
                                          <p:spTgt spid="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0" fill="hold">
                            <p:stCondLst>
                              <p:cond delay="33500"/>
                            </p:stCondLst>
                            <p:childTnLst>
                              <p:par>
                                <p:cTn id="7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3" dur="500"/>
                                        <p:tgtEl>
                                          <p:spTgt spid="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4" fill="hold">
                            <p:stCondLst>
                              <p:cond delay="34000"/>
                            </p:stCondLst>
                            <p:childTnLst>
                              <p:par>
                                <p:cTn id="7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7" dur="500"/>
                                        <p:tgtEl>
                                          <p:spTgt spid="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8" fill="hold">
                            <p:stCondLst>
                              <p:cond delay="34500"/>
                            </p:stCondLst>
                            <p:childTnLst>
                              <p:par>
                                <p:cTn id="7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1" dur="500"/>
                                        <p:tgtEl>
                                          <p:spTgt spid="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2" fill="hold">
                            <p:stCondLst>
                              <p:cond delay="35000"/>
                            </p:stCondLst>
                            <p:childTnLst>
                              <p:par>
                                <p:cTn id="7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5" dur="500"/>
                                        <p:tgtEl>
                                          <p:spTgt spid="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6" fill="hold">
                            <p:stCondLst>
                              <p:cond delay="35500"/>
                            </p:stCondLst>
                            <p:childTnLst>
                              <p:par>
                                <p:cTn id="7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9" dur="500"/>
                                        <p:tgtEl>
                                          <p:spTgt spid="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0" fill="hold">
                            <p:stCondLst>
                              <p:cond delay="36000"/>
                            </p:stCondLst>
                            <p:childTnLst>
                              <p:par>
                                <p:cTn id="7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3" dur="500"/>
                                        <p:tgtEl>
                                          <p:spTgt spid="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4" fill="hold">
                            <p:stCondLst>
                              <p:cond delay="36500"/>
                            </p:stCondLst>
                            <p:childTnLst>
                              <p:par>
                                <p:cTn id="78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8" fill="hold">
                            <p:stCondLst>
                              <p:cond delay="37000"/>
                            </p:stCondLst>
                            <p:childTnLst>
                              <p:par>
                                <p:cTn id="78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2" fill="hold">
                            <p:stCondLst>
                              <p:cond delay="37500"/>
                            </p:stCondLst>
                            <p:childTnLst>
                              <p:par>
                                <p:cTn id="79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5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6" fill="hold">
                            <p:stCondLst>
                              <p:cond delay="38000"/>
                            </p:stCondLst>
                            <p:childTnLst>
                              <p:par>
                                <p:cTn id="79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9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0" fill="hold">
                            <p:stCondLst>
                              <p:cond delay="38500"/>
                            </p:stCondLst>
                            <p:childTnLst>
                              <p:par>
                                <p:cTn id="80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3" dur="5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4" fill="hold">
                            <p:stCondLst>
                              <p:cond delay="39000"/>
                            </p:stCondLst>
                            <p:childTnLst>
                              <p:par>
                                <p:cTn id="80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7" dur="500"/>
                                        <p:tgtEl>
                                          <p:spTgt spid="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8" fill="hold">
                            <p:stCondLst>
                              <p:cond delay="39500"/>
                            </p:stCondLst>
                            <p:childTnLst>
                              <p:par>
                                <p:cTn id="80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1" dur="5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2" fill="hold">
                            <p:stCondLst>
                              <p:cond delay="40000"/>
                            </p:stCondLst>
                            <p:childTnLst>
                              <p:par>
                                <p:cTn id="8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5" dur="500"/>
                                        <p:tgtEl>
                                          <p:spTgt spid="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6" fill="hold">
                            <p:stCondLst>
                              <p:cond delay="40500"/>
                            </p:stCondLst>
                            <p:childTnLst>
                              <p:par>
                                <p:cTn id="8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9" dur="500"/>
                                        <p:tgtEl>
                                          <p:spTgt spid="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0" fill="hold">
                            <p:stCondLst>
                              <p:cond delay="41000"/>
                            </p:stCondLst>
                            <p:childTnLst>
                              <p:par>
                                <p:cTn id="8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3" dur="500"/>
                                        <p:tgtEl>
                                          <p:spTgt spid="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4" fill="hold">
                            <p:stCondLst>
                              <p:cond delay="41500"/>
                            </p:stCondLst>
                            <p:childTnLst>
                              <p:par>
                                <p:cTn id="8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7" dur="500"/>
                                        <p:tgtEl>
                                          <p:spTgt spid="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8" fill="hold">
                            <p:stCondLst>
                              <p:cond delay="42000"/>
                            </p:stCondLst>
                            <p:childTnLst>
                              <p:par>
                                <p:cTn id="8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1" dur="500"/>
                                        <p:tgtEl>
                                          <p:spTgt spid="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2" fill="hold">
                            <p:stCondLst>
                              <p:cond delay="42500"/>
                            </p:stCondLst>
                            <p:childTnLst>
                              <p:par>
                                <p:cTn id="8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5" dur="500"/>
                                        <p:tgtEl>
                                          <p:spTgt spid="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6" fill="hold">
                            <p:stCondLst>
                              <p:cond delay="43000"/>
                            </p:stCondLst>
                            <p:childTnLst>
                              <p:par>
                                <p:cTn id="8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9" dur="500"/>
                                        <p:tgtEl>
                                          <p:spTgt spid="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0" fill="hold">
                            <p:stCondLst>
                              <p:cond delay="43500"/>
                            </p:stCondLst>
                            <p:childTnLst>
                              <p:par>
                                <p:cTn id="8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4" fill="hold">
                            <p:stCondLst>
                              <p:cond delay="44000"/>
                            </p:stCondLst>
                            <p:childTnLst>
                              <p:par>
                                <p:cTn id="8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8" fill="hold">
                            <p:stCondLst>
                              <p:cond delay="44500"/>
                            </p:stCondLst>
                            <p:childTnLst>
                              <p:par>
                                <p:cTn id="8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2" fill="hold">
                            <p:stCondLst>
                              <p:cond delay="45000"/>
                            </p:stCondLst>
                            <p:childTnLst>
                              <p:par>
                                <p:cTn id="8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6" fill="hold">
                            <p:stCondLst>
                              <p:cond delay="45500"/>
                            </p:stCondLst>
                            <p:childTnLst>
                              <p:par>
                                <p:cTn id="8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0" fill="hold">
                            <p:stCondLst>
                              <p:cond delay="46000"/>
                            </p:stCondLst>
                            <p:childTnLst>
                              <p:par>
                                <p:cTn id="8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4" fill="hold">
                            <p:stCondLst>
                              <p:cond delay="46500"/>
                            </p:stCondLst>
                            <p:childTnLst>
                              <p:par>
                                <p:cTn id="8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8" fill="hold">
                            <p:stCondLst>
                              <p:cond delay="47000"/>
                            </p:stCondLst>
                            <p:childTnLst>
                              <p:par>
                                <p:cTn id="8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2" fill="hold">
                            <p:stCondLst>
                              <p:cond delay="47500"/>
                            </p:stCondLst>
                            <p:childTnLst>
                              <p:par>
                                <p:cTn id="8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6" fill="hold">
                            <p:stCondLst>
                              <p:cond delay="48000"/>
                            </p:stCondLst>
                            <p:childTnLst>
                              <p:par>
                                <p:cTn id="8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0" fill="hold">
                            <p:stCondLst>
                              <p:cond delay="48500"/>
                            </p:stCondLst>
                            <p:childTnLst>
                              <p:par>
                                <p:cTn id="8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4" fill="hold">
                            <p:stCondLst>
                              <p:cond delay="49000"/>
                            </p:stCondLst>
                            <p:childTnLst>
                              <p:par>
                                <p:cTn id="88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7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8" fill="hold">
                            <p:stCondLst>
                              <p:cond delay="49500"/>
                            </p:stCondLst>
                            <p:childTnLst>
                              <p:par>
                                <p:cTn id="88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1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2" fill="hold">
                            <p:stCondLst>
                              <p:cond delay="50000"/>
                            </p:stCondLst>
                            <p:childTnLst>
                              <p:par>
                                <p:cTn id="89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5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6" fill="hold">
                            <p:stCondLst>
                              <p:cond delay="50500"/>
                            </p:stCondLst>
                            <p:childTnLst>
                              <p:par>
                                <p:cTn id="89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9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0" fill="hold">
                            <p:stCondLst>
                              <p:cond delay="51000"/>
                            </p:stCondLst>
                            <p:childTnLst>
                              <p:par>
                                <p:cTn id="90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3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4" fill="hold">
                            <p:stCondLst>
                              <p:cond delay="51500"/>
                            </p:stCondLst>
                            <p:childTnLst>
                              <p:par>
                                <p:cTn id="90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7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8" fill="hold">
                            <p:stCondLst>
                              <p:cond delay="52000"/>
                            </p:stCondLst>
                            <p:childTnLst>
                              <p:par>
                                <p:cTn id="90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1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2" fill="hold">
                            <p:stCondLst>
                              <p:cond delay="52500"/>
                            </p:stCondLst>
                            <p:childTnLst>
                              <p:par>
                                <p:cTn id="9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5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6" fill="hold">
                            <p:stCondLst>
                              <p:cond delay="53000"/>
                            </p:stCondLst>
                            <p:childTnLst>
                              <p:par>
                                <p:cTn id="9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9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0" fill="hold">
                            <p:stCondLst>
                              <p:cond delay="53500"/>
                            </p:stCondLst>
                            <p:childTnLst>
                              <p:par>
                                <p:cTn id="9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3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4" fill="hold">
                            <p:stCondLst>
                              <p:cond delay="54000"/>
                            </p:stCondLst>
                            <p:childTnLst>
                              <p:par>
                                <p:cTn id="9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7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8" fill="hold">
                            <p:stCondLst>
                              <p:cond delay="54500"/>
                            </p:stCondLst>
                            <p:childTnLst>
                              <p:par>
                                <p:cTn id="9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1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2" fill="hold">
                      <p:stCondLst>
                        <p:cond delay="indefinite"/>
                      </p:stCondLst>
                      <p:childTnLst>
                        <p:par>
                          <p:cTn id="933" fill="hold">
                            <p:stCondLst>
                              <p:cond delay="0"/>
                            </p:stCondLst>
                            <p:childTnLst>
                              <p:par>
                                <p:cTn id="9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6" dur="500" fill="hold"/>
                                        <p:tgtEl>
                                          <p:spTgt spid="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7" dur="500" fill="hold"/>
                                        <p:tgtEl>
                                          <p:spTgt spid="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8" fill="hold">
                      <p:stCondLst>
                        <p:cond delay="indefinite"/>
                      </p:stCondLst>
                      <p:childTnLst>
                        <p:par>
                          <p:cTn id="939" fill="hold">
                            <p:stCondLst>
                              <p:cond delay="0"/>
                            </p:stCondLst>
                            <p:childTnLst>
                              <p:par>
                                <p:cTn id="9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2" dur="500"/>
                                        <p:tgtEl>
                                          <p:spTgt spid="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3" fill="hold">
                            <p:stCondLst>
                              <p:cond delay="500"/>
                            </p:stCondLst>
                            <p:childTnLst>
                              <p:par>
                                <p:cTn id="9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7" fill="hold">
                            <p:stCondLst>
                              <p:cond delay="1000"/>
                            </p:stCondLst>
                            <p:childTnLst>
                              <p:par>
                                <p:cTn id="9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0" dur="500"/>
                                        <p:tgtEl>
                                          <p:spTgt spid="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1" fill="hold">
                            <p:stCondLst>
                              <p:cond delay="1500"/>
                            </p:stCondLst>
                            <p:childTnLst>
                              <p:par>
                                <p:cTn id="9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4" dur="500"/>
                                        <p:tgtEl>
                                          <p:spTgt spid="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5" fill="hold">
                            <p:stCondLst>
                              <p:cond delay="2000"/>
                            </p:stCondLst>
                            <p:childTnLst>
                              <p:par>
                                <p:cTn id="9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8" dur="500"/>
                                        <p:tgtEl>
                                          <p:spTgt spid="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9" fill="hold">
                            <p:stCondLst>
                              <p:cond delay="2500"/>
                            </p:stCondLst>
                            <p:childTnLst>
                              <p:par>
                                <p:cTn id="9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2" dur="500"/>
                                        <p:tgtEl>
                                          <p:spTgt spid="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3" fill="hold">
                            <p:stCondLst>
                              <p:cond delay="3000"/>
                            </p:stCondLst>
                            <p:childTnLst>
                              <p:par>
                                <p:cTn id="9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6" dur="500"/>
                                        <p:tgtEl>
                                          <p:spTgt spid="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7" fill="hold">
                            <p:stCondLst>
                              <p:cond delay="3500"/>
                            </p:stCondLst>
                            <p:childTnLst>
                              <p:par>
                                <p:cTn id="9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0" dur="500"/>
                                        <p:tgtEl>
                                          <p:spTgt spid="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1" fill="hold">
                            <p:stCondLst>
                              <p:cond delay="4000"/>
                            </p:stCondLst>
                            <p:childTnLst>
                              <p:par>
                                <p:cTn id="9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4" dur="500"/>
                                        <p:tgtEl>
                                          <p:spTgt spid="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5" fill="hold">
                            <p:stCondLst>
                              <p:cond delay="4500"/>
                            </p:stCondLst>
                            <p:childTnLst>
                              <p:par>
                                <p:cTn id="9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8" dur="500"/>
                                        <p:tgtEl>
                                          <p:spTgt spid="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9" fill="hold">
                            <p:stCondLst>
                              <p:cond delay="5000"/>
                            </p:stCondLst>
                            <p:childTnLst>
                              <p:par>
                                <p:cTn id="9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2" dur="500"/>
                                        <p:tgtEl>
                                          <p:spTgt spid="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3" fill="hold">
                            <p:stCondLst>
                              <p:cond delay="5500"/>
                            </p:stCondLst>
                            <p:childTnLst>
                              <p:par>
                                <p:cTn id="9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6" dur="500"/>
                                        <p:tgtEl>
                                          <p:spTgt spid="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7" fill="hold">
                            <p:stCondLst>
                              <p:cond delay="6000"/>
                            </p:stCondLst>
                            <p:childTnLst>
                              <p:par>
                                <p:cTn id="98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0" dur="500"/>
                                        <p:tgtEl>
                                          <p:spTgt spid="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1" fill="hold">
                            <p:stCondLst>
                              <p:cond delay="6500"/>
                            </p:stCondLst>
                            <p:childTnLst>
                              <p:par>
                                <p:cTn id="99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4" dur="500"/>
                                        <p:tgtEl>
                                          <p:spTgt spid="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5" fill="hold">
                            <p:stCondLst>
                              <p:cond delay="7000"/>
                            </p:stCondLst>
                            <p:childTnLst>
                              <p:par>
                                <p:cTn id="99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8" dur="500"/>
                                        <p:tgtEl>
                                          <p:spTgt spid="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9" fill="hold">
                            <p:stCondLst>
                              <p:cond delay="7500"/>
                            </p:stCondLst>
                            <p:childTnLst>
                              <p:par>
                                <p:cTn id="100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2" dur="500"/>
                                        <p:tgtEl>
                                          <p:spTgt spid="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3" fill="hold">
                            <p:stCondLst>
                              <p:cond delay="8000"/>
                            </p:stCondLst>
                            <p:childTnLst>
                              <p:par>
                                <p:cTn id="100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6" dur="500"/>
                                        <p:tgtEl>
                                          <p:spTgt spid="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7" fill="hold">
                            <p:stCondLst>
                              <p:cond delay="8500"/>
                            </p:stCondLst>
                            <p:childTnLst>
                              <p:par>
                                <p:cTn id="100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0" dur="500"/>
                                        <p:tgtEl>
                                          <p:spTgt spid="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1" fill="hold">
                            <p:stCondLst>
                              <p:cond delay="9000"/>
                            </p:stCondLst>
                            <p:childTnLst>
                              <p:par>
                                <p:cTn id="10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4" dur="500"/>
                                        <p:tgtEl>
                                          <p:spTgt spid="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5" fill="hold">
                            <p:stCondLst>
                              <p:cond delay="9500"/>
                            </p:stCondLst>
                            <p:childTnLst>
                              <p:par>
                                <p:cTn id="10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8" dur="500"/>
                                        <p:tgtEl>
                                          <p:spTgt spid="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2" dur="500"/>
                                        <p:tgtEl>
                                          <p:spTgt spid="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3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6" dur="500"/>
                                        <p:tgtEl>
                                          <p:spTgt spid="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7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0" dur="500"/>
                                        <p:tgtEl>
                                          <p:spTgt spid="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1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4" dur="500"/>
                                        <p:tgtEl>
                                          <p:spTgt spid="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5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8" dur="500"/>
                                        <p:tgtEl>
                                          <p:spTgt spid="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9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2" dur="500"/>
                                        <p:tgtEl>
                                          <p:spTgt spid="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6" dur="500"/>
                                        <p:tgtEl>
                                          <p:spTgt spid="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7" fill="hold">
                            <p:stCondLst>
                              <p:cond delay="13500"/>
                            </p:stCondLst>
                            <p:childTnLst>
                              <p:par>
                                <p:cTn id="10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0" dur="500"/>
                                        <p:tgtEl>
                                          <p:spTgt spid="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1" fill="hold">
                            <p:stCondLst>
                              <p:cond delay="14000"/>
                            </p:stCondLst>
                            <p:childTnLst>
                              <p:par>
                                <p:cTn id="10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4" dur="500"/>
                                        <p:tgtEl>
                                          <p:spTgt spid="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5" fill="hold">
                            <p:stCondLst>
                              <p:cond delay="14500"/>
                            </p:stCondLst>
                            <p:childTnLst>
                              <p:par>
                                <p:cTn id="105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8" dur="500"/>
                                        <p:tgtEl>
                                          <p:spTgt spid="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9" fill="hold">
                            <p:stCondLst>
                              <p:cond delay="15000"/>
                            </p:stCondLst>
                            <p:childTnLst>
                              <p:par>
                                <p:cTn id="106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2" dur="500"/>
                                        <p:tgtEl>
                                          <p:spTgt spid="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3" fill="hold">
                            <p:stCondLst>
                              <p:cond delay="15500"/>
                            </p:stCondLst>
                            <p:childTnLst>
                              <p:par>
                                <p:cTn id="10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6" dur="500"/>
                                        <p:tgtEl>
                                          <p:spTgt spid="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7" fill="hold">
                            <p:stCondLst>
                              <p:cond delay="16000"/>
                            </p:stCondLst>
                            <p:childTnLst>
                              <p:par>
                                <p:cTn id="106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0" dur="500"/>
                                        <p:tgtEl>
                                          <p:spTgt spid="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1" fill="hold">
                            <p:stCondLst>
                              <p:cond delay="16500"/>
                            </p:stCondLst>
                            <p:childTnLst>
                              <p:par>
                                <p:cTn id="107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4" dur="500"/>
                                        <p:tgtEl>
                                          <p:spTgt spid="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5" fill="hold">
                            <p:stCondLst>
                              <p:cond delay="17000"/>
                            </p:stCondLst>
                            <p:childTnLst>
                              <p:par>
                                <p:cTn id="107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8" dur="500"/>
                                        <p:tgtEl>
                                          <p:spTgt spid="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9" fill="hold">
                            <p:stCondLst>
                              <p:cond delay="17500"/>
                            </p:stCondLst>
                            <p:childTnLst>
                              <p:par>
                                <p:cTn id="108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2" dur="500"/>
                                        <p:tgtEl>
                                          <p:spTgt spid="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3" fill="hold">
                            <p:stCondLst>
                              <p:cond delay="18000"/>
                            </p:stCondLst>
                            <p:childTnLst>
                              <p:par>
                                <p:cTn id="108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6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7" fill="hold">
                            <p:stCondLst>
                              <p:cond delay="18500"/>
                            </p:stCondLst>
                            <p:childTnLst>
                              <p:par>
                                <p:cTn id="108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0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1" fill="hold">
                            <p:stCondLst>
                              <p:cond delay="19000"/>
                            </p:stCondLst>
                            <p:childTnLst>
                              <p:par>
                                <p:cTn id="109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4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5" fill="hold">
                            <p:stCondLst>
                              <p:cond delay="19500"/>
                            </p:stCondLst>
                            <p:childTnLst>
                              <p:par>
                                <p:cTn id="109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8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9" fill="hold">
                            <p:stCondLst>
                              <p:cond delay="20000"/>
                            </p:stCondLst>
                            <p:childTnLst>
                              <p:par>
                                <p:cTn id="110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2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3" fill="hold">
                            <p:stCondLst>
                              <p:cond delay="20500"/>
                            </p:stCondLst>
                            <p:childTnLst>
                              <p:par>
                                <p:cTn id="110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6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7" fill="hold">
                            <p:stCondLst>
                              <p:cond delay="21000"/>
                            </p:stCondLst>
                            <p:childTnLst>
                              <p:par>
                                <p:cTn id="110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0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1" fill="hold">
                            <p:stCondLst>
                              <p:cond delay="21500"/>
                            </p:stCondLst>
                            <p:childTnLst>
                              <p:par>
                                <p:cTn id="11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4" dur="500"/>
                                        <p:tgtEl>
                                          <p:spTgt spid="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5" fill="hold">
                            <p:stCondLst>
                              <p:cond delay="22000"/>
                            </p:stCondLst>
                            <p:childTnLst>
                              <p:par>
                                <p:cTn id="11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8" dur="500"/>
                                        <p:tgtEl>
                                          <p:spTgt spid="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9" fill="hold">
                            <p:stCondLst>
                              <p:cond delay="22500"/>
                            </p:stCondLst>
                            <p:childTnLst>
                              <p:par>
                                <p:cTn id="11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2" dur="500"/>
                                        <p:tgtEl>
                                          <p:spTgt spid="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3" fill="hold">
                            <p:stCondLst>
                              <p:cond delay="23000"/>
                            </p:stCondLst>
                            <p:childTnLst>
                              <p:par>
                                <p:cTn id="11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6" dur="500"/>
                                        <p:tgtEl>
                                          <p:spTgt spid="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7" fill="hold">
                            <p:stCondLst>
                              <p:cond delay="23500"/>
                            </p:stCondLst>
                            <p:childTnLst>
                              <p:par>
                                <p:cTn id="11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0" dur="500"/>
                                        <p:tgtEl>
                                          <p:spTgt spid="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1" fill="hold">
                            <p:stCondLst>
                              <p:cond delay="24000"/>
                            </p:stCondLst>
                            <p:childTnLst>
                              <p:par>
                                <p:cTn id="11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4" dur="500"/>
                                        <p:tgtEl>
                                          <p:spTgt spid="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5" fill="hold">
                            <p:stCondLst>
                              <p:cond delay="24500"/>
                            </p:stCondLst>
                            <p:childTnLst>
                              <p:par>
                                <p:cTn id="11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8" dur="500"/>
                                        <p:tgtEl>
                                          <p:spTgt spid="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9" fill="hold">
                            <p:stCondLst>
                              <p:cond delay="25000"/>
                            </p:stCondLst>
                            <p:childTnLst>
                              <p:par>
                                <p:cTn id="11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2" dur="500"/>
                                        <p:tgtEl>
                                          <p:spTgt spid="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3" fill="hold">
                            <p:stCondLst>
                              <p:cond delay="25500"/>
                            </p:stCondLst>
                            <p:childTnLst>
                              <p:par>
                                <p:cTn id="11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6" dur="500"/>
                                        <p:tgtEl>
                                          <p:spTgt spid="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7" fill="hold">
                            <p:stCondLst>
                              <p:cond delay="26000"/>
                            </p:stCondLst>
                            <p:childTnLst>
                              <p:par>
                                <p:cTn id="11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0" dur="500"/>
                                        <p:tgtEl>
                                          <p:spTgt spid="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1" fill="hold">
                            <p:stCondLst>
                              <p:cond delay="26500"/>
                            </p:stCondLst>
                            <p:childTnLst>
                              <p:par>
                                <p:cTn id="115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4" dur="500"/>
                                        <p:tgtEl>
                                          <p:spTgt spid="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5" fill="hold">
                            <p:stCondLst>
                              <p:cond delay="27000"/>
                            </p:stCondLst>
                            <p:childTnLst>
                              <p:par>
                                <p:cTn id="11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8" dur="500"/>
                                        <p:tgtEl>
                                          <p:spTgt spid="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9" fill="hold">
                            <p:stCondLst>
                              <p:cond delay="27500"/>
                            </p:stCondLst>
                            <p:childTnLst>
                              <p:par>
                                <p:cTn id="116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2" dur="500"/>
                                        <p:tgtEl>
                                          <p:spTgt spid="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3" fill="hold">
                            <p:stCondLst>
                              <p:cond delay="28000"/>
                            </p:stCondLst>
                            <p:childTnLst>
                              <p:par>
                                <p:cTn id="11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6" dur="500"/>
                                        <p:tgtEl>
                                          <p:spTgt spid="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7" fill="hold">
                            <p:stCondLst>
                              <p:cond delay="28500"/>
                            </p:stCondLst>
                            <p:childTnLst>
                              <p:par>
                                <p:cTn id="116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1" fill="hold">
                            <p:stCondLst>
                              <p:cond delay="29000"/>
                            </p:stCondLst>
                            <p:childTnLst>
                              <p:par>
                                <p:cTn id="11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4" dur="50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5" fill="hold">
                            <p:stCondLst>
                              <p:cond delay="29500"/>
                            </p:stCondLst>
                            <p:childTnLst>
                              <p:par>
                                <p:cTn id="117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9" fill="hold">
                            <p:stCondLst>
                              <p:cond delay="30000"/>
                            </p:stCondLst>
                            <p:childTnLst>
                              <p:par>
                                <p:cTn id="118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2" dur="500"/>
                                        <p:tgtEl>
                                          <p:spTgt spid="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3" fill="hold">
                            <p:stCondLst>
                              <p:cond delay="30500"/>
                            </p:stCondLst>
                            <p:childTnLst>
                              <p:par>
                                <p:cTn id="118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7" fill="hold">
                            <p:stCondLst>
                              <p:cond delay="31000"/>
                            </p:stCondLst>
                            <p:childTnLst>
                              <p:par>
                                <p:cTn id="118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0" dur="500"/>
                                        <p:tgtEl>
                                          <p:spTgt spid="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1" fill="hold">
                            <p:stCondLst>
                              <p:cond delay="31500"/>
                            </p:stCondLst>
                            <p:childTnLst>
                              <p:par>
                                <p:cTn id="119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5" fill="hold">
                            <p:stCondLst>
                              <p:cond delay="32000"/>
                            </p:stCondLst>
                            <p:childTnLst>
                              <p:par>
                                <p:cTn id="119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8" dur="500"/>
                                        <p:tgtEl>
                                          <p:spTgt spid="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9" fill="hold">
                            <p:stCondLst>
                              <p:cond delay="32500"/>
                            </p:stCondLst>
                            <p:childTnLst>
                              <p:par>
                                <p:cTn id="120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3" fill="hold">
                            <p:stCondLst>
                              <p:cond delay="33000"/>
                            </p:stCondLst>
                            <p:childTnLst>
                              <p:par>
                                <p:cTn id="120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6" dur="500"/>
                                        <p:tgtEl>
                                          <p:spTgt spid="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7" fill="hold">
                            <p:stCondLst>
                              <p:cond delay="33500"/>
                            </p:stCondLst>
                            <p:childTnLst>
                              <p:par>
                                <p:cTn id="120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1" fill="hold">
                            <p:stCondLst>
                              <p:cond delay="34000"/>
                            </p:stCondLst>
                            <p:childTnLst>
                              <p:par>
                                <p:cTn id="12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4" dur="500"/>
                                        <p:tgtEl>
                                          <p:spTgt spid="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5" fill="hold">
                            <p:stCondLst>
                              <p:cond delay="34500"/>
                            </p:stCondLst>
                            <p:childTnLst>
                              <p:par>
                                <p:cTn id="12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9" fill="hold">
                            <p:stCondLst>
                              <p:cond delay="35000"/>
                            </p:stCondLst>
                            <p:childTnLst>
                              <p:par>
                                <p:cTn id="12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2" dur="500"/>
                                        <p:tgtEl>
                                          <p:spTgt spid="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3" fill="hold">
                            <p:stCondLst>
                              <p:cond delay="35500"/>
                            </p:stCondLst>
                            <p:childTnLst>
                              <p:par>
                                <p:cTn id="12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7" fill="hold">
                            <p:stCondLst>
                              <p:cond delay="36000"/>
                            </p:stCondLst>
                            <p:childTnLst>
                              <p:par>
                                <p:cTn id="12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0" dur="500"/>
                                        <p:tgtEl>
                                          <p:spTgt spid="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1" fill="hold">
                            <p:stCondLst>
                              <p:cond delay="36500"/>
                            </p:stCondLst>
                            <p:childTnLst>
                              <p:par>
                                <p:cTn id="12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5" fill="hold">
                            <p:stCondLst>
                              <p:cond delay="37000"/>
                            </p:stCondLst>
                            <p:childTnLst>
                              <p:par>
                                <p:cTn id="12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8" dur="500"/>
                                        <p:tgtEl>
                                          <p:spTgt spid="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9" fill="hold">
                            <p:stCondLst>
                              <p:cond delay="37500"/>
                            </p:stCondLst>
                            <p:childTnLst>
                              <p:par>
                                <p:cTn id="12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2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3" fill="hold">
                            <p:stCondLst>
                              <p:cond delay="38000"/>
                            </p:stCondLst>
                            <p:childTnLst>
                              <p:par>
                                <p:cTn id="12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6" dur="500"/>
                                        <p:tgtEl>
                                          <p:spTgt spid="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7" fill="hold">
                            <p:stCondLst>
                              <p:cond delay="38500"/>
                            </p:stCondLst>
                            <p:childTnLst>
                              <p:par>
                                <p:cTn id="12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0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1" fill="hold">
                            <p:stCondLst>
                              <p:cond delay="39000"/>
                            </p:stCondLst>
                            <p:childTnLst>
                              <p:par>
                                <p:cTn id="125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4" dur="500"/>
                                        <p:tgtEl>
                                          <p:spTgt spid="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5" fill="hold">
                            <p:stCondLst>
                              <p:cond delay="39500"/>
                            </p:stCondLst>
                            <p:childTnLst>
                              <p:par>
                                <p:cTn id="12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8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9" fill="hold">
                            <p:stCondLst>
                              <p:cond delay="40000"/>
                            </p:stCondLst>
                            <p:childTnLst>
                              <p:par>
                                <p:cTn id="126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2" dur="500"/>
                                        <p:tgtEl>
                                          <p:spTgt spid="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3" fill="hold">
                            <p:stCondLst>
                              <p:cond delay="40500"/>
                            </p:stCondLst>
                            <p:childTnLst>
                              <p:par>
                                <p:cTn id="12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6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7" fill="hold">
                            <p:stCondLst>
                              <p:cond delay="41000"/>
                            </p:stCondLst>
                            <p:childTnLst>
                              <p:par>
                                <p:cTn id="126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0" dur="500"/>
                                        <p:tgtEl>
                                          <p:spTgt spid="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1" fill="hold">
                            <p:stCondLst>
                              <p:cond delay="41500"/>
                            </p:stCondLst>
                            <p:childTnLst>
                              <p:par>
                                <p:cTn id="12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4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5" fill="hold">
                            <p:stCondLst>
                              <p:cond delay="42000"/>
                            </p:stCondLst>
                            <p:childTnLst>
                              <p:par>
                                <p:cTn id="127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8" dur="500"/>
                                        <p:tgtEl>
                                          <p:spTgt spid="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9" fill="hold">
                            <p:stCondLst>
                              <p:cond delay="42500"/>
                            </p:stCondLst>
                            <p:childTnLst>
                              <p:par>
                                <p:cTn id="128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2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3" fill="hold">
                            <p:stCondLst>
                              <p:cond delay="43000"/>
                            </p:stCondLst>
                            <p:childTnLst>
                              <p:par>
                                <p:cTn id="128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6" dur="500"/>
                                        <p:tgtEl>
                                          <p:spTgt spid="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7" fill="hold">
                            <p:stCondLst>
                              <p:cond delay="43500"/>
                            </p:stCondLst>
                            <p:childTnLst>
                              <p:par>
                                <p:cTn id="128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0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1" fill="hold">
                            <p:stCondLst>
                              <p:cond delay="44000"/>
                            </p:stCondLst>
                            <p:childTnLst>
                              <p:par>
                                <p:cTn id="129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4" dur="500"/>
                                        <p:tgtEl>
                                          <p:spTgt spid="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5" fill="hold">
                            <p:stCondLst>
                              <p:cond delay="44500"/>
                            </p:stCondLst>
                            <p:childTnLst>
                              <p:par>
                                <p:cTn id="129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8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9" fill="hold">
                            <p:stCondLst>
                              <p:cond delay="45000"/>
                            </p:stCondLst>
                            <p:childTnLst>
                              <p:par>
                                <p:cTn id="130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2" dur="500"/>
                                        <p:tgtEl>
                                          <p:spTgt spid="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3" fill="hold">
                            <p:stCondLst>
                              <p:cond delay="45500"/>
                            </p:stCondLst>
                            <p:childTnLst>
                              <p:par>
                                <p:cTn id="130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6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7" fill="hold">
                            <p:stCondLst>
                              <p:cond delay="46000"/>
                            </p:stCondLst>
                            <p:childTnLst>
                              <p:par>
                                <p:cTn id="130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0" dur="500"/>
                                        <p:tgtEl>
                                          <p:spTgt spid="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1" fill="hold">
                            <p:stCondLst>
                              <p:cond delay="46500"/>
                            </p:stCondLst>
                            <p:childTnLst>
                              <p:par>
                                <p:cTn id="13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4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5" fill="hold">
                            <p:stCondLst>
                              <p:cond delay="47000"/>
                            </p:stCondLst>
                            <p:childTnLst>
                              <p:par>
                                <p:cTn id="13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8" dur="500"/>
                                        <p:tgtEl>
                                          <p:spTgt spid="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9" fill="hold">
                            <p:stCondLst>
                              <p:cond delay="47500"/>
                            </p:stCondLst>
                            <p:childTnLst>
                              <p:par>
                                <p:cTn id="13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2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3" fill="hold">
                            <p:stCondLst>
                              <p:cond delay="48000"/>
                            </p:stCondLst>
                            <p:childTnLst>
                              <p:par>
                                <p:cTn id="13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6" dur="500"/>
                                        <p:tgtEl>
                                          <p:spTgt spid="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7" fill="hold">
                            <p:stCondLst>
                              <p:cond delay="48500"/>
                            </p:stCondLst>
                            <p:childTnLst>
                              <p:par>
                                <p:cTn id="13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0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1" fill="hold">
                            <p:stCondLst>
                              <p:cond delay="49000"/>
                            </p:stCondLst>
                            <p:childTnLst>
                              <p:par>
                                <p:cTn id="13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4" dur="500"/>
                                        <p:tgtEl>
                                          <p:spTgt spid="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5" fill="hold">
                            <p:stCondLst>
                              <p:cond delay="49500"/>
                            </p:stCondLst>
                            <p:childTnLst>
                              <p:par>
                                <p:cTn id="13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8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9" fill="hold">
                            <p:stCondLst>
                              <p:cond delay="50000"/>
                            </p:stCondLst>
                            <p:childTnLst>
                              <p:par>
                                <p:cTn id="13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2" dur="500"/>
                                        <p:tgtEl>
                                          <p:spTgt spid="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3" fill="hold">
                            <p:stCondLst>
                              <p:cond delay="50500"/>
                            </p:stCondLst>
                            <p:childTnLst>
                              <p:par>
                                <p:cTn id="13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6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7" fill="hold">
                            <p:stCondLst>
                              <p:cond delay="51000"/>
                            </p:stCondLst>
                            <p:childTnLst>
                              <p:par>
                                <p:cTn id="13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0" dur="500"/>
                                        <p:tgtEl>
                                          <p:spTgt spid="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1" fill="hold">
                            <p:stCondLst>
                              <p:cond delay="51500"/>
                            </p:stCondLst>
                            <p:childTnLst>
                              <p:par>
                                <p:cTn id="135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4" dur="500"/>
                                        <p:tgtEl>
                                          <p:spTgt spid="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5" fill="hold">
                            <p:stCondLst>
                              <p:cond delay="52000"/>
                            </p:stCondLst>
                            <p:childTnLst>
                              <p:par>
                                <p:cTn id="13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8" dur="500"/>
                                        <p:tgtEl>
                                          <p:spTgt spid="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9" fill="hold">
                            <p:stCondLst>
                              <p:cond delay="52500"/>
                            </p:stCondLst>
                            <p:childTnLst>
                              <p:par>
                                <p:cTn id="136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2" dur="500"/>
                                        <p:tgtEl>
                                          <p:spTgt spid="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3" fill="hold">
                            <p:stCondLst>
                              <p:cond delay="53000"/>
                            </p:stCondLst>
                            <p:childTnLst>
                              <p:par>
                                <p:cTn id="13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6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7" fill="hold">
                            <p:stCondLst>
                              <p:cond delay="53500"/>
                            </p:stCondLst>
                            <p:childTnLst>
                              <p:par>
                                <p:cTn id="136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0" dur="500"/>
                                        <p:tgtEl>
                                          <p:spTgt spid="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1" fill="hold">
                            <p:stCondLst>
                              <p:cond delay="54000"/>
                            </p:stCondLst>
                            <p:childTnLst>
                              <p:par>
                                <p:cTn id="13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4" dur="500"/>
                                        <p:tgtEl>
                                          <p:spTgt spid="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5" fill="hold">
                            <p:stCondLst>
                              <p:cond delay="54500"/>
                            </p:stCondLst>
                            <p:childTnLst>
                              <p:par>
                                <p:cTn id="137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8" dur="500"/>
                                        <p:tgtEl>
                                          <p:spTgt spid="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9" fill="hold">
                            <p:stCondLst>
                              <p:cond delay="55000"/>
                            </p:stCondLst>
                            <p:childTnLst>
                              <p:par>
                                <p:cTn id="138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2" dur="500"/>
                                        <p:tgtEl>
                                          <p:spTgt spid="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3" fill="hold">
                            <p:stCondLst>
                              <p:cond delay="55500"/>
                            </p:stCondLst>
                            <p:childTnLst>
                              <p:par>
                                <p:cTn id="138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6" dur="500"/>
                                        <p:tgtEl>
                                          <p:spTgt spid="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7" fill="hold">
                            <p:stCondLst>
                              <p:cond delay="56000"/>
                            </p:stCondLst>
                            <p:childTnLst>
                              <p:par>
                                <p:cTn id="138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0" dur="500"/>
                                        <p:tgtEl>
                                          <p:spTgt spid="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1" fill="hold">
                            <p:stCondLst>
                              <p:cond delay="56500"/>
                            </p:stCondLst>
                            <p:childTnLst>
                              <p:par>
                                <p:cTn id="139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4" dur="500"/>
                                        <p:tgtEl>
                                          <p:spTgt spid="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5" fill="hold">
                            <p:stCondLst>
                              <p:cond delay="57000"/>
                            </p:stCondLst>
                            <p:childTnLst>
                              <p:par>
                                <p:cTn id="139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8" dur="500"/>
                                        <p:tgtEl>
                                          <p:spTgt spid="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9" fill="hold">
                            <p:stCondLst>
                              <p:cond delay="57500"/>
                            </p:stCondLst>
                            <p:childTnLst>
                              <p:par>
                                <p:cTn id="140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2" dur="500"/>
                                        <p:tgtEl>
                                          <p:spTgt spid="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3" fill="hold">
                            <p:stCondLst>
                              <p:cond delay="58000"/>
                            </p:stCondLst>
                            <p:childTnLst>
                              <p:par>
                                <p:cTn id="140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6" dur="500"/>
                                        <p:tgtEl>
                                          <p:spTgt spid="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7" fill="hold">
                            <p:stCondLst>
                              <p:cond delay="58500"/>
                            </p:stCondLst>
                            <p:childTnLst>
                              <p:par>
                                <p:cTn id="140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0" dur="500"/>
                                        <p:tgtEl>
                                          <p:spTgt spid="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1" fill="hold">
                            <p:stCondLst>
                              <p:cond delay="59000"/>
                            </p:stCondLst>
                            <p:childTnLst>
                              <p:par>
                                <p:cTn id="14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4" dur="500"/>
                                        <p:tgtEl>
                                          <p:spTgt spid="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5" fill="hold">
                            <p:stCondLst>
                              <p:cond delay="59500"/>
                            </p:stCondLst>
                            <p:childTnLst>
                              <p:par>
                                <p:cTn id="14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8" dur="500"/>
                                        <p:tgtEl>
                                          <p:spTgt spid="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9" fill="hold">
                            <p:stCondLst>
                              <p:cond delay="60000"/>
                            </p:stCondLst>
                            <p:childTnLst>
                              <p:par>
                                <p:cTn id="14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2" dur="500"/>
                                        <p:tgtEl>
                                          <p:spTgt spid="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3" fill="hold">
                      <p:stCondLst>
                        <p:cond delay="indefinite"/>
                      </p:stCondLst>
                      <p:childTnLst>
                        <p:par>
                          <p:cTn id="1424" fill="hold">
                            <p:stCondLst>
                              <p:cond delay="0"/>
                            </p:stCondLst>
                            <p:childTnLst>
                              <p:par>
                                <p:cTn id="14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7" dur="3000"/>
                                        <p:tgtEl>
                                          <p:spTgt spid="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647" grpId="0" animBg="1"/>
      <p:bldP spid="651" grpId="0" animBg="1"/>
      <p:bldP spid="65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7DBA625F-58AA-4DBD-A59B-FBF0862BEFD1}"/>
              </a:ext>
            </a:extLst>
          </p:cNvPr>
          <p:cNvCxnSpPr>
            <a:cxnSpLocks/>
          </p:cNvCxnSpPr>
          <p:nvPr/>
        </p:nvCxnSpPr>
        <p:spPr>
          <a:xfrm>
            <a:off x="4341181" y="3321256"/>
            <a:ext cx="458461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E0D10125-F65A-452C-A0D8-E89FC4AF000C}"/>
              </a:ext>
            </a:extLst>
          </p:cNvPr>
          <p:cNvCxnSpPr>
            <a:cxnSpLocks/>
          </p:cNvCxnSpPr>
          <p:nvPr/>
        </p:nvCxnSpPr>
        <p:spPr>
          <a:xfrm flipH="1">
            <a:off x="5378830" y="5439347"/>
            <a:ext cx="124723" cy="496605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02E4F622-3D3B-4A2F-9EEE-8E9ED9DFF6EB}"/>
              </a:ext>
            </a:extLst>
          </p:cNvPr>
          <p:cNvCxnSpPr>
            <a:cxnSpLocks/>
          </p:cNvCxnSpPr>
          <p:nvPr/>
        </p:nvCxnSpPr>
        <p:spPr>
          <a:xfrm>
            <a:off x="4936737" y="4580452"/>
            <a:ext cx="402863" cy="334932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4A5B5C6B-2B22-49B0-9129-54C91BBFD444}"/>
              </a:ext>
            </a:extLst>
          </p:cNvPr>
          <p:cNvCxnSpPr>
            <a:cxnSpLocks/>
          </p:cNvCxnSpPr>
          <p:nvPr/>
        </p:nvCxnSpPr>
        <p:spPr>
          <a:xfrm>
            <a:off x="5740004" y="2999715"/>
            <a:ext cx="2005571" cy="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21A1689B-DEE2-490B-8838-6B255450744B}"/>
              </a:ext>
            </a:extLst>
          </p:cNvPr>
          <p:cNvCxnSpPr>
            <a:cxnSpLocks/>
          </p:cNvCxnSpPr>
          <p:nvPr/>
        </p:nvCxnSpPr>
        <p:spPr>
          <a:xfrm>
            <a:off x="5153961" y="845287"/>
            <a:ext cx="2905225" cy="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E2262EAC-EAFF-49BD-A8DF-E5D557960D75}"/>
              </a:ext>
            </a:extLst>
          </p:cNvPr>
          <p:cNvCxnSpPr>
            <a:cxnSpLocks/>
          </p:cNvCxnSpPr>
          <p:nvPr/>
        </p:nvCxnSpPr>
        <p:spPr>
          <a:xfrm flipV="1">
            <a:off x="7713155" y="3570654"/>
            <a:ext cx="141299" cy="563852"/>
          </a:xfrm>
          <a:prstGeom prst="line">
            <a:avLst/>
          </a:prstGeom>
          <a:ln w="31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6357A479-8C5D-4AB4-8BE2-37DE039D3A49}"/>
              </a:ext>
            </a:extLst>
          </p:cNvPr>
          <p:cNvCxnSpPr>
            <a:cxnSpLocks/>
          </p:cNvCxnSpPr>
          <p:nvPr/>
        </p:nvCxnSpPr>
        <p:spPr>
          <a:xfrm flipH="1" flipV="1">
            <a:off x="7882397" y="4654631"/>
            <a:ext cx="453039" cy="376249"/>
          </a:xfrm>
          <a:prstGeom prst="line">
            <a:avLst/>
          </a:prstGeom>
          <a:ln w="31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1CA7C99F-C247-4442-94D3-F3E794E31D44}"/>
              </a:ext>
            </a:extLst>
          </p:cNvPr>
          <p:cNvCxnSpPr>
            <a:cxnSpLocks/>
          </p:cNvCxnSpPr>
          <p:nvPr/>
        </p:nvCxnSpPr>
        <p:spPr>
          <a:xfrm flipH="1">
            <a:off x="4942924" y="2499549"/>
            <a:ext cx="211037" cy="499777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C46F3124-3CD0-4E9D-9D04-6C84A5AE8FAC}"/>
              </a:ext>
            </a:extLst>
          </p:cNvPr>
          <p:cNvCxnSpPr>
            <a:cxnSpLocks/>
          </p:cNvCxnSpPr>
          <p:nvPr/>
        </p:nvCxnSpPr>
        <p:spPr>
          <a:xfrm flipH="1">
            <a:off x="5376559" y="2095738"/>
            <a:ext cx="123539" cy="92085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6E83646C-B797-4D6A-9488-F251ED1322FF}"/>
              </a:ext>
            </a:extLst>
          </p:cNvPr>
          <p:cNvCxnSpPr>
            <a:cxnSpLocks/>
          </p:cNvCxnSpPr>
          <p:nvPr/>
        </p:nvCxnSpPr>
        <p:spPr>
          <a:xfrm flipH="1" flipV="1">
            <a:off x="7910964" y="1259202"/>
            <a:ext cx="425279" cy="1741794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3CD24366-5BE3-4466-B467-4028B1C70465}"/>
              </a:ext>
            </a:extLst>
          </p:cNvPr>
          <p:cNvCxnSpPr>
            <a:cxnSpLocks/>
          </p:cNvCxnSpPr>
          <p:nvPr/>
        </p:nvCxnSpPr>
        <p:spPr>
          <a:xfrm>
            <a:off x="6304448" y="1215069"/>
            <a:ext cx="1627900" cy="0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82A3789E-0931-4674-8DB7-1BA9287B72AE}"/>
              </a:ext>
            </a:extLst>
          </p:cNvPr>
          <p:cNvCxnSpPr>
            <a:cxnSpLocks/>
          </p:cNvCxnSpPr>
          <p:nvPr/>
        </p:nvCxnSpPr>
        <p:spPr>
          <a:xfrm flipH="1">
            <a:off x="7258213" y="1212876"/>
            <a:ext cx="672763" cy="1448115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02D79B17-B37D-4A53-A4A1-93E0473A0D66}"/>
              </a:ext>
            </a:extLst>
          </p:cNvPr>
          <p:cNvCxnSpPr>
            <a:cxnSpLocks/>
          </p:cNvCxnSpPr>
          <p:nvPr/>
        </p:nvCxnSpPr>
        <p:spPr>
          <a:xfrm>
            <a:off x="6304450" y="1217136"/>
            <a:ext cx="435197" cy="1417330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ttangolo 37">
            <a:extLst>
              <a:ext uri="{FF2B5EF4-FFF2-40B4-BE49-F238E27FC236}">
                <a16:creationId xmlns:a16="http://schemas.microsoft.com/office/drawing/2014/main" id="{C0C5998C-8063-40D6-A4B5-A1087A5B1457}"/>
              </a:ext>
            </a:extLst>
          </p:cNvPr>
          <p:cNvSpPr/>
          <p:nvPr/>
        </p:nvSpPr>
        <p:spPr>
          <a:xfrm rot="1607711">
            <a:off x="5531160" y="3706036"/>
            <a:ext cx="2160000" cy="2160000"/>
          </a:xfrm>
          <a:prstGeom prst="rect">
            <a:avLst/>
          </a:prstGeom>
          <a:noFill/>
          <a:ln w="31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18901A25-BE97-4B3E-95F9-DAF2BBB84CDA}"/>
              </a:ext>
            </a:extLst>
          </p:cNvPr>
          <p:cNvCxnSpPr>
            <a:cxnSpLocks/>
          </p:cNvCxnSpPr>
          <p:nvPr/>
        </p:nvCxnSpPr>
        <p:spPr>
          <a:xfrm>
            <a:off x="5157589" y="842268"/>
            <a:ext cx="0" cy="216000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A632BA3A-A1C4-4D54-942F-7DCE8A5F6E9F}"/>
              </a:ext>
            </a:extLst>
          </p:cNvPr>
          <p:cNvCxnSpPr>
            <a:cxnSpLocks/>
          </p:cNvCxnSpPr>
          <p:nvPr/>
        </p:nvCxnSpPr>
        <p:spPr>
          <a:xfrm>
            <a:off x="7085347" y="843470"/>
            <a:ext cx="0" cy="363690"/>
          </a:xfrm>
          <a:prstGeom prst="line">
            <a:avLst/>
          </a:prstGeom>
          <a:ln w="3175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40E76435-0889-4DCD-8509-5322D693AE50}"/>
              </a:ext>
            </a:extLst>
          </p:cNvPr>
          <p:cNvCxnSpPr>
            <a:cxnSpLocks/>
          </p:cNvCxnSpPr>
          <p:nvPr/>
        </p:nvCxnSpPr>
        <p:spPr>
          <a:xfrm>
            <a:off x="8060124" y="845330"/>
            <a:ext cx="0" cy="1026335"/>
          </a:xfrm>
          <a:prstGeom prst="line">
            <a:avLst/>
          </a:prstGeom>
          <a:ln w="3175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id="{35341563-9F87-4D41-A114-FE5DC1D9297E}"/>
              </a:ext>
            </a:extLst>
          </p:cNvPr>
          <p:cNvCxnSpPr/>
          <p:nvPr/>
        </p:nvCxnSpPr>
        <p:spPr>
          <a:xfrm flipV="1">
            <a:off x="7794382" y="1215736"/>
            <a:ext cx="1318" cy="5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Connettore diritto 242">
            <a:extLst>
              <a:ext uri="{FF2B5EF4-FFF2-40B4-BE49-F238E27FC236}">
                <a16:creationId xmlns:a16="http://schemas.microsoft.com/office/drawing/2014/main" id="{B103DCB2-6923-4977-97C1-4A81543AEA36}"/>
              </a:ext>
            </a:extLst>
          </p:cNvPr>
          <p:cNvCxnSpPr>
            <a:cxnSpLocks/>
          </p:cNvCxnSpPr>
          <p:nvPr/>
        </p:nvCxnSpPr>
        <p:spPr>
          <a:xfrm>
            <a:off x="6426144" y="2995732"/>
            <a:ext cx="181102" cy="32677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Connettore diritto 243">
            <a:extLst>
              <a:ext uri="{FF2B5EF4-FFF2-40B4-BE49-F238E27FC236}">
                <a16:creationId xmlns:a16="http://schemas.microsoft.com/office/drawing/2014/main" id="{3185C91A-971B-4139-B4C3-64179EE99BE4}"/>
              </a:ext>
            </a:extLst>
          </p:cNvPr>
          <p:cNvCxnSpPr>
            <a:cxnSpLocks/>
          </p:cNvCxnSpPr>
          <p:nvPr/>
        </p:nvCxnSpPr>
        <p:spPr>
          <a:xfrm flipH="1">
            <a:off x="4808274" y="2993417"/>
            <a:ext cx="137359" cy="325299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7E1F8BDE-2BCF-4A57-ACC3-4FF4A48217E2}"/>
              </a:ext>
            </a:extLst>
          </p:cNvPr>
          <p:cNvCxnSpPr/>
          <p:nvPr/>
        </p:nvCxnSpPr>
        <p:spPr>
          <a:xfrm flipH="1">
            <a:off x="5337855" y="2993609"/>
            <a:ext cx="40606" cy="32889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39C8BC1C-9C5A-49BC-B847-CE70B9D4E115}"/>
              </a:ext>
            </a:extLst>
          </p:cNvPr>
          <p:cNvCxnSpPr>
            <a:cxnSpLocks/>
          </p:cNvCxnSpPr>
          <p:nvPr/>
        </p:nvCxnSpPr>
        <p:spPr>
          <a:xfrm>
            <a:off x="4802056" y="4470004"/>
            <a:ext cx="143462" cy="119271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EC471D1F-7EB6-4F39-AB77-ED5D94255944}"/>
              </a:ext>
            </a:extLst>
          </p:cNvPr>
          <p:cNvCxnSpPr>
            <a:cxnSpLocks/>
          </p:cNvCxnSpPr>
          <p:nvPr/>
        </p:nvCxnSpPr>
        <p:spPr>
          <a:xfrm flipH="1">
            <a:off x="5338958" y="5925638"/>
            <a:ext cx="43267" cy="172273"/>
          </a:xfrm>
          <a:prstGeom prst="line">
            <a:avLst/>
          </a:prstGeom>
          <a:ln w="31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99A889B0-CAFC-425D-AFEC-86BD183546A5}"/>
              </a:ext>
            </a:extLst>
          </p:cNvPr>
          <p:cNvCxnSpPr>
            <a:cxnSpLocks/>
          </p:cNvCxnSpPr>
          <p:nvPr/>
        </p:nvCxnSpPr>
        <p:spPr>
          <a:xfrm>
            <a:off x="6850802" y="2995675"/>
            <a:ext cx="99915" cy="326832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0F2F840E-85D3-495D-94DE-ED9B6ACBB86F}"/>
              </a:ext>
            </a:extLst>
          </p:cNvPr>
          <p:cNvCxnSpPr>
            <a:cxnSpLocks/>
          </p:cNvCxnSpPr>
          <p:nvPr/>
        </p:nvCxnSpPr>
        <p:spPr>
          <a:xfrm flipH="1">
            <a:off x="6951247" y="2993417"/>
            <a:ext cx="152464" cy="326907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696780D2-8575-4B89-8696-916EC4D028D7}"/>
              </a:ext>
            </a:extLst>
          </p:cNvPr>
          <p:cNvCxnSpPr>
            <a:cxnSpLocks/>
          </p:cNvCxnSpPr>
          <p:nvPr/>
        </p:nvCxnSpPr>
        <p:spPr>
          <a:xfrm>
            <a:off x="8336448" y="3000996"/>
            <a:ext cx="78832" cy="32151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D4D6194E-3E64-4B29-B3B4-3C655183D5DA}"/>
              </a:ext>
            </a:extLst>
          </p:cNvPr>
          <p:cNvCxnSpPr>
            <a:cxnSpLocks/>
          </p:cNvCxnSpPr>
          <p:nvPr/>
        </p:nvCxnSpPr>
        <p:spPr>
          <a:xfrm flipV="1">
            <a:off x="6603991" y="2985734"/>
            <a:ext cx="111620" cy="34940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E1927D2E-DCB1-4B7B-96FA-A6B4D9D1D917}"/>
              </a:ext>
            </a:extLst>
          </p:cNvPr>
          <p:cNvCxnSpPr>
            <a:cxnSpLocks/>
          </p:cNvCxnSpPr>
          <p:nvPr/>
        </p:nvCxnSpPr>
        <p:spPr>
          <a:xfrm flipH="1" flipV="1">
            <a:off x="8329828" y="5025587"/>
            <a:ext cx="87554" cy="72714"/>
          </a:xfrm>
          <a:prstGeom prst="line">
            <a:avLst/>
          </a:prstGeom>
          <a:ln w="31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7D959390-9392-493A-A8AE-9FABAD2A63FC}"/>
              </a:ext>
            </a:extLst>
          </p:cNvPr>
          <p:cNvCxnSpPr>
            <a:cxnSpLocks/>
          </p:cNvCxnSpPr>
          <p:nvPr/>
        </p:nvCxnSpPr>
        <p:spPr>
          <a:xfrm flipV="1">
            <a:off x="7852362" y="3457013"/>
            <a:ext cx="30599" cy="122105"/>
          </a:xfrm>
          <a:prstGeom prst="line">
            <a:avLst/>
          </a:prstGeom>
          <a:ln w="31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76F89263-41CA-43DB-B043-17013C6E9E62}"/>
              </a:ext>
            </a:extLst>
          </p:cNvPr>
          <p:cNvCxnSpPr>
            <a:cxnSpLocks/>
          </p:cNvCxnSpPr>
          <p:nvPr/>
        </p:nvCxnSpPr>
        <p:spPr>
          <a:xfrm>
            <a:off x="7399504" y="4524533"/>
            <a:ext cx="411427" cy="7107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3777258F-FD4A-4ECD-8268-941C7EBE388B}"/>
              </a:ext>
            </a:extLst>
          </p:cNvPr>
          <p:cNvCxnSpPr>
            <a:cxnSpLocks/>
          </p:cNvCxnSpPr>
          <p:nvPr/>
        </p:nvCxnSpPr>
        <p:spPr>
          <a:xfrm flipV="1">
            <a:off x="7394810" y="4225948"/>
            <a:ext cx="290791" cy="301447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94833188-E328-40A2-B582-8E839DB51FE1}"/>
              </a:ext>
            </a:extLst>
          </p:cNvPr>
          <p:cNvCxnSpPr>
            <a:cxnSpLocks/>
          </p:cNvCxnSpPr>
          <p:nvPr/>
        </p:nvCxnSpPr>
        <p:spPr>
          <a:xfrm>
            <a:off x="7687967" y="4221800"/>
            <a:ext cx="123031" cy="376168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69A8F2D7-DBEC-4C70-99B6-E4796C9EA60B}"/>
              </a:ext>
            </a:extLst>
          </p:cNvPr>
          <p:cNvCxnSpPr>
            <a:cxnSpLocks/>
          </p:cNvCxnSpPr>
          <p:nvPr/>
        </p:nvCxnSpPr>
        <p:spPr>
          <a:xfrm flipH="1" flipV="1">
            <a:off x="5503365" y="2086852"/>
            <a:ext cx="237371" cy="914142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A448585A-2504-4531-9DA1-201E9C65F868}"/>
              </a:ext>
            </a:extLst>
          </p:cNvPr>
          <p:cNvCxnSpPr>
            <a:cxnSpLocks/>
          </p:cNvCxnSpPr>
          <p:nvPr/>
        </p:nvCxnSpPr>
        <p:spPr>
          <a:xfrm flipV="1">
            <a:off x="5161536" y="2086299"/>
            <a:ext cx="340505" cy="91469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04FC0957-731E-4909-BEE6-B47AA6DFB851}"/>
              </a:ext>
            </a:extLst>
          </p:cNvPr>
          <p:cNvCxnSpPr>
            <a:cxnSpLocks/>
          </p:cNvCxnSpPr>
          <p:nvPr/>
        </p:nvCxnSpPr>
        <p:spPr>
          <a:xfrm flipH="1">
            <a:off x="6742424" y="1574804"/>
            <a:ext cx="343940" cy="1069731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F9FE02D8-5308-406B-81E7-F31FAC834B91}"/>
              </a:ext>
            </a:extLst>
          </p:cNvPr>
          <p:cNvCxnSpPr>
            <a:cxnSpLocks/>
          </p:cNvCxnSpPr>
          <p:nvPr/>
        </p:nvCxnSpPr>
        <p:spPr>
          <a:xfrm>
            <a:off x="7087544" y="1574804"/>
            <a:ext cx="176834" cy="1069731"/>
          </a:xfrm>
          <a:prstGeom prst="line">
            <a:avLst/>
          </a:prstGeom>
          <a:ln w="3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B3F317E8-8B86-4908-A3D6-D81C77785EE8}"/>
              </a:ext>
            </a:extLst>
          </p:cNvPr>
          <p:cNvCxnSpPr>
            <a:cxnSpLocks/>
          </p:cNvCxnSpPr>
          <p:nvPr/>
        </p:nvCxnSpPr>
        <p:spPr>
          <a:xfrm flipV="1">
            <a:off x="7745575" y="1340128"/>
            <a:ext cx="120399" cy="1660869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4B6BCF00-2972-494C-8C16-69142ACE9D3D}"/>
              </a:ext>
            </a:extLst>
          </p:cNvPr>
          <p:cNvCxnSpPr>
            <a:cxnSpLocks/>
          </p:cNvCxnSpPr>
          <p:nvPr/>
        </p:nvCxnSpPr>
        <p:spPr>
          <a:xfrm flipH="1">
            <a:off x="7087312" y="1571698"/>
            <a:ext cx="1" cy="1421719"/>
          </a:xfrm>
          <a:prstGeom prst="line">
            <a:avLst/>
          </a:prstGeom>
          <a:ln w="3175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ttore diritto 217">
            <a:extLst>
              <a:ext uri="{FF2B5EF4-FFF2-40B4-BE49-F238E27FC236}">
                <a16:creationId xmlns:a16="http://schemas.microsoft.com/office/drawing/2014/main" id="{39FD2A56-E167-4987-B8C6-BC9118DD41C4}"/>
              </a:ext>
            </a:extLst>
          </p:cNvPr>
          <p:cNvCxnSpPr>
            <a:cxnSpLocks/>
          </p:cNvCxnSpPr>
          <p:nvPr/>
        </p:nvCxnSpPr>
        <p:spPr>
          <a:xfrm flipV="1">
            <a:off x="7632671" y="4234626"/>
            <a:ext cx="54292" cy="216651"/>
          </a:xfrm>
          <a:prstGeom prst="line">
            <a:avLst/>
          </a:prstGeom>
          <a:ln w="31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id="{B9275D6B-25B2-4ADF-86F2-C33F46A54088}"/>
              </a:ext>
            </a:extLst>
          </p:cNvPr>
          <p:cNvCxnSpPr>
            <a:cxnSpLocks/>
          </p:cNvCxnSpPr>
          <p:nvPr/>
        </p:nvCxnSpPr>
        <p:spPr>
          <a:xfrm flipV="1">
            <a:off x="7394343" y="4445810"/>
            <a:ext cx="245830" cy="80401"/>
          </a:xfrm>
          <a:prstGeom prst="line">
            <a:avLst/>
          </a:prstGeom>
          <a:ln w="31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nettore diritto 225">
            <a:extLst>
              <a:ext uri="{FF2B5EF4-FFF2-40B4-BE49-F238E27FC236}">
                <a16:creationId xmlns:a16="http://schemas.microsoft.com/office/drawing/2014/main" id="{6A6609B3-6274-4E3F-B4C3-DD7141AA4791}"/>
              </a:ext>
            </a:extLst>
          </p:cNvPr>
          <p:cNvCxnSpPr>
            <a:cxnSpLocks/>
          </p:cNvCxnSpPr>
          <p:nvPr/>
        </p:nvCxnSpPr>
        <p:spPr>
          <a:xfrm flipH="1" flipV="1">
            <a:off x="7630869" y="4444240"/>
            <a:ext cx="180063" cy="149542"/>
          </a:xfrm>
          <a:prstGeom prst="line">
            <a:avLst/>
          </a:prstGeom>
          <a:ln w="31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onnettore diritto 218">
            <a:extLst>
              <a:ext uri="{FF2B5EF4-FFF2-40B4-BE49-F238E27FC236}">
                <a16:creationId xmlns:a16="http://schemas.microsoft.com/office/drawing/2014/main" id="{5BA1156A-4B30-4E5C-AD92-93B92CD9AA7B}"/>
              </a:ext>
            </a:extLst>
          </p:cNvPr>
          <p:cNvCxnSpPr/>
          <p:nvPr/>
        </p:nvCxnSpPr>
        <p:spPr>
          <a:xfrm flipH="1">
            <a:off x="7401413" y="112397"/>
            <a:ext cx="229454" cy="737849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" name="Connettore diritto 449">
            <a:extLst>
              <a:ext uri="{FF2B5EF4-FFF2-40B4-BE49-F238E27FC236}">
                <a16:creationId xmlns:a16="http://schemas.microsoft.com/office/drawing/2014/main" id="{C97CA1CB-D09D-4D26-8AE7-C9170C6DCE22}"/>
              </a:ext>
            </a:extLst>
          </p:cNvPr>
          <p:cNvCxnSpPr>
            <a:cxnSpLocks/>
          </p:cNvCxnSpPr>
          <p:nvPr/>
        </p:nvCxnSpPr>
        <p:spPr>
          <a:xfrm>
            <a:off x="6367996" y="2998129"/>
            <a:ext cx="168821" cy="32477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Connettore diritto 451">
            <a:extLst>
              <a:ext uri="{FF2B5EF4-FFF2-40B4-BE49-F238E27FC236}">
                <a16:creationId xmlns:a16="http://schemas.microsoft.com/office/drawing/2014/main" id="{F1515571-8432-41A7-A7D8-809849A6241C}"/>
              </a:ext>
            </a:extLst>
          </p:cNvPr>
          <p:cNvCxnSpPr>
            <a:cxnSpLocks/>
          </p:cNvCxnSpPr>
          <p:nvPr/>
        </p:nvCxnSpPr>
        <p:spPr>
          <a:xfrm>
            <a:off x="6309144" y="2990141"/>
            <a:ext cx="164147" cy="34013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4" name="Connettore diritto 453">
            <a:extLst>
              <a:ext uri="{FF2B5EF4-FFF2-40B4-BE49-F238E27FC236}">
                <a16:creationId xmlns:a16="http://schemas.microsoft.com/office/drawing/2014/main" id="{1C663B5D-B9FB-4B6E-AC32-6D5D6BF3CD3D}"/>
              </a:ext>
            </a:extLst>
          </p:cNvPr>
          <p:cNvCxnSpPr>
            <a:cxnSpLocks/>
          </p:cNvCxnSpPr>
          <p:nvPr/>
        </p:nvCxnSpPr>
        <p:spPr>
          <a:xfrm>
            <a:off x="6257875" y="2986728"/>
            <a:ext cx="152534" cy="341239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6" name="Connettore diritto 455">
            <a:extLst>
              <a:ext uri="{FF2B5EF4-FFF2-40B4-BE49-F238E27FC236}">
                <a16:creationId xmlns:a16="http://schemas.microsoft.com/office/drawing/2014/main" id="{9DFD44AB-3119-44F1-9C1B-43C514B02D9E}"/>
              </a:ext>
            </a:extLst>
          </p:cNvPr>
          <p:cNvCxnSpPr>
            <a:cxnSpLocks/>
          </p:cNvCxnSpPr>
          <p:nvPr/>
        </p:nvCxnSpPr>
        <p:spPr>
          <a:xfrm>
            <a:off x="6201321" y="2992154"/>
            <a:ext cx="135828" cy="33396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8" name="Connettore diritto 457">
            <a:extLst>
              <a:ext uri="{FF2B5EF4-FFF2-40B4-BE49-F238E27FC236}">
                <a16:creationId xmlns:a16="http://schemas.microsoft.com/office/drawing/2014/main" id="{98524A19-1A01-469B-9DD3-CE62A99DCF77}"/>
              </a:ext>
            </a:extLst>
          </p:cNvPr>
          <p:cNvCxnSpPr>
            <a:cxnSpLocks/>
          </p:cNvCxnSpPr>
          <p:nvPr/>
        </p:nvCxnSpPr>
        <p:spPr>
          <a:xfrm>
            <a:off x="6145725" y="2992072"/>
            <a:ext cx="120371" cy="32765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" name="Connettore diritto 459">
            <a:extLst>
              <a:ext uri="{FF2B5EF4-FFF2-40B4-BE49-F238E27FC236}">
                <a16:creationId xmlns:a16="http://schemas.microsoft.com/office/drawing/2014/main" id="{4233A1EF-70ED-42D9-B128-A6A199A65B1A}"/>
              </a:ext>
            </a:extLst>
          </p:cNvPr>
          <p:cNvCxnSpPr>
            <a:cxnSpLocks/>
          </p:cNvCxnSpPr>
          <p:nvPr/>
        </p:nvCxnSpPr>
        <p:spPr>
          <a:xfrm>
            <a:off x="6087573" y="2998577"/>
            <a:ext cx="106501" cy="32754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2" name="Connettore diritto 461">
            <a:extLst>
              <a:ext uri="{FF2B5EF4-FFF2-40B4-BE49-F238E27FC236}">
                <a16:creationId xmlns:a16="http://schemas.microsoft.com/office/drawing/2014/main" id="{BD319EA8-0DD0-4F1E-88C5-5122E232377F}"/>
              </a:ext>
            </a:extLst>
          </p:cNvPr>
          <p:cNvCxnSpPr>
            <a:cxnSpLocks/>
          </p:cNvCxnSpPr>
          <p:nvPr/>
        </p:nvCxnSpPr>
        <p:spPr>
          <a:xfrm>
            <a:off x="6028609" y="2994898"/>
            <a:ext cx="92134" cy="31722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Connettore diritto 463">
            <a:extLst>
              <a:ext uri="{FF2B5EF4-FFF2-40B4-BE49-F238E27FC236}">
                <a16:creationId xmlns:a16="http://schemas.microsoft.com/office/drawing/2014/main" id="{1A9ECEC1-BD10-436C-8D5E-F84C76C37DFD}"/>
              </a:ext>
            </a:extLst>
          </p:cNvPr>
          <p:cNvCxnSpPr>
            <a:cxnSpLocks/>
          </p:cNvCxnSpPr>
          <p:nvPr/>
        </p:nvCxnSpPr>
        <p:spPr>
          <a:xfrm>
            <a:off x="5976906" y="3002268"/>
            <a:ext cx="80993" cy="31818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Connettore diritto 467">
            <a:extLst>
              <a:ext uri="{FF2B5EF4-FFF2-40B4-BE49-F238E27FC236}">
                <a16:creationId xmlns:a16="http://schemas.microsoft.com/office/drawing/2014/main" id="{BEA2A95F-CD64-4527-8473-3546BB32A8E8}"/>
              </a:ext>
            </a:extLst>
          </p:cNvPr>
          <p:cNvCxnSpPr>
            <a:cxnSpLocks/>
          </p:cNvCxnSpPr>
          <p:nvPr/>
        </p:nvCxnSpPr>
        <p:spPr>
          <a:xfrm>
            <a:off x="5914701" y="2999242"/>
            <a:ext cx="70494" cy="326876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" name="Connettore diritto 469">
            <a:extLst>
              <a:ext uri="{FF2B5EF4-FFF2-40B4-BE49-F238E27FC236}">
                <a16:creationId xmlns:a16="http://schemas.microsoft.com/office/drawing/2014/main" id="{88076B22-3341-442E-AA92-5B68AE74C287}"/>
              </a:ext>
            </a:extLst>
          </p:cNvPr>
          <p:cNvCxnSpPr>
            <a:cxnSpLocks/>
          </p:cNvCxnSpPr>
          <p:nvPr/>
        </p:nvCxnSpPr>
        <p:spPr>
          <a:xfrm>
            <a:off x="5856768" y="2999948"/>
            <a:ext cx="57558" cy="33133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Connettore diritto 471">
            <a:extLst>
              <a:ext uri="{FF2B5EF4-FFF2-40B4-BE49-F238E27FC236}">
                <a16:creationId xmlns:a16="http://schemas.microsoft.com/office/drawing/2014/main" id="{FB7F055D-0E3A-4437-B700-2619387E6F78}"/>
              </a:ext>
            </a:extLst>
          </p:cNvPr>
          <p:cNvCxnSpPr>
            <a:cxnSpLocks/>
          </p:cNvCxnSpPr>
          <p:nvPr/>
        </p:nvCxnSpPr>
        <p:spPr>
          <a:xfrm>
            <a:off x="5800644" y="2999950"/>
            <a:ext cx="43639" cy="32415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" name="Connettore diritto 474">
            <a:extLst>
              <a:ext uri="{FF2B5EF4-FFF2-40B4-BE49-F238E27FC236}">
                <a16:creationId xmlns:a16="http://schemas.microsoft.com/office/drawing/2014/main" id="{02B5B878-E56E-478B-A361-1674A97DFFC6}"/>
              </a:ext>
            </a:extLst>
          </p:cNvPr>
          <p:cNvCxnSpPr>
            <a:cxnSpLocks/>
          </p:cNvCxnSpPr>
          <p:nvPr/>
        </p:nvCxnSpPr>
        <p:spPr>
          <a:xfrm>
            <a:off x="5737454" y="2986552"/>
            <a:ext cx="33139" cy="33835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7" name="Connettore diritto 476">
            <a:extLst>
              <a:ext uri="{FF2B5EF4-FFF2-40B4-BE49-F238E27FC236}">
                <a16:creationId xmlns:a16="http://schemas.microsoft.com/office/drawing/2014/main" id="{A0DE0E0B-E415-4AE6-A020-8C7D19856658}"/>
              </a:ext>
            </a:extLst>
          </p:cNvPr>
          <p:cNvCxnSpPr>
            <a:cxnSpLocks/>
          </p:cNvCxnSpPr>
          <p:nvPr/>
        </p:nvCxnSpPr>
        <p:spPr>
          <a:xfrm>
            <a:off x="5673254" y="2749437"/>
            <a:ext cx="39653" cy="57546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9" name="Connettore diritto 478">
            <a:extLst>
              <a:ext uri="{FF2B5EF4-FFF2-40B4-BE49-F238E27FC236}">
                <a16:creationId xmlns:a16="http://schemas.microsoft.com/office/drawing/2014/main" id="{53EFB20B-D76F-44F4-A94B-7406C6DAB3A8}"/>
              </a:ext>
            </a:extLst>
          </p:cNvPr>
          <p:cNvCxnSpPr>
            <a:cxnSpLocks/>
          </p:cNvCxnSpPr>
          <p:nvPr/>
        </p:nvCxnSpPr>
        <p:spPr>
          <a:xfrm>
            <a:off x="5614293" y="2527625"/>
            <a:ext cx="19192" cy="79091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" name="Connettore diritto 480">
            <a:extLst>
              <a:ext uri="{FF2B5EF4-FFF2-40B4-BE49-F238E27FC236}">
                <a16:creationId xmlns:a16="http://schemas.microsoft.com/office/drawing/2014/main" id="{93BA54F4-9E2F-4D40-9A53-B893C28F42EE}"/>
              </a:ext>
            </a:extLst>
          </p:cNvPr>
          <p:cNvCxnSpPr>
            <a:cxnSpLocks/>
          </p:cNvCxnSpPr>
          <p:nvPr/>
        </p:nvCxnSpPr>
        <p:spPr>
          <a:xfrm flipH="1">
            <a:off x="5564881" y="2380207"/>
            <a:ext cx="11810" cy="94024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3" name="Connettore diritto 482">
            <a:extLst>
              <a:ext uri="{FF2B5EF4-FFF2-40B4-BE49-F238E27FC236}">
                <a16:creationId xmlns:a16="http://schemas.microsoft.com/office/drawing/2014/main" id="{0FA46FEA-9C06-48EA-843D-F8F58D53949B}"/>
              </a:ext>
            </a:extLst>
          </p:cNvPr>
          <p:cNvCxnSpPr>
            <a:cxnSpLocks/>
          </p:cNvCxnSpPr>
          <p:nvPr/>
        </p:nvCxnSpPr>
        <p:spPr>
          <a:xfrm flipH="1">
            <a:off x="5494109" y="2257699"/>
            <a:ext cx="56993" cy="106914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5" name="Connettore diritto 484">
            <a:extLst>
              <a:ext uri="{FF2B5EF4-FFF2-40B4-BE49-F238E27FC236}">
                <a16:creationId xmlns:a16="http://schemas.microsoft.com/office/drawing/2014/main" id="{545424F3-AB0C-4815-915C-BC5402AC9E70}"/>
              </a:ext>
            </a:extLst>
          </p:cNvPr>
          <p:cNvCxnSpPr>
            <a:cxnSpLocks/>
          </p:cNvCxnSpPr>
          <p:nvPr/>
        </p:nvCxnSpPr>
        <p:spPr>
          <a:xfrm flipH="1">
            <a:off x="5427288" y="2186348"/>
            <a:ext cx="101109" cy="1137755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7" name="Connettore diritto 486">
            <a:extLst>
              <a:ext uri="{FF2B5EF4-FFF2-40B4-BE49-F238E27FC236}">
                <a16:creationId xmlns:a16="http://schemas.microsoft.com/office/drawing/2014/main" id="{78007EAF-BAEE-4655-9484-EA9FA6099880}"/>
              </a:ext>
            </a:extLst>
          </p:cNvPr>
          <p:cNvCxnSpPr>
            <a:cxnSpLocks/>
          </p:cNvCxnSpPr>
          <p:nvPr/>
        </p:nvCxnSpPr>
        <p:spPr>
          <a:xfrm flipH="1">
            <a:off x="5357317" y="2105864"/>
            <a:ext cx="155147" cy="122463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9980E87-8AA8-4BF5-BB5E-2F5F6056F24B}"/>
              </a:ext>
            </a:extLst>
          </p:cNvPr>
          <p:cNvCxnSpPr>
            <a:cxnSpLocks/>
          </p:cNvCxnSpPr>
          <p:nvPr/>
        </p:nvCxnSpPr>
        <p:spPr>
          <a:xfrm flipH="1">
            <a:off x="4842281" y="2539721"/>
            <a:ext cx="315586" cy="77882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EE9F2AB4-99E6-45CF-AC6E-7C59DE0F6601}"/>
              </a:ext>
            </a:extLst>
          </p:cNvPr>
          <p:cNvCxnSpPr>
            <a:cxnSpLocks/>
          </p:cNvCxnSpPr>
          <p:nvPr/>
        </p:nvCxnSpPr>
        <p:spPr>
          <a:xfrm flipH="1">
            <a:off x="4874993" y="2586115"/>
            <a:ext cx="282488" cy="73242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5D3629E3-7A3E-4378-8235-A674EB85BD15}"/>
              </a:ext>
            </a:extLst>
          </p:cNvPr>
          <p:cNvCxnSpPr>
            <a:cxnSpLocks/>
          </p:cNvCxnSpPr>
          <p:nvPr/>
        </p:nvCxnSpPr>
        <p:spPr>
          <a:xfrm flipH="1">
            <a:off x="4908039" y="2650780"/>
            <a:ext cx="250609" cy="67411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2B008B87-0125-4DBB-B38F-3A3E7ABD207D}"/>
              </a:ext>
            </a:extLst>
          </p:cNvPr>
          <p:cNvCxnSpPr>
            <a:cxnSpLocks/>
          </p:cNvCxnSpPr>
          <p:nvPr/>
        </p:nvCxnSpPr>
        <p:spPr>
          <a:xfrm flipH="1">
            <a:off x="4945439" y="2711667"/>
            <a:ext cx="212976" cy="61246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1D3F68C7-C910-44B7-B9A0-3BC8F411BC09}"/>
              </a:ext>
            </a:extLst>
          </p:cNvPr>
          <p:cNvCxnSpPr>
            <a:cxnSpLocks/>
          </p:cNvCxnSpPr>
          <p:nvPr/>
        </p:nvCxnSpPr>
        <p:spPr>
          <a:xfrm flipH="1">
            <a:off x="4983985" y="2799914"/>
            <a:ext cx="173634" cy="52240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75C84430-3AB9-4B33-8481-4157D32750B8}"/>
              </a:ext>
            </a:extLst>
          </p:cNvPr>
          <p:cNvCxnSpPr>
            <a:cxnSpLocks/>
          </p:cNvCxnSpPr>
          <p:nvPr/>
        </p:nvCxnSpPr>
        <p:spPr>
          <a:xfrm flipH="1">
            <a:off x="5021365" y="2883161"/>
            <a:ext cx="136650" cy="44173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93BE874E-17DB-4CD2-B87B-74E94FAB0500}"/>
              </a:ext>
            </a:extLst>
          </p:cNvPr>
          <p:cNvCxnSpPr>
            <a:cxnSpLocks/>
          </p:cNvCxnSpPr>
          <p:nvPr/>
        </p:nvCxnSpPr>
        <p:spPr>
          <a:xfrm flipH="1">
            <a:off x="5054793" y="2993775"/>
            <a:ext cx="97331" cy="33346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08BBB244-E6E9-4728-818D-48358B3DCA56}"/>
              </a:ext>
            </a:extLst>
          </p:cNvPr>
          <p:cNvCxnSpPr>
            <a:cxnSpLocks/>
          </p:cNvCxnSpPr>
          <p:nvPr/>
        </p:nvCxnSpPr>
        <p:spPr>
          <a:xfrm flipH="1">
            <a:off x="5097115" y="2776729"/>
            <a:ext cx="144326" cy="54643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3" name="Connettore diritto 452">
            <a:extLst>
              <a:ext uri="{FF2B5EF4-FFF2-40B4-BE49-F238E27FC236}">
                <a16:creationId xmlns:a16="http://schemas.microsoft.com/office/drawing/2014/main" id="{F4F31176-C61A-4274-B0D0-C0A4EAD68D01}"/>
              </a:ext>
            </a:extLst>
          </p:cNvPr>
          <p:cNvCxnSpPr>
            <a:cxnSpLocks/>
          </p:cNvCxnSpPr>
          <p:nvPr/>
        </p:nvCxnSpPr>
        <p:spPr>
          <a:xfrm flipH="1">
            <a:off x="5129702" y="2605782"/>
            <a:ext cx="178664" cy="71380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7" name="Connettore diritto 456">
            <a:extLst>
              <a:ext uri="{FF2B5EF4-FFF2-40B4-BE49-F238E27FC236}">
                <a16:creationId xmlns:a16="http://schemas.microsoft.com/office/drawing/2014/main" id="{D3CB4087-D51F-4021-AB70-5BD964CB3585}"/>
              </a:ext>
            </a:extLst>
          </p:cNvPr>
          <p:cNvCxnSpPr>
            <a:cxnSpLocks/>
          </p:cNvCxnSpPr>
          <p:nvPr/>
        </p:nvCxnSpPr>
        <p:spPr>
          <a:xfrm flipH="1">
            <a:off x="5165883" y="2464647"/>
            <a:ext cx="197453" cy="86025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" name="Connettore diritto 460">
            <a:extLst>
              <a:ext uri="{FF2B5EF4-FFF2-40B4-BE49-F238E27FC236}">
                <a16:creationId xmlns:a16="http://schemas.microsoft.com/office/drawing/2014/main" id="{951DA864-5221-4448-862F-0B5041610820}"/>
              </a:ext>
            </a:extLst>
          </p:cNvPr>
          <p:cNvCxnSpPr>
            <a:cxnSpLocks/>
          </p:cNvCxnSpPr>
          <p:nvPr/>
        </p:nvCxnSpPr>
        <p:spPr>
          <a:xfrm flipH="1">
            <a:off x="5199991" y="2290587"/>
            <a:ext cx="222058" cy="104069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Connettore diritto 464">
            <a:extLst>
              <a:ext uri="{FF2B5EF4-FFF2-40B4-BE49-F238E27FC236}">
                <a16:creationId xmlns:a16="http://schemas.microsoft.com/office/drawing/2014/main" id="{D9EEA872-B148-40F8-A089-6A53E3408026}"/>
              </a:ext>
            </a:extLst>
          </p:cNvPr>
          <p:cNvCxnSpPr>
            <a:cxnSpLocks/>
          </p:cNvCxnSpPr>
          <p:nvPr/>
        </p:nvCxnSpPr>
        <p:spPr>
          <a:xfrm flipH="1">
            <a:off x="5242686" y="2181975"/>
            <a:ext cx="217940" cy="114976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Connettore diritto 466">
            <a:extLst>
              <a:ext uri="{FF2B5EF4-FFF2-40B4-BE49-F238E27FC236}">
                <a16:creationId xmlns:a16="http://schemas.microsoft.com/office/drawing/2014/main" id="{D66C3B8E-BDBD-476F-A46C-1413EDFF22A5}"/>
              </a:ext>
            </a:extLst>
          </p:cNvPr>
          <p:cNvCxnSpPr>
            <a:cxnSpLocks/>
          </p:cNvCxnSpPr>
          <p:nvPr/>
        </p:nvCxnSpPr>
        <p:spPr>
          <a:xfrm flipH="1">
            <a:off x="5270748" y="2149564"/>
            <a:ext cx="203643" cy="117728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Connettore diritto 470">
            <a:extLst>
              <a:ext uri="{FF2B5EF4-FFF2-40B4-BE49-F238E27FC236}">
                <a16:creationId xmlns:a16="http://schemas.microsoft.com/office/drawing/2014/main" id="{6F2EF22B-8DF4-4366-A8E9-5FC795EEA056}"/>
              </a:ext>
            </a:extLst>
          </p:cNvPr>
          <p:cNvCxnSpPr>
            <a:cxnSpLocks/>
          </p:cNvCxnSpPr>
          <p:nvPr/>
        </p:nvCxnSpPr>
        <p:spPr>
          <a:xfrm flipH="1">
            <a:off x="5308126" y="2129096"/>
            <a:ext cx="179897" cy="11958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diritto 120">
            <a:extLst>
              <a:ext uri="{FF2B5EF4-FFF2-40B4-BE49-F238E27FC236}">
                <a16:creationId xmlns:a16="http://schemas.microsoft.com/office/drawing/2014/main" id="{40889CF7-538A-4C92-89AD-C085748781C5}"/>
              </a:ext>
            </a:extLst>
          </p:cNvPr>
          <p:cNvCxnSpPr>
            <a:cxnSpLocks/>
          </p:cNvCxnSpPr>
          <p:nvPr/>
        </p:nvCxnSpPr>
        <p:spPr>
          <a:xfrm>
            <a:off x="6485973" y="1214341"/>
            <a:ext cx="290687" cy="132537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CB3A3DC4-FFC8-4E8C-BE43-8E50C3A43540}"/>
              </a:ext>
            </a:extLst>
          </p:cNvPr>
          <p:cNvCxnSpPr>
            <a:cxnSpLocks/>
          </p:cNvCxnSpPr>
          <p:nvPr/>
        </p:nvCxnSpPr>
        <p:spPr>
          <a:xfrm flipH="1" flipV="1">
            <a:off x="6420803" y="1218882"/>
            <a:ext cx="341008" cy="136723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43E37694-58C1-4F43-A372-0ED3F534B2E5}"/>
              </a:ext>
            </a:extLst>
          </p:cNvPr>
          <p:cNvCxnSpPr>
            <a:cxnSpLocks/>
          </p:cNvCxnSpPr>
          <p:nvPr/>
        </p:nvCxnSpPr>
        <p:spPr>
          <a:xfrm flipH="1" flipV="1">
            <a:off x="6353468" y="1220526"/>
            <a:ext cx="395527" cy="140647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id="{D981867B-84C4-4805-91F0-F864C72DF809}"/>
              </a:ext>
            </a:extLst>
          </p:cNvPr>
          <p:cNvCxnSpPr>
            <a:cxnSpLocks/>
          </p:cNvCxnSpPr>
          <p:nvPr/>
        </p:nvCxnSpPr>
        <p:spPr>
          <a:xfrm flipH="1" flipV="1">
            <a:off x="6555631" y="1213769"/>
            <a:ext cx="237865" cy="128577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729C1407-9D7B-415C-B2A2-F660158B2489}"/>
              </a:ext>
            </a:extLst>
          </p:cNvPr>
          <p:cNvCxnSpPr>
            <a:cxnSpLocks/>
          </p:cNvCxnSpPr>
          <p:nvPr/>
        </p:nvCxnSpPr>
        <p:spPr>
          <a:xfrm flipH="1" flipV="1">
            <a:off x="6627408" y="1216307"/>
            <a:ext cx="185586" cy="120304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F8765E07-316B-499B-B94F-6E920619E418}"/>
              </a:ext>
            </a:extLst>
          </p:cNvPr>
          <p:cNvCxnSpPr>
            <a:cxnSpLocks/>
          </p:cNvCxnSpPr>
          <p:nvPr/>
        </p:nvCxnSpPr>
        <p:spPr>
          <a:xfrm flipH="1" flipV="1">
            <a:off x="6695185" y="1214382"/>
            <a:ext cx="138133" cy="116582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805DEBC2-8011-42C3-A047-C6B91C4763CF}"/>
              </a:ext>
            </a:extLst>
          </p:cNvPr>
          <p:cNvCxnSpPr>
            <a:cxnSpLocks/>
          </p:cNvCxnSpPr>
          <p:nvPr/>
        </p:nvCxnSpPr>
        <p:spPr>
          <a:xfrm flipH="1" flipV="1">
            <a:off x="6769478" y="1214376"/>
            <a:ext cx="92242" cy="106019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FA044285-CC6D-4AF2-A090-E9BB6C924085}"/>
              </a:ext>
            </a:extLst>
          </p:cNvPr>
          <p:cNvCxnSpPr>
            <a:cxnSpLocks/>
          </p:cNvCxnSpPr>
          <p:nvPr/>
        </p:nvCxnSpPr>
        <p:spPr>
          <a:xfrm flipH="1" flipV="1">
            <a:off x="6838114" y="1213768"/>
            <a:ext cx="52482" cy="96820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C043CBCA-A845-4F33-B208-8095E346E0EB}"/>
              </a:ext>
            </a:extLst>
          </p:cNvPr>
          <p:cNvCxnSpPr>
            <a:cxnSpLocks/>
          </p:cNvCxnSpPr>
          <p:nvPr/>
        </p:nvCxnSpPr>
        <p:spPr>
          <a:xfrm flipH="1" flipV="1">
            <a:off x="6907629" y="1214378"/>
            <a:ext cx="20769" cy="86051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id="{7E0D04A3-C314-41B8-9904-EF247F2768A8}"/>
              </a:ext>
            </a:extLst>
          </p:cNvPr>
          <p:cNvCxnSpPr>
            <a:cxnSpLocks/>
          </p:cNvCxnSpPr>
          <p:nvPr/>
        </p:nvCxnSpPr>
        <p:spPr>
          <a:xfrm flipV="1">
            <a:off x="6969218" y="1213769"/>
            <a:ext cx="8673" cy="72361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80045AF0-5A64-44C7-B81E-20A0B925D98A}"/>
              </a:ext>
            </a:extLst>
          </p:cNvPr>
          <p:cNvCxnSpPr>
            <a:cxnSpLocks/>
          </p:cNvCxnSpPr>
          <p:nvPr/>
        </p:nvCxnSpPr>
        <p:spPr>
          <a:xfrm flipV="1">
            <a:off x="7023032" y="1207414"/>
            <a:ext cx="24807" cy="56614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ttore diritto 166">
            <a:extLst>
              <a:ext uri="{FF2B5EF4-FFF2-40B4-BE49-F238E27FC236}">
                <a16:creationId xmlns:a16="http://schemas.microsoft.com/office/drawing/2014/main" id="{4950FCF1-E529-40CE-8214-F26CCCE9E014}"/>
              </a:ext>
            </a:extLst>
          </p:cNvPr>
          <p:cNvCxnSpPr>
            <a:cxnSpLocks/>
          </p:cNvCxnSpPr>
          <p:nvPr/>
        </p:nvCxnSpPr>
        <p:spPr>
          <a:xfrm flipV="1">
            <a:off x="7085086" y="1207389"/>
            <a:ext cx="29294" cy="37388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id="{84BF69F5-A7A0-4A78-9715-CB3D15B8E66C}"/>
              </a:ext>
            </a:extLst>
          </p:cNvPr>
          <p:cNvCxnSpPr>
            <a:cxnSpLocks/>
          </p:cNvCxnSpPr>
          <p:nvPr/>
        </p:nvCxnSpPr>
        <p:spPr>
          <a:xfrm flipV="1">
            <a:off x="7123954" y="1211818"/>
            <a:ext cx="66589" cy="59256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ttore diritto 173">
            <a:extLst>
              <a:ext uri="{FF2B5EF4-FFF2-40B4-BE49-F238E27FC236}">
                <a16:creationId xmlns:a16="http://schemas.microsoft.com/office/drawing/2014/main" id="{D10BB529-F02F-4C66-A520-4AD17C8DC389}"/>
              </a:ext>
            </a:extLst>
          </p:cNvPr>
          <p:cNvCxnSpPr>
            <a:cxnSpLocks/>
          </p:cNvCxnSpPr>
          <p:nvPr/>
        </p:nvCxnSpPr>
        <p:spPr>
          <a:xfrm flipV="1">
            <a:off x="7148717" y="1216492"/>
            <a:ext cx="106210" cy="74057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3CFCDE4A-4833-408C-BE7D-8A1459979597}"/>
              </a:ext>
            </a:extLst>
          </p:cNvPr>
          <p:cNvCxnSpPr>
            <a:cxnSpLocks/>
          </p:cNvCxnSpPr>
          <p:nvPr/>
        </p:nvCxnSpPr>
        <p:spPr>
          <a:xfrm flipV="1">
            <a:off x="7172744" y="1213764"/>
            <a:ext cx="153872" cy="87982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id="{99D479E2-5058-44FE-9FC4-0C08CDB7F2BF}"/>
              </a:ext>
            </a:extLst>
          </p:cNvPr>
          <p:cNvCxnSpPr>
            <a:cxnSpLocks/>
          </p:cNvCxnSpPr>
          <p:nvPr/>
        </p:nvCxnSpPr>
        <p:spPr>
          <a:xfrm flipV="1">
            <a:off x="7189457" y="1213765"/>
            <a:ext cx="207370" cy="98742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ttore diritto 183">
            <a:extLst>
              <a:ext uri="{FF2B5EF4-FFF2-40B4-BE49-F238E27FC236}">
                <a16:creationId xmlns:a16="http://schemas.microsoft.com/office/drawing/2014/main" id="{38CB0EEC-F513-4C82-8B9C-3AE9C11743E3}"/>
              </a:ext>
            </a:extLst>
          </p:cNvPr>
          <p:cNvCxnSpPr>
            <a:cxnSpLocks/>
          </p:cNvCxnSpPr>
          <p:nvPr/>
        </p:nvCxnSpPr>
        <p:spPr>
          <a:xfrm flipV="1">
            <a:off x="7200040" y="1218788"/>
            <a:ext cx="265646" cy="108736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5ECCCF0C-3E70-4520-AE51-80B0766F03A1}"/>
              </a:ext>
            </a:extLst>
          </p:cNvPr>
          <p:cNvCxnSpPr>
            <a:cxnSpLocks/>
          </p:cNvCxnSpPr>
          <p:nvPr/>
        </p:nvCxnSpPr>
        <p:spPr>
          <a:xfrm flipV="1">
            <a:off x="7215746" y="1213754"/>
            <a:ext cx="321925" cy="116159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ttore diritto 189">
            <a:extLst>
              <a:ext uri="{FF2B5EF4-FFF2-40B4-BE49-F238E27FC236}">
                <a16:creationId xmlns:a16="http://schemas.microsoft.com/office/drawing/2014/main" id="{B29AA1AC-FD30-407B-AE56-898DBBC33E5D}"/>
              </a:ext>
            </a:extLst>
          </p:cNvPr>
          <p:cNvCxnSpPr>
            <a:cxnSpLocks/>
          </p:cNvCxnSpPr>
          <p:nvPr/>
        </p:nvCxnSpPr>
        <p:spPr>
          <a:xfrm flipV="1">
            <a:off x="7227912" y="1219805"/>
            <a:ext cx="376383" cy="121716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FAA49CF7-97FC-4E4D-8DB6-0B14FD0194C0}"/>
              </a:ext>
            </a:extLst>
          </p:cNvPr>
          <p:cNvCxnSpPr>
            <a:cxnSpLocks/>
          </p:cNvCxnSpPr>
          <p:nvPr/>
        </p:nvCxnSpPr>
        <p:spPr>
          <a:xfrm flipV="1">
            <a:off x="7238642" y="1218742"/>
            <a:ext cx="434940" cy="125711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B0F93ACF-00BE-43D2-815E-6279FC00975A}"/>
              </a:ext>
            </a:extLst>
          </p:cNvPr>
          <p:cNvCxnSpPr>
            <a:cxnSpLocks/>
          </p:cNvCxnSpPr>
          <p:nvPr/>
        </p:nvCxnSpPr>
        <p:spPr>
          <a:xfrm flipV="1">
            <a:off x="7241404" y="1214444"/>
            <a:ext cx="504332" cy="133157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E518F7E8-E3C0-48F6-93FB-88EA6028B053}"/>
              </a:ext>
            </a:extLst>
          </p:cNvPr>
          <p:cNvCxnSpPr>
            <a:cxnSpLocks/>
          </p:cNvCxnSpPr>
          <p:nvPr/>
        </p:nvCxnSpPr>
        <p:spPr>
          <a:xfrm flipV="1">
            <a:off x="7251203" y="1212672"/>
            <a:ext cx="562168" cy="137344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4B6AA481-00D1-41CC-9D81-BC864FCEB50F}"/>
              </a:ext>
            </a:extLst>
          </p:cNvPr>
          <p:cNvCxnSpPr>
            <a:cxnSpLocks/>
          </p:cNvCxnSpPr>
          <p:nvPr/>
        </p:nvCxnSpPr>
        <p:spPr>
          <a:xfrm flipV="1">
            <a:off x="7258211" y="1221347"/>
            <a:ext cx="616392" cy="140506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Connettore diritto 278">
            <a:extLst>
              <a:ext uri="{FF2B5EF4-FFF2-40B4-BE49-F238E27FC236}">
                <a16:creationId xmlns:a16="http://schemas.microsoft.com/office/drawing/2014/main" id="{ADA370B4-8D8C-40C5-B712-47165AC36F18}"/>
              </a:ext>
            </a:extLst>
          </p:cNvPr>
          <p:cNvCxnSpPr/>
          <p:nvPr/>
        </p:nvCxnSpPr>
        <p:spPr>
          <a:xfrm>
            <a:off x="5278717" y="854825"/>
            <a:ext cx="0" cy="1880903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Connettore diritto 280">
            <a:extLst>
              <a:ext uri="{FF2B5EF4-FFF2-40B4-BE49-F238E27FC236}">
                <a16:creationId xmlns:a16="http://schemas.microsoft.com/office/drawing/2014/main" id="{3868B393-F167-4C34-A31D-CFC2F30664EF}"/>
              </a:ext>
            </a:extLst>
          </p:cNvPr>
          <p:cNvCxnSpPr/>
          <p:nvPr/>
        </p:nvCxnSpPr>
        <p:spPr>
          <a:xfrm>
            <a:off x="5344042" y="851315"/>
            <a:ext cx="0" cy="168866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Connettore diritto 282">
            <a:extLst>
              <a:ext uri="{FF2B5EF4-FFF2-40B4-BE49-F238E27FC236}">
                <a16:creationId xmlns:a16="http://schemas.microsoft.com/office/drawing/2014/main" id="{722EF7FF-A057-4ECD-9A4A-22EA53B8D24C}"/>
              </a:ext>
            </a:extLst>
          </p:cNvPr>
          <p:cNvCxnSpPr/>
          <p:nvPr/>
        </p:nvCxnSpPr>
        <p:spPr>
          <a:xfrm>
            <a:off x="5415611" y="859913"/>
            <a:ext cx="0" cy="1458592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Connettore diritto 285">
            <a:extLst>
              <a:ext uri="{FF2B5EF4-FFF2-40B4-BE49-F238E27FC236}">
                <a16:creationId xmlns:a16="http://schemas.microsoft.com/office/drawing/2014/main" id="{2DAA8E13-5651-4EF1-BBA6-E31C918C065D}"/>
              </a:ext>
            </a:extLst>
          </p:cNvPr>
          <p:cNvCxnSpPr/>
          <p:nvPr/>
        </p:nvCxnSpPr>
        <p:spPr>
          <a:xfrm>
            <a:off x="5482855" y="857093"/>
            <a:ext cx="0" cy="1302009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Connettore diritto 288">
            <a:extLst>
              <a:ext uri="{FF2B5EF4-FFF2-40B4-BE49-F238E27FC236}">
                <a16:creationId xmlns:a16="http://schemas.microsoft.com/office/drawing/2014/main" id="{23932534-1DEE-49A1-96C8-993E3811E726}"/>
              </a:ext>
            </a:extLst>
          </p:cNvPr>
          <p:cNvCxnSpPr/>
          <p:nvPr/>
        </p:nvCxnSpPr>
        <p:spPr>
          <a:xfrm>
            <a:off x="5554913" y="838957"/>
            <a:ext cx="0" cy="141874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Connettore diritto 292">
            <a:extLst>
              <a:ext uri="{FF2B5EF4-FFF2-40B4-BE49-F238E27FC236}">
                <a16:creationId xmlns:a16="http://schemas.microsoft.com/office/drawing/2014/main" id="{AEA47CB8-F432-4F68-BC46-1D8309C7BD47}"/>
              </a:ext>
            </a:extLst>
          </p:cNvPr>
          <p:cNvCxnSpPr>
            <a:cxnSpLocks/>
          </p:cNvCxnSpPr>
          <p:nvPr/>
        </p:nvCxnSpPr>
        <p:spPr>
          <a:xfrm>
            <a:off x="5205046" y="859913"/>
            <a:ext cx="0" cy="204420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5" name="Connettore diritto 444">
            <a:extLst>
              <a:ext uri="{FF2B5EF4-FFF2-40B4-BE49-F238E27FC236}">
                <a16:creationId xmlns:a16="http://schemas.microsoft.com/office/drawing/2014/main" id="{91F91137-FE64-42B2-8F51-F76DF2138E37}"/>
              </a:ext>
            </a:extLst>
          </p:cNvPr>
          <p:cNvCxnSpPr/>
          <p:nvPr/>
        </p:nvCxnSpPr>
        <p:spPr>
          <a:xfrm>
            <a:off x="5622048" y="845814"/>
            <a:ext cx="0" cy="1680068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" name="Connettore diritto 511">
            <a:extLst>
              <a:ext uri="{FF2B5EF4-FFF2-40B4-BE49-F238E27FC236}">
                <a16:creationId xmlns:a16="http://schemas.microsoft.com/office/drawing/2014/main" id="{BFFF21FE-E8EE-465F-959A-E75BDE8B4C13}"/>
              </a:ext>
            </a:extLst>
          </p:cNvPr>
          <p:cNvCxnSpPr/>
          <p:nvPr/>
        </p:nvCxnSpPr>
        <p:spPr>
          <a:xfrm>
            <a:off x="5695900" y="842994"/>
            <a:ext cx="0" cy="1921363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" name="Connettore diritto 513">
            <a:extLst>
              <a:ext uri="{FF2B5EF4-FFF2-40B4-BE49-F238E27FC236}">
                <a16:creationId xmlns:a16="http://schemas.microsoft.com/office/drawing/2014/main" id="{F18EAF07-3F5E-4056-8AF1-92F0FFFE7320}"/>
              </a:ext>
            </a:extLst>
          </p:cNvPr>
          <p:cNvCxnSpPr>
            <a:cxnSpLocks/>
          </p:cNvCxnSpPr>
          <p:nvPr/>
        </p:nvCxnSpPr>
        <p:spPr>
          <a:xfrm>
            <a:off x="5761949" y="842860"/>
            <a:ext cx="0" cy="2159618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6" name="Connettore diritto 515">
            <a:extLst>
              <a:ext uri="{FF2B5EF4-FFF2-40B4-BE49-F238E27FC236}">
                <a16:creationId xmlns:a16="http://schemas.microsoft.com/office/drawing/2014/main" id="{6CFFA2F2-125C-422B-AAA5-81700B7AFC21}"/>
              </a:ext>
            </a:extLst>
          </p:cNvPr>
          <p:cNvCxnSpPr>
            <a:cxnSpLocks/>
          </p:cNvCxnSpPr>
          <p:nvPr/>
        </p:nvCxnSpPr>
        <p:spPr>
          <a:xfrm>
            <a:off x="5833518" y="842992"/>
            <a:ext cx="0" cy="215102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8" name="Connettore diritto 517">
            <a:extLst>
              <a:ext uri="{FF2B5EF4-FFF2-40B4-BE49-F238E27FC236}">
                <a16:creationId xmlns:a16="http://schemas.microsoft.com/office/drawing/2014/main" id="{028E1E1A-38F8-4404-8A82-DF8D4A85337D}"/>
              </a:ext>
            </a:extLst>
          </p:cNvPr>
          <p:cNvCxnSpPr>
            <a:cxnSpLocks/>
          </p:cNvCxnSpPr>
          <p:nvPr/>
        </p:nvCxnSpPr>
        <p:spPr>
          <a:xfrm>
            <a:off x="5901251" y="847555"/>
            <a:ext cx="0" cy="215102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0" name="Connettore diritto 519">
            <a:extLst>
              <a:ext uri="{FF2B5EF4-FFF2-40B4-BE49-F238E27FC236}">
                <a16:creationId xmlns:a16="http://schemas.microsoft.com/office/drawing/2014/main" id="{88039CC8-C4A9-4A45-B405-1B1D1C24B137}"/>
              </a:ext>
            </a:extLst>
          </p:cNvPr>
          <p:cNvCxnSpPr>
            <a:cxnSpLocks/>
          </p:cNvCxnSpPr>
          <p:nvPr/>
        </p:nvCxnSpPr>
        <p:spPr>
          <a:xfrm>
            <a:off x="5972821" y="847555"/>
            <a:ext cx="0" cy="215102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2" name="Connettore diritto 521">
            <a:extLst>
              <a:ext uri="{FF2B5EF4-FFF2-40B4-BE49-F238E27FC236}">
                <a16:creationId xmlns:a16="http://schemas.microsoft.com/office/drawing/2014/main" id="{D7D9734D-B7EF-42D2-BF1E-DDC3735B7A50}"/>
              </a:ext>
            </a:extLst>
          </p:cNvPr>
          <p:cNvCxnSpPr>
            <a:cxnSpLocks/>
          </p:cNvCxnSpPr>
          <p:nvPr/>
        </p:nvCxnSpPr>
        <p:spPr>
          <a:xfrm>
            <a:off x="6040554" y="847555"/>
            <a:ext cx="0" cy="215102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4" name="Connettore diritto 523">
            <a:extLst>
              <a:ext uri="{FF2B5EF4-FFF2-40B4-BE49-F238E27FC236}">
                <a16:creationId xmlns:a16="http://schemas.microsoft.com/office/drawing/2014/main" id="{367C0BD3-A98B-4BA7-A551-76ECBA7E9515}"/>
              </a:ext>
            </a:extLst>
          </p:cNvPr>
          <p:cNvCxnSpPr>
            <a:cxnSpLocks/>
          </p:cNvCxnSpPr>
          <p:nvPr/>
        </p:nvCxnSpPr>
        <p:spPr>
          <a:xfrm>
            <a:off x="6112123" y="847557"/>
            <a:ext cx="0" cy="2144599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6" name="Connettore diritto 525">
            <a:extLst>
              <a:ext uri="{FF2B5EF4-FFF2-40B4-BE49-F238E27FC236}">
                <a16:creationId xmlns:a16="http://schemas.microsoft.com/office/drawing/2014/main" id="{F1D9DB64-811B-4548-8F8A-546B40F4E0B9}"/>
              </a:ext>
            </a:extLst>
          </p:cNvPr>
          <p:cNvCxnSpPr>
            <a:cxnSpLocks/>
          </p:cNvCxnSpPr>
          <p:nvPr/>
        </p:nvCxnSpPr>
        <p:spPr>
          <a:xfrm>
            <a:off x="6179856" y="847557"/>
            <a:ext cx="0" cy="2144599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8" name="Connettore diritto 527">
            <a:extLst>
              <a:ext uri="{FF2B5EF4-FFF2-40B4-BE49-F238E27FC236}">
                <a16:creationId xmlns:a16="http://schemas.microsoft.com/office/drawing/2014/main" id="{213C2A21-DE60-4D6C-BEE7-6DA460FE6449}"/>
              </a:ext>
            </a:extLst>
          </p:cNvPr>
          <p:cNvCxnSpPr>
            <a:cxnSpLocks/>
          </p:cNvCxnSpPr>
          <p:nvPr/>
        </p:nvCxnSpPr>
        <p:spPr>
          <a:xfrm>
            <a:off x="6251426" y="847555"/>
            <a:ext cx="0" cy="215102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0" name="Connettore diritto 529">
            <a:extLst>
              <a:ext uri="{FF2B5EF4-FFF2-40B4-BE49-F238E27FC236}">
                <a16:creationId xmlns:a16="http://schemas.microsoft.com/office/drawing/2014/main" id="{C06646ED-EBB8-4F01-BD39-25AFB865A2D0}"/>
              </a:ext>
            </a:extLst>
          </p:cNvPr>
          <p:cNvCxnSpPr>
            <a:cxnSpLocks/>
          </p:cNvCxnSpPr>
          <p:nvPr/>
        </p:nvCxnSpPr>
        <p:spPr>
          <a:xfrm>
            <a:off x="6321417" y="847557"/>
            <a:ext cx="0" cy="366199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2" name="Connettore diritto 531">
            <a:extLst>
              <a:ext uri="{FF2B5EF4-FFF2-40B4-BE49-F238E27FC236}">
                <a16:creationId xmlns:a16="http://schemas.microsoft.com/office/drawing/2014/main" id="{CC51E9E5-C59C-40BD-90BC-533EE51CB2A4}"/>
              </a:ext>
            </a:extLst>
          </p:cNvPr>
          <p:cNvCxnSpPr/>
          <p:nvPr/>
        </p:nvCxnSpPr>
        <p:spPr>
          <a:xfrm>
            <a:off x="6390593" y="847557"/>
            <a:ext cx="0" cy="366199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8717C55C-A47A-4A81-9BCC-F2690FA96A7F}"/>
              </a:ext>
            </a:extLst>
          </p:cNvPr>
          <p:cNvCxnSpPr>
            <a:cxnSpLocks/>
          </p:cNvCxnSpPr>
          <p:nvPr/>
        </p:nvCxnSpPr>
        <p:spPr>
          <a:xfrm>
            <a:off x="6883569" y="2999368"/>
            <a:ext cx="70570" cy="32394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7B23F141-B757-47B6-86F6-E2EC4F2A498D}"/>
              </a:ext>
            </a:extLst>
          </p:cNvPr>
          <p:cNvCxnSpPr/>
          <p:nvPr/>
        </p:nvCxnSpPr>
        <p:spPr>
          <a:xfrm>
            <a:off x="6922289" y="3001781"/>
            <a:ext cx="25468" cy="32219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87182B02-397F-445D-92D8-BA54A6FF82CE}"/>
              </a:ext>
            </a:extLst>
          </p:cNvPr>
          <p:cNvCxnSpPr>
            <a:cxnSpLocks/>
          </p:cNvCxnSpPr>
          <p:nvPr/>
        </p:nvCxnSpPr>
        <p:spPr>
          <a:xfrm>
            <a:off x="6953669" y="2999950"/>
            <a:ext cx="1" cy="32938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7DEF59B4-EAAE-4427-BCC3-3AB7DF1D1F3D}"/>
              </a:ext>
            </a:extLst>
          </p:cNvPr>
          <p:cNvCxnSpPr>
            <a:cxnSpLocks/>
          </p:cNvCxnSpPr>
          <p:nvPr/>
        </p:nvCxnSpPr>
        <p:spPr>
          <a:xfrm flipH="1">
            <a:off x="6948881" y="2998577"/>
            <a:ext cx="43479" cy="32354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9" name="Connettore diritto 458">
            <a:extLst>
              <a:ext uri="{FF2B5EF4-FFF2-40B4-BE49-F238E27FC236}">
                <a16:creationId xmlns:a16="http://schemas.microsoft.com/office/drawing/2014/main" id="{D02C9238-3521-4EEE-A945-0E3E8FD1B548}"/>
              </a:ext>
            </a:extLst>
          </p:cNvPr>
          <p:cNvCxnSpPr>
            <a:cxnSpLocks/>
          </p:cNvCxnSpPr>
          <p:nvPr/>
        </p:nvCxnSpPr>
        <p:spPr>
          <a:xfrm flipH="1">
            <a:off x="6948135" y="3000996"/>
            <a:ext cx="77703" cy="32252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" name="Connettore diritto 473">
            <a:extLst>
              <a:ext uri="{FF2B5EF4-FFF2-40B4-BE49-F238E27FC236}">
                <a16:creationId xmlns:a16="http://schemas.microsoft.com/office/drawing/2014/main" id="{784B0D24-6EAB-4A9C-8D08-73820760BF96}"/>
              </a:ext>
            </a:extLst>
          </p:cNvPr>
          <p:cNvCxnSpPr/>
          <p:nvPr/>
        </p:nvCxnSpPr>
        <p:spPr>
          <a:xfrm flipH="1">
            <a:off x="6951537" y="2999717"/>
            <a:ext cx="115036" cy="31882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8" name="Connettore diritto 487">
            <a:extLst>
              <a:ext uri="{FF2B5EF4-FFF2-40B4-BE49-F238E27FC236}">
                <a16:creationId xmlns:a16="http://schemas.microsoft.com/office/drawing/2014/main" id="{0CDD0261-3621-41C5-BC33-746DCFF1E852}"/>
              </a:ext>
            </a:extLst>
          </p:cNvPr>
          <p:cNvCxnSpPr/>
          <p:nvPr/>
        </p:nvCxnSpPr>
        <p:spPr>
          <a:xfrm>
            <a:off x="6461175" y="845416"/>
            <a:ext cx="0" cy="368338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0" name="Connettore diritto 489">
            <a:extLst>
              <a:ext uri="{FF2B5EF4-FFF2-40B4-BE49-F238E27FC236}">
                <a16:creationId xmlns:a16="http://schemas.microsoft.com/office/drawing/2014/main" id="{4D137952-6870-4988-9256-6197B0BE0D7E}"/>
              </a:ext>
            </a:extLst>
          </p:cNvPr>
          <p:cNvCxnSpPr/>
          <p:nvPr/>
        </p:nvCxnSpPr>
        <p:spPr>
          <a:xfrm>
            <a:off x="6528908" y="845416"/>
            <a:ext cx="0" cy="368338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2" name="Connettore diritto 491">
            <a:extLst>
              <a:ext uri="{FF2B5EF4-FFF2-40B4-BE49-F238E27FC236}">
                <a16:creationId xmlns:a16="http://schemas.microsoft.com/office/drawing/2014/main" id="{92512373-8BB6-4974-A59F-B0005F91452A}"/>
              </a:ext>
            </a:extLst>
          </p:cNvPr>
          <p:cNvCxnSpPr/>
          <p:nvPr/>
        </p:nvCxnSpPr>
        <p:spPr>
          <a:xfrm>
            <a:off x="6600478" y="844672"/>
            <a:ext cx="0" cy="36720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4" name="Connettore diritto 493">
            <a:extLst>
              <a:ext uri="{FF2B5EF4-FFF2-40B4-BE49-F238E27FC236}">
                <a16:creationId xmlns:a16="http://schemas.microsoft.com/office/drawing/2014/main" id="{415479B0-090D-4523-B5C5-7ECCB29EC669}"/>
              </a:ext>
            </a:extLst>
          </p:cNvPr>
          <p:cNvCxnSpPr/>
          <p:nvPr/>
        </p:nvCxnSpPr>
        <p:spPr>
          <a:xfrm>
            <a:off x="6668211" y="845416"/>
            <a:ext cx="0" cy="368338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6" name="Connettore diritto 495">
            <a:extLst>
              <a:ext uri="{FF2B5EF4-FFF2-40B4-BE49-F238E27FC236}">
                <a16:creationId xmlns:a16="http://schemas.microsoft.com/office/drawing/2014/main" id="{854D77C8-BD8C-4FF8-B04C-899F4B086689}"/>
              </a:ext>
            </a:extLst>
          </p:cNvPr>
          <p:cNvCxnSpPr/>
          <p:nvPr/>
        </p:nvCxnSpPr>
        <p:spPr>
          <a:xfrm>
            <a:off x="6739645" y="845416"/>
            <a:ext cx="0" cy="375108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8" name="Connettore diritto 497">
            <a:extLst>
              <a:ext uri="{FF2B5EF4-FFF2-40B4-BE49-F238E27FC236}">
                <a16:creationId xmlns:a16="http://schemas.microsoft.com/office/drawing/2014/main" id="{0CCCF573-FC68-4AE1-BA67-FD2B3C6CEACF}"/>
              </a:ext>
            </a:extLst>
          </p:cNvPr>
          <p:cNvCxnSpPr/>
          <p:nvPr/>
        </p:nvCxnSpPr>
        <p:spPr>
          <a:xfrm>
            <a:off x="6807379" y="845416"/>
            <a:ext cx="0" cy="368338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0" name="Connettore diritto 499">
            <a:extLst>
              <a:ext uri="{FF2B5EF4-FFF2-40B4-BE49-F238E27FC236}">
                <a16:creationId xmlns:a16="http://schemas.microsoft.com/office/drawing/2014/main" id="{E50DD05F-7B03-46ED-A6C0-B588555531EE}"/>
              </a:ext>
            </a:extLst>
          </p:cNvPr>
          <p:cNvCxnSpPr/>
          <p:nvPr/>
        </p:nvCxnSpPr>
        <p:spPr>
          <a:xfrm>
            <a:off x="6880180" y="845416"/>
            <a:ext cx="0" cy="36720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2" name="Connettore diritto 501">
            <a:extLst>
              <a:ext uri="{FF2B5EF4-FFF2-40B4-BE49-F238E27FC236}">
                <a16:creationId xmlns:a16="http://schemas.microsoft.com/office/drawing/2014/main" id="{CA299776-44AF-4F59-A36F-327A6073767C}"/>
              </a:ext>
            </a:extLst>
          </p:cNvPr>
          <p:cNvCxnSpPr/>
          <p:nvPr/>
        </p:nvCxnSpPr>
        <p:spPr>
          <a:xfrm>
            <a:off x="6946659" y="844672"/>
            <a:ext cx="0" cy="36720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Connettore diritto 503">
            <a:extLst>
              <a:ext uri="{FF2B5EF4-FFF2-40B4-BE49-F238E27FC236}">
                <a16:creationId xmlns:a16="http://schemas.microsoft.com/office/drawing/2014/main" id="{D27DA589-16EB-4DC6-81E1-24A66F2B9B25}"/>
              </a:ext>
            </a:extLst>
          </p:cNvPr>
          <p:cNvCxnSpPr/>
          <p:nvPr/>
        </p:nvCxnSpPr>
        <p:spPr>
          <a:xfrm>
            <a:off x="7018250" y="846577"/>
            <a:ext cx="0" cy="36720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" name="Connettore diritto 506">
            <a:extLst>
              <a:ext uri="{FF2B5EF4-FFF2-40B4-BE49-F238E27FC236}">
                <a16:creationId xmlns:a16="http://schemas.microsoft.com/office/drawing/2014/main" id="{75A40DC1-FA72-4558-86E1-33D4711CAD34}"/>
              </a:ext>
            </a:extLst>
          </p:cNvPr>
          <p:cNvCxnSpPr>
            <a:cxnSpLocks/>
          </p:cNvCxnSpPr>
          <p:nvPr/>
        </p:nvCxnSpPr>
        <p:spPr>
          <a:xfrm>
            <a:off x="6319968" y="1268732"/>
            <a:ext cx="0" cy="1729845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1" name="Connettore diritto 510">
            <a:extLst>
              <a:ext uri="{FF2B5EF4-FFF2-40B4-BE49-F238E27FC236}">
                <a16:creationId xmlns:a16="http://schemas.microsoft.com/office/drawing/2014/main" id="{8933346F-BF3E-4755-9A84-4D1D679FC5F1}"/>
              </a:ext>
            </a:extLst>
          </p:cNvPr>
          <p:cNvCxnSpPr>
            <a:cxnSpLocks/>
          </p:cNvCxnSpPr>
          <p:nvPr/>
        </p:nvCxnSpPr>
        <p:spPr>
          <a:xfrm>
            <a:off x="6391511" y="1506855"/>
            <a:ext cx="0" cy="149172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diritto 65">
            <a:extLst>
              <a:ext uri="{FF2B5EF4-FFF2-40B4-BE49-F238E27FC236}">
                <a16:creationId xmlns:a16="http://schemas.microsoft.com/office/drawing/2014/main" id="{70679065-9ABD-4F84-9BC9-3C32A87AF6EC}"/>
              </a:ext>
            </a:extLst>
          </p:cNvPr>
          <p:cNvCxnSpPr>
            <a:cxnSpLocks/>
          </p:cNvCxnSpPr>
          <p:nvPr/>
        </p:nvCxnSpPr>
        <p:spPr>
          <a:xfrm>
            <a:off x="6461175" y="1735455"/>
            <a:ext cx="0" cy="126312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1AC478E2-2DC8-43D6-B899-2847B0ABBD59}"/>
              </a:ext>
            </a:extLst>
          </p:cNvPr>
          <p:cNvCxnSpPr>
            <a:cxnSpLocks/>
          </p:cNvCxnSpPr>
          <p:nvPr/>
        </p:nvCxnSpPr>
        <p:spPr>
          <a:xfrm>
            <a:off x="6528908" y="1957071"/>
            <a:ext cx="0" cy="1035085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D8C76179-A86F-48DB-831A-75A0D44875E8}"/>
              </a:ext>
            </a:extLst>
          </p:cNvPr>
          <p:cNvCxnSpPr>
            <a:cxnSpLocks/>
          </p:cNvCxnSpPr>
          <p:nvPr/>
        </p:nvCxnSpPr>
        <p:spPr>
          <a:xfrm>
            <a:off x="6600478" y="2181973"/>
            <a:ext cx="0" cy="816602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496F95BB-C8B7-4050-A4D0-29DEB822483A}"/>
              </a:ext>
            </a:extLst>
          </p:cNvPr>
          <p:cNvCxnSpPr>
            <a:cxnSpLocks/>
          </p:cNvCxnSpPr>
          <p:nvPr/>
        </p:nvCxnSpPr>
        <p:spPr>
          <a:xfrm>
            <a:off x="6668211" y="2400302"/>
            <a:ext cx="0" cy="598275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27B0EE4F-0DCA-4EBF-90EC-064F624122FB}"/>
              </a:ext>
            </a:extLst>
          </p:cNvPr>
          <p:cNvCxnSpPr>
            <a:cxnSpLocks/>
          </p:cNvCxnSpPr>
          <p:nvPr/>
        </p:nvCxnSpPr>
        <p:spPr>
          <a:xfrm>
            <a:off x="6739645" y="2626410"/>
            <a:ext cx="0" cy="372167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B277A3C2-F461-4041-80B7-F22F6479F8A6}"/>
              </a:ext>
            </a:extLst>
          </p:cNvPr>
          <p:cNvCxnSpPr>
            <a:cxnSpLocks/>
          </p:cNvCxnSpPr>
          <p:nvPr/>
        </p:nvCxnSpPr>
        <p:spPr>
          <a:xfrm>
            <a:off x="6807379" y="2450486"/>
            <a:ext cx="0" cy="548091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id="{47A04ADD-1E09-4A25-85DA-04685D82BA98}"/>
              </a:ext>
            </a:extLst>
          </p:cNvPr>
          <p:cNvCxnSpPr>
            <a:cxnSpLocks/>
          </p:cNvCxnSpPr>
          <p:nvPr/>
        </p:nvCxnSpPr>
        <p:spPr>
          <a:xfrm>
            <a:off x="6880278" y="2221230"/>
            <a:ext cx="0" cy="77092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1AA796E3-73AB-43EA-977C-D71DD4FB5B72}"/>
              </a:ext>
            </a:extLst>
          </p:cNvPr>
          <p:cNvCxnSpPr>
            <a:cxnSpLocks/>
          </p:cNvCxnSpPr>
          <p:nvPr/>
        </p:nvCxnSpPr>
        <p:spPr>
          <a:xfrm>
            <a:off x="6945953" y="2013585"/>
            <a:ext cx="0" cy="98499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456B6232-770E-4CC4-A36F-ED431F52575D}"/>
              </a:ext>
            </a:extLst>
          </p:cNvPr>
          <p:cNvCxnSpPr>
            <a:cxnSpLocks/>
          </p:cNvCxnSpPr>
          <p:nvPr/>
        </p:nvCxnSpPr>
        <p:spPr>
          <a:xfrm>
            <a:off x="7018250" y="1790702"/>
            <a:ext cx="0" cy="1207875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CBCF6BF0-8DFB-4941-986C-75EC1761C86F}"/>
              </a:ext>
            </a:extLst>
          </p:cNvPr>
          <p:cNvCxnSpPr>
            <a:cxnSpLocks/>
          </p:cNvCxnSpPr>
          <p:nvPr/>
        </p:nvCxnSpPr>
        <p:spPr>
          <a:xfrm flipH="1">
            <a:off x="6674563" y="2999945"/>
            <a:ext cx="96733" cy="32495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7A71DC6B-6022-4465-BA18-3E26C626ECDD}"/>
              </a:ext>
            </a:extLst>
          </p:cNvPr>
          <p:cNvCxnSpPr>
            <a:cxnSpLocks/>
          </p:cNvCxnSpPr>
          <p:nvPr/>
        </p:nvCxnSpPr>
        <p:spPr>
          <a:xfrm flipH="1">
            <a:off x="6746495" y="2995605"/>
            <a:ext cx="89889" cy="327484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1" name="Connettore diritto 450">
            <a:extLst>
              <a:ext uri="{FF2B5EF4-FFF2-40B4-BE49-F238E27FC236}">
                <a16:creationId xmlns:a16="http://schemas.microsoft.com/office/drawing/2014/main" id="{3A130FB6-2C48-4D91-86B6-3FC81A7D9EDD}"/>
              </a:ext>
            </a:extLst>
          </p:cNvPr>
          <p:cNvCxnSpPr>
            <a:cxnSpLocks/>
          </p:cNvCxnSpPr>
          <p:nvPr/>
        </p:nvCxnSpPr>
        <p:spPr>
          <a:xfrm flipH="1">
            <a:off x="6815482" y="3087549"/>
            <a:ext cx="60665" cy="24061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3" name="Connettore diritto 462">
            <a:extLst>
              <a:ext uri="{FF2B5EF4-FFF2-40B4-BE49-F238E27FC236}">
                <a16:creationId xmlns:a16="http://schemas.microsoft.com/office/drawing/2014/main" id="{3FAC20FE-501C-41B2-9B07-C4A3D5794F8A}"/>
              </a:ext>
            </a:extLst>
          </p:cNvPr>
          <p:cNvCxnSpPr>
            <a:cxnSpLocks/>
          </p:cNvCxnSpPr>
          <p:nvPr/>
        </p:nvCxnSpPr>
        <p:spPr>
          <a:xfrm flipH="1">
            <a:off x="6887692" y="3207855"/>
            <a:ext cx="25988" cy="11392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Connettore diritto 475">
            <a:extLst>
              <a:ext uri="{FF2B5EF4-FFF2-40B4-BE49-F238E27FC236}">
                <a16:creationId xmlns:a16="http://schemas.microsoft.com/office/drawing/2014/main" id="{0AB6C439-97CE-4CCA-A10C-C0090DB96980}"/>
              </a:ext>
            </a:extLst>
          </p:cNvPr>
          <p:cNvCxnSpPr>
            <a:cxnSpLocks/>
          </p:cNvCxnSpPr>
          <p:nvPr/>
        </p:nvCxnSpPr>
        <p:spPr>
          <a:xfrm flipV="1">
            <a:off x="6952964" y="3312119"/>
            <a:ext cx="2433" cy="11598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0" name="Connettore diritto 479">
            <a:extLst>
              <a:ext uri="{FF2B5EF4-FFF2-40B4-BE49-F238E27FC236}">
                <a16:creationId xmlns:a16="http://schemas.microsoft.com/office/drawing/2014/main" id="{47CBAE6D-302F-46A9-95E5-7BD1D431111C}"/>
              </a:ext>
            </a:extLst>
          </p:cNvPr>
          <p:cNvCxnSpPr>
            <a:cxnSpLocks/>
          </p:cNvCxnSpPr>
          <p:nvPr/>
        </p:nvCxnSpPr>
        <p:spPr>
          <a:xfrm flipH="1">
            <a:off x="7027716" y="3038171"/>
            <a:ext cx="54555" cy="29320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4" name="Connettore diritto 483">
            <a:extLst>
              <a:ext uri="{FF2B5EF4-FFF2-40B4-BE49-F238E27FC236}">
                <a16:creationId xmlns:a16="http://schemas.microsoft.com/office/drawing/2014/main" id="{8FF5EF87-4A8F-4196-8F1E-286353EAE2FD}"/>
              </a:ext>
            </a:extLst>
          </p:cNvPr>
          <p:cNvCxnSpPr>
            <a:cxnSpLocks/>
          </p:cNvCxnSpPr>
          <p:nvPr/>
        </p:nvCxnSpPr>
        <p:spPr>
          <a:xfrm flipH="1">
            <a:off x="7091127" y="2996834"/>
            <a:ext cx="54354" cy="328062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9" name="Connettore diritto 488">
            <a:extLst>
              <a:ext uri="{FF2B5EF4-FFF2-40B4-BE49-F238E27FC236}">
                <a16:creationId xmlns:a16="http://schemas.microsoft.com/office/drawing/2014/main" id="{9C21D390-2970-4415-8427-CC4E928F5C68}"/>
              </a:ext>
            </a:extLst>
          </p:cNvPr>
          <p:cNvCxnSpPr>
            <a:cxnSpLocks/>
          </p:cNvCxnSpPr>
          <p:nvPr/>
        </p:nvCxnSpPr>
        <p:spPr>
          <a:xfrm flipH="1">
            <a:off x="7167198" y="2999717"/>
            <a:ext cx="46389" cy="32240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3" name="Connettore diritto 492">
            <a:extLst>
              <a:ext uri="{FF2B5EF4-FFF2-40B4-BE49-F238E27FC236}">
                <a16:creationId xmlns:a16="http://schemas.microsoft.com/office/drawing/2014/main" id="{33B8B04C-A652-415A-A147-EC1BAD7384B9}"/>
              </a:ext>
            </a:extLst>
          </p:cNvPr>
          <p:cNvCxnSpPr>
            <a:cxnSpLocks/>
          </p:cNvCxnSpPr>
          <p:nvPr/>
        </p:nvCxnSpPr>
        <p:spPr>
          <a:xfrm flipH="1">
            <a:off x="7233287" y="2996834"/>
            <a:ext cx="39795" cy="325062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7" name="Connettore diritto 496">
            <a:extLst>
              <a:ext uri="{FF2B5EF4-FFF2-40B4-BE49-F238E27FC236}">
                <a16:creationId xmlns:a16="http://schemas.microsoft.com/office/drawing/2014/main" id="{DD0A277B-B009-49E9-B9D5-83485528FE20}"/>
              </a:ext>
            </a:extLst>
          </p:cNvPr>
          <p:cNvCxnSpPr>
            <a:cxnSpLocks/>
          </p:cNvCxnSpPr>
          <p:nvPr/>
        </p:nvCxnSpPr>
        <p:spPr>
          <a:xfrm flipH="1">
            <a:off x="7305567" y="2996904"/>
            <a:ext cx="32415" cy="325216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1" name="Connettore diritto 500">
            <a:extLst>
              <a:ext uri="{FF2B5EF4-FFF2-40B4-BE49-F238E27FC236}">
                <a16:creationId xmlns:a16="http://schemas.microsoft.com/office/drawing/2014/main" id="{98C88656-695B-405E-8A1C-DF119CEBB12E}"/>
              </a:ext>
            </a:extLst>
          </p:cNvPr>
          <p:cNvCxnSpPr>
            <a:cxnSpLocks/>
          </p:cNvCxnSpPr>
          <p:nvPr/>
        </p:nvCxnSpPr>
        <p:spPr>
          <a:xfrm flipH="1">
            <a:off x="7370743" y="2999242"/>
            <a:ext cx="24881" cy="322654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5" name="Connettore diritto 504">
            <a:extLst>
              <a:ext uri="{FF2B5EF4-FFF2-40B4-BE49-F238E27FC236}">
                <a16:creationId xmlns:a16="http://schemas.microsoft.com/office/drawing/2014/main" id="{FC9FB498-ED2A-4CFE-B153-8D16B5FC161B}"/>
              </a:ext>
            </a:extLst>
          </p:cNvPr>
          <p:cNvCxnSpPr>
            <a:cxnSpLocks/>
          </p:cNvCxnSpPr>
          <p:nvPr/>
        </p:nvCxnSpPr>
        <p:spPr>
          <a:xfrm flipH="1">
            <a:off x="7442509" y="2998577"/>
            <a:ext cx="17328" cy="32354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" name="Connettore diritto 507">
            <a:extLst>
              <a:ext uri="{FF2B5EF4-FFF2-40B4-BE49-F238E27FC236}">
                <a16:creationId xmlns:a16="http://schemas.microsoft.com/office/drawing/2014/main" id="{6BD46EEA-4891-416F-801F-B3924573939E}"/>
              </a:ext>
            </a:extLst>
          </p:cNvPr>
          <p:cNvCxnSpPr>
            <a:cxnSpLocks/>
          </p:cNvCxnSpPr>
          <p:nvPr/>
        </p:nvCxnSpPr>
        <p:spPr>
          <a:xfrm flipH="1">
            <a:off x="7513680" y="2999945"/>
            <a:ext cx="10901" cy="321817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0" name="Connettore diritto 509">
            <a:extLst>
              <a:ext uri="{FF2B5EF4-FFF2-40B4-BE49-F238E27FC236}">
                <a16:creationId xmlns:a16="http://schemas.microsoft.com/office/drawing/2014/main" id="{017B3D2B-B577-42F8-87B9-8121183BF753}"/>
              </a:ext>
            </a:extLst>
          </p:cNvPr>
          <p:cNvCxnSpPr>
            <a:cxnSpLocks/>
          </p:cNvCxnSpPr>
          <p:nvPr/>
        </p:nvCxnSpPr>
        <p:spPr>
          <a:xfrm flipH="1">
            <a:off x="7583888" y="2998577"/>
            <a:ext cx="3853" cy="323201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45DD1E14-3E67-456F-931E-3DF9174AF0BE}"/>
              </a:ext>
            </a:extLst>
          </p:cNvPr>
          <p:cNvCxnSpPr>
            <a:cxnSpLocks/>
          </p:cNvCxnSpPr>
          <p:nvPr/>
        </p:nvCxnSpPr>
        <p:spPr>
          <a:xfrm>
            <a:off x="7650873" y="2998470"/>
            <a:ext cx="0" cy="32007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19E8D616-315B-4472-A245-77A8849F7123}"/>
              </a:ext>
            </a:extLst>
          </p:cNvPr>
          <p:cNvCxnSpPr>
            <a:cxnSpLocks/>
          </p:cNvCxnSpPr>
          <p:nvPr/>
        </p:nvCxnSpPr>
        <p:spPr>
          <a:xfrm>
            <a:off x="7713121" y="3004953"/>
            <a:ext cx="9863" cy="31994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5CF362B1-525B-4B30-B1C7-4BB1F4BFB714}"/>
              </a:ext>
            </a:extLst>
          </p:cNvPr>
          <p:cNvCxnSpPr>
            <a:cxnSpLocks/>
          </p:cNvCxnSpPr>
          <p:nvPr/>
        </p:nvCxnSpPr>
        <p:spPr>
          <a:xfrm>
            <a:off x="7764600" y="2751630"/>
            <a:ext cx="29464" cy="570097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73F290E4-592E-40C0-8673-EC51FDA55D7F}"/>
              </a:ext>
            </a:extLst>
          </p:cNvPr>
          <p:cNvCxnSpPr>
            <a:cxnSpLocks/>
          </p:cNvCxnSpPr>
          <p:nvPr/>
        </p:nvCxnSpPr>
        <p:spPr>
          <a:xfrm>
            <a:off x="7790297" y="2359993"/>
            <a:ext cx="72059" cy="96490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3E3CB2E1-E2E8-485F-984B-4D8DE85E6B1E}"/>
              </a:ext>
            </a:extLst>
          </p:cNvPr>
          <p:cNvCxnSpPr>
            <a:cxnSpLocks/>
          </p:cNvCxnSpPr>
          <p:nvPr/>
        </p:nvCxnSpPr>
        <p:spPr>
          <a:xfrm>
            <a:off x="7809243" y="2079912"/>
            <a:ext cx="124416" cy="1238226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DD98C816-E851-41E6-8D70-47D7B255B7DB}"/>
              </a:ext>
            </a:extLst>
          </p:cNvPr>
          <p:cNvCxnSpPr>
            <a:cxnSpLocks/>
          </p:cNvCxnSpPr>
          <p:nvPr/>
        </p:nvCxnSpPr>
        <p:spPr>
          <a:xfrm>
            <a:off x="7831293" y="1843638"/>
            <a:ext cx="168367" cy="1481041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468D506A-D383-49B7-B9BD-E3846B9E691A}"/>
              </a:ext>
            </a:extLst>
          </p:cNvPr>
          <p:cNvCxnSpPr>
            <a:cxnSpLocks/>
          </p:cNvCxnSpPr>
          <p:nvPr/>
        </p:nvCxnSpPr>
        <p:spPr>
          <a:xfrm>
            <a:off x="7839328" y="1660353"/>
            <a:ext cx="225863" cy="165944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D69BEDDF-2EC1-47AA-9876-E00718670D58}"/>
              </a:ext>
            </a:extLst>
          </p:cNvPr>
          <p:cNvCxnSpPr>
            <a:cxnSpLocks/>
          </p:cNvCxnSpPr>
          <p:nvPr/>
        </p:nvCxnSpPr>
        <p:spPr>
          <a:xfrm>
            <a:off x="7850775" y="1527501"/>
            <a:ext cx="294586" cy="179866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9DB1295E-E50C-4E6C-A8B0-944625BA50D8}"/>
              </a:ext>
            </a:extLst>
          </p:cNvPr>
          <p:cNvCxnSpPr>
            <a:cxnSpLocks/>
          </p:cNvCxnSpPr>
          <p:nvPr/>
        </p:nvCxnSpPr>
        <p:spPr>
          <a:xfrm>
            <a:off x="7858773" y="1398355"/>
            <a:ext cx="347764" cy="1924259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D2381972-43E8-4A17-8FD4-D6B6AD3D04F0}"/>
              </a:ext>
            </a:extLst>
          </p:cNvPr>
          <p:cNvCxnSpPr>
            <a:cxnSpLocks/>
          </p:cNvCxnSpPr>
          <p:nvPr/>
        </p:nvCxnSpPr>
        <p:spPr>
          <a:xfrm>
            <a:off x="7869622" y="1340128"/>
            <a:ext cx="409852" cy="198397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diritto 111">
            <a:extLst>
              <a:ext uri="{FF2B5EF4-FFF2-40B4-BE49-F238E27FC236}">
                <a16:creationId xmlns:a16="http://schemas.microsoft.com/office/drawing/2014/main" id="{DA8F74D0-18B0-457F-991C-18F4A60FD39D}"/>
              </a:ext>
            </a:extLst>
          </p:cNvPr>
          <p:cNvCxnSpPr>
            <a:cxnSpLocks/>
          </p:cNvCxnSpPr>
          <p:nvPr/>
        </p:nvCxnSpPr>
        <p:spPr>
          <a:xfrm>
            <a:off x="7893485" y="1308213"/>
            <a:ext cx="453509" cy="201289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034910C4-89A2-4270-A502-03057CD3145E}"/>
              </a:ext>
            </a:extLst>
          </p:cNvPr>
          <p:cNvCxnSpPr>
            <a:cxnSpLocks/>
          </p:cNvCxnSpPr>
          <p:nvPr/>
        </p:nvCxnSpPr>
        <p:spPr>
          <a:xfrm flipH="1">
            <a:off x="7436622" y="106567"/>
            <a:ext cx="197073" cy="741831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nettore diritto 194">
            <a:extLst>
              <a:ext uri="{FF2B5EF4-FFF2-40B4-BE49-F238E27FC236}">
                <a16:creationId xmlns:a16="http://schemas.microsoft.com/office/drawing/2014/main" id="{2C1A4634-48C2-4056-8ECD-68215209A891}"/>
              </a:ext>
            </a:extLst>
          </p:cNvPr>
          <p:cNvCxnSpPr>
            <a:cxnSpLocks/>
          </p:cNvCxnSpPr>
          <p:nvPr/>
        </p:nvCxnSpPr>
        <p:spPr>
          <a:xfrm flipH="1">
            <a:off x="7473722" y="107084"/>
            <a:ext cx="160745" cy="737732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id="{1E9B7100-817B-4490-960B-6F9A5A15E870}"/>
              </a:ext>
            </a:extLst>
          </p:cNvPr>
          <p:cNvCxnSpPr/>
          <p:nvPr/>
        </p:nvCxnSpPr>
        <p:spPr>
          <a:xfrm flipV="1">
            <a:off x="7508857" y="131029"/>
            <a:ext cx="122010" cy="717622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nettore diritto 206">
            <a:extLst>
              <a:ext uri="{FF2B5EF4-FFF2-40B4-BE49-F238E27FC236}">
                <a16:creationId xmlns:a16="http://schemas.microsoft.com/office/drawing/2014/main" id="{3698BA1C-6A33-4676-A116-F6D6D8599BC8}"/>
              </a:ext>
            </a:extLst>
          </p:cNvPr>
          <p:cNvCxnSpPr/>
          <p:nvPr/>
        </p:nvCxnSpPr>
        <p:spPr>
          <a:xfrm flipV="1">
            <a:off x="7547616" y="127635"/>
            <a:ext cx="83132" cy="721038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Connettore diritto 209">
            <a:extLst>
              <a:ext uri="{FF2B5EF4-FFF2-40B4-BE49-F238E27FC236}">
                <a16:creationId xmlns:a16="http://schemas.microsoft.com/office/drawing/2014/main" id="{586C441E-089E-41A5-BE66-88B8175D598E}"/>
              </a:ext>
            </a:extLst>
          </p:cNvPr>
          <p:cNvCxnSpPr/>
          <p:nvPr/>
        </p:nvCxnSpPr>
        <p:spPr>
          <a:xfrm flipV="1">
            <a:off x="7582115" y="131031"/>
            <a:ext cx="51502" cy="714299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nettore diritto 212">
            <a:extLst>
              <a:ext uri="{FF2B5EF4-FFF2-40B4-BE49-F238E27FC236}">
                <a16:creationId xmlns:a16="http://schemas.microsoft.com/office/drawing/2014/main" id="{8B604C7F-9DDD-453D-89D0-E83CA33A3D51}"/>
              </a:ext>
            </a:extLst>
          </p:cNvPr>
          <p:cNvCxnSpPr/>
          <p:nvPr/>
        </p:nvCxnSpPr>
        <p:spPr>
          <a:xfrm flipV="1">
            <a:off x="7624592" y="130363"/>
            <a:ext cx="6363" cy="72021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onnettore diritto 214">
            <a:extLst>
              <a:ext uri="{FF2B5EF4-FFF2-40B4-BE49-F238E27FC236}">
                <a16:creationId xmlns:a16="http://schemas.microsoft.com/office/drawing/2014/main" id="{E9710D3E-CE09-4656-9D71-A8B2AD85CE47}"/>
              </a:ext>
            </a:extLst>
          </p:cNvPr>
          <p:cNvCxnSpPr/>
          <p:nvPr/>
        </p:nvCxnSpPr>
        <p:spPr>
          <a:xfrm flipH="1" flipV="1">
            <a:off x="7630816" y="131029"/>
            <a:ext cx="25490" cy="713462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id="{0EFD821D-4783-44E4-82F1-FB60927D74A8}"/>
              </a:ext>
            </a:extLst>
          </p:cNvPr>
          <p:cNvCxnSpPr/>
          <p:nvPr/>
        </p:nvCxnSpPr>
        <p:spPr>
          <a:xfrm flipH="1" flipV="1">
            <a:off x="7631289" y="127810"/>
            <a:ext cx="63973" cy="717072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nettore diritto 222">
            <a:extLst>
              <a:ext uri="{FF2B5EF4-FFF2-40B4-BE49-F238E27FC236}">
                <a16:creationId xmlns:a16="http://schemas.microsoft.com/office/drawing/2014/main" id="{6E83E9F3-2B29-4E01-BE69-338F90FD9D40}"/>
              </a:ext>
            </a:extLst>
          </p:cNvPr>
          <p:cNvCxnSpPr/>
          <p:nvPr/>
        </p:nvCxnSpPr>
        <p:spPr>
          <a:xfrm flipH="1" flipV="1">
            <a:off x="7630325" y="127812"/>
            <a:ext cx="96959" cy="718407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nettore diritto 224">
            <a:extLst>
              <a:ext uri="{FF2B5EF4-FFF2-40B4-BE49-F238E27FC236}">
                <a16:creationId xmlns:a16="http://schemas.microsoft.com/office/drawing/2014/main" id="{C369EF16-5F27-48B9-BB16-0F1D0A3FF828}"/>
              </a:ext>
            </a:extLst>
          </p:cNvPr>
          <p:cNvCxnSpPr/>
          <p:nvPr/>
        </p:nvCxnSpPr>
        <p:spPr>
          <a:xfrm flipH="1" flipV="1">
            <a:off x="7629997" y="125890"/>
            <a:ext cx="135298" cy="714924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nettore diritto 227">
            <a:extLst>
              <a:ext uri="{FF2B5EF4-FFF2-40B4-BE49-F238E27FC236}">
                <a16:creationId xmlns:a16="http://schemas.microsoft.com/office/drawing/2014/main" id="{A2F93070-9515-48D6-A6AC-91C4C0DB1A16}"/>
              </a:ext>
            </a:extLst>
          </p:cNvPr>
          <p:cNvCxnSpPr>
            <a:cxnSpLocks/>
          </p:cNvCxnSpPr>
          <p:nvPr/>
        </p:nvCxnSpPr>
        <p:spPr>
          <a:xfrm flipH="1" flipV="1">
            <a:off x="7630703" y="125074"/>
            <a:ext cx="167382" cy="720254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Connettore diritto 231">
            <a:extLst>
              <a:ext uri="{FF2B5EF4-FFF2-40B4-BE49-F238E27FC236}">
                <a16:creationId xmlns:a16="http://schemas.microsoft.com/office/drawing/2014/main" id="{8A75D615-16B3-4541-B546-FDD555EDBA2E}"/>
              </a:ext>
            </a:extLst>
          </p:cNvPr>
          <p:cNvCxnSpPr/>
          <p:nvPr/>
        </p:nvCxnSpPr>
        <p:spPr>
          <a:xfrm flipV="1">
            <a:off x="7411635" y="125133"/>
            <a:ext cx="219250" cy="71568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Connettore diritto 245">
            <a:extLst>
              <a:ext uri="{FF2B5EF4-FFF2-40B4-BE49-F238E27FC236}">
                <a16:creationId xmlns:a16="http://schemas.microsoft.com/office/drawing/2014/main" id="{3E2097CF-2A11-4CB2-8489-1ABCB5B97324}"/>
              </a:ext>
            </a:extLst>
          </p:cNvPr>
          <p:cNvCxnSpPr>
            <a:cxnSpLocks/>
          </p:cNvCxnSpPr>
          <p:nvPr/>
        </p:nvCxnSpPr>
        <p:spPr>
          <a:xfrm>
            <a:off x="7631767" y="109277"/>
            <a:ext cx="179233" cy="735888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5" name="Connettore diritto 584">
            <a:extLst>
              <a:ext uri="{FF2B5EF4-FFF2-40B4-BE49-F238E27FC236}">
                <a16:creationId xmlns:a16="http://schemas.microsoft.com/office/drawing/2014/main" id="{EF128C69-53ED-4204-A982-1EDBCA5D10A8}"/>
              </a:ext>
            </a:extLst>
          </p:cNvPr>
          <p:cNvCxnSpPr/>
          <p:nvPr/>
        </p:nvCxnSpPr>
        <p:spPr>
          <a:xfrm>
            <a:off x="7120142" y="846834"/>
            <a:ext cx="0" cy="36446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7" name="Connettore diritto 586">
            <a:extLst>
              <a:ext uri="{FF2B5EF4-FFF2-40B4-BE49-F238E27FC236}">
                <a16:creationId xmlns:a16="http://schemas.microsoft.com/office/drawing/2014/main" id="{77CC8A18-513C-4ACD-B933-2BFDDFB59BA3}"/>
              </a:ext>
            </a:extLst>
          </p:cNvPr>
          <p:cNvCxnSpPr/>
          <p:nvPr/>
        </p:nvCxnSpPr>
        <p:spPr>
          <a:xfrm>
            <a:off x="7157109" y="845328"/>
            <a:ext cx="0" cy="37519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9" name="Connettore diritto 588">
            <a:extLst>
              <a:ext uri="{FF2B5EF4-FFF2-40B4-BE49-F238E27FC236}">
                <a16:creationId xmlns:a16="http://schemas.microsoft.com/office/drawing/2014/main" id="{C1500B78-9B82-4502-9590-DC4B419F3499}"/>
              </a:ext>
            </a:extLst>
          </p:cNvPr>
          <p:cNvCxnSpPr/>
          <p:nvPr/>
        </p:nvCxnSpPr>
        <p:spPr>
          <a:xfrm>
            <a:off x="7191362" y="845328"/>
            <a:ext cx="0" cy="36842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1" name="Connettore diritto 590">
            <a:extLst>
              <a:ext uri="{FF2B5EF4-FFF2-40B4-BE49-F238E27FC236}">
                <a16:creationId xmlns:a16="http://schemas.microsoft.com/office/drawing/2014/main" id="{EADDB762-0626-4AB9-8AEE-B0A8F3344C11}"/>
              </a:ext>
            </a:extLst>
          </p:cNvPr>
          <p:cNvCxnSpPr>
            <a:cxnSpLocks/>
          </p:cNvCxnSpPr>
          <p:nvPr/>
        </p:nvCxnSpPr>
        <p:spPr>
          <a:xfrm>
            <a:off x="7229815" y="845328"/>
            <a:ext cx="0" cy="36842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3" name="Connettore diritto 592">
            <a:extLst>
              <a:ext uri="{FF2B5EF4-FFF2-40B4-BE49-F238E27FC236}">
                <a16:creationId xmlns:a16="http://schemas.microsoft.com/office/drawing/2014/main" id="{290565CA-F335-4491-93D9-C73C52E88212}"/>
              </a:ext>
            </a:extLst>
          </p:cNvPr>
          <p:cNvCxnSpPr/>
          <p:nvPr/>
        </p:nvCxnSpPr>
        <p:spPr>
          <a:xfrm>
            <a:off x="7263926" y="845328"/>
            <a:ext cx="0" cy="37519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5" name="Connettore diritto 594">
            <a:extLst>
              <a:ext uri="{FF2B5EF4-FFF2-40B4-BE49-F238E27FC236}">
                <a16:creationId xmlns:a16="http://schemas.microsoft.com/office/drawing/2014/main" id="{8256B237-DE4F-48C2-B227-69AAC028D62F}"/>
              </a:ext>
            </a:extLst>
          </p:cNvPr>
          <p:cNvCxnSpPr/>
          <p:nvPr/>
        </p:nvCxnSpPr>
        <p:spPr>
          <a:xfrm>
            <a:off x="7300802" y="845328"/>
            <a:ext cx="0" cy="36842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8" name="Connettore diritto 597">
            <a:extLst>
              <a:ext uri="{FF2B5EF4-FFF2-40B4-BE49-F238E27FC236}">
                <a16:creationId xmlns:a16="http://schemas.microsoft.com/office/drawing/2014/main" id="{70D90546-9DBC-4A06-8C41-69F78FF913FF}"/>
              </a:ext>
            </a:extLst>
          </p:cNvPr>
          <p:cNvCxnSpPr/>
          <p:nvPr/>
        </p:nvCxnSpPr>
        <p:spPr>
          <a:xfrm>
            <a:off x="7334768" y="845328"/>
            <a:ext cx="0" cy="36842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0" name="Connettore diritto 599">
            <a:extLst>
              <a:ext uri="{FF2B5EF4-FFF2-40B4-BE49-F238E27FC236}">
                <a16:creationId xmlns:a16="http://schemas.microsoft.com/office/drawing/2014/main" id="{6A651CD7-93E1-4AFD-8666-00BA3E0D731A}"/>
              </a:ext>
            </a:extLst>
          </p:cNvPr>
          <p:cNvCxnSpPr/>
          <p:nvPr/>
        </p:nvCxnSpPr>
        <p:spPr>
          <a:xfrm>
            <a:off x="7370741" y="838959"/>
            <a:ext cx="0" cy="374797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2" name="Connettore diritto 601">
            <a:extLst>
              <a:ext uri="{FF2B5EF4-FFF2-40B4-BE49-F238E27FC236}">
                <a16:creationId xmlns:a16="http://schemas.microsoft.com/office/drawing/2014/main" id="{AD2DF6E2-6C82-4AD8-BD05-A3AD49A375F4}"/>
              </a:ext>
            </a:extLst>
          </p:cNvPr>
          <p:cNvCxnSpPr/>
          <p:nvPr/>
        </p:nvCxnSpPr>
        <p:spPr>
          <a:xfrm>
            <a:off x="7404136" y="838959"/>
            <a:ext cx="0" cy="381567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4" name="Connettore diritto 603">
            <a:extLst>
              <a:ext uri="{FF2B5EF4-FFF2-40B4-BE49-F238E27FC236}">
                <a16:creationId xmlns:a16="http://schemas.microsoft.com/office/drawing/2014/main" id="{8CDB5A56-C4E6-419B-98D6-8A708269AFF8}"/>
              </a:ext>
            </a:extLst>
          </p:cNvPr>
          <p:cNvCxnSpPr/>
          <p:nvPr/>
        </p:nvCxnSpPr>
        <p:spPr>
          <a:xfrm>
            <a:off x="7444496" y="838959"/>
            <a:ext cx="0" cy="374797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6" name="Connettore diritto 605">
            <a:extLst>
              <a:ext uri="{FF2B5EF4-FFF2-40B4-BE49-F238E27FC236}">
                <a16:creationId xmlns:a16="http://schemas.microsoft.com/office/drawing/2014/main" id="{A14CEB06-4156-4F2E-85AB-96E0CD690B94}"/>
              </a:ext>
            </a:extLst>
          </p:cNvPr>
          <p:cNvCxnSpPr/>
          <p:nvPr/>
        </p:nvCxnSpPr>
        <p:spPr>
          <a:xfrm>
            <a:off x="7477530" y="838959"/>
            <a:ext cx="0" cy="374797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8" name="Connettore diritto 607">
            <a:extLst>
              <a:ext uri="{FF2B5EF4-FFF2-40B4-BE49-F238E27FC236}">
                <a16:creationId xmlns:a16="http://schemas.microsoft.com/office/drawing/2014/main" id="{BCE2DB48-7457-422F-A95F-FEB546BF1A4D}"/>
              </a:ext>
            </a:extLst>
          </p:cNvPr>
          <p:cNvCxnSpPr/>
          <p:nvPr/>
        </p:nvCxnSpPr>
        <p:spPr>
          <a:xfrm>
            <a:off x="7516140" y="845328"/>
            <a:ext cx="0" cy="36842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0" name="Connettore diritto 609">
            <a:extLst>
              <a:ext uri="{FF2B5EF4-FFF2-40B4-BE49-F238E27FC236}">
                <a16:creationId xmlns:a16="http://schemas.microsoft.com/office/drawing/2014/main" id="{CC2DDC9B-9691-4EAA-894A-DC0814983BD4}"/>
              </a:ext>
            </a:extLst>
          </p:cNvPr>
          <p:cNvCxnSpPr>
            <a:cxnSpLocks/>
          </p:cNvCxnSpPr>
          <p:nvPr/>
        </p:nvCxnSpPr>
        <p:spPr>
          <a:xfrm>
            <a:off x="7552187" y="845328"/>
            <a:ext cx="0" cy="36842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2" name="Connettore diritto 611">
            <a:extLst>
              <a:ext uri="{FF2B5EF4-FFF2-40B4-BE49-F238E27FC236}">
                <a16:creationId xmlns:a16="http://schemas.microsoft.com/office/drawing/2014/main" id="{5391E2A5-3DA2-4321-A881-3F2531B376E7}"/>
              </a:ext>
            </a:extLst>
          </p:cNvPr>
          <p:cNvCxnSpPr>
            <a:cxnSpLocks/>
          </p:cNvCxnSpPr>
          <p:nvPr/>
        </p:nvCxnSpPr>
        <p:spPr>
          <a:xfrm>
            <a:off x="7586655" y="845330"/>
            <a:ext cx="0" cy="372989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6" name="Connettore diritto 615">
            <a:extLst>
              <a:ext uri="{FF2B5EF4-FFF2-40B4-BE49-F238E27FC236}">
                <a16:creationId xmlns:a16="http://schemas.microsoft.com/office/drawing/2014/main" id="{38EFD53A-5583-479E-92F3-3D8BEFA9C5A7}"/>
              </a:ext>
            </a:extLst>
          </p:cNvPr>
          <p:cNvCxnSpPr>
            <a:cxnSpLocks/>
          </p:cNvCxnSpPr>
          <p:nvPr/>
        </p:nvCxnSpPr>
        <p:spPr>
          <a:xfrm>
            <a:off x="7623123" y="838959"/>
            <a:ext cx="0" cy="374797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9" name="Connettore diritto 618">
            <a:extLst>
              <a:ext uri="{FF2B5EF4-FFF2-40B4-BE49-F238E27FC236}">
                <a16:creationId xmlns:a16="http://schemas.microsoft.com/office/drawing/2014/main" id="{CFBF42EE-B170-4D2C-9F2F-1B48451886D4}"/>
              </a:ext>
            </a:extLst>
          </p:cNvPr>
          <p:cNvCxnSpPr/>
          <p:nvPr/>
        </p:nvCxnSpPr>
        <p:spPr>
          <a:xfrm>
            <a:off x="7659817" y="845328"/>
            <a:ext cx="0" cy="36842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1" name="Connettore diritto 620">
            <a:extLst>
              <a:ext uri="{FF2B5EF4-FFF2-40B4-BE49-F238E27FC236}">
                <a16:creationId xmlns:a16="http://schemas.microsoft.com/office/drawing/2014/main" id="{D281CA28-921B-4AD5-B22E-E96F681A89C6}"/>
              </a:ext>
            </a:extLst>
          </p:cNvPr>
          <p:cNvCxnSpPr/>
          <p:nvPr/>
        </p:nvCxnSpPr>
        <p:spPr>
          <a:xfrm>
            <a:off x="7732997" y="845328"/>
            <a:ext cx="0" cy="37519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3" name="Connettore diritto 622">
            <a:extLst>
              <a:ext uri="{FF2B5EF4-FFF2-40B4-BE49-F238E27FC236}">
                <a16:creationId xmlns:a16="http://schemas.microsoft.com/office/drawing/2014/main" id="{9AAB60D3-280C-4592-872F-F69770021231}"/>
              </a:ext>
            </a:extLst>
          </p:cNvPr>
          <p:cNvCxnSpPr>
            <a:cxnSpLocks/>
          </p:cNvCxnSpPr>
          <p:nvPr/>
        </p:nvCxnSpPr>
        <p:spPr>
          <a:xfrm>
            <a:off x="7766505" y="847358"/>
            <a:ext cx="0" cy="36639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6" name="Connettore diritto 625">
            <a:extLst>
              <a:ext uri="{FF2B5EF4-FFF2-40B4-BE49-F238E27FC236}">
                <a16:creationId xmlns:a16="http://schemas.microsoft.com/office/drawing/2014/main" id="{CAF20828-F6B2-4694-AD77-34E0876FC498}"/>
              </a:ext>
            </a:extLst>
          </p:cNvPr>
          <p:cNvCxnSpPr/>
          <p:nvPr/>
        </p:nvCxnSpPr>
        <p:spPr>
          <a:xfrm>
            <a:off x="7838595" y="845328"/>
            <a:ext cx="0" cy="36842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8" name="Connettore diritto 627">
            <a:extLst>
              <a:ext uri="{FF2B5EF4-FFF2-40B4-BE49-F238E27FC236}">
                <a16:creationId xmlns:a16="http://schemas.microsoft.com/office/drawing/2014/main" id="{8DD0FA91-4862-43F2-9C95-1D2218C8594A}"/>
              </a:ext>
            </a:extLst>
          </p:cNvPr>
          <p:cNvCxnSpPr/>
          <p:nvPr/>
        </p:nvCxnSpPr>
        <p:spPr>
          <a:xfrm>
            <a:off x="7874900" y="845328"/>
            <a:ext cx="0" cy="36842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Connettore diritto 629">
            <a:extLst>
              <a:ext uri="{FF2B5EF4-FFF2-40B4-BE49-F238E27FC236}">
                <a16:creationId xmlns:a16="http://schemas.microsoft.com/office/drawing/2014/main" id="{E24438D3-AA3B-4DBA-9B33-DCAF524593EE}"/>
              </a:ext>
            </a:extLst>
          </p:cNvPr>
          <p:cNvCxnSpPr/>
          <p:nvPr/>
        </p:nvCxnSpPr>
        <p:spPr>
          <a:xfrm>
            <a:off x="7800081" y="845328"/>
            <a:ext cx="0" cy="36842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Connettore diritto 631">
            <a:extLst>
              <a:ext uri="{FF2B5EF4-FFF2-40B4-BE49-F238E27FC236}">
                <a16:creationId xmlns:a16="http://schemas.microsoft.com/office/drawing/2014/main" id="{958BC481-999B-4008-AD46-4C79919D9588}"/>
              </a:ext>
            </a:extLst>
          </p:cNvPr>
          <p:cNvCxnSpPr/>
          <p:nvPr/>
        </p:nvCxnSpPr>
        <p:spPr>
          <a:xfrm>
            <a:off x="7947353" y="845330"/>
            <a:ext cx="0" cy="553025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4" name="Connettore diritto 633">
            <a:extLst>
              <a:ext uri="{FF2B5EF4-FFF2-40B4-BE49-F238E27FC236}">
                <a16:creationId xmlns:a16="http://schemas.microsoft.com/office/drawing/2014/main" id="{D52E9B72-5AE8-4FDA-BF56-4F0487AF2869}"/>
              </a:ext>
            </a:extLst>
          </p:cNvPr>
          <p:cNvCxnSpPr/>
          <p:nvPr/>
        </p:nvCxnSpPr>
        <p:spPr>
          <a:xfrm>
            <a:off x="7982288" y="845328"/>
            <a:ext cx="0" cy="726368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6" name="Connettore diritto 635">
            <a:extLst>
              <a:ext uri="{FF2B5EF4-FFF2-40B4-BE49-F238E27FC236}">
                <a16:creationId xmlns:a16="http://schemas.microsoft.com/office/drawing/2014/main" id="{8886B4C6-37CE-4004-B69E-31CC0CA95271}"/>
              </a:ext>
            </a:extLst>
          </p:cNvPr>
          <p:cNvCxnSpPr/>
          <p:nvPr/>
        </p:nvCxnSpPr>
        <p:spPr>
          <a:xfrm>
            <a:off x="8019200" y="845328"/>
            <a:ext cx="0" cy="865362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8" name="Connettore diritto 637">
            <a:extLst>
              <a:ext uri="{FF2B5EF4-FFF2-40B4-BE49-F238E27FC236}">
                <a16:creationId xmlns:a16="http://schemas.microsoft.com/office/drawing/2014/main" id="{3D6246A5-D168-4BB9-A3A7-E1892F5023AF}"/>
              </a:ext>
            </a:extLst>
          </p:cNvPr>
          <p:cNvCxnSpPr/>
          <p:nvPr/>
        </p:nvCxnSpPr>
        <p:spPr>
          <a:xfrm>
            <a:off x="7910441" y="845328"/>
            <a:ext cx="0" cy="37519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nettore diritto 255">
            <a:extLst>
              <a:ext uri="{FF2B5EF4-FFF2-40B4-BE49-F238E27FC236}">
                <a16:creationId xmlns:a16="http://schemas.microsoft.com/office/drawing/2014/main" id="{D80D1C0A-F9D9-4230-9AC1-1F4C5ED39589}"/>
              </a:ext>
            </a:extLst>
          </p:cNvPr>
          <p:cNvCxnSpPr/>
          <p:nvPr/>
        </p:nvCxnSpPr>
        <p:spPr>
          <a:xfrm>
            <a:off x="7696619" y="844354"/>
            <a:ext cx="0" cy="373808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nettore diritto 258">
            <a:extLst>
              <a:ext uri="{FF2B5EF4-FFF2-40B4-BE49-F238E27FC236}">
                <a16:creationId xmlns:a16="http://schemas.microsoft.com/office/drawing/2014/main" id="{78C3194C-1939-4A46-AA14-04F3386FB7EB}"/>
              </a:ext>
            </a:extLst>
          </p:cNvPr>
          <p:cNvCxnSpPr>
            <a:cxnSpLocks/>
          </p:cNvCxnSpPr>
          <p:nvPr/>
        </p:nvCxnSpPr>
        <p:spPr>
          <a:xfrm>
            <a:off x="7119842" y="1762468"/>
            <a:ext cx="0" cy="1236109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nettore diritto 260">
            <a:extLst>
              <a:ext uri="{FF2B5EF4-FFF2-40B4-BE49-F238E27FC236}">
                <a16:creationId xmlns:a16="http://schemas.microsoft.com/office/drawing/2014/main" id="{574D221E-A874-4276-AE28-8A4A0A280000}"/>
              </a:ext>
            </a:extLst>
          </p:cNvPr>
          <p:cNvCxnSpPr>
            <a:cxnSpLocks/>
          </p:cNvCxnSpPr>
          <p:nvPr/>
        </p:nvCxnSpPr>
        <p:spPr>
          <a:xfrm>
            <a:off x="7157109" y="1990720"/>
            <a:ext cx="0" cy="1007857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nettore diritto 262">
            <a:extLst>
              <a:ext uri="{FF2B5EF4-FFF2-40B4-BE49-F238E27FC236}">
                <a16:creationId xmlns:a16="http://schemas.microsoft.com/office/drawing/2014/main" id="{E6C2596D-BA18-4B93-A43F-E14D1D60CFE8}"/>
              </a:ext>
            </a:extLst>
          </p:cNvPr>
          <p:cNvCxnSpPr>
            <a:cxnSpLocks/>
          </p:cNvCxnSpPr>
          <p:nvPr/>
        </p:nvCxnSpPr>
        <p:spPr>
          <a:xfrm>
            <a:off x="7191362" y="2201192"/>
            <a:ext cx="0" cy="797385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nettore diritto 264">
            <a:extLst>
              <a:ext uri="{FF2B5EF4-FFF2-40B4-BE49-F238E27FC236}">
                <a16:creationId xmlns:a16="http://schemas.microsoft.com/office/drawing/2014/main" id="{08122F69-C6B2-4DA5-9323-80752DC8F56A}"/>
              </a:ext>
            </a:extLst>
          </p:cNvPr>
          <p:cNvCxnSpPr>
            <a:cxnSpLocks/>
          </p:cNvCxnSpPr>
          <p:nvPr/>
        </p:nvCxnSpPr>
        <p:spPr>
          <a:xfrm>
            <a:off x="7229815" y="2426832"/>
            <a:ext cx="0" cy="578121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onnettore diritto 266">
            <a:extLst>
              <a:ext uri="{FF2B5EF4-FFF2-40B4-BE49-F238E27FC236}">
                <a16:creationId xmlns:a16="http://schemas.microsoft.com/office/drawing/2014/main" id="{F1C3F61D-5CCE-48EE-B44B-4B7F49FBA085}"/>
              </a:ext>
            </a:extLst>
          </p:cNvPr>
          <p:cNvCxnSpPr>
            <a:cxnSpLocks/>
          </p:cNvCxnSpPr>
          <p:nvPr/>
        </p:nvCxnSpPr>
        <p:spPr>
          <a:xfrm>
            <a:off x="7263926" y="2644533"/>
            <a:ext cx="0" cy="360418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Connettore diritto 268">
            <a:extLst>
              <a:ext uri="{FF2B5EF4-FFF2-40B4-BE49-F238E27FC236}">
                <a16:creationId xmlns:a16="http://schemas.microsoft.com/office/drawing/2014/main" id="{F8E87D2B-FBD6-4F68-8531-B0FCC450CDDB}"/>
              </a:ext>
            </a:extLst>
          </p:cNvPr>
          <p:cNvCxnSpPr>
            <a:cxnSpLocks/>
          </p:cNvCxnSpPr>
          <p:nvPr/>
        </p:nvCxnSpPr>
        <p:spPr>
          <a:xfrm>
            <a:off x="7516140" y="2104105"/>
            <a:ext cx="0" cy="90084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Connettore diritto 270">
            <a:extLst>
              <a:ext uri="{FF2B5EF4-FFF2-40B4-BE49-F238E27FC236}">
                <a16:creationId xmlns:a16="http://schemas.microsoft.com/office/drawing/2014/main" id="{2F534D2F-3867-47D9-8DCD-E0B3F202E79F}"/>
              </a:ext>
            </a:extLst>
          </p:cNvPr>
          <p:cNvCxnSpPr>
            <a:cxnSpLocks/>
          </p:cNvCxnSpPr>
          <p:nvPr/>
        </p:nvCxnSpPr>
        <p:spPr>
          <a:xfrm>
            <a:off x="7477530" y="2181973"/>
            <a:ext cx="0" cy="816602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Connettore diritto 272">
            <a:extLst>
              <a:ext uri="{FF2B5EF4-FFF2-40B4-BE49-F238E27FC236}">
                <a16:creationId xmlns:a16="http://schemas.microsoft.com/office/drawing/2014/main" id="{901F9C6E-9EB5-4A6E-A6CD-9B72E1C4C535}"/>
              </a:ext>
            </a:extLst>
          </p:cNvPr>
          <p:cNvCxnSpPr>
            <a:cxnSpLocks/>
          </p:cNvCxnSpPr>
          <p:nvPr/>
        </p:nvCxnSpPr>
        <p:spPr>
          <a:xfrm>
            <a:off x="7444496" y="2240538"/>
            <a:ext cx="0" cy="758039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Connettore diritto 274">
            <a:extLst>
              <a:ext uri="{FF2B5EF4-FFF2-40B4-BE49-F238E27FC236}">
                <a16:creationId xmlns:a16="http://schemas.microsoft.com/office/drawing/2014/main" id="{440F341B-B2B1-4E11-B4A3-CC99DB75CD9D}"/>
              </a:ext>
            </a:extLst>
          </p:cNvPr>
          <p:cNvCxnSpPr>
            <a:cxnSpLocks/>
          </p:cNvCxnSpPr>
          <p:nvPr/>
        </p:nvCxnSpPr>
        <p:spPr>
          <a:xfrm>
            <a:off x="7405223" y="2359991"/>
            <a:ext cx="0" cy="63858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Connettore diritto 276">
            <a:extLst>
              <a:ext uri="{FF2B5EF4-FFF2-40B4-BE49-F238E27FC236}">
                <a16:creationId xmlns:a16="http://schemas.microsoft.com/office/drawing/2014/main" id="{D865942E-BD6F-4CE6-B010-4744E2BE512D}"/>
              </a:ext>
            </a:extLst>
          </p:cNvPr>
          <p:cNvCxnSpPr>
            <a:cxnSpLocks/>
          </p:cNvCxnSpPr>
          <p:nvPr/>
        </p:nvCxnSpPr>
        <p:spPr>
          <a:xfrm>
            <a:off x="7370741" y="2394637"/>
            <a:ext cx="0" cy="603938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Connettore diritto 279">
            <a:extLst>
              <a:ext uri="{FF2B5EF4-FFF2-40B4-BE49-F238E27FC236}">
                <a16:creationId xmlns:a16="http://schemas.microsoft.com/office/drawing/2014/main" id="{40E26E4E-B4C1-4361-8230-911B10B74CAF}"/>
              </a:ext>
            </a:extLst>
          </p:cNvPr>
          <p:cNvCxnSpPr>
            <a:cxnSpLocks/>
          </p:cNvCxnSpPr>
          <p:nvPr/>
        </p:nvCxnSpPr>
        <p:spPr>
          <a:xfrm>
            <a:off x="7334768" y="2490073"/>
            <a:ext cx="0" cy="508502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Connettore diritto 284">
            <a:extLst>
              <a:ext uri="{FF2B5EF4-FFF2-40B4-BE49-F238E27FC236}">
                <a16:creationId xmlns:a16="http://schemas.microsoft.com/office/drawing/2014/main" id="{7C6B0DB8-C9BA-4D72-A1EC-C3817E2588C3}"/>
              </a:ext>
            </a:extLst>
          </p:cNvPr>
          <p:cNvCxnSpPr>
            <a:cxnSpLocks/>
          </p:cNvCxnSpPr>
          <p:nvPr/>
        </p:nvCxnSpPr>
        <p:spPr>
          <a:xfrm>
            <a:off x="7300802" y="2556163"/>
            <a:ext cx="0" cy="448788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Connettore diritto 290">
            <a:extLst>
              <a:ext uri="{FF2B5EF4-FFF2-40B4-BE49-F238E27FC236}">
                <a16:creationId xmlns:a16="http://schemas.microsoft.com/office/drawing/2014/main" id="{46FA204D-72E8-48CA-82A0-81778EF9CDAB}"/>
              </a:ext>
            </a:extLst>
          </p:cNvPr>
          <p:cNvCxnSpPr>
            <a:cxnSpLocks/>
          </p:cNvCxnSpPr>
          <p:nvPr/>
        </p:nvCxnSpPr>
        <p:spPr>
          <a:xfrm>
            <a:off x="7551426" y="2029637"/>
            <a:ext cx="0" cy="968938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nettore diritto 295">
            <a:extLst>
              <a:ext uri="{FF2B5EF4-FFF2-40B4-BE49-F238E27FC236}">
                <a16:creationId xmlns:a16="http://schemas.microsoft.com/office/drawing/2014/main" id="{04466643-2EFE-4DB7-8811-5907C8DA036A}"/>
              </a:ext>
            </a:extLst>
          </p:cNvPr>
          <p:cNvCxnSpPr>
            <a:cxnSpLocks/>
          </p:cNvCxnSpPr>
          <p:nvPr/>
        </p:nvCxnSpPr>
        <p:spPr>
          <a:xfrm>
            <a:off x="7585791" y="1953527"/>
            <a:ext cx="0" cy="1045048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0" name="Connettore diritto 639">
            <a:extLst>
              <a:ext uri="{FF2B5EF4-FFF2-40B4-BE49-F238E27FC236}">
                <a16:creationId xmlns:a16="http://schemas.microsoft.com/office/drawing/2014/main" id="{4CBDBA90-C1BC-439B-8EDE-700A267EB924}"/>
              </a:ext>
            </a:extLst>
          </p:cNvPr>
          <p:cNvCxnSpPr>
            <a:cxnSpLocks/>
          </p:cNvCxnSpPr>
          <p:nvPr/>
        </p:nvCxnSpPr>
        <p:spPr>
          <a:xfrm>
            <a:off x="7623123" y="1856660"/>
            <a:ext cx="0" cy="1148293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2" name="Connettore diritto 641">
            <a:extLst>
              <a:ext uri="{FF2B5EF4-FFF2-40B4-BE49-F238E27FC236}">
                <a16:creationId xmlns:a16="http://schemas.microsoft.com/office/drawing/2014/main" id="{6DAA163A-D109-424A-9046-79A5D8BE3577}"/>
              </a:ext>
            </a:extLst>
          </p:cNvPr>
          <p:cNvCxnSpPr>
            <a:cxnSpLocks/>
          </p:cNvCxnSpPr>
          <p:nvPr/>
        </p:nvCxnSpPr>
        <p:spPr>
          <a:xfrm>
            <a:off x="7659817" y="1794554"/>
            <a:ext cx="0" cy="1204023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4" name="Connettore diritto 643">
            <a:extLst>
              <a:ext uri="{FF2B5EF4-FFF2-40B4-BE49-F238E27FC236}">
                <a16:creationId xmlns:a16="http://schemas.microsoft.com/office/drawing/2014/main" id="{79F1D2D5-7A32-451A-ABFE-6CCD175CCB3F}"/>
              </a:ext>
            </a:extLst>
          </p:cNvPr>
          <p:cNvCxnSpPr>
            <a:cxnSpLocks/>
          </p:cNvCxnSpPr>
          <p:nvPr/>
        </p:nvCxnSpPr>
        <p:spPr>
          <a:xfrm>
            <a:off x="7694970" y="1707478"/>
            <a:ext cx="0" cy="1291099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6" name="Connettore diritto 645">
            <a:extLst>
              <a:ext uri="{FF2B5EF4-FFF2-40B4-BE49-F238E27FC236}">
                <a16:creationId xmlns:a16="http://schemas.microsoft.com/office/drawing/2014/main" id="{8AD8CFED-D4F3-4869-A5E8-22C30BEB1FE4}"/>
              </a:ext>
            </a:extLst>
          </p:cNvPr>
          <p:cNvCxnSpPr>
            <a:cxnSpLocks/>
          </p:cNvCxnSpPr>
          <p:nvPr/>
        </p:nvCxnSpPr>
        <p:spPr>
          <a:xfrm>
            <a:off x="7731813" y="1644631"/>
            <a:ext cx="0" cy="136032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8" name="Connettore diritto 647">
            <a:extLst>
              <a:ext uri="{FF2B5EF4-FFF2-40B4-BE49-F238E27FC236}">
                <a16:creationId xmlns:a16="http://schemas.microsoft.com/office/drawing/2014/main" id="{E8D98FF0-BBCA-4D38-95BF-EBB767DDBDD1}"/>
              </a:ext>
            </a:extLst>
          </p:cNvPr>
          <p:cNvCxnSpPr>
            <a:cxnSpLocks/>
          </p:cNvCxnSpPr>
          <p:nvPr/>
        </p:nvCxnSpPr>
        <p:spPr>
          <a:xfrm>
            <a:off x="7764600" y="1556696"/>
            <a:ext cx="0" cy="1154971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0" name="Connettore diritto 649">
            <a:extLst>
              <a:ext uri="{FF2B5EF4-FFF2-40B4-BE49-F238E27FC236}">
                <a16:creationId xmlns:a16="http://schemas.microsoft.com/office/drawing/2014/main" id="{08A53A88-A1AC-4086-BCBE-90E589F8416A}"/>
              </a:ext>
            </a:extLst>
          </p:cNvPr>
          <p:cNvCxnSpPr>
            <a:cxnSpLocks/>
          </p:cNvCxnSpPr>
          <p:nvPr/>
        </p:nvCxnSpPr>
        <p:spPr>
          <a:xfrm>
            <a:off x="7800320" y="1483863"/>
            <a:ext cx="0" cy="737369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2" name="Connettore diritto 651">
            <a:extLst>
              <a:ext uri="{FF2B5EF4-FFF2-40B4-BE49-F238E27FC236}">
                <a16:creationId xmlns:a16="http://schemas.microsoft.com/office/drawing/2014/main" id="{4E9F705B-F93E-4135-B788-E00FF9FA277D}"/>
              </a:ext>
            </a:extLst>
          </p:cNvPr>
          <p:cNvCxnSpPr>
            <a:cxnSpLocks/>
          </p:cNvCxnSpPr>
          <p:nvPr/>
        </p:nvCxnSpPr>
        <p:spPr>
          <a:xfrm>
            <a:off x="7838595" y="1412951"/>
            <a:ext cx="0" cy="267261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Connettore diritto 465">
            <a:extLst>
              <a:ext uri="{FF2B5EF4-FFF2-40B4-BE49-F238E27FC236}">
                <a16:creationId xmlns:a16="http://schemas.microsoft.com/office/drawing/2014/main" id="{BAC06F9D-F248-4119-B053-1AC9B9597B32}"/>
              </a:ext>
            </a:extLst>
          </p:cNvPr>
          <p:cNvCxnSpPr>
            <a:cxnSpLocks/>
          </p:cNvCxnSpPr>
          <p:nvPr/>
        </p:nvCxnSpPr>
        <p:spPr>
          <a:xfrm flipH="1" flipV="1">
            <a:off x="4834667" y="4554543"/>
            <a:ext cx="494671" cy="3709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" name="Connettore diritto 472">
            <a:extLst>
              <a:ext uri="{FF2B5EF4-FFF2-40B4-BE49-F238E27FC236}">
                <a16:creationId xmlns:a16="http://schemas.microsoft.com/office/drawing/2014/main" id="{742805BA-EF5C-427F-85FB-3F916C53D6A0}"/>
              </a:ext>
            </a:extLst>
          </p:cNvPr>
          <p:cNvCxnSpPr>
            <a:cxnSpLocks/>
          </p:cNvCxnSpPr>
          <p:nvPr/>
        </p:nvCxnSpPr>
        <p:spPr>
          <a:xfrm flipH="1" flipV="1">
            <a:off x="4855046" y="4619374"/>
            <a:ext cx="463772" cy="31708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2" name="Connettore diritto 481">
            <a:extLst>
              <a:ext uri="{FF2B5EF4-FFF2-40B4-BE49-F238E27FC236}">
                <a16:creationId xmlns:a16="http://schemas.microsoft.com/office/drawing/2014/main" id="{724E5DD2-76D0-4940-A926-3658B15404CA}"/>
              </a:ext>
            </a:extLst>
          </p:cNvPr>
          <p:cNvCxnSpPr>
            <a:cxnSpLocks/>
          </p:cNvCxnSpPr>
          <p:nvPr/>
        </p:nvCxnSpPr>
        <p:spPr>
          <a:xfrm flipH="1">
            <a:off x="5049969" y="5191775"/>
            <a:ext cx="150022" cy="2970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9" name="Connettore diritto 498">
            <a:extLst>
              <a:ext uri="{FF2B5EF4-FFF2-40B4-BE49-F238E27FC236}">
                <a16:creationId xmlns:a16="http://schemas.microsoft.com/office/drawing/2014/main" id="{6FB5E713-0B51-476B-B508-060EB0EE19C7}"/>
              </a:ext>
            </a:extLst>
          </p:cNvPr>
          <p:cNvCxnSpPr>
            <a:cxnSpLocks/>
          </p:cNvCxnSpPr>
          <p:nvPr/>
        </p:nvCxnSpPr>
        <p:spPr>
          <a:xfrm flipH="1">
            <a:off x="5021365" y="5141884"/>
            <a:ext cx="201822" cy="12599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9" name="Connettore diritto 508">
            <a:extLst>
              <a:ext uri="{FF2B5EF4-FFF2-40B4-BE49-F238E27FC236}">
                <a16:creationId xmlns:a16="http://schemas.microsoft.com/office/drawing/2014/main" id="{62B4469C-74BD-4C14-9048-AB4392D67F4C}"/>
              </a:ext>
            </a:extLst>
          </p:cNvPr>
          <p:cNvCxnSpPr>
            <a:cxnSpLocks/>
          </p:cNvCxnSpPr>
          <p:nvPr/>
        </p:nvCxnSpPr>
        <p:spPr>
          <a:xfrm flipH="1" flipV="1">
            <a:off x="5007315" y="5087134"/>
            <a:ext cx="234126" cy="12426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BB2C723D-04C0-4764-BFFE-50374A8D2992}"/>
              </a:ext>
            </a:extLst>
          </p:cNvPr>
          <p:cNvCxnSpPr>
            <a:cxnSpLocks/>
          </p:cNvCxnSpPr>
          <p:nvPr/>
        </p:nvCxnSpPr>
        <p:spPr>
          <a:xfrm flipH="1" flipV="1">
            <a:off x="4983987" y="5019729"/>
            <a:ext cx="281663" cy="46909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867CD3A8-C1B8-4349-B155-48C17FFEEA2F}"/>
              </a:ext>
            </a:extLst>
          </p:cNvPr>
          <p:cNvCxnSpPr>
            <a:cxnSpLocks/>
          </p:cNvCxnSpPr>
          <p:nvPr/>
        </p:nvCxnSpPr>
        <p:spPr>
          <a:xfrm flipH="1" flipV="1">
            <a:off x="4960319" y="4954902"/>
            <a:ext cx="318398" cy="8392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E81CFAE3-5E27-41E2-A738-DCA3963FF56B}"/>
              </a:ext>
            </a:extLst>
          </p:cNvPr>
          <p:cNvCxnSpPr>
            <a:cxnSpLocks/>
          </p:cNvCxnSpPr>
          <p:nvPr/>
        </p:nvCxnSpPr>
        <p:spPr>
          <a:xfrm flipH="1" flipV="1">
            <a:off x="4936229" y="4886435"/>
            <a:ext cx="350493" cy="125986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8623F420-5D16-49EF-B217-BE0CDB3F1D11}"/>
              </a:ext>
            </a:extLst>
          </p:cNvPr>
          <p:cNvCxnSpPr>
            <a:cxnSpLocks/>
          </p:cNvCxnSpPr>
          <p:nvPr/>
        </p:nvCxnSpPr>
        <p:spPr>
          <a:xfrm flipH="1" flipV="1">
            <a:off x="4919592" y="4821609"/>
            <a:ext cx="381294" cy="16949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ttore diritto 114">
            <a:extLst>
              <a:ext uri="{FF2B5EF4-FFF2-40B4-BE49-F238E27FC236}">
                <a16:creationId xmlns:a16="http://schemas.microsoft.com/office/drawing/2014/main" id="{F206B76B-3070-4E05-827A-5E0AC6F8FEAB}"/>
              </a:ext>
            </a:extLst>
          </p:cNvPr>
          <p:cNvCxnSpPr>
            <a:cxnSpLocks/>
          </p:cNvCxnSpPr>
          <p:nvPr/>
        </p:nvCxnSpPr>
        <p:spPr>
          <a:xfrm flipH="1" flipV="1">
            <a:off x="4903615" y="4755949"/>
            <a:ext cx="404511" cy="21625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7B94B9EA-1F32-4638-BE18-98C53C37D19D}"/>
              </a:ext>
            </a:extLst>
          </p:cNvPr>
          <p:cNvCxnSpPr>
            <a:cxnSpLocks/>
          </p:cNvCxnSpPr>
          <p:nvPr/>
        </p:nvCxnSpPr>
        <p:spPr>
          <a:xfrm flipH="1" flipV="1">
            <a:off x="4878993" y="4688156"/>
            <a:ext cx="439827" cy="266745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3" name="Connettore diritto 512">
            <a:extLst>
              <a:ext uri="{FF2B5EF4-FFF2-40B4-BE49-F238E27FC236}">
                <a16:creationId xmlns:a16="http://schemas.microsoft.com/office/drawing/2014/main" id="{44531CCF-66BD-40DE-A221-E1C07276EE8E}"/>
              </a:ext>
            </a:extLst>
          </p:cNvPr>
          <p:cNvCxnSpPr>
            <a:cxnSpLocks/>
          </p:cNvCxnSpPr>
          <p:nvPr/>
        </p:nvCxnSpPr>
        <p:spPr>
          <a:xfrm flipH="1">
            <a:off x="5073775" y="5256493"/>
            <a:ext cx="87761" cy="2981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7" name="Connettore diritto 516">
            <a:extLst>
              <a:ext uri="{FF2B5EF4-FFF2-40B4-BE49-F238E27FC236}">
                <a16:creationId xmlns:a16="http://schemas.microsoft.com/office/drawing/2014/main" id="{0C7852AC-64A4-4230-94C2-3D4443A5094B}"/>
              </a:ext>
            </a:extLst>
          </p:cNvPr>
          <p:cNvCxnSpPr>
            <a:cxnSpLocks/>
          </p:cNvCxnSpPr>
          <p:nvPr/>
        </p:nvCxnSpPr>
        <p:spPr>
          <a:xfrm flipH="1">
            <a:off x="5093223" y="5290847"/>
            <a:ext cx="129964" cy="6386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3" name="Connettore diritto 522">
            <a:extLst>
              <a:ext uri="{FF2B5EF4-FFF2-40B4-BE49-F238E27FC236}">
                <a16:creationId xmlns:a16="http://schemas.microsoft.com/office/drawing/2014/main" id="{CA6B5673-F3A0-4FFC-925D-91864A5378D7}"/>
              </a:ext>
            </a:extLst>
          </p:cNvPr>
          <p:cNvCxnSpPr>
            <a:cxnSpLocks/>
          </p:cNvCxnSpPr>
          <p:nvPr/>
        </p:nvCxnSpPr>
        <p:spPr>
          <a:xfrm flipH="1">
            <a:off x="5114296" y="5318762"/>
            <a:ext cx="155256" cy="102139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1" name="Connettore diritto 530">
            <a:extLst>
              <a:ext uri="{FF2B5EF4-FFF2-40B4-BE49-F238E27FC236}">
                <a16:creationId xmlns:a16="http://schemas.microsoft.com/office/drawing/2014/main" id="{160BF617-BC1C-440F-9BFC-A689AD1D51E3}"/>
              </a:ext>
            </a:extLst>
          </p:cNvPr>
          <p:cNvCxnSpPr>
            <a:cxnSpLocks/>
          </p:cNvCxnSpPr>
          <p:nvPr/>
        </p:nvCxnSpPr>
        <p:spPr>
          <a:xfrm flipH="1">
            <a:off x="5129702" y="5337812"/>
            <a:ext cx="182694" cy="15372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5" name="Connettore diritto 534">
            <a:extLst>
              <a:ext uri="{FF2B5EF4-FFF2-40B4-BE49-F238E27FC236}">
                <a16:creationId xmlns:a16="http://schemas.microsoft.com/office/drawing/2014/main" id="{B276CC65-CD65-425C-BCB5-2B30F28A753A}"/>
              </a:ext>
            </a:extLst>
          </p:cNvPr>
          <p:cNvCxnSpPr>
            <a:cxnSpLocks/>
          </p:cNvCxnSpPr>
          <p:nvPr/>
        </p:nvCxnSpPr>
        <p:spPr>
          <a:xfrm flipH="1">
            <a:off x="5159019" y="5354708"/>
            <a:ext cx="188530" cy="19841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7" name="Connettore diritto 536">
            <a:extLst>
              <a:ext uri="{FF2B5EF4-FFF2-40B4-BE49-F238E27FC236}">
                <a16:creationId xmlns:a16="http://schemas.microsoft.com/office/drawing/2014/main" id="{6A49099B-6E72-4904-9B04-431137FA951B}"/>
              </a:ext>
            </a:extLst>
          </p:cNvPr>
          <p:cNvCxnSpPr>
            <a:cxnSpLocks/>
          </p:cNvCxnSpPr>
          <p:nvPr/>
        </p:nvCxnSpPr>
        <p:spPr>
          <a:xfrm flipH="1">
            <a:off x="5180236" y="5374139"/>
            <a:ext cx="195857" cy="24531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9" name="Connettore diritto 538">
            <a:extLst>
              <a:ext uri="{FF2B5EF4-FFF2-40B4-BE49-F238E27FC236}">
                <a16:creationId xmlns:a16="http://schemas.microsoft.com/office/drawing/2014/main" id="{5B81AB25-D038-42DC-9590-D013552B7813}"/>
              </a:ext>
            </a:extLst>
          </p:cNvPr>
          <p:cNvCxnSpPr>
            <a:cxnSpLocks/>
          </p:cNvCxnSpPr>
          <p:nvPr/>
        </p:nvCxnSpPr>
        <p:spPr>
          <a:xfrm flipH="1">
            <a:off x="5199993" y="5389247"/>
            <a:ext cx="201335" cy="30011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2" name="Connettore diritto 541">
            <a:extLst>
              <a:ext uri="{FF2B5EF4-FFF2-40B4-BE49-F238E27FC236}">
                <a16:creationId xmlns:a16="http://schemas.microsoft.com/office/drawing/2014/main" id="{30B37715-2561-457F-A2F7-9F1F595EFDA8}"/>
              </a:ext>
            </a:extLst>
          </p:cNvPr>
          <p:cNvCxnSpPr>
            <a:cxnSpLocks/>
          </p:cNvCxnSpPr>
          <p:nvPr/>
        </p:nvCxnSpPr>
        <p:spPr>
          <a:xfrm flipH="1">
            <a:off x="5223816" y="5404333"/>
            <a:ext cx="198235" cy="35118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4" name="Connettore diritto 543">
            <a:extLst>
              <a:ext uri="{FF2B5EF4-FFF2-40B4-BE49-F238E27FC236}">
                <a16:creationId xmlns:a16="http://schemas.microsoft.com/office/drawing/2014/main" id="{EBE4BD8A-CFB9-4355-B0F2-B1B346E091E8}"/>
              </a:ext>
            </a:extLst>
          </p:cNvPr>
          <p:cNvCxnSpPr>
            <a:cxnSpLocks/>
          </p:cNvCxnSpPr>
          <p:nvPr/>
        </p:nvCxnSpPr>
        <p:spPr>
          <a:xfrm flipH="1">
            <a:off x="5241863" y="5404485"/>
            <a:ext cx="202470" cy="425402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6" name="Connettore diritto 545">
            <a:extLst>
              <a:ext uri="{FF2B5EF4-FFF2-40B4-BE49-F238E27FC236}">
                <a16:creationId xmlns:a16="http://schemas.microsoft.com/office/drawing/2014/main" id="{6ABD54FE-C84A-4AF4-A988-E83F7BE1DFBB}"/>
              </a:ext>
            </a:extLst>
          </p:cNvPr>
          <p:cNvCxnSpPr>
            <a:cxnSpLocks/>
          </p:cNvCxnSpPr>
          <p:nvPr/>
        </p:nvCxnSpPr>
        <p:spPr>
          <a:xfrm flipH="1">
            <a:off x="5266534" y="5412103"/>
            <a:ext cx="193201" cy="47702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8" name="Connettore diritto 547">
            <a:extLst>
              <a:ext uri="{FF2B5EF4-FFF2-40B4-BE49-F238E27FC236}">
                <a16:creationId xmlns:a16="http://schemas.microsoft.com/office/drawing/2014/main" id="{21E86806-3A1B-4A20-9CF3-F4E135439FDA}"/>
              </a:ext>
            </a:extLst>
          </p:cNvPr>
          <p:cNvCxnSpPr>
            <a:cxnSpLocks/>
          </p:cNvCxnSpPr>
          <p:nvPr/>
        </p:nvCxnSpPr>
        <p:spPr>
          <a:xfrm flipH="1">
            <a:off x="5287025" y="5419292"/>
            <a:ext cx="187247" cy="53877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0" name="Connettore diritto 549">
            <a:extLst>
              <a:ext uri="{FF2B5EF4-FFF2-40B4-BE49-F238E27FC236}">
                <a16:creationId xmlns:a16="http://schemas.microsoft.com/office/drawing/2014/main" id="{0B1C1863-C032-4212-95AA-9332A990C79D}"/>
              </a:ext>
            </a:extLst>
          </p:cNvPr>
          <p:cNvCxnSpPr>
            <a:cxnSpLocks/>
          </p:cNvCxnSpPr>
          <p:nvPr/>
        </p:nvCxnSpPr>
        <p:spPr>
          <a:xfrm flipH="1">
            <a:off x="5312282" y="5428125"/>
            <a:ext cx="173197" cy="584492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6" name="Connettore diritto 535">
            <a:extLst>
              <a:ext uri="{FF2B5EF4-FFF2-40B4-BE49-F238E27FC236}">
                <a16:creationId xmlns:a16="http://schemas.microsoft.com/office/drawing/2014/main" id="{E11B2E6F-790A-4D3B-B40F-47F8454D4C4D}"/>
              </a:ext>
            </a:extLst>
          </p:cNvPr>
          <p:cNvCxnSpPr>
            <a:cxnSpLocks/>
          </p:cNvCxnSpPr>
          <p:nvPr/>
        </p:nvCxnSpPr>
        <p:spPr>
          <a:xfrm flipV="1">
            <a:off x="6304456" y="6051303"/>
            <a:ext cx="1627897" cy="53788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8" name="Connettore diritto 537">
            <a:extLst>
              <a:ext uri="{FF2B5EF4-FFF2-40B4-BE49-F238E27FC236}">
                <a16:creationId xmlns:a16="http://schemas.microsoft.com/office/drawing/2014/main" id="{4F844D70-50B7-4C20-96EA-D0FD1E677CC3}"/>
              </a:ext>
            </a:extLst>
          </p:cNvPr>
          <p:cNvCxnSpPr>
            <a:cxnSpLocks/>
          </p:cNvCxnSpPr>
          <p:nvPr/>
        </p:nvCxnSpPr>
        <p:spPr>
          <a:xfrm flipV="1">
            <a:off x="7383181" y="5612040"/>
            <a:ext cx="92984" cy="3072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0" name="Connettore diritto 539">
            <a:extLst>
              <a:ext uri="{FF2B5EF4-FFF2-40B4-BE49-F238E27FC236}">
                <a16:creationId xmlns:a16="http://schemas.microsoft.com/office/drawing/2014/main" id="{E3A24635-9DCA-451E-A81C-EC4F0ECFB4F6}"/>
              </a:ext>
            </a:extLst>
          </p:cNvPr>
          <p:cNvCxnSpPr>
            <a:cxnSpLocks/>
          </p:cNvCxnSpPr>
          <p:nvPr/>
        </p:nvCxnSpPr>
        <p:spPr>
          <a:xfrm flipV="1">
            <a:off x="7336693" y="5671784"/>
            <a:ext cx="192602" cy="6363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1" name="Connettore diritto 540">
            <a:extLst>
              <a:ext uri="{FF2B5EF4-FFF2-40B4-BE49-F238E27FC236}">
                <a16:creationId xmlns:a16="http://schemas.microsoft.com/office/drawing/2014/main" id="{D9932C94-2333-4F9D-AE87-E0FA62D07028}"/>
              </a:ext>
            </a:extLst>
          </p:cNvPr>
          <p:cNvCxnSpPr>
            <a:cxnSpLocks/>
          </p:cNvCxnSpPr>
          <p:nvPr/>
        </p:nvCxnSpPr>
        <p:spPr>
          <a:xfrm flipV="1">
            <a:off x="7289928" y="5722687"/>
            <a:ext cx="302475" cy="9994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3" name="Connettore diritto 542">
            <a:extLst>
              <a:ext uri="{FF2B5EF4-FFF2-40B4-BE49-F238E27FC236}">
                <a16:creationId xmlns:a16="http://schemas.microsoft.com/office/drawing/2014/main" id="{28D7E243-8AED-4783-B48B-B724E0B48F63}"/>
              </a:ext>
            </a:extLst>
          </p:cNvPr>
          <p:cNvCxnSpPr>
            <a:cxnSpLocks/>
          </p:cNvCxnSpPr>
          <p:nvPr/>
        </p:nvCxnSpPr>
        <p:spPr>
          <a:xfrm flipV="1">
            <a:off x="7248663" y="5779562"/>
            <a:ext cx="397674" cy="13139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5" name="Connettore diritto 544">
            <a:extLst>
              <a:ext uri="{FF2B5EF4-FFF2-40B4-BE49-F238E27FC236}">
                <a16:creationId xmlns:a16="http://schemas.microsoft.com/office/drawing/2014/main" id="{60EB50C6-9761-4A21-A868-03C19921D721}"/>
              </a:ext>
            </a:extLst>
          </p:cNvPr>
          <p:cNvCxnSpPr>
            <a:cxnSpLocks/>
          </p:cNvCxnSpPr>
          <p:nvPr/>
        </p:nvCxnSpPr>
        <p:spPr>
          <a:xfrm flipV="1">
            <a:off x="7200042" y="5829685"/>
            <a:ext cx="509599" cy="16838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7" name="Connettore diritto 546">
            <a:extLst>
              <a:ext uri="{FF2B5EF4-FFF2-40B4-BE49-F238E27FC236}">
                <a16:creationId xmlns:a16="http://schemas.microsoft.com/office/drawing/2014/main" id="{36C825EE-99DC-4A8B-A4C0-F8C8E95ECC45}"/>
              </a:ext>
            </a:extLst>
          </p:cNvPr>
          <p:cNvCxnSpPr>
            <a:cxnSpLocks/>
          </p:cNvCxnSpPr>
          <p:nvPr/>
        </p:nvCxnSpPr>
        <p:spPr>
          <a:xfrm flipV="1">
            <a:off x="7157109" y="5888513"/>
            <a:ext cx="605546" cy="20008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9" name="Connettore diritto 548">
            <a:extLst>
              <a:ext uri="{FF2B5EF4-FFF2-40B4-BE49-F238E27FC236}">
                <a16:creationId xmlns:a16="http://schemas.microsoft.com/office/drawing/2014/main" id="{C8F46D34-1B56-4817-84B5-DD1D1974E224}"/>
              </a:ext>
            </a:extLst>
          </p:cNvPr>
          <p:cNvCxnSpPr>
            <a:cxnSpLocks/>
          </p:cNvCxnSpPr>
          <p:nvPr/>
        </p:nvCxnSpPr>
        <p:spPr>
          <a:xfrm flipV="1">
            <a:off x="7113190" y="5943075"/>
            <a:ext cx="706631" cy="23348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1" name="Connettore diritto 550">
            <a:extLst>
              <a:ext uri="{FF2B5EF4-FFF2-40B4-BE49-F238E27FC236}">
                <a16:creationId xmlns:a16="http://schemas.microsoft.com/office/drawing/2014/main" id="{C0B10749-AF46-46DC-9F3F-B5444E1E543D}"/>
              </a:ext>
            </a:extLst>
          </p:cNvPr>
          <p:cNvCxnSpPr>
            <a:cxnSpLocks/>
          </p:cNvCxnSpPr>
          <p:nvPr/>
        </p:nvCxnSpPr>
        <p:spPr>
          <a:xfrm flipV="1">
            <a:off x="6316440" y="5999244"/>
            <a:ext cx="1558165" cy="51484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8" name="Connettore diritto 567">
            <a:extLst>
              <a:ext uri="{FF2B5EF4-FFF2-40B4-BE49-F238E27FC236}">
                <a16:creationId xmlns:a16="http://schemas.microsoft.com/office/drawing/2014/main" id="{ED413B80-323E-4E8E-83F5-6E2430DD0C8E}"/>
              </a:ext>
            </a:extLst>
          </p:cNvPr>
          <p:cNvCxnSpPr>
            <a:cxnSpLocks/>
          </p:cNvCxnSpPr>
          <p:nvPr/>
        </p:nvCxnSpPr>
        <p:spPr>
          <a:xfrm flipV="1">
            <a:off x="6404787" y="5937121"/>
            <a:ext cx="88582" cy="2927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9" name="Connettore diritto 568">
            <a:extLst>
              <a:ext uri="{FF2B5EF4-FFF2-40B4-BE49-F238E27FC236}">
                <a16:creationId xmlns:a16="http://schemas.microsoft.com/office/drawing/2014/main" id="{EE13AE91-4598-4BD4-AA31-F9C3CD8671AC}"/>
              </a:ext>
            </a:extLst>
          </p:cNvPr>
          <p:cNvCxnSpPr>
            <a:cxnSpLocks/>
          </p:cNvCxnSpPr>
          <p:nvPr/>
        </p:nvCxnSpPr>
        <p:spPr>
          <a:xfrm flipV="1">
            <a:off x="6397798" y="5986316"/>
            <a:ext cx="177582" cy="5867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0" name="Connettore diritto 569">
            <a:extLst>
              <a:ext uri="{FF2B5EF4-FFF2-40B4-BE49-F238E27FC236}">
                <a16:creationId xmlns:a16="http://schemas.microsoft.com/office/drawing/2014/main" id="{99358454-B0FF-4AC8-9CEE-E3B5616B9B1B}"/>
              </a:ext>
            </a:extLst>
          </p:cNvPr>
          <p:cNvCxnSpPr>
            <a:cxnSpLocks/>
          </p:cNvCxnSpPr>
          <p:nvPr/>
        </p:nvCxnSpPr>
        <p:spPr>
          <a:xfrm flipV="1">
            <a:off x="6382309" y="6027544"/>
            <a:ext cx="285902" cy="9446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1" name="Connettore diritto 570">
            <a:extLst>
              <a:ext uri="{FF2B5EF4-FFF2-40B4-BE49-F238E27FC236}">
                <a16:creationId xmlns:a16="http://schemas.microsoft.com/office/drawing/2014/main" id="{3D621C0B-DD89-4A37-971A-48195E44051F}"/>
              </a:ext>
            </a:extLst>
          </p:cNvPr>
          <p:cNvCxnSpPr>
            <a:cxnSpLocks/>
          </p:cNvCxnSpPr>
          <p:nvPr/>
        </p:nvCxnSpPr>
        <p:spPr>
          <a:xfrm flipV="1">
            <a:off x="6370770" y="6073195"/>
            <a:ext cx="384605" cy="12708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2" name="Connettore diritto 571">
            <a:extLst>
              <a:ext uri="{FF2B5EF4-FFF2-40B4-BE49-F238E27FC236}">
                <a16:creationId xmlns:a16="http://schemas.microsoft.com/office/drawing/2014/main" id="{BC4F008E-9C56-4AD2-91D8-D331378CA608}"/>
              </a:ext>
            </a:extLst>
          </p:cNvPr>
          <p:cNvCxnSpPr>
            <a:cxnSpLocks/>
          </p:cNvCxnSpPr>
          <p:nvPr/>
        </p:nvCxnSpPr>
        <p:spPr>
          <a:xfrm flipV="1">
            <a:off x="6357200" y="6117351"/>
            <a:ext cx="483134" cy="15963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3" name="Connettore diritto 572">
            <a:extLst>
              <a:ext uri="{FF2B5EF4-FFF2-40B4-BE49-F238E27FC236}">
                <a16:creationId xmlns:a16="http://schemas.microsoft.com/office/drawing/2014/main" id="{83F4D7AC-7A2D-4617-8D12-78D4783D68E7}"/>
              </a:ext>
            </a:extLst>
          </p:cNvPr>
          <p:cNvCxnSpPr>
            <a:cxnSpLocks/>
          </p:cNvCxnSpPr>
          <p:nvPr/>
        </p:nvCxnSpPr>
        <p:spPr>
          <a:xfrm flipV="1">
            <a:off x="6349144" y="6158617"/>
            <a:ext cx="593728" cy="19617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4" name="Connettore diritto 573">
            <a:extLst>
              <a:ext uri="{FF2B5EF4-FFF2-40B4-BE49-F238E27FC236}">
                <a16:creationId xmlns:a16="http://schemas.microsoft.com/office/drawing/2014/main" id="{C0DD6C7E-8FE2-4BC9-9F70-7C2339619C4C}"/>
              </a:ext>
            </a:extLst>
          </p:cNvPr>
          <p:cNvCxnSpPr>
            <a:cxnSpLocks/>
          </p:cNvCxnSpPr>
          <p:nvPr/>
        </p:nvCxnSpPr>
        <p:spPr>
          <a:xfrm flipV="1">
            <a:off x="6332718" y="6206616"/>
            <a:ext cx="692386" cy="22877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1D2F2A52-E7D8-459A-A266-DC96B491E7DF}"/>
              </a:ext>
            </a:extLst>
          </p:cNvPr>
          <p:cNvCxnSpPr>
            <a:cxnSpLocks/>
          </p:cNvCxnSpPr>
          <p:nvPr/>
        </p:nvCxnSpPr>
        <p:spPr>
          <a:xfrm>
            <a:off x="5444333" y="4580452"/>
            <a:ext cx="22340" cy="8616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ttore diritto 165">
            <a:extLst>
              <a:ext uri="{FF2B5EF4-FFF2-40B4-BE49-F238E27FC236}">
                <a16:creationId xmlns:a16="http://schemas.microsoft.com/office/drawing/2014/main" id="{AE73C0F1-0147-4627-B3C5-A50F8E02A3C2}"/>
              </a:ext>
            </a:extLst>
          </p:cNvPr>
          <p:cNvCxnSpPr>
            <a:cxnSpLocks/>
          </p:cNvCxnSpPr>
          <p:nvPr/>
        </p:nvCxnSpPr>
        <p:spPr>
          <a:xfrm>
            <a:off x="5364857" y="4570287"/>
            <a:ext cx="62766" cy="157925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6315FEAB-6D0F-4E5B-B710-01951FE26AA1}"/>
              </a:ext>
            </a:extLst>
          </p:cNvPr>
          <p:cNvCxnSpPr>
            <a:cxnSpLocks/>
          </p:cNvCxnSpPr>
          <p:nvPr/>
        </p:nvCxnSpPr>
        <p:spPr>
          <a:xfrm>
            <a:off x="5293195" y="4554545"/>
            <a:ext cx="112517" cy="21890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nettore diritto 179">
            <a:extLst>
              <a:ext uri="{FF2B5EF4-FFF2-40B4-BE49-F238E27FC236}">
                <a16:creationId xmlns:a16="http://schemas.microsoft.com/office/drawing/2014/main" id="{A1A4CC6F-331D-46AD-B776-95D632A78025}"/>
              </a:ext>
            </a:extLst>
          </p:cNvPr>
          <p:cNvCxnSpPr>
            <a:cxnSpLocks/>
          </p:cNvCxnSpPr>
          <p:nvPr/>
        </p:nvCxnSpPr>
        <p:spPr>
          <a:xfrm>
            <a:off x="5223189" y="4545653"/>
            <a:ext cx="165097" cy="262569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7" name="Connettore diritto 576">
            <a:extLst>
              <a:ext uri="{FF2B5EF4-FFF2-40B4-BE49-F238E27FC236}">
                <a16:creationId xmlns:a16="http://schemas.microsoft.com/office/drawing/2014/main" id="{1CCEE3A5-C8B9-44C6-844F-C4B765B1E8D5}"/>
              </a:ext>
            </a:extLst>
          </p:cNvPr>
          <p:cNvCxnSpPr>
            <a:cxnSpLocks/>
          </p:cNvCxnSpPr>
          <p:nvPr/>
        </p:nvCxnSpPr>
        <p:spPr>
          <a:xfrm>
            <a:off x="5152124" y="4524533"/>
            <a:ext cx="229151" cy="315409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9" name="Connettore diritto 578">
            <a:extLst>
              <a:ext uri="{FF2B5EF4-FFF2-40B4-BE49-F238E27FC236}">
                <a16:creationId xmlns:a16="http://schemas.microsoft.com/office/drawing/2014/main" id="{E13A6865-C594-45CD-877F-FD9256D030B1}"/>
              </a:ext>
            </a:extLst>
          </p:cNvPr>
          <p:cNvCxnSpPr>
            <a:cxnSpLocks/>
          </p:cNvCxnSpPr>
          <p:nvPr/>
        </p:nvCxnSpPr>
        <p:spPr>
          <a:xfrm>
            <a:off x="5085623" y="4517747"/>
            <a:ext cx="279234" cy="336636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1" name="Connettore diritto 580">
            <a:extLst>
              <a:ext uri="{FF2B5EF4-FFF2-40B4-BE49-F238E27FC236}">
                <a16:creationId xmlns:a16="http://schemas.microsoft.com/office/drawing/2014/main" id="{53CEB380-5ECE-4687-9317-FD71713DF37F}"/>
              </a:ext>
            </a:extLst>
          </p:cNvPr>
          <p:cNvCxnSpPr>
            <a:cxnSpLocks/>
          </p:cNvCxnSpPr>
          <p:nvPr/>
        </p:nvCxnSpPr>
        <p:spPr>
          <a:xfrm>
            <a:off x="5014218" y="4506871"/>
            <a:ext cx="343099" cy="368155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3" name="Connettore diritto 582">
            <a:extLst>
              <a:ext uri="{FF2B5EF4-FFF2-40B4-BE49-F238E27FC236}">
                <a16:creationId xmlns:a16="http://schemas.microsoft.com/office/drawing/2014/main" id="{B2D8F1E2-E848-48F3-A13F-89F3E0D6425A}"/>
              </a:ext>
            </a:extLst>
          </p:cNvPr>
          <p:cNvCxnSpPr>
            <a:cxnSpLocks/>
          </p:cNvCxnSpPr>
          <p:nvPr/>
        </p:nvCxnSpPr>
        <p:spPr>
          <a:xfrm>
            <a:off x="4942922" y="4495510"/>
            <a:ext cx="402584" cy="39092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6" name="Connettore diritto 585">
            <a:extLst>
              <a:ext uri="{FF2B5EF4-FFF2-40B4-BE49-F238E27FC236}">
                <a16:creationId xmlns:a16="http://schemas.microsoft.com/office/drawing/2014/main" id="{DB4936AE-F906-4C74-92C3-D58FE741698A}"/>
              </a:ext>
            </a:extLst>
          </p:cNvPr>
          <p:cNvCxnSpPr>
            <a:cxnSpLocks/>
          </p:cNvCxnSpPr>
          <p:nvPr/>
        </p:nvCxnSpPr>
        <p:spPr>
          <a:xfrm>
            <a:off x="4874995" y="4485248"/>
            <a:ext cx="469049" cy="41849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7" name="Connettore diritto 616">
            <a:extLst>
              <a:ext uri="{FF2B5EF4-FFF2-40B4-BE49-F238E27FC236}">
                <a16:creationId xmlns:a16="http://schemas.microsoft.com/office/drawing/2014/main" id="{95257AA3-B3E1-4AAA-A70B-50B1D4A9E5AB}"/>
              </a:ext>
            </a:extLst>
          </p:cNvPr>
          <p:cNvCxnSpPr>
            <a:cxnSpLocks/>
          </p:cNvCxnSpPr>
          <p:nvPr/>
        </p:nvCxnSpPr>
        <p:spPr>
          <a:xfrm flipH="1">
            <a:off x="5396343" y="5441886"/>
            <a:ext cx="121226" cy="603106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2" name="Connettore diritto 621">
            <a:extLst>
              <a:ext uri="{FF2B5EF4-FFF2-40B4-BE49-F238E27FC236}">
                <a16:creationId xmlns:a16="http://schemas.microsoft.com/office/drawing/2014/main" id="{982F7C37-9676-4380-A7EC-EA1F948D3C19}"/>
              </a:ext>
            </a:extLst>
          </p:cNvPr>
          <p:cNvCxnSpPr>
            <a:cxnSpLocks/>
          </p:cNvCxnSpPr>
          <p:nvPr/>
        </p:nvCxnSpPr>
        <p:spPr>
          <a:xfrm flipH="1">
            <a:off x="5439735" y="5454759"/>
            <a:ext cx="89900" cy="542209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5" name="Connettore diritto 624">
            <a:extLst>
              <a:ext uri="{FF2B5EF4-FFF2-40B4-BE49-F238E27FC236}">
                <a16:creationId xmlns:a16="http://schemas.microsoft.com/office/drawing/2014/main" id="{D699870A-C3B9-4A05-A230-4A07CA22F881}"/>
              </a:ext>
            </a:extLst>
          </p:cNvPr>
          <p:cNvCxnSpPr>
            <a:cxnSpLocks/>
          </p:cNvCxnSpPr>
          <p:nvPr/>
        </p:nvCxnSpPr>
        <p:spPr>
          <a:xfrm flipH="1">
            <a:off x="5487587" y="5461711"/>
            <a:ext cx="58979" cy="48068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9" name="Connettore diritto 628">
            <a:extLst>
              <a:ext uri="{FF2B5EF4-FFF2-40B4-BE49-F238E27FC236}">
                <a16:creationId xmlns:a16="http://schemas.microsoft.com/office/drawing/2014/main" id="{7E2A4B27-93EF-48DD-871C-766EA8AB7322}"/>
              </a:ext>
            </a:extLst>
          </p:cNvPr>
          <p:cNvCxnSpPr>
            <a:cxnSpLocks/>
          </p:cNvCxnSpPr>
          <p:nvPr/>
        </p:nvCxnSpPr>
        <p:spPr>
          <a:xfrm flipH="1">
            <a:off x="5536367" y="5469106"/>
            <a:ext cx="27787" cy="42669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3" name="Connettore diritto 632">
            <a:extLst>
              <a:ext uri="{FF2B5EF4-FFF2-40B4-BE49-F238E27FC236}">
                <a16:creationId xmlns:a16="http://schemas.microsoft.com/office/drawing/2014/main" id="{22DDBFC4-CA72-4665-A7A5-EEBBE01A5BA1}"/>
              </a:ext>
            </a:extLst>
          </p:cNvPr>
          <p:cNvCxnSpPr>
            <a:cxnSpLocks/>
          </p:cNvCxnSpPr>
          <p:nvPr/>
        </p:nvCxnSpPr>
        <p:spPr>
          <a:xfrm>
            <a:off x="5584925" y="5480382"/>
            <a:ext cx="0" cy="36040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7" name="Connettore diritto 636">
            <a:extLst>
              <a:ext uri="{FF2B5EF4-FFF2-40B4-BE49-F238E27FC236}">
                <a16:creationId xmlns:a16="http://schemas.microsoft.com/office/drawing/2014/main" id="{3C101523-CBC2-421F-AF35-AB2B85AF00E7}"/>
              </a:ext>
            </a:extLst>
          </p:cNvPr>
          <p:cNvCxnSpPr>
            <a:cxnSpLocks/>
          </p:cNvCxnSpPr>
          <p:nvPr/>
        </p:nvCxnSpPr>
        <p:spPr>
          <a:xfrm>
            <a:off x="5614361" y="5493281"/>
            <a:ext cx="19124" cy="300026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1D996D74-EED7-49D1-8E92-D4495810239A}"/>
              </a:ext>
            </a:extLst>
          </p:cNvPr>
          <p:cNvCxnSpPr>
            <a:cxnSpLocks/>
          </p:cNvCxnSpPr>
          <p:nvPr/>
        </p:nvCxnSpPr>
        <p:spPr>
          <a:xfrm>
            <a:off x="5653018" y="5515927"/>
            <a:ext cx="34767" cy="229252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nettore diritto 198">
            <a:extLst>
              <a:ext uri="{FF2B5EF4-FFF2-40B4-BE49-F238E27FC236}">
                <a16:creationId xmlns:a16="http://schemas.microsoft.com/office/drawing/2014/main" id="{DB223A48-4909-4D90-B316-FF8E45D635AC}"/>
              </a:ext>
            </a:extLst>
          </p:cNvPr>
          <p:cNvCxnSpPr>
            <a:cxnSpLocks/>
          </p:cNvCxnSpPr>
          <p:nvPr/>
        </p:nvCxnSpPr>
        <p:spPr>
          <a:xfrm>
            <a:off x="5695273" y="5533873"/>
            <a:ext cx="40033" cy="15893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onnettore diritto 201">
            <a:extLst>
              <a:ext uri="{FF2B5EF4-FFF2-40B4-BE49-F238E27FC236}">
                <a16:creationId xmlns:a16="http://schemas.microsoft.com/office/drawing/2014/main" id="{CD12661D-7406-4CF2-846D-043A4CB101E3}"/>
              </a:ext>
            </a:extLst>
          </p:cNvPr>
          <p:cNvCxnSpPr>
            <a:cxnSpLocks/>
          </p:cNvCxnSpPr>
          <p:nvPr/>
        </p:nvCxnSpPr>
        <p:spPr>
          <a:xfrm>
            <a:off x="5751535" y="5557114"/>
            <a:ext cx="30972" cy="8535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Connettore diritto 237">
            <a:extLst>
              <a:ext uri="{FF2B5EF4-FFF2-40B4-BE49-F238E27FC236}">
                <a16:creationId xmlns:a16="http://schemas.microsoft.com/office/drawing/2014/main" id="{B86D1609-24B7-42B1-BD52-0B53C973C0F0}"/>
              </a:ext>
            </a:extLst>
          </p:cNvPr>
          <p:cNvCxnSpPr>
            <a:cxnSpLocks/>
          </p:cNvCxnSpPr>
          <p:nvPr/>
        </p:nvCxnSpPr>
        <p:spPr>
          <a:xfrm flipH="1">
            <a:off x="7725280" y="3531343"/>
            <a:ext cx="182291" cy="60914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Connettore diritto 241">
            <a:extLst>
              <a:ext uri="{FF2B5EF4-FFF2-40B4-BE49-F238E27FC236}">
                <a16:creationId xmlns:a16="http://schemas.microsoft.com/office/drawing/2014/main" id="{F9F020CA-BC79-4D7C-9F10-DF4525E613F9}"/>
              </a:ext>
            </a:extLst>
          </p:cNvPr>
          <p:cNvCxnSpPr>
            <a:cxnSpLocks/>
          </p:cNvCxnSpPr>
          <p:nvPr/>
        </p:nvCxnSpPr>
        <p:spPr>
          <a:xfrm flipV="1">
            <a:off x="7738911" y="3602199"/>
            <a:ext cx="185636" cy="54580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Connettore diritto 250">
            <a:extLst>
              <a:ext uri="{FF2B5EF4-FFF2-40B4-BE49-F238E27FC236}">
                <a16:creationId xmlns:a16="http://schemas.microsoft.com/office/drawing/2014/main" id="{6BE8BBB5-55D4-4D8B-B791-93806EEA69FA}"/>
              </a:ext>
            </a:extLst>
          </p:cNvPr>
          <p:cNvCxnSpPr>
            <a:cxnSpLocks/>
          </p:cNvCxnSpPr>
          <p:nvPr/>
        </p:nvCxnSpPr>
        <p:spPr>
          <a:xfrm flipV="1">
            <a:off x="7751499" y="3664521"/>
            <a:ext cx="197482" cy="486119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Connettore diritto 253">
            <a:extLst>
              <a:ext uri="{FF2B5EF4-FFF2-40B4-BE49-F238E27FC236}">
                <a16:creationId xmlns:a16="http://schemas.microsoft.com/office/drawing/2014/main" id="{B3659901-EB03-4808-B759-7C66B3A93FAB}"/>
              </a:ext>
            </a:extLst>
          </p:cNvPr>
          <p:cNvCxnSpPr>
            <a:cxnSpLocks/>
          </p:cNvCxnSpPr>
          <p:nvPr/>
        </p:nvCxnSpPr>
        <p:spPr>
          <a:xfrm flipV="1">
            <a:off x="7771254" y="3731105"/>
            <a:ext cx="203129" cy="428286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3" name="Connettore diritto 642">
            <a:extLst>
              <a:ext uri="{FF2B5EF4-FFF2-40B4-BE49-F238E27FC236}">
                <a16:creationId xmlns:a16="http://schemas.microsoft.com/office/drawing/2014/main" id="{F245CA7F-724A-4D65-9A40-CE9CE6888C8F}"/>
              </a:ext>
            </a:extLst>
          </p:cNvPr>
          <p:cNvCxnSpPr>
            <a:cxnSpLocks/>
          </p:cNvCxnSpPr>
          <p:nvPr/>
        </p:nvCxnSpPr>
        <p:spPr>
          <a:xfrm flipV="1">
            <a:off x="7792502" y="3799563"/>
            <a:ext cx="204151" cy="371746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9" name="Connettore diritto 648">
            <a:extLst>
              <a:ext uri="{FF2B5EF4-FFF2-40B4-BE49-F238E27FC236}">
                <a16:creationId xmlns:a16="http://schemas.microsoft.com/office/drawing/2014/main" id="{499D2CCB-6296-46AB-97AF-1401E867A810}"/>
              </a:ext>
            </a:extLst>
          </p:cNvPr>
          <p:cNvCxnSpPr>
            <a:cxnSpLocks/>
          </p:cNvCxnSpPr>
          <p:nvPr/>
        </p:nvCxnSpPr>
        <p:spPr>
          <a:xfrm flipV="1">
            <a:off x="7809660" y="3867913"/>
            <a:ext cx="205870" cy="317887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3" name="Connettore diritto 652">
            <a:extLst>
              <a:ext uri="{FF2B5EF4-FFF2-40B4-BE49-F238E27FC236}">
                <a16:creationId xmlns:a16="http://schemas.microsoft.com/office/drawing/2014/main" id="{883491D3-B0F5-4D40-A7C9-E35390BCBB42}"/>
              </a:ext>
            </a:extLst>
          </p:cNvPr>
          <p:cNvCxnSpPr>
            <a:cxnSpLocks/>
          </p:cNvCxnSpPr>
          <p:nvPr/>
        </p:nvCxnSpPr>
        <p:spPr>
          <a:xfrm flipV="1">
            <a:off x="7836359" y="3942543"/>
            <a:ext cx="198430" cy="251868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9" name="Connettore diritto 658">
            <a:extLst>
              <a:ext uri="{FF2B5EF4-FFF2-40B4-BE49-F238E27FC236}">
                <a16:creationId xmlns:a16="http://schemas.microsoft.com/office/drawing/2014/main" id="{D0AC849D-FE4B-43BF-BD22-A57589DF5225}"/>
              </a:ext>
            </a:extLst>
          </p:cNvPr>
          <p:cNvCxnSpPr>
            <a:cxnSpLocks/>
          </p:cNvCxnSpPr>
          <p:nvPr/>
        </p:nvCxnSpPr>
        <p:spPr>
          <a:xfrm flipH="1">
            <a:off x="7866796" y="4008637"/>
            <a:ext cx="192391" cy="199652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Connettore diritto 660">
            <a:extLst>
              <a:ext uri="{FF2B5EF4-FFF2-40B4-BE49-F238E27FC236}">
                <a16:creationId xmlns:a16="http://schemas.microsoft.com/office/drawing/2014/main" id="{9A0BCE5C-BA5D-4A80-93DA-86CF6E926585}"/>
              </a:ext>
            </a:extLst>
          </p:cNvPr>
          <p:cNvCxnSpPr>
            <a:cxnSpLocks/>
          </p:cNvCxnSpPr>
          <p:nvPr/>
        </p:nvCxnSpPr>
        <p:spPr>
          <a:xfrm flipH="1">
            <a:off x="7908937" y="4087908"/>
            <a:ext cx="173558" cy="140467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4" name="Connettore diritto 663">
            <a:extLst>
              <a:ext uri="{FF2B5EF4-FFF2-40B4-BE49-F238E27FC236}">
                <a16:creationId xmlns:a16="http://schemas.microsoft.com/office/drawing/2014/main" id="{A2E928A1-3ABA-46DD-9A68-14CF77AEEE04}"/>
              </a:ext>
            </a:extLst>
          </p:cNvPr>
          <p:cNvCxnSpPr>
            <a:cxnSpLocks/>
          </p:cNvCxnSpPr>
          <p:nvPr/>
        </p:nvCxnSpPr>
        <p:spPr>
          <a:xfrm flipV="1">
            <a:off x="7945441" y="4143376"/>
            <a:ext cx="153463" cy="10169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8" name="Connettore diritto 667">
            <a:extLst>
              <a:ext uri="{FF2B5EF4-FFF2-40B4-BE49-F238E27FC236}">
                <a16:creationId xmlns:a16="http://schemas.microsoft.com/office/drawing/2014/main" id="{B4ABC894-34B6-4655-953C-BD4D038E3B6D}"/>
              </a:ext>
            </a:extLst>
          </p:cNvPr>
          <p:cNvCxnSpPr>
            <a:cxnSpLocks/>
          </p:cNvCxnSpPr>
          <p:nvPr/>
        </p:nvCxnSpPr>
        <p:spPr>
          <a:xfrm flipH="1">
            <a:off x="7994201" y="4210187"/>
            <a:ext cx="128251" cy="6372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0" name="Connettore diritto 669">
            <a:extLst>
              <a:ext uri="{FF2B5EF4-FFF2-40B4-BE49-F238E27FC236}">
                <a16:creationId xmlns:a16="http://schemas.microsoft.com/office/drawing/2014/main" id="{E3F0DE13-1255-4AB5-A832-E12B2C3F2D6F}"/>
              </a:ext>
            </a:extLst>
          </p:cNvPr>
          <p:cNvCxnSpPr>
            <a:cxnSpLocks/>
          </p:cNvCxnSpPr>
          <p:nvPr/>
        </p:nvCxnSpPr>
        <p:spPr>
          <a:xfrm flipH="1">
            <a:off x="8061460" y="4273639"/>
            <a:ext cx="84484" cy="29028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5" name="Connettore diritto 674">
            <a:extLst>
              <a:ext uri="{FF2B5EF4-FFF2-40B4-BE49-F238E27FC236}">
                <a16:creationId xmlns:a16="http://schemas.microsoft.com/office/drawing/2014/main" id="{9789A486-C09A-4E85-BDA6-EFC64863E60A}"/>
              </a:ext>
            </a:extLst>
          </p:cNvPr>
          <p:cNvCxnSpPr>
            <a:cxnSpLocks/>
          </p:cNvCxnSpPr>
          <p:nvPr/>
        </p:nvCxnSpPr>
        <p:spPr>
          <a:xfrm flipV="1">
            <a:off x="8031275" y="4342710"/>
            <a:ext cx="142715" cy="28142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7" name="Connettore diritto 676">
            <a:extLst>
              <a:ext uri="{FF2B5EF4-FFF2-40B4-BE49-F238E27FC236}">
                <a16:creationId xmlns:a16="http://schemas.microsoft.com/office/drawing/2014/main" id="{7BDFF46B-7D88-4EA7-AA02-7EBE8A181D14}"/>
              </a:ext>
            </a:extLst>
          </p:cNvPr>
          <p:cNvCxnSpPr>
            <a:cxnSpLocks/>
          </p:cNvCxnSpPr>
          <p:nvPr/>
        </p:nvCxnSpPr>
        <p:spPr>
          <a:xfrm flipV="1">
            <a:off x="8000890" y="4411700"/>
            <a:ext cx="194311" cy="13208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0" name="Connettore diritto 679">
            <a:extLst>
              <a:ext uri="{FF2B5EF4-FFF2-40B4-BE49-F238E27FC236}">
                <a16:creationId xmlns:a16="http://schemas.microsoft.com/office/drawing/2014/main" id="{15635722-CFDA-456C-9C8A-9772448A5221}"/>
              </a:ext>
            </a:extLst>
          </p:cNvPr>
          <p:cNvCxnSpPr>
            <a:cxnSpLocks/>
          </p:cNvCxnSpPr>
          <p:nvPr/>
        </p:nvCxnSpPr>
        <p:spPr>
          <a:xfrm>
            <a:off x="7973455" y="4464828"/>
            <a:ext cx="243446" cy="19778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6" name="Connettore diritto 685">
            <a:extLst>
              <a:ext uri="{FF2B5EF4-FFF2-40B4-BE49-F238E27FC236}">
                <a16:creationId xmlns:a16="http://schemas.microsoft.com/office/drawing/2014/main" id="{B27F3CB6-2B05-41FE-B564-BF94AAF93F7C}"/>
              </a:ext>
            </a:extLst>
          </p:cNvPr>
          <p:cNvCxnSpPr>
            <a:cxnSpLocks/>
          </p:cNvCxnSpPr>
          <p:nvPr/>
        </p:nvCxnSpPr>
        <p:spPr>
          <a:xfrm>
            <a:off x="7966503" y="4498733"/>
            <a:ext cx="266196" cy="4215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8" name="Connettore diritto 687">
            <a:extLst>
              <a:ext uri="{FF2B5EF4-FFF2-40B4-BE49-F238E27FC236}">
                <a16:creationId xmlns:a16="http://schemas.microsoft.com/office/drawing/2014/main" id="{50F1B4F9-CA5D-4774-B026-94C17CAC4B50}"/>
              </a:ext>
            </a:extLst>
          </p:cNvPr>
          <p:cNvCxnSpPr>
            <a:cxnSpLocks/>
          </p:cNvCxnSpPr>
          <p:nvPr/>
        </p:nvCxnSpPr>
        <p:spPr>
          <a:xfrm>
            <a:off x="7959845" y="4532263"/>
            <a:ext cx="297724" cy="83096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0" name="Connettore diritto 689">
            <a:extLst>
              <a:ext uri="{FF2B5EF4-FFF2-40B4-BE49-F238E27FC236}">
                <a16:creationId xmlns:a16="http://schemas.microsoft.com/office/drawing/2014/main" id="{E72E7707-4D7B-4E0E-BFF4-36693E6CF502}"/>
              </a:ext>
            </a:extLst>
          </p:cNvPr>
          <p:cNvCxnSpPr>
            <a:cxnSpLocks/>
          </p:cNvCxnSpPr>
          <p:nvPr/>
        </p:nvCxnSpPr>
        <p:spPr>
          <a:xfrm>
            <a:off x="7940658" y="4556466"/>
            <a:ext cx="333200" cy="12265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2" name="Connettore diritto 691">
            <a:extLst>
              <a:ext uri="{FF2B5EF4-FFF2-40B4-BE49-F238E27FC236}">
                <a16:creationId xmlns:a16="http://schemas.microsoft.com/office/drawing/2014/main" id="{16DD49D3-A7FA-484F-97B1-096FBE455942}"/>
              </a:ext>
            </a:extLst>
          </p:cNvPr>
          <p:cNvCxnSpPr>
            <a:cxnSpLocks/>
          </p:cNvCxnSpPr>
          <p:nvPr/>
        </p:nvCxnSpPr>
        <p:spPr>
          <a:xfrm>
            <a:off x="7925248" y="4579597"/>
            <a:ext cx="365209" cy="16416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4" name="Connettore diritto 693">
            <a:extLst>
              <a:ext uri="{FF2B5EF4-FFF2-40B4-BE49-F238E27FC236}">
                <a16:creationId xmlns:a16="http://schemas.microsoft.com/office/drawing/2014/main" id="{4F86CF54-5FBD-4DD7-82E4-7381F279A781}"/>
              </a:ext>
            </a:extLst>
          </p:cNvPr>
          <p:cNvCxnSpPr>
            <a:cxnSpLocks/>
          </p:cNvCxnSpPr>
          <p:nvPr/>
        </p:nvCxnSpPr>
        <p:spPr>
          <a:xfrm>
            <a:off x="7914005" y="4596172"/>
            <a:ext cx="408953" cy="220472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6" name="Connettore diritto 695">
            <a:extLst>
              <a:ext uri="{FF2B5EF4-FFF2-40B4-BE49-F238E27FC236}">
                <a16:creationId xmlns:a16="http://schemas.microsoft.com/office/drawing/2014/main" id="{48F86F29-E3A9-463D-BA84-5B333B8AD4D6}"/>
              </a:ext>
            </a:extLst>
          </p:cNvPr>
          <p:cNvCxnSpPr>
            <a:cxnSpLocks/>
          </p:cNvCxnSpPr>
          <p:nvPr/>
        </p:nvCxnSpPr>
        <p:spPr>
          <a:xfrm>
            <a:off x="7902163" y="4614565"/>
            <a:ext cx="444150" cy="27426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8" name="Connettore diritto 697">
            <a:extLst>
              <a:ext uri="{FF2B5EF4-FFF2-40B4-BE49-F238E27FC236}">
                <a16:creationId xmlns:a16="http://schemas.microsoft.com/office/drawing/2014/main" id="{031D1B78-1470-4FC1-BB2C-0ACEF6F656F1}"/>
              </a:ext>
            </a:extLst>
          </p:cNvPr>
          <p:cNvCxnSpPr>
            <a:cxnSpLocks/>
          </p:cNvCxnSpPr>
          <p:nvPr/>
        </p:nvCxnSpPr>
        <p:spPr>
          <a:xfrm>
            <a:off x="7893990" y="4626447"/>
            <a:ext cx="472932" cy="326116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0" name="Connettore diritto 699">
            <a:extLst>
              <a:ext uri="{FF2B5EF4-FFF2-40B4-BE49-F238E27FC236}">
                <a16:creationId xmlns:a16="http://schemas.microsoft.com/office/drawing/2014/main" id="{B84563B4-CB8B-4427-AD4B-033114C8C74B}"/>
              </a:ext>
            </a:extLst>
          </p:cNvPr>
          <p:cNvCxnSpPr>
            <a:cxnSpLocks/>
          </p:cNvCxnSpPr>
          <p:nvPr/>
        </p:nvCxnSpPr>
        <p:spPr>
          <a:xfrm>
            <a:off x="7891546" y="4642677"/>
            <a:ext cx="489576" cy="372384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0" name="Connettore diritto 759">
            <a:extLst>
              <a:ext uri="{FF2B5EF4-FFF2-40B4-BE49-F238E27FC236}">
                <a16:creationId xmlns:a16="http://schemas.microsoft.com/office/drawing/2014/main" id="{A9EAF5FE-344C-498B-B11E-BBB2F52CF506}"/>
              </a:ext>
            </a:extLst>
          </p:cNvPr>
          <p:cNvCxnSpPr>
            <a:cxnSpLocks/>
          </p:cNvCxnSpPr>
          <p:nvPr/>
        </p:nvCxnSpPr>
        <p:spPr>
          <a:xfrm>
            <a:off x="7767778" y="4888067"/>
            <a:ext cx="28182" cy="99902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3" name="Connettore diritto 762">
            <a:extLst>
              <a:ext uri="{FF2B5EF4-FFF2-40B4-BE49-F238E27FC236}">
                <a16:creationId xmlns:a16="http://schemas.microsoft.com/office/drawing/2014/main" id="{FC5384E4-2EC8-417B-BEDB-47638F79F413}"/>
              </a:ext>
            </a:extLst>
          </p:cNvPr>
          <p:cNvCxnSpPr>
            <a:cxnSpLocks/>
          </p:cNvCxnSpPr>
          <p:nvPr/>
        </p:nvCxnSpPr>
        <p:spPr>
          <a:xfrm>
            <a:off x="7796479" y="4836084"/>
            <a:ext cx="72589" cy="16835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5" name="Connettore diritto 764">
            <a:extLst>
              <a:ext uri="{FF2B5EF4-FFF2-40B4-BE49-F238E27FC236}">
                <a16:creationId xmlns:a16="http://schemas.microsoft.com/office/drawing/2014/main" id="{CF3E5574-9CD5-42B5-A82D-D0B80D121405}"/>
              </a:ext>
            </a:extLst>
          </p:cNvPr>
          <p:cNvCxnSpPr>
            <a:cxnSpLocks/>
          </p:cNvCxnSpPr>
          <p:nvPr/>
        </p:nvCxnSpPr>
        <p:spPr>
          <a:xfrm>
            <a:off x="7815392" y="4790771"/>
            <a:ext cx="119348" cy="222629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7" name="Connettore diritto 766">
            <a:extLst>
              <a:ext uri="{FF2B5EF4-FFF2-40B4-BE49-F238E27FC236}">
                <a16:creationId xmlns:a16="http://schemas.microsoft.com/office/drawing/2014/main" id="{B7F6CD79-AD83-48B5-A101-5531913AA48F}"/>
              </a:ext>
            </a:extLst>
          </p:cNvPr>
          <p:cNvCxnSpPr>
            <a:cxnSpLocks/>
          </p:cNvCxnSpPr>
          <p:nvPr/>
        </p:nvCxnSpPr>
        <p:spPr>
          <a:xfrm>
            <a:off x="7831152" y="4760825"/>
            <a:ext cx="170512" cy="263042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9" name="Connettore diritto 768">
            <a:extLst>
              <a:ext uri="{FF2B5EF4-FFF2-40B4-BE49-F238E27FC236}">
                <a16:creationId xmlns:a16="http://schemas.microsoft.com/office/drawing/2014/main" id="{2744C3B5-CDD1-47D2-87F9-F4FE0831007C}"/>
              </a:ext>
            </a:extLst>
          </p:cNvPr>
          <p:cNvCxnSpPr>
            <a:cxnSpLocks/>
          </p:cNvCxnSpPr>
          <p:nvPr/>
        </p:nvCxnSpPr>
        <p:spPr>
          <a:xfrm>
            <a:off x="7847986" y="4734576"/>
            <a:ext cx="227347" cy="303618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1" name="Connettore diritto 770">
            <a:extLst>
              <a:ext uri="{FF2B5EF4-FFF2-40B4-BE49-F238E27FC236}">
                <a16:creationId xmlns:a16="http://schemas.microsoft.com/office/drawing/2014/main" id="{73A6D625-FDF4-42E9-A7BB-22FFF4C6394C}"/>
              </a:ext>
            </a:extLst>
          </p:cNvPr>
          <p:cNvCxnSpPr>
            <a:cxnSpLocks/>
          </p:cNvCxnSpPr>
          <p:nvPr/>
        </p:nvCxnSpPr>
        <p:spPr>
          <a:xfrm>
            <a:off x="7855622" y="4710410"/>
            <a:ext cx="285921" cy="338361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3" name="Connettore diritto 772">
            <a:extLst>
              <a:ext uri="{FF2B5EF4-FFF2-40B4-BE49-F238E27FC236}">
                <a16:creationId xmlns:a16="http://schemas.microsoft.com/office/drawing/2014/main" id="{7FF0D69F-AA0E-4ECA-9BD7-2FF11B88B76B}"/>
              </a:ext>
            </a:extLst>
          </p:cNvPr>
          <p:cNvCxnSpPr>
            <a:cxnSpLocks/>
          </p:cNvCxnSpPr>
          <p:nvPr/>
        </p:nvCxnSpPr>
        <p:spPr>
          <a:xfrm>
            <a:off x="7868460" y="4696815"/>
            <a:ext cx="344778" cy="36483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5" name="Connettore diritto 774">
            <a:extLst>
              <a:ext uri="{FF2B5EF4-FFF2-40B4-BE49-F238E27FC236}">
                <a16:creationId xmlns:a16="http://schemas.microsoft.com/office/drawing/2014/main" id="{17CF13ED-8C82-4EC6-965A-CDD10027E72C}"/>
              </a:ext>
            </a:extLst>
          </p:cNvPr>
          <p:cNvCxnSpPr>
            <a:cxnSpLocks/>
          </p:cNvCxnSpPr>
          <p:nvPr/>
        </p:nvCxnSpPr>
        <p:spPr>
          <a:xfrm>
            <a:off x="7876073" y="4683537"/>
            <a:ext cx="414295" cy="39256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7" name="Connettore diritto 776">
            <a:extLst>
              <a:ext uri="{FF2B5EF4-FFF2-40B4-BE49-F238E27FC236}">
                <a16:creationId xmlns:a16="http://schemas.microsoft.com/office/drawing/2014/main" id="{BB8B5EBD-C3CD-4246-9684-AB21087E883D}"/>
              </a:ext>
            </a:extLst>
          </p:cNvPr>
          <p:cNvCxnSpPr>
            <a:cxnSpLocks/>
          </p:cNvCxnSpPr>
          <p:nvPr/>
        </p:nvCxnSpPr>
        <p:spPr>
          <a:xfrm>
            <a:off x="7875849" y="4664440"/>
            <a:ext cx="477356" cy="417168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6" name="Connettore diritto 795">
            <a:extLst>
              <a:ext uri="{FF2B5EF4-FFF2-40B4-BE49-F238E27FC236}">
                <a16:creationId xmlns:a16="http://schemas.microsoft.com/office/drawing/2014/main" id="{B9975767-12C6-48DB-8109-629ED33D2FBC}"/>
              </a:ext>
            </a:extLst>
          </p:cNvPr>
          <p:cNvCxnSpPr>
            <a:cxnSpLocks/>
          </p:cNvCxnSpPr>
          <p:nvPr/>
        </p:nvCxnSpPr>
        <p:spPr>
          <a:xfrm>
            <a:off x="7436620" y="3927515"/>
            <a:ext cx="30380" cy="79434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9" name="Connettore diritto 798">
            <a:extLst>
              <a:ext uri="{FF2B5EF4-FFF2-40B4-BE49-F238E27FC236}">
                <a16:creationId xmlns:a16="http://schemas.microsoft.com/office/drawing/2014/main" id="{D2664744-F806-4EA0-B1BB-BB2F9FAFD8DC}"/>
              </a:ext>
            </a:extLst>
          </p:cNvPr>
          <p:cNvCxnSpPr>
            <a:cxnSpLocks/>
          </p:cNvCxnSpPr>
          <p:nvPr/>
        </p:nvCxnSpPr>
        <p:spPr>
          <a:xfrm>
            <a:off x="7486268" y="3874270"/>
            <a:ext cx="43249" cy="165197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1" name="Connettore diritto 800">
            <a:extLst>
              <a:ext uri="{FF2B5EF4-FFF2-40B4-BE49-F238E27FC236}">
                <a16:creationId xmlns:a16="http://schemas.microsoft.com/office/drawing/2014/main" id="{1A7A738D-23C3-4957-8648-B43C03C10746}"/>
              </a:ext>
            </a:extLst>
          </p:cNvPr>
          <p:cNvCxnSpPr>
            <a:cxnSpLocks/>
          </p:cNvCxnSpPr>
          <p:nvPr/>
        </p:nvCxnSpPr>
        <p:spPr>
          <a:xfrm>
            <a:off x="7532335" y="3819822"/>
            <a:ext cx="40603" cy="242374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4" name="Connettore diritto 803">
            <a:extLst>
              <a:ext uri="{FF2B5EF4-FFF2-40B4-BE49-F238E27FC236}">
                <a16:creationId xmlns:a16="http://schemas.microsoft.com/office/drawing/2014/main" id="{166ADBC5-175E-46F0-AE2F-6F0753F2ACB9}"/>
              </a:ext>
            </a:extLst>
          </p:cNvPr>
          <p:cNvCxnSpPr>
            <a:cxnSpLocks/>
          </p:cNvCxnSpPr>
          <p:nvPr/>
        </p:nvCxnSpPr>
        <p:spPr>
          <a:xfrm flipH="1" flipV="1">
            <a:off x="7585230" y="3774662"/>
            <a:ext cx="23123" cy="30415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6" name="Connettore diritto 805">
            <a:extLst>
              <a:ext uri="{FF2B5EF4-FFF2-40B4-BE49-F238E27FC236}">
                <a16:creationId xmlns:a16="http://schemas.microsoft.com/office/drawing/2014/main" id="{2CB3DCF0-3F48-4EB3-AAA9-B20DE83196B2}"/>
              </a:ext>
            </a:extLst>
          </p:cNvPr>
          <p:cNvCxnSpPr>
            <a:cxnSpLocks/>
          </p:cNvCxnSpPr>
          <p:nvPr/>
        </p:nvCxnSpPr>
        <p:spPr>
          <a:xfrm flipV="1">
            <a:off x="7635513" y="3719328"/>
            <a:ext cx="0" cy="365916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9" name="Connettore diritto 808">
            <a:extLst>
              <a:ext uri="{FF2B5EF4-FFF2-40B4-BE49-F238E27FC236}">
                <a16:creationId xmlns:a16="http://schemas.microsoft.com/office/drawing/2014/main" id="{8EA8E648-DF5A-431B-AB18-949DD9104CFA}"/>
              </a:ext>
            </a:extLst>
          </p:cNvPr>
          <p:cNvCxnSpPr>
            <a:cxnSpLocks/>
          </p:cNvCxnSpPr>
          <p:nvPr/>
        </p:nvCxnSpPr>
        <p:spPr>
          <a:xfrm flipV="1">
            <a:off x="7657130" y="3665907"/>
            <a:ext cx="26733" cy="43462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2" name="Connettore diritto 811">
            <a:extLst>
              <a:ext uri="{FF2B5EF4-FFF2-40B4-BE49-F238E27FC236}">
                <a16:creationId xmlns:a16="http://schemas.microsoft.com/office/drawing/2014/main" id="{C3949D65-857F-4460-864E-9A4BAB2F073F}"/>
              </a:ext>
            </a:extLst>
          </p:cNvPr>
          <p:cNvCxnSpPr>
            <a:cxnSpLocks/>
          </p:cNvCxnSpPr>
          <p:nvPr/>
        </p:nvCxnSpPr>
        <p:spPr>
          <a:xfrm flipV="1">
            <a:off x="7674825" y="3622229"/>
            <a:ext cx="54056" cy="494838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4" name="Connettore diritto 813">
            <a:extLst>
              <a:ext uri="{FF2B5EF4-FFF2-40B4-BE49-F238E27FC236}">
                <a16:creationId xmlns:a16="http://schemas.microsoft.com/office/drawing/2014/main" id="{4BB180F4-71B4-4013-B743-1DD94A5E6AC1}"/>
              </a:ext>
            </a:extLst>
          </p:cNvPr>
          <p:cNvCxnSpPr>
            <a:cxnSpLocks/>
          </p:cNvCxnSpPr>
          <p:nvPr/>
        </p:nvCxnSpPr>
        <p:spPr>
          <a:xfrm flipV="1">
            <a:off x="7691509" y="3566331"/>
            <a:ext cx="88146" cy="55305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6" name="Connettore diritto 815">
            <a:extLst>
              <a:ext uri="{FF2B5EF4-FFF2-40B4-BE49-F238E27FC236}">
                <a16:creationId xmlns:a16="http://schemas.microsoft.com/office/drawing/2014/main" id="{EC973681-0286-43D9-8395-C660DABAA2B8}"/>
              </a:ext>
            </a:extLst>
          </p:cNvPr>
          <p:cNvCxnSpPr>
            <a:cxnSpLocks/>
          </p:cNvCxnSpPr>
          <p:nvPr/>
        </p:nvCxnSpPr>
        <p:spPr>
          <a:xfrm flipV="1">
            <a:off x="7702967" y="3499362"/>
            <a:ext cx="140187" cy="628811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6" name="Connettore diritto 845">
            <a:extLst>
              <a:ext uri="{FF2B5EF4-FFF2-40B4-BE49-F238E27FC236}">
                <a16:creationId xmlns:a16="http://schemas.microsoft.com/office/drawing/2014/main" id="{7D6F8B87-4CC4-4582-961E-CFB073035E8F}"/>
              </a:ext>
            </a:extLst>
          </p:cNvPr>
          <p:cNvCxnSpPr>
            <a:cxnSpLocks/>
          </p:cNvCxnSpPr>
          <p:nvPr/>
        </p:nvCxnSpPr>
        <p:spPr>
          <a:xfrm flipV="1">
            <a:off x="7633619" y="4240588"/>
            <a:ext cx="39803" cy="206002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8" name="Connettore diritto 847">
            <a:extLst>
              <a:ext uri="{FF2B5EF4-FFF2-40B4-BE49-F238E27FC236}">
                <a16:creationId xmlns:a16="http://schemas.microsoft.com/office/drawing/2014/main" id="{50530D98-BD40-47F1-BCC6-B7994732FA2F}"/>
              </a:ext>
            </a:extLst>
          </p:cNvPr>
          <p:cNvCxnSpPr>
            <a:cxnSpLocks/>
          </p:cNvCxnSpPr>
          <p:nvPr/>
        </p:nvCxnSpPr>
        <p:spPr>
          <a:xfrm flipV="1">
            <a:off x="7636918" y="4265414"/>
            <a:ext cx="11761" cy="18621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1" name="Connettore diritto 850">
            <a:extLst>
              <a:ext uri="{FF2B5EF4-FFF2-40B4-BE49-F238E27FC236}">
                <a16:creationId xmlns:a16="http://schemas.microsoft.com/office/drawing/2014/main" id="{53B0C9DC-294B-4E6D-89E9-EC790AD73F59}"/>
              </a:ext>
            </a:extLst>
          </p:cNvPr>
          <p:cNvCxnSpPr>
            <a:cxnSpLocks/>
          </p:cNvCxnSpPr>
          <p:nvPr/>
        </p:nvCxnSpPr>
        <p:spPr>
          <a:xfrm>
            <a:off x="7620106" y="4288898"/>
            <a:ext cx="16810" cy="162379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5" name="Connettore diritto 854">
            <a:extLst>
              <a:ext uri="{FF2B5EF4-FFF2-40B4-BE49-F238E27FC236}">
                <a16:creationId xmlns:a16="http://schemas.microsoft.com/office/drawing/2014/main" id="{2CE14FE2-D8F5-4DDF-9804-381EBF305050}"/>
              </a:ext>
            </a:extLst>
          </p:cNvPr>
          <p:cNvCxnSpPr>
            <a:cxnSpLocks/>
          </p:cNvCxnSpPr>
          <p:nvPr/>
        </p:nvCxnSpPr>
        <p:spPr>
          <a:xfrm>
            <a:off x="7594652" y="4313268"/>
            <a:ext cx="42889" cy="133896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5" name="Connettore diritto 864">
            <a:extLst>
              <a:ext uri="{FF2B5EF4-FFF2-40B4-BE49-F238E27FC236}">
                <a16:creationId xmlns:a16="http://schemas.microsoft.com/office/drawing/2014/main" id="{149BC724-5757-4FEE-9F8F-8AE1C9C31A78}"/>
              </a:ext>
            </a:extLst>
          </p:cNvPr>
          <p:cNvCxnSpPr>
            <a:cxnSpLocks/>
          </p:cNvCxnSpPr>
          <p:nvPr/>
        </p:nvCxnSpPr>
        <p:spPr>
          <a:xfrm>
            <a:off x="7571347" y="4345163"/>
            <a:ext cx="65098" cy="101371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0" name="Connettore diritto 869">
            <a:extLst>
              <a:ext uri="{FF2B5EF4-FFF2-40B4-BE49-F238E27FC236}">
                <a16:creationId xmlns:a16="http://schemas.microsoft.com/office/drawing/2014/main" id="{1D76BE76-C9C1-47E3-BED3-B607BDD76A22}"/>
              </a:ext>
            </a:extLst>
          </p:cNvPr>
          <p:cNvCxnSpPr>
            <a:cxnSpLocks/>
          </p:cNvCxnSpPr>
          <p:nvPr/>
        </p:nvCxnSpPr>
        <p:spPr>
          <a:xfrm>
            <a:off x="7544553" y="4365375"/>
            <a:ext cx="89912" cy="8310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5" name="Connettore diritto 874">
            <a:extLst>
              <a:ext uri="{FF2B5EF4-FFF2-40B4-BE49-F238E27FC236}">
                <a16:creationId xmlns:a16="http://schemas.microsoft.com/office/drawing/2014/main" id="{8FE2D365-2BDA-4A16-8832-4D73E236A881}"/>
              </a:ext>
            </a:extLst>
          </p:cNvPr>
          <p:cNvCxnSpPr>
            <a:cxnSpLocks/>
          </p:cNvCxnSpPr>
          <p:nvPr/>
        </p:nvCxnSpPr>
        <p:spPr>
          <a:xfrm flipH="1" flipV="1">
            <a:off x="7521362" y="4397991"/>
            <a:ext cx="109506" cy="46952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8" name="Connettore diritto 877">
            <a:extLst>
              <a:ext uri="{FF2B5EF4-FFF2-40B4-BE49-F238E27FC236}">
                <a16:creationId xmlns:a16="http://schemas.microsoft.com/office/drawing/2014/main" id="{3C09E668-13D8-4B33-BCCA-AB3CD1A055AC}"/>
              </a:ext>
            </a:extLst>
          </p:cNvPr>
          <p:cNvCxnSpPr>
            <a:cxnSpLocks/>
          </p:cNvCxnSpPr>
          <p:nvPr/>
        </p:nvCxnSpPr>
        <p:spPr>
          <a:xfrm flipH="1" flipV="1">
            <a:off x="7487873" y="4421944"/>
            <a:ext cx="150285" cy="30057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2" name="Connettore diritto 881">
            <a:extLst>
              <a:ext uri="{FF2B5EF4-FFF2-40B4-BE49-F238E27FC236}">
                <a16:creationId xmlns:a16="http://schemas.microsoft.com/office/drawing/2014/main" id="{82B5538A-8978-4D29-9CBF-93F866136B74}"/>
              </a:ext>
            </a:extLst>
          </p:cNvPr>
          <p:cNvCxnSpPr>
            <a:cxnSpLocks/>
          </p:cNvCxnSpPr>
          <p:nvPr/>
        </p:nvCxnSpPr>
        <p:spPr>
          <a:xfrm flipH="1">
            <a:off x="7464166" y="4448639"/>
            <a:ext cx="175116" cy="1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5" name="Connettore diritto 884">
            <a:extLst>
              <a:ext uri="{FF2B5EF4-FFF2-40B4-BE49-F238E27FC236}">
                <a16:creationId xmlns:a16="http://schemas.microsoft.com/office/drawing/2014/main" id="{91B54630-4A60-4382-B4A2-C6B91719C232}"/>
              </a:ext>
            </a:extLst>
          </p:cNvPr>
          <p:cNvCxnSpPr>
            <a:cxnSpLocks/>
          </p:cNvCxnSpPr>
          <p:nvPr/>
        </p:nvCxnSpPr>
        <p:spPr>
          <a:xfrm flipH="1">
            <a:off x="7443083" y="4448331"/>
            <a:ext cx="189522" cy="25451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1" name="Connettore diritto 890">
            <a:extLst>
              <a:ext uri="{FF2B5EF4-FFF2-40B4-BE49-F238E27FC236}">
                <a16:creationId xmlns:a16="http://schemas.microsoft.com/office/drawing/2014/main" id="{7F62EC87-805B-439E-AC79-C5E35F89396A}"/>
              </a:ext>
            </a:extLst>
          </p:cNvPr>
          <p:cNvCxnSpPr>
            <a:cxnSpLocks/>
          </p:cNvCxnSpPr>
          <p:nvPr/>
        </p:nvCxnSpPr>
        <p:spPr>
          <a:xfrm flipH="1">
            <a:off x="7421087" y="4444145"/>
            <a:ext cx="212761" cy="54051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E399F27B-AA3A-4C6D-8B5A-B519A5CFF691}"/>
              </a:ext>
            </a:extLst>
          </p:cNvPr>
          <p:cNvCxnSpPr>
            <a:cxnSpLocks/>
          </p:cNvCxnSpPr>
          <p:nvPr/>
        </p:nvCxnSpPr>
        <p:spPr>
          <a:xfrm flipH="1">
            <a:off x="7428045" y="4444143"/>
            <a:ext cx="206420" cy="88904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id="{6FEA0708-70FA-43B6-B562-15AF33BEE314}"/>
              </a:ext>
            </a:extLst>
          </p:cNvPr>
          <p:cNvCxnSpPr>
            <a:cxnSpLocks/>
          </p:cNvCxnSpPr>
          <p:nvPr/>
        </p:nvCxnSpPr>
        <p:spPr>
          <a:xfrm flipH="1">
            <a:off x="7466365" y="4446800"/>
            <a:ext cx="163324" cy="9396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DF017C27-28C6-4024-BE01-2CC0923C9A70}"/>
              </a:ext>
            </a:extLst>
          </p:cNvPr>
          <p:cNvCxnSpPr>
            <a:cxnSpLocks/>
          </p:cNvCxnSpPr>
          <p:nvPr/>
        </p:nvCxnSpPr>
        <p:spPr>
          <a:xfrm flipH="1">
            <a:off x="7500130" y="4447502"/>
            <a:ext cx="131211" cy="96159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8C274015-BBDB-4FDC-B98C-8D94A12766A1}"/>
              </a:ext>
            </a:extLst>
          </p:cNvPr>
          <p:cNvCxnSpPr>
            <a:cxnSpLocks/>
          </p:cNvCxnSpPr>
          <p:nvPr/>
        </p:nvCxnSpPr>
        <p:spPr>
          <a:xfrm flipH="1">
            <a:off x="7538016" y="4445810"/>
            <a:ext cx="91842" cy="104307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86429DB2-6A53-4266-9892-98BA4962E82F}"/>
              </a:ext>
            </a:extLst>
          </p:cNvPr>
          <p:cNvCxnSpPr>
            <a:cxnSpLocks/>
          </p:cNvCxnSpPr>
          <p:nvPr/>
        </p:nvCxnSpPr>
        <p:spPr>
          <a:xfrm flipH="1">
            <a:off x="7569668" y="4445808"/>
            <a:ext cx="60843" cy="114016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044DDD32-F81A-43A0-8297-555B35ED0C51}"/>
              </a:ext>
            </a:extLst>
          </p:cNvPr>
          <p:cNvCxnSpPr>
            <a:cxnSpLocks/>
          </p:cNvCxnSpPr>
          <p:nvPr/>
        </p:nvCxnSpPr>
        <p:spPr>
          <a:xfrm flipH="1">
            <a:off x="7613107" y="4462278"/>
            <a:ext cx="16763" cy="99969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BF78FB17-CC42-4A39-9CEF-6E744D1EC45A}"/>
              </a:ext>
            </a:extLst>
          </p:cNvPr>
          <p:cNvCxnSpPr>
            <a:cxnSpLocks/>
          </p:cNvCxnSpPr>
          <p:nvPr/>
        </p:nvCxnSpPr>
        <p:spPr>
          <a:xfrm>
            <a:off x="7629555" y="4444003"/>
            <a:ext cx="16224" cy="12341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AC28F7D4-B864-4BBC-8978-B26FBF31805E}"/>
              </a:ext>
            </a:extLst>
          </p:cNvPr>
          <p:cNvCxnSpPr>
            <a:cxnSpLocks/>
          </p:cNvCxnSpPr>
          <p:nvPr/>
        </p:nvCxnSpPr>
        <p:spPr>
          <a:xfrm>
            <a:off x="7632068" y="4450350"/>
            <a:ext cx="52688" cy="127414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C4868095-B8B7-4B02-B0E5-3AEA7992C639}"/>
              </a:ext>
            </a:extLst>
          </p:cNvPr>
          <p:cNvCxnSpPr>
            <a:cxnSpLocks/>
          </p:cNvCxnSpPr>
          <p:nvPr/>
        </p:nvCxnSpPr>
        <p:spPr>
          <a:xfrm>
            <a:off x="7632071" y="4450351"/>
            <a:ext cx="86083" cy="13390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B89A80D1-5B96-4D36-9973-3D441FB96A84}"/>
              </a:ext>
            </a:extLst>
          </p:cNvPr>
          <p:cNvCxnSpPr>
            <a:cxnSpLocks/>
          </p:cNvCxnSpPr>
          <p:nvPr/>
        </p:nvCxnSpPr>
        <p:spPr>
          <a:xfrm>
            <a:off x="7629131" y="4446856"/>
            <a:ext cx="123596" cy="144924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EF7F26EC-9092-4192-85C5-B109FC59A347}"/>
              </a:ext>
            </a:extLst>
          </p:cNvPr>
          <p:cNvCxnSpPr>
            <a:cxnSpLocks/>
          </p:cNvCxnSpPr>
          <p:nvPr/>
        </p:nvCxnSpPr>
        <p:spPr>
          <a:xfrm>
            <a:off x="7631432" y="4446272"/>
            <a:ext cx="154623" cy="147751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ttore diritto 207">
            <a:extLst>
              <a:ext uri="{FF2B5EF4-FFF2-40B4-BE49-F238E27FC236}">
                <a16:creationId xmlns:a16="http://schemas.microsoft.com/office/drawing/2014/main" id="{79770502-351E-43F9-B8E2-E48BF59C60F7}"/>
              </a:ext>
            </a:extLst>
          </p:cNvPr>
          <p:cNvCxnSpPr>
            <a:cxnSpLocks/>
          </p:cNvCxnSpPr>
          <p:nvPr/>
        </p:nvCxnSpPr>
        <p:spPr>
          <a:xfrm flipH="1">
            <a:off x="7636445" y="4260752"/>
            <a:ext cx="65866" cy="183251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1" name="Connettore diritto 210">
            <a:extLst>
              <a:ext uri="{FF2B5EF4-FFF2-40B4-BE49-F238E27FC236}">
                <a16:creationId xmlns:a16="http://schemas.microsoft.com/office/drawing/2014/main" id="{1D47F929-8E7C-4A94-BBE5-E89763E1C5C7}"/>
              </a:ext>
            </a:extLst>
          </p:cNvPr>
          <p:cNvCxnSpPr>
            <a:cxnSpLocks/>
          </p:cNvCxnSpPr>
          <p:nvPr/>
        </p:nvCxnSpPr>
        <p:spPr>
          <a:xfrm flipH="1">
            <a:off x="7631583" y="4298031"/>
            <a:ext cx="80823" cy="154241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nettore diritto 223">
            <a:extLst>
              <a:ext uri="{FF2B5EF4-FFF2-40B4-BE49-F238E27FC236}">
                <a16:creationId xmlns:a16="http://schemas.microsoft.com/office/drawing/2014/main" id="{AADC2F4A-C7F9-430A-B962-FD2F74A367C2}"/>
              </a:ext>
            </a:extLst>
          </p:cNvPr>
          <p:cNvCxnSpPr>
            <a:cxnSpLocks/>
          </p:cNvCxnSpPr>
          <p:nvPr/>
        </p:nvCxnSpPr>
        <p:spPr>
          <a:xfrm flipV="1">
            <a:off x="7629806" y="4327300"/>
            <a:ext cx="96700" cy="125934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Connettore diritto 229">
            <a:extLst>
              <a:ext uri="{FF2B5EF4-FFF2-40B4-BE49-F238E27FC236}">
                <a16:creationId xmlns:a16="http://schemas.microsoft.com/office/drawing/2014/main" id="{F74B8B65-6E0B-40CD-B947-7BABA42F49B4}"/>
              </a:ext>
            </a:extLst>
          </p:cNvPr>
          <p:cNvCxnSpPr>
            <a:cxnSpLocks/>
          </p:cNvCxnSpPr>
          <p:nvPr/>
        </p:nvCxnSpPr>
        <p:spPr>
          <a:xfrm flipV="1">
            <a:off x="7629762" y="4364074"/>
            <a:ext cx="105457" cy="93974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nettore diritto 233">
            <a:extLst>
              <a:ext uri="{FF2B5EF4-FFF2-40B4-BE49-F238E27FC236}">
                <a16:creationId xmlns:a16="http://schemas.microsoft.com/office/drawing/2014/main" id="{8DDFC86B-A07F-4ABC-9BC7-0391D437337A}"/>
              </a:ext>
            </a:extLst>
          </p:cNvPr>
          <p:cNvCxnSpPr>
            <a:cxnSpLocks/>
          </p:cNvCxnSpPr>
          <p:nvPr/>
        </p:nvCxnSpPr>
        <p:spPr>
          <a:xfrm flipV="1">
            <a:off x="7630705" y="4399118"/>
            <a:ext cx="115753" cy="5564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Connettore diritto 235">
            <a:extLst>
              <a:ext uri="{FF2B5EF4-FFF2-40B4-BE49-F238E27FC236}">
                <a16:creationId xmlns:a16="http://schemas.microsoft.com/office/drawing/2014/main" id="{255D3A44-4DE4-4899-A66D-F200AA535672}"/>
              </a:ext>
            </a:extLst>
          </p:cNvPr>
          <p:cNvCxnSpPr>
            <a:cxnSpLocks/>
          </p:cNvCxnSpPr>
          <p:nvPr/>
        </p:nvCxnSpPr>
        <p:spPr>
          <a:xfrm flipV="1">
            <a:off x="7620871" y="4431965"/>
            <a:ext cx="138575" cy="24581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Connettore diritto 239">
            <a:extLst>
              <a:ext uri="{FF2B5EF4-FFF2-40B4-BE49-F238E27FC236}">
                <a16:creationId xmlns:a16="http://schemas.microsoft.com/office/drawing/2014/main" id="{CDF6B057-3ED4-42EE-AF5D-7FA0CF11E61B}"/>
              </a:ext>
            </a:extLst>
          </p:cNvPr>
          <p:cNvCxnSpPr>
            <a:cxnSpLocks/>
          </p:cNvCxnSpPr>
          <p:nvPr/>
        </p:nvCxnSpPr>
        <p:spPr>
          <a:xfrm>
            <a:off x="7637455" y="4451343"/>
            <a:ext cx="129743" cy="13147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Connettore diritto 251">
            <a:extLst>
              <a:ext uri="{FF2B5EF4-FFF2-40B4-BE49-F238E27FC236}">
                <a16:creationId xmlns:a16="http://schemas.microsoft.com/office/drawing/2014/main" id="{A98A8A2A-97D1-4029-B5AE-B9EA9AC27834}"/>
              </a:ext>
            </a:extLst>
          </p:cNvPr>
          <p:cNvCxnSpPr>
            <a:cxnSpLocks/>
          </p:cNvCxnSpPr>
          <p:nvPr/>
        </p:nvCxnSpPr>
        <p:spPr>
          <a:xfrm>
            <a:off x="7641350" y="4450718"/>
            <a:ext cx="138070" cy="5050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Connettore diritto 254">
            <a:extLst>
              <a:ext uri="{FF2B5EF4-FFF2-40B4-BE49-F238E27FC236}">
                <a16:creationId xmlns:a16="http://schemas.microsoft.com/office/drawing/2014/main" id="{95B5AA92-8410-4CA2-AF71-6273CBC2C504}"/>
              </a:ext>
            </a:extLst>
          </p:cNvPr>
          <p:cNvCxnSpPr>
            <a:cxnSpLocks/>
          </p:cNvCxnSpPr>
          <p:nvPr/>
        </p:nvCxnSpPr>
        <p:spPr>
          <a:xfrm>
            <a:off x="7627496" y="4443689"/>
            <a:ext cx="164101" cy="91858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Connettore diritto 257">
            <a:extLst>
              <a:ext uri="{FF2B5EF4-FFF2-40B4-BE49-F238E27FC236}">
                <a16:creationId xmlns:a16="http://schemas.microsoft.com/office/drawing/2014/main" id="{77EB33ED-1315-4A0E-A63F-B7257B2BE2CE}"/>
              </a:ext>
            </a:extLst>
          </p:cNvPr>
          <p:cNvCxnSpPr>
            <a:cxnSpLocks/>
          </p:cNvCxnSpPr>
          <p:nvPr/>
        </p:nvCxnSpPr>
        <p:spPr>
          <a:xfrm>
            <a:off x="7639524" y="4451232"/>
            <a:ext cx="161971" cy="112488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5E7A1EB4-0AA5-4091-9D65-E310286809A3}"/>
              </a:ext>
            </a:extLst>
          </p:cNvPr>
          <p:cNvCxnSpPr>
            <a:cxnSpLocks/>
          </p:cNvCxnSpPr>
          <p:nvPr/>
        </p:nvCxnSpPr>
        <p:spPr>
          <a:xfrm flipH="1">
            <a:off x="5264756" y="3400934"/>
            <a:ext cx="973332" cy="192636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8" name="Connettore diritto 577">
            <a:extLst>
              <a:ext uri="{FF2B5EF4-FFF2-40B4-BE49-F238E27FC236}">
                <a16:creationId xmlns:a16="http://schemas.microsoft.com/office/drawing/2014/main" id="{D20478CD-F61C-4827-8E4F-69A363AC6A64}"/>
              </a:ext>
            </a:extLst>
          </p:cNvPr>
          <p:cNvCxnSpPr>
            <a:cxnSpLocks/>
          </p:cNvCxnSpPr>
          <p:nvPr/>
        </p:nvCxnSpPr>
        <p:spPr>
          <a:xfrm flipH="1">
            <a:off x="5202168" y="3365150"/>
            <a:ext cx="973332" cy="192636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0" name="Connettore diritto 579">
            <a:extLst>
              <a:ext uri="{FF2B5EF4-FFF2-40B4-BE49-F238E27FC236}">
                <a16:creationId xmlns:a16="http://schemas.microsoft.com/office/drawing/2014/main" id="{BAF36E2D-989E-493D-B74C-5CA66F528B0F}"/>
              </a:ext>
            </a:extLst>
          </p:cNvPr>
          <p:cNvCxnSpPr>
            <a:cxnSpLocks/>
          </p:cNvCxnSpPr>
          <p:nvPr/>
        </p:nvCxnSpPr>
        <p:spPr>
          <a:xfrm flipH="1">
            <a:off x="5330761" y="3429340"/>
            <a:ext cx="973332" cy="192636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2" name="Connettore diritto 581">
            <a:extLst>
              <a:ext uri="{FF2B5EF4-FFF2-40B4-BE49-F238E27FC236}">
                <a16:creationId xmlns:a16="http://schemas.microsoft.com/office/drawing/2014/main" id="{F8ACA242-176A-4526-9ADB-FED779D46C36}"/>
              </a:ext>
            </a:extLst>
          </p:cNvPr>
          <p:cNvCxnSpPr>
            <a:cxnSpLocks/>
          </p:cNvCxnSpPr>
          <p:nvPr/>
        </p:nvCxnSpPr>
        <p:spPr>
          <a:xfrm flipH="1">
            <a:off x="5394921" y="3463264"/>
            <a:ext cx="973332" cy="192636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4" name="Connettore diritto 583">
            <a:extLst>
              <a:ext uri="{FF2B5EF4-FFF2-40B4-BE49-F238E27FC236}">
                <a16:creationId xmlns:a16="http://schemas.microsoft.com/office/drawing/2014/main" id="{3CE01EEF-E188-4A9E-9570-09398482B892}"/>
              </a:ext>
            </a:extLst>
          </p:cNvPr>
          <p:cNvCxnSpPr>
            <a:cxnSpLocks/>
          </p:cNvCxnSpPr>
          <p:nvPr/>
        </p:nvCxnSpPr>
        <p:spPr>
          <a:xfrm flipH="1">
            <a:off x="5462352" y="3493449"/>
            <a:ext cx="973332" cy="192636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8" name="Connettore diritto 587">
            <a:extLst>
              <a:ext uri="{FF2B5EF4-FFF2-40B4-BE49-F238E27FC236}">
                <a16:creationId xmlns:a16="http://schemas.microsoft.com/office/drawing/2014/main" id="{E23F76A4-B2AC-4485-ABB6-74DBCCE76D61}"/>
              </a:ext>
            </a:extLst>
          </p:cNvPr>
          <p:cNvCxnSpPr>
            <a:cxnSpLocks/>
          </p:cNvCxnSpPr>
          <p:nvPr/>
        </p:nvCxnSpPr>
        <p:spPr>
          <a:xfrm flipH="1">
            <a:off x="5523628" y="3525538"/>
            <a:ext cx="973332" cy="192636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0" name="Connettore diritto 589">
            <a:extLst>
              <a:ext uri="{FF2B5EF4-FFF2-40B4-BE49-F238E27FC236}">
                <a16:creationId xmlns:a16="http://schemas.microsoft.com/office/drawing/2014/main" id="{06969961-60B0-4F70-B0D2-25B2533B3F17}"/>
              </a:ext>
            </a:extLst>
          </p:cNvPr>
          <p:cNvCxnSpPr>
            <a:cxnSpLocks/>
          </p:cNvCxnSpPr>
          <p:nvPr/>
        </p:nvCxnSpPr>
        <p:spPr>
          <a:xfrm flipH="1">
            <a:off x="5583438" y="3560405"/>
            <a:ext cx="973332" cy="192636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Connettore diritto 591">
            <a:extLst>
              <a:ext uri="{FF2B5EF4-FFF2-40B4-BE49-F238E27FC236}">
                <a16:creationId xmlns:a16="http://schemas.microsoft.com/office/drawing/2014/main" id="{E2D7DC6E-C934-4967-AB58-26F2E64B0E92}"/>
              </a:ext>
            </a:extLst>
          </p:cNvPr>
          <p:cNvCxnSpPr>
            <a:cxnSpLocks/>
          </p:cNvCxnSpPr>
          <p:nvPr/>
        </p:nvCxnSpPr>
        <p:spPr>
          <a:xfrm flipH="1">
            <a:off x="5646728" y="3596546"/>
            <a:ext cx="973332" cy="192636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4" name="Connettore diritto 593">
            <a:extLst>
              <a:ext uri="{FF2B5EF4-FFF2-40B4-BE49-F238E27FC236}">
                <a16:creationId xmlns:a16="http://schemas.microsoft.com/office/drawing/2014/main" id="{03A7DDE4-2961-4282-A516-5754F773428A}"/>
              </a:ext>
            </a:extLst>
          </p:cNvPr>
          <p:cNvCxnSpPr>
            <a:cxnSpLocks/>
          </p:cNvCxnSpPr>
          <p:nvPr/>
        </p:nvCxnSpPr>
        <p:spPr>
          <a:xfrm flipH="1">
            <a:off x="5710435" y="3620048"/>
            <a:ext cx="973332" cy="192636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Connettore diritto 595">
            <a:extLst>
              <a:ext uri="{FF2B5EF4-FFF2-40B4-BE49-F238E27FC236}">
                <a16:creationId xmlns:a16="http://schemas.microsoft.com/office/drawing/2014/main" id="{C9ACA163-B0F3-4B94-8ED2-68341ED7CC6C}"/>
              </a:ext>
            </a:extLst>
          </p:cNvPr>
          <p:cNvCxnSpPr>
            <a:cxnSpLocks/>
          </p:cNvCxnSpPr>
          <p:nvPr/>
        </p:nvCxnSpPr>
        <p:spPr>
          <a:xfrm flipH="1">
            <a:off x="5771957" y="3650003"/>
            <a:ext cx="974503" cy="1926995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7" name="Connettore diritto 596">
            <a:extLst>
              <a:ext uri="{FF2B5EF4-FFF2-40B4-BE49-F238E27FC236}">
                <a16:creationId xmlns:a16="http://schemas.microsoft.com/office/drawing/2014/main" id="{4444E0BE-DEB4-45C9-9892-C46E51356720}"/>
              </a:ext>
            </a:extLst>
          </p:cNvPr>
          <p:cNvCxnSpPr>
            <a:cxnSpLocks/>
          </p:cNvCxnSpPr>
          <p:nvPr/>
        </p:nvCxnSpPr>
        <p:spPr>
          <a:xfrm flipH="1">
            <a:off x="5834047" y="3685003"/>
            <a:ext cx="982812" cy="1924231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9" name="Connettore diritto 598">
            <a:extLst>
              <a:ext uri="{FF2B5EF4-FFF2-40B4-BE49-F238E27FC236}">
                <a16:creationId xmlns:a16="http://schemas.microsoft.com/office/drawing/2014/main" id="{034ED670-A995-4A89-B216-DDC05B9D1064}"/>
              </a:ext>
            </a:extLst>
          </p:cNvPr>
          <p:cNvCxnSpPr>
            <a:cxnSpLocks/>
          </p:cNvCxnSpPr>
          <p:nvPr/>
        </p:nvCxnSpPr>
        <p:spPr>
          <a:xfrm flipH="1">
            <a:off x="5897152" y="3718420"/>
            <a:ext cx="973332" cy="192636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1" name="Connettore diritto 600">
            <a:extLst>
              <a:ext uri="{FF2B5EF4-FFF2-40B4-BE49-F238E27FC236}">
                <a16:creationId xmlns:a16="http://schemas.microsoft.com/office/drawing/2014/main" id="{AA2F33B0-8D16-4CFF-A996-B838FE429396}"/>
              </a:ext>
            </a:extLst>
          </p:cNvPr>
          <p:cNvCxnSpPr>
            <a:cxnSpLocks/>
          </p:cNvCxnSpPr>
          <p:nvPr/>
        </p:nvCxnSpPr>
        <p:spPr>
          <a:xfrm flipH="1">
            <a:off x="5966031" y="3744480"/>
            <a:ext cx="973332" cy="192636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3" name="Connettore diritto 602">
            <a:extLst>
              <a:ext uri="{FF2B5EF4-FFF2-40B4-BE49-F238E27FC236}">
                <a16:creationId xmlns:a16="http://schemas.microsoft.com/office/drawing/2014/main" id="{376DD1CE-FCDA-4C83-8349-BD96E90A814E}"/>
              </a:ext>
            </a:extLst>
          </p:cNvPr>
          <p:cNvCxnSpPr>
            <a:cxnSpLocks/>
          </p:cNvCxnSpPr>
          <p:nvPr/>
        </p:nvCxnSpPr>
        <p:spPr>
          <a:xfrm flipH="1">
            <a:off x="6026320" y="3780295"/>
            <a:ext cx="973332" cy="192636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5" name="Connettore diritto 604">
            <a:extLst>
              <a:ext uri="{FF2B5EF4-FFF2-40B4-BE49-F238E27FC236}">
                <a16:creationId xmlns:a16="http://schemas.microsoft.com/office/drawing/2014/main" id="{AD4BD5EE-0548-4164-95AD-A38E51E2F188}"/>
              </a:ext>
            </a:extLst>
          </p:cNvPr>
          <p:cNvCxnSpPr>
            <a:cxnSpLocks/>
          </p:cNvCxnSpPr>
          <p:nvPr/>
        </p:nvCxnSpPr>
        <p:spPr>
          <a:xfrm flipH="1">
            <a:off x="6088622" y="3814088"/>
            <a:ext cx="973332" cy="192636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7" name="Connettore diritto 606">
            <a:extLst>
              <a:ext uri="{FF2B5EF4-FFF2-40B4-BE49-F238E27FC236}">
                <a16:creationId xmlns:a16="http://schemas.microsoft.com/office/drawing/2014/main" id="{0BC14793-FD4B-4DBD-9A1A-08970C3D2007}"/>
              </a:ext>
            </a:extLst>
          </p:cNvPr>
          <p:cNvCxnSpPr>
            <a:cxnSpLocks/>
          </p:cNvCxnSpPr>
          <p:nvPr/>
        </p:nvCxnSpPr>
        <p:spPr>
          <a:xfrm flipH="1">
            <a:off x="6153355" y="3844886"/>
            <a:ext cx="973332" cy="192636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9" name="Connettore diritto 608">
            <a:extLst>
              <a:ext uri="{FF2B5EF4-FFF2-40B4-BE49-F238E27FC236}">
                <a16:creationId xmlns:a16="http://schemas.microsoft.com/office/drawing/2014/main" id="{1D57DB91-2D95-40B4-8574-1312E35DF7E8}"/>
              </a:ext>
            </a:extLst>
          </p:cNvPr>
          <p:cNvCxnSpPr>
            <a:cxnSpLocks/>
          </p:cNvCxnSpPr>
          <p:nvPr/>
        </p:nvCxnSpPr>
        <p:spPr>
          <a:xfrm flipH="1">
            <a:off x="6216603" y="3874075"/>
            <a:ext cx="973332" cy="192636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1" name="Connettore diritto 610">
            <a:extLst>
              <a:ext uri="{FF2B5EF4-FFF2-40B4-BE49-F238E27FC236}">
                <a16:creationId xmlns:a16="http://schemas.microsoft.com/office/drawing/2014/main" id="{FB01441D-2947-464E-B171-2A1FA7D919DD}"/>
              </a:ext>
            </a:extLst>
          </p:cNvPr>
          <p:cNvCxnSpPr>
            <a:cxnSpLocks/>
          </p:cNvCxnSpPr>
          <p:nvPr/>
        </p:nvCxnSpPr>
        <p:spPr>
          <a:xfrm flipH="1">
            <a:off x="6283110" y="3906470"/>
            <a:ext cx="973332" cy="192636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3" name="Connettore diritto 612">
            <a:extLst>
              <a:ext uri="{FF2B5EF4-FFF2-40B4-BE49-F238E27FC236}">
                <a16:creationId xmlns:a16="http://schemas.microsoft.com/office/drawing/2014/main" id="{CA8EFCD2-D6F1-4DD8-A4DE-C65180BE7A11}"/>
              </a:ext>
            </a:extLst>
          </p:cNvPr>
          <p:cNvCxnSpPr>
            <a:cxnSpLocks/>
          </p:cNvCxnSpPr>
          <p:nvPr/>
        </p:nvCxnSpPr>
        <p:spPr>
          <a:xfrm flipH="1">
            <a:off x="6344582" y="3934636"/>
            <a:ext cx="973332" cy="192636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4" name="Connettore diritto 613">
            <a:extLst>
              <a:ext uri="{FF2B5EF4-FFF2-40B4-BE49-F238E27FC236}">
                <a16:creationId xmlns:a16="http://schemas.microsoft.com/office/drawing/2014/main" id="{441D762E-1F88-4145-8872-BC228543B1E9}"/>
              </a:ext>
            </a:extLst>
          </p:cNvPr>
          <p:cNvCxnSpPr>
            <a:cxnSpLocks/>
          </p:cNvCxnSpPr>
          <p:nvPr/>
        </p:nvCxnSpPr>
        <p:spPr>
          <a:xfrm flipH="1">
            <a:off x="6413275" y="3968800"/>
            <a:ext cx="973332" cy="192636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5" name="Connettore diritto 614">
            <a:extLst>
              <a:ext uri="{FF2B5EF4-FFF2-40B4-BE49-F238E27FC236}">
                <a16:creationId xmlns:a16="http://schemas.microsoft.com/office/drawing/2014/main" id="{8CE89E24-8B0A-4440-9E73-9E5BBD9146C4}"/>
              </a:ext>
            </a:extLst>
          </p:cNvPr>
          <p:cNvCxnSpPr>
            <a:cxnSpLocks/>
          </p:cNvCxnSpPr>
          <p:nvPr/>
        </p:nvCxnSpPr>
        <p:spPr>
          <a:xfrm flipH="1">
            <a:off x="6467724" y="4000932"/>
            <a:ext cx="973332" cy="192636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8" name="Connettore diritto 617">
            <a:extLst>
              <a:ext uri="{FF2B5EF4-FFF2-40B4-BE49-F238E27FC236}">
                <a16:creationId xmlns:a16="http://schemas.microsoft.com/office/drawing/2014/main" id="{4CBC52E2-C230-422B-AD86-58CEFEF6EC11}"/>
              </a:ext>
            </a:extLst>
          </p:cNvPr>
          <p:cNvCxnSpPr>
            <a:cxnSpLocks/>
          </p:cNvCxnSpPr>
          <p:nvPr/>
        </p:nvCxnSpPr>
        <p:spPr>
          <a:xfrm flipH="1">
            <a:off x="6537041" y="4027139"/>
            <a:ext cx="973332" cy="192636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0" name="Connettore diritto 619">
            <a:extLst>
              <a:ext uri="{FF2B5EF4-FFF2-40B4-BE49-F238E27FC236}">
                <a16:creationId xmlns:a16="http://schemas.microsoft.com/office/drawing/2014/main" id="{C005978D-FD8C-4664-B24C-8B49C4A73039}"/>
              </a:ext>
            </a:extLst>
          </p:cNvPr>
          <p:cNvCxnSpPr>
            <a:cxnSpLocks/>
          </p:cNvCxnSpPr>
          <p:nvPr/>
        </p:nvCxnSpPr>
        <p:spPr>
          <a:xfrm flipH="1">
            <a:off x="6595402" y="4068030"/>
            <a:ext cx="973332" cy="192636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4" name="Connettore diritto 623">
            <a:extLst>
              <a:ext uri="{FF2B5EF4-FFF2-40B4-BE49-F238E27FC236}">
                <a16:creationId xmlns:a16="http://schemas.microsoft.com/office/drawing/2014/main" id="{3CA1C8BF-3A6B-4939-B483-11BB379B2BA7}"/>
              </a:ext>
            </a:extLst>
          </p:cNvPr>
          <p:cNvCxnSpPr>
            <a:cxnSpLocks/>
          </p:cNvCxnSpPr>
          <p:nvPr/>
        </p:nvCxnSpPr>
        <p:spPr>
          <a:xfrm flipH="1">
            <a:off x="6659324" y="4520145"/>
            <a:ext cx="760468" cy="150507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Connettore diritto 626">
            <a:extLst>
              <a:ext uri="{FF2B5EF4-FFF2-40B4-BE49-F238E27FC236}">
                <a16:creationId xmlns:a16="http://schemas.microsoft.com/office/drawing/2014/main" id="{88DC3D61-4661-413D-A7D4-229218E09B55}"/>
              </a:ext>
            </a:extLst>
          </p:cNvPr>
          <p:cNvCxnSpPr>
            <a:cxnSpLocks/>
          </p:cNvCxnSpPr>
          <p:nvPr/>
        </p:nvCxnSpPr>
        <p:spPr>
          <a:xfrm flipH="1">
            <a:off x="6728790" y="4540062"/>
            <a:ext cx="763908" cy="151188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1" name="Connettore diritto 630">
            <a:extLst>
              <a:ext uri="{FF2B5EF4-FFF2-40B4-BE49-F238E27FC236}">
                <a16:creationId xmlns:a16="http://schemas.microsoft.com/office/drawing/2014/main" id="{A6F8CF25-02FD-4166-B159-4E36F278195F}"/>
              </a:ext>
            </a:extLst>
          </p:cNvPr>
          <p:cNvCxnSpPr>
            <a:cxnSpLocks/>
          </p:cNvCxnSpPr>
          <p:nvPr/>
        </p:nvCxnSpPr>
        <p:spPr>
          <a:xfrm flipH="1">
            <a:off x="6786337" y="4553193"/>
            <a:ext cx="775346" cy="1534523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5" name="Connettore diritto 634">
            <a:extLst>
              <a:ext uri="{FF2B5EF4-FFF2-40B4-BE49-F238E27FC236}">
                <a16:creationId xmlns:a16="http://schemas.microsoft.com/office/drawing/2014/main" id="{7D2817C4-55D6-4B2F-9EDA-21BD71D446A0}"/>
              </a:ext>
            </a:extLst>
          </p:cNvPr>
          <p:cNvCxnSpPr>
            <a:cxnSpLocks/>
          </p:cNvCxnSpPr>
          <p:nvPr/>
        </p:nvCxnSpPr>
        <p:spPr>
          <a:xfrm flipH="1">
            <a:off x="6853492" y="4566221"/>
            <a:ext cx="786878" cy="155734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9" name="Connettore diritto 638">
            <a:extLst>
              <a:ext uri="{FF2B5EF4-FFF2-40B4-BE49-F238E27FC236}">
                <a16:creationId xmlns:a16="http://schemas.microsoft.com/office/drawing/2014/main" id="{30D0E2CA-57C6-4561-8181-B62A406E091D}"/>
              </a:ext>
            </a:extLst>
          </p:cNvPr>
          <p:cNvCxnSpPr>
            <a:cxnSpLocks/>
          </p:cNvCxnSpPr>
          <p:nvPr/>
        </p:nvCxnSpPr>
        <p:spPr>
          <a:xfrm flipH="1">
            <a:off x="6917858" y="4573604"/>
            <a:ext cx="797130" cy="1577637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1" name="Connettore diritto 640">
            <a:extLst>
              <a:ext uri="{FF2B5EF4-FFF2-40B4-BE49-F238E27FC236}">
                <a16:creationId xmlns:a16="http://schemas.microsoft.com/office/drawing/2014/main" id="{624D38A5-F464-4E4B-9422-3398654EE014}"/>
              </a:ext>
            </a:extLst>
          </p:cNvPr>
          <p:cNvCxnSpPr>
            <a:cxnSpLocks/>
          </p:cNvCxnSpPr>
          <p:nvPr/>
        </p:nvCxnSpPr>
        <p:spPr>
          <a:xfrm flipH="1">
            <a:off x="6979659" y="4586831"/>
            <a:ext cx="805035" cy="1593280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5" name="Connettore diritto 644">
            <a:extLst>
              <a:ext uri="{FF2B5EF4-FFF2-40B4-BE49-F238E27FC236}">
                <a16:creationId xmlns:a16="http://schemas.microsoft.com/office/drawing/2014/main" id="{ED8F2D91-BB3F-4B10-B1F5-366789D8977C}"/>
              </a:ext>
            </a:extLst>
          </p:cNvPr>
          <p:cNvCxnSpPr>
            <a:cxnSpLocks/>
          </p:cNvCxnSpPr>
          <p:nvPr/>
        </p:nvCxnSpPr>
        <p:spPr>
          <a:xfrm flipH="1">
            <a:off x="7042166" y="4288072"/>
            <a:ext cx="973332" cy="1926364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1" name="Connettore diritto 700">
            <a:extLst>
              <a:ext uri="{FF2B5EF4-FFF2-40B4-BE49-F238E27FC236}">
                <a16:creationId xmlns:a16="http://schemas.microsoft.com/office/drawing/2014/main" id="{01F54110-56FF-45EC-B1AC-CB3543992A59}"/>
              </a:ext>
            </a:extLst>
          </p:cNvPr>
          <p:cNvCxnSpPr>
            <a:cxnSpLocks/>
          </p:cNvCxnSpPr>
          <p:nvPr/>
        </p:nvCxnSpPr>
        <p:spPr>
          <a:xfrm flipH="1">
            <a:off x="7443083" y="4088781"/>
            <a:ext cx="194732" cy="385403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3" name="Connettore diritto 702">
            <a:extLst>
              <a:ext uri="{FF2B5EF4-FFF2-40B4-BE49-F238E27FC236}">
                <a16:creationId xmlns:a16="http://schemas.microsoft.com/office/drawing/2014/main" id="{DA9FC617-DCBA-4A26-A120-8A72FC358647}"/>
              </a:ext>
            </a:extLst>
          </p:cNvPr>
          <p:cNvCxnSpPr>
            <a:cxnSpLocks/>
          </p:cNvCxnSpPr>
          <p:nvPr/>
        </p:nvCxnSpPr>
        <p:spPr>
          <a:xfrm flipH="1">
            <a:off x="7613107" y="4125380"/>
            <a:ext cx="87589" cy="173351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4" name="Connettore diritto 703">
            <a:extLst>
              <a:ext uri="{FF2B5EF4-FFF2-40B4-BE49-F238E27FC236}">
                <a16:creationId xmlns:a16="http://schemas.microsoft.com/office/drawing/2014/main" id="{22B4C91F-EFD1-41D1-8718-0A1A17D103DF}"/>
              </a:ext>
            </a:extLst>
          </p:cNvPr>
          <p:cNvCxnSpPr>
            <a:cxnSpLocks/>
          </p:cNvCxnSpPr>
          <p:nvPr/>
        </p:nvCxnSpPr>
        <p:spPr>
          <a:xfrm flipH="1">
            <a:off x="7703140" y="4156181"/>
            <a:ext cx="59348" cy="117458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5" name="Connettore diritto 704">
            <a:extLst>
              <a:ext uri="{FF2B5EF4-FFF2-40B4-BE49-F238E27FC236}">
                <a16:creationId xmlns:a16="http://schemas.microsoft.com/office/drawing/2014/main" id="{4C6CDF1D-282A-4FDD-9A50-03EECEC1B06E}"/>
              </a:ext>
            </a:extLst>
          </p:cNvPr>
          <p:cNvCxnSpPr>
            <a:cxnSpLocks/>
          </p:cNvCxnSpPr>
          <p:nvPr/>
        </p:nvCxnSpPr>
        <p:spPr>
          <a:xfrm flipH="1">
            <a:off x="7740087" y="4191650"/>
            <a:ext cx="90545" cy="179202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6" name="Connettore diritto 705">
            <a:extLst>
              <a:ext uri="{FF2B5EF4-FFF2-40B4-BE49-F238E27FC236}">
                <a16:creationId xmlns:a16="http://schemas.microsoft.com/office/drawing/2014/main" id="{B79315DF-DA84-4435-961F-8311F924E2A8}"/>
              </a:ext>
            </a:extLst>
          </p:cNvPr>
          <p:cNvCxnSpPr>
            <a:cxnSpLocks/>
          </p:cNvCxnSpPr>
          <p:nvPr/>
        </p:nvCxnSpPr>
        <p:spPr>
          <a:xfrm flipH="1">
            <a:off x="7769386" y="4218522"/>
            <a:ext cx="124279" cy="245966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7" name="Connettore diritto 706">
            <a:extLst>
              <a:ext uri="{FF2B5EF4-FFF2-40B4-BE49-F238E27FC236}">
                <a16:creationId xmlns:a16="http://schemas.microsoft.com/office/drawing/2014/main" id="{372FB96C-244A-41FC-B680-6B31FA2C6210}"/>
              </a:ext>
            </a:extLst>
          </p:cNvPr>
          <p:cNvCxnSpPr>
            <a:cxnSpLocks/>
          </p:cNvCxnSpPr>
          <p:nvPr/>
        </p:nvCxnSpPr>
        <p:spPr>
          <a:xfrm flipH="1">
            <a:off x="7800083" y="4253385"/>
            <a:ext cx="153773" cy="304338"/>
          </a:xfrm>
          <a:prstGeom prst="line">
            <a:avLst/>
          </a:prstGeom>
          <a:ln w="31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9" name="Titolo 1">
            <a:extLst>
              <a:ext uri="{FF2B5EF4-FFF2-40B4-BE49-F238E27FC236}">
                <a16:creationId xmlns:a16="http://schemas.microsoft.com/office/drawing/2014/main" id="{E393FFA2-74AC-40F3-94BB-D5ADE7D85D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33" y="30639"/>
            <a:ext cx="5400000" cy="646624"/>
          </a:xfrm>
          <a:ln>
            <a:solidFill>
              <a:srgbClr val="3333FF"/>
            </a:solidFill>
          </a:ln>
        </p:spPr>
        <p:txBody>
          <a:bodyPr>
            <a:normAutofit/>
          </a:bodyPr>
          <a:lstStyle/>
          <a:p>
            <a:r>
              <a:rPr lang="it-IT" sz="2001" dirty="0">
                <a:solidFill>
                  <a:srgbClr val="3333FF"/>
                </a:solidFill>
                <a:latin typeface="Comic Sans MS" panose="030F0702030302020204" pitchFamily="66" charset="0"/>
              </a:rPr>
              <a:t>GEOMETRIA DESCRITTIVA DINAMICA </a:t>
            </a:r>
            <a:r>
              <a:rPr lang="it-IT" sz="1600" dirty="0">
                <a:solidFill>
                  <a:srgbClr val="3333FF"/>
                </a:solidFill>
                <a:latin typeface="Comic Sans MS" panose="030F0702030302020204" pitchFamily="66" charset="0"/>
              </a:rPr>
              <a:t>COMPENETRAZIONE DI SOLIDI A FACCE  (6)</a:t>
            </a:r>
            <a:endParaRPr lang="it-IT" sz="1600" dirty="0">
              <a:solidFill>
                <a:srgbClr val="3333FF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46ABA91-C484-44F2-A81F-25D79A33E24A}"/>
              </a:ext>
            </a:extLst>
          </p:cNvPr>
          <p:cNvSpPr txBox="1"/>
          <p:nvPr/>
        </p:nvSpPr>
        <p:spPr>
          <a:xfrm>
            <a:off x="70512" y="1440375"/>
            <a:ext cx="42126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Infine, dopo aver eliminato le parti nascoste dei solidi si ottiene la seguente immagine della composizione</a:t>
            </a:r>
          </a:p>
        </p:txBody>
      </p:sp>
      <p:sp>
        <p:nvSpPr>
          <p:cNvPr id="119" name="CasellaDiTesto 118">
            <a:extLst>
              <a:ext uri="{FF2B5EF4-FFF2-40B4-BE49-F238E27FC236}">
                <a16:creationId xmlns:a16="http://schemas.microsoft.com/office/drawing/2014/main" id="{5344DE47-1204-468C-A42D-EF6129285CF3}"/>
              </a:ext>
            </a:extLst>
          </p:cNvPr>
          <p:cNvSpPr txBox="1"/>
          <p:nvPr/>
        </p:nvSpPr>
        <p:spPr>
          <a:xfrm>
            <a:off x="0" y="2799914"/>
            <a:ext cx="1800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Piramide blu</a:t>
            </a:r>
          </a:p>
        </p:txBody>
      </p:sp>
      <p:sp>
        <p:nvSpPr>
          <p:cNvPr id="478" name="CasellaDiTesto 477">
            <a:extLst>
              <a:ext uri="{FF2B5EF4-FFF2-40B4-BE49-F238E27FC236}">
                <a16:creationId xmlns:a16="http://schemas.microsoft.com/office/drawing/2014/main" id="{006CAD5E-EC5D-42E6-BC73-4F37923FF2DF}"/>
              </a:ext>
            </a:extLst>
          </p:cNvPr>
          <p:cNvSpPr txBox="1"/>
          <p:nvPr/>
        </p:nvSpPr>
        <p:spPr>
          <a:xfrm>
            <a:off x="0" y="3295187"/>
            <a:ext cx="1800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Piramide verde</a:t>
            </a:r>
          </a:p>
        </p:txBody>
      </p:sp>
      <p:sp>
        <p:nvSpPr>
          <p:cNvPr id="486" name="CasellaDiTesto 485">
            <a:extLst>
              <a:ext uri="{FF2B5EF4-FFF2-40B4-BE49-F238E27FC236}">
                <a16:creationId xmlns:a16="http://schemas.microsoft.com/office/drawing/2014/main" id="{115D1C6D-0320-4277-A38A-1A4539733817}"/>
              </a:ext>
            </a:extLst>
          </p:cNvPr>
          <p:cNvSpPr txBox="1"/>
          <p:nvPr/>
        </p:nvSpPr>
        <p:spPr>
          <a:xfrm>
            <a:off x="0" y="3838957"/>
            <a:ext cx="1800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Piramide rossa</a:t>
            </a:r>
          </a:p>
        </p:txBody>
      </p:sp>
      <p:sp>
        <p:nvSpPr>
          <p:cNvPr id="491" name="CasellaDiTesto 490">
            <a:extLst>
              <a:ext uri="{FF2B5EF4-FFF2-40B4-BE49-F238E27FC236}">
                <a16:creationId xmlns:a16="http://schemas.microsoft.com/office/drawing/2014/main" id="{DF176F30-92BE-4CAA-AFE8-120F4D98FB02}"/>
              </a:ext>
            </a:extLst>
          </p:cNvPr>
          <p:cNvSpPr txBox="1"/>
          <p:nvPr/>
        </p:nvSpPr>
        <p:spPr>
          <a:xfrm>
            <a:off x="0" y="4337755"/>
            <a:ext cx="1800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Cubo</a:t>
            </a:r>
          </a:p>
        </p:txBody>
      </p:sp>
      <p:sp>
        <p:nvSpPr>
          <p:cNvPr id="403" name="Pulsante di azione: vuoto 402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39F17EC8-3DD0-4B72-9CB6-6680302BD3F0}"/>
              </a:ext>
            </a:extLst>
          </p:cNvPr>
          <p:cNvSpPr/>
          <p:nvPr/>
        </p:nvSpPr>
        <p:spPr>
          <a:xfrm>
            <a:off x="7738911" y="11398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+mj-lt"/>
              </a:rPr>
              <a:t>Torna a dati</a:t>
            </a:r>
          </a:p>
        </p:txBody>
      </p:sp>
      <p:cxnSp>
        <p:nvCxnSpPr>
          <p:cNvPr id="415" name="Connettore diritto 414">
            <a:extLst>
              <a:ext uri="{FF2B5EF4-FFF2-40B4-BE49-F238E27FC236}">
                <a16:creationId xmlns:a16="http://schemas.microsoft.com/office/drawing/2014/main" id="{C9645DF4-5F3F-4A39-9F25-96F0C4B74719}"/>
              </a:ext>
            </a:extLst>
          </p:cNvPr>
          <p:cNvCxnSpPr>
            <a:cxnSpLocks/>
          </p:cNvCxnSpPr>
          <p:nvPr/>
        </p:nvCxnSpPr>
        <p:spPr>
          <a:xfrm>
            <a:off x="4806506" y="4467622"/>
            <a:ext cx="662894" cy="11584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7" name="Connettore diritto 416">
            <a:extLst>
              <a:ext uri="{FF2B5EF4-FFF2-40B4-BE49-F238E27FC236}">
                <a16:creationId xmlns:a16="http://schemas.microsoft.com/office/drawing/2014/main" id="{7578F556-C46B-4006-BC07-7706C22C7804}"/>
              </a:ext>
            </a:extLst>
          </p:cNvPr>
          <p:cNvCxnSpPr>
            <a:cxnSpLocks/>
          </p:cNvCxnSpPr>
          <p:nvPr/>
        </p:nvCxnSpPr>
        <p:spPr>
          <a:xfrm flipV="1">
            <a:off x="5338941" y="5598621"/>
            <a:ext cx="477768" cy="49312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3" name="Connettore diritto 422">
            <a:extLst>
              <a:ext uri="{FF2B5EF4-FFF2-40B4-BE49-F238E27FC236}">
                <a16:creationId xmlns:a16="http://schemas.microsoft.com/office/drawing/2014/main" id="{D2CF5BDD-60D8-4351-9912-9F74581B17DF}"/>
              </a:ext>
            </a:extLst>
          </p:cNvPr>
          <p:cNvCxnSpPr>
            <a:cxnSpLocks/>
          </p:cNvCxnSpPr>
          <p:nvPr/>
        </p:nvCxnSpPr>
        <p:spPr>
          <a:xfrm>
            <a:off x="4798546" y="4456506"/>
            <a:ext cx="532107" cy="162979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uppo 39">
            <a:extLst>
              <a:ext uri="{FF2B5EF4-FFF2-40B4-BE49-F238E27FC236}">
                <a16:creationId xmlns:a16="http://schemas.microsoft.com/office/drawing/2014/main" id="{F04302B7-E9CA-4752-BA56-71ED34F9488F}"/>
              </a:ext>
            </a:extLst>
          </p:cNvPr>
          <p:cNvGrpSpPr/>
          <p:nvPr/>
        </p:nvGrpSpPr>
        <p:grpSpPr>
          <a:xfrm>
            <a:off x="6301167" y="5564176"/>
            <a:ext cx="1631186" cy="1026909"/>
            <a:chOff x="6304355" y="5564176"/>
            <a:chExt cx="1631186" cy="1026909"/>
          </a:xfrm>
        </p:grpSpPr>
        <p:cxnSp>
          <p:nvCxnSpPr>
            <p:cNvPr id="31" name="Connettore diritto 30">
              <a:extLst>
                <a:ext uri="{FF2B5EF4-FFF2-40B4-BE49-F238E27FC236}">
                  <a16:creationId xmlns:a16="http://schemas.microsoft.com/office/drawing/2014/main" id="{6FE94DFC-EAEF-4A39-93A0-7673B90D357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04861" y="5914556"/>
              <a:ext cx="113641" cy="669914"/>
            </a:xfrm>
            <a:prstGeom prst="line">
              <a:avLst/>
            </a:prstGeom>
            <a:ln w="3175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ttore diritto 36">
              <a:extLst>
                <a:ext uri="{FF2B5EF4-FFF2-40B4-BE49-F238E27FC236}">
                  <a16:creationId xmlns:a16="http://schemas.microsoft.com/office/drawing/2014/main" id="{63180812-23BA-4008-8F68-C7D0670C8BF3}"/>
                </a:ext>
              </a:extLst>
            </p:cNvPr>
            <p:cNvCxnSpPr>
              <a:cxnSpLocks/>
            </p:cNvCxnSpPr>
            <p:nvPr/>
          </p:nvCxnSpPr>
          <p:spPr>
            <a:xfrm>
              <a:off x="7424870" y="5564176"/>
              <a:ext cx="510671" cy="487127"/>
            </a:xfrm>
            <a:prstGeom prst="line">
              <a:avLst/>
            </a:prstGeom>
            <a:ln w="3175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8" name="Connettore diritto 427">
              <a:extLst>
                <a:ext uri="{FF2B5EF4-FFF2-40B4-BE49-F238E27FC236}">
                  <a16:creationId xmlns:a16="http://schemas.microsoft.com/office/drawing/2014/main" id="{39AF5D0C-132C-4C80-8868-36FC971FEA7D}"/>
                </a:ext>
              </a:extLst>
            </p:cNvPr>
            <p:cNvCxnSpPr/>
            <p:nvPr/>
          </p:nvCxnSpPr>
          <p:spPr>
            <a:xfrm flipV="1">
              <a:off x="6304355" y="6053200"/>
              <a:ext cx="1627897" cy="537885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FA273FBA-D0F4-4ECF-AD63-C382D8CD1284}"/>
              </a:ext>
            </a:extLst>
          </p:cNvPr>
          <p:cNvCxnSpPr>
            <a:cxnSpLocks/>
          </p:cNvCxnSpPr>
          <p:nvPr/>
        </p:nvCxnSpPr>
        <p:spPr>
          <a:xfrm flipV="1">
            <a:off x="7392957" y="3466252"/>
            <a:ext cx="484729" cy="50290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C0065477-238B-48F3-BB39-CA81FD234D33}"/>
              </a:ext>
            </a:extLst>
          </p:cNvPr>
          <p:cNvCxnSpPr>
            <a:cxnSpLocks/>
          </p:cNvCxnSpPr>
          <p:nvPr/>
        </p:nvCxnSpPr>
        <p:spPr>
          <a:xfrm>
            <a:off x="7731613" y="4977746"/>
            <a:ext cx="681959" cy="11802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30C5C67F-3B97-4608-BE0F-2CA99A1AF32D}"/>
              </a:ext>
            </a:extLst>
          </p:cNvPr>
          <p:cNvCxnSpPr>
            <a:cxnSpLocks/>
          </p:cNvCxnSpPr>
          <p:nvPr/>
        </p:nvCxnSpPr>
        <p:spPr>
          <a:xfrm>
            <a:off x="7880617" y="3466252"/>
            <a:ext cx="532955" cy="162951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0" name="Connettore diritto 439">
            <a:extLst>
              <a:ext uri="{FF2B5EF4-FFF2-40B4-BE49-F238E27FC236}">
                <a16:creationId xmlns:a16="http://schemas.microsoft.com/office/drawing/2014/main" id="{FD207CEC-69DD-441C-87FB-5A445BA8227E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10047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5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0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5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80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500"/>
                            </p:stCondLst>
                            <p:childTnLst>
                              <p:par>
                                <p:cTn id="8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9000"/>
                            </p:stCondLst>
                            <p:childTnLst>
                              <p:par>
                                <p:cTn id="8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9500"/>
                            </p:stCondLst>
                            <p:childTnLst>
                              <p:par>
                                <p:cTn id="9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0"/>
                            </p:stCondLst>
                            <p:childTnLst>
                              <p:par>
                                <p:cTn id="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3500"/>
                            </p:stCondLst>
                            <p:childTnLst>
                              <p:par>
                                <p:cTn id="1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4000"/>
                            </p:stCondLst>
                            <p:childTnLst>
                              <p:par>
                                <p:cTn id="1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4500"/>
                            </p:stCondLst>
                            <p:childTnLst>
                              <p:par>
                                <p:cTn id="1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5500"/>
                            </p:stCondLst>
                            <p:childTnLst>
                              <p:par>
                                <p:cTn id="1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6000"/>
                            </p:stCondLst>
                            <p:childTnLst>
                              <p:par>
                                <p:cTn id="1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6500"/>
                            </p:stCondLst>
                            <p:childTnLst>
                              <p:par>
                                <p:cTn id="1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7000"/>
                            </p:stCondLst>
                            <p:childTnLst>
                              <p:par>
                                <p:cTn id="1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7500"/>
                            </p:stCondLst>
                            <p:childTnLst>
                              <p:par>
                                <p:cTn id="1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8000"/>
                            </p:stCondLst>
                            <p:childTnLst>
                              <p:par>
                                <p:cTn id="1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8500"/>
                            </p:stCondLst>
                            <p:childTnLst>
                              <p:par>
                                <p:cTn id="1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19000"/>
                            </p:stCondLst>
                            <p:childTnLst>
                              <p:par>
                                <p:cTn id="1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19500"/>
                            </p:stCondLst>
                            <p:childTnLst>
                              <p:par>
                                <p:cTn id="1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20000"/>
                            </p:stCondLst>
                            <p:childTnLst>
                              <p:par>
                                <p:cTn id="1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20500"/>
                            </p:stCondLst>
                            <p:childTnLst>
                              <p:par>
                                <p:cTn id="1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21000"/>
                            </p:stCondLst>
                            <p:childTnLst>
                              <p:par>
                                <p:cTn id="18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21500"/>
                            </p:stCondLst>
                            <p:childTnLst>
                              <p:par>
                                <p:cTn id="18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22000"/>
                            </p:stCondLst>
                            <p:childTnLst>
                              <p:par>
                                <p:cTn id="19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22500"/>
                            </p:stCondLst>
                            <p:childTnLst>
                              <p:par>
                                <p:cTn id="19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23000"/>
                            </p:stCondLst>
                            <p:childTnLst>
                              <p:par>
                                <p:cTn id="20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23500"/>
                            </p:stCondLst>
                            <p:childTnLst>
                              <p:par>
                                <p:cTn id="20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24000"/>
                            </p:stCondLst>
                            <p:childTnLst>
                              <p:par>
                                <p:cTn id="20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24500"/>
                            </p:stCondLst>
                            <p:childTnLst>
                              <p:par>
                                <p:cTn id="2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500"/>
                                        <p:tgtEl>
                                          <p:spTgt spid="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25000"/>
                            </p:stCondLst>
                            <p:childTnLst>
                              <p:par>
                                <p:cTn id="2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25500"/>
                            </p:stCondLst>
                            <p:childTnLst>
                              <p:par>
                                <p:cTn id="2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3" dur="50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26000"/>
                            </p:stCondLst>
                            <p:childTnLst>
                              <p:par>
                                <p:cTn id="2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7" dur="500"/>
                                        <p:tgtEl>
                                          <p:spTgt spid="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26500"/>
                            </p:stCondLst>
                            <p:childTnLst>
                              <p:par>
                                <p:cTn id="2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1" dur="500"/>
                                        <p:tgtEl>
                                          <p:spTgt spid="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27000"/>
                            </p:stCondLst>
                            <p:childTnLst>
                              <p:par>
                                <p:cTn id="2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5" dur="500"/>
                                        <p:tgtEl>
                                          <p:spTgt spid="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27500"/>
                            </p:stCondLst>
                            <p:childTnLst>
                              <p:par>
                                <p:cTn id="2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9" dur="50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28000"/>
                            </p:stCondLst>
                            <p:childTnLst>
                              <p:par>
                                <p:cTn id="2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3" dur="500"/>
                                        <p:tgtEl>
                                          <p:spTgt spid="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28500"/>
                            </p:stCondLst>
                            <p:childTnLst>
                              <p:par>
                                <p:cTn id="2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7" dur="500"/>
                                        <p:tgtEl>
                                          <p:spTgt spid="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29000"/>
                            </p:stCondLst>
                            <p:childTnLst>
                              <p:par>
                                <p:cTn id="2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1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29500"/>
                            </p:stCondLst>
                            <p:childTnLst>
                              <p:par>
                                <p:cTn id="2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5" dur="500"/>
                                        <p:tgtEl>
                                          <p:spTgt spid="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30000"/>
                            </p:stCondLst>
                            <p:childTnLst>
                              <p:par>
                                <p:cTn id="2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9" dur="500"/>
                                        <p:tgtEl>
                                          <p:spTgt spid="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30500"/>
                            </p:stCondLst>
                            <p:childTnLst>
                              <p:par>
                                <p:cTn id="2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3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31000"/>
                            </p:stCondLst>
                            <p:childTnLst>
                              <p:par>
                                <p:cTn id="2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31500"/>
                            </p:stCondLst>
                            <p:childTnLst>
                              <p:par>
                                <p:cTn id="2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1" dur="500"/>
                                        <p:tgtEl>
                                          <p:spTgt spid="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32000"/>
                            </p:stCondLst>
                            <p:childTnLst>
                              <p:par>
                                <p:cTn id="2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5" dur="500"/>
                                        <p:tgtEl>
                                          <p:spTgt spid="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32500"/>
                            </p:stCondLst>
                            <p:childTnLst>
                              <p:par>
                                <p:cTn id="2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9" dur="500"/>
                                        <p:tgtEl>
                                          <p:spTgt spid="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33000"/>
                            </p:stCondLst>
                            <p:childTnLst>
                              <p:par>
                                <p:cTn id="2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3" dur="500"/>
                                        <p:tgtEl>
                                          <p:spTgt spid="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33500"/>
                            </p:stCondLst>
                            <p:childTnLst>
                              <p:par>
                                <p:cTn id="28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7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>
                            <p:stCondLst>
                              <p:cond delay="34000"/>
                            </p:stCondLst>
                            <p:childTnLst>
                              <p:par>
                                <p:cTn id="28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1" dur="500"/>
                                        <p:tgtEl>
                                          <p:spTgt spid="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>
                            <p:stCondLst>
                              <p:cond delay="34500"/>
                            </p:stCondLst>
                            <p:childTnLst>
                              <p:par>
                                <p:cTn id="29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5" dur="500"/>
                                        <p:tgtEl>
                                          <p:spTgt spid="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35000"/>
                            </p:stCondLst>
                            <p:childTnLst>
                              <p:par>
                                <p:cTn id="29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9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>
                            <p:stCondLst>
                              <p:cond delay="35500"/>
                            </p:stCondLst>
                            <p:childTnLst>
                              <p:par>
                                <p:cTn id="30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3" dur="500"/>
                                        <p:tgtEl>
                                          <p:spTgt spid="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>
                            <p:stCondLst>
                              <p:cond delay="36000"/>
                            </p:stCondLst>
                            <p:childTnLst>
                              <p:par>
                                <p:cTn id="30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7" dur="500"/>
                                        <p:tgtEl>
                                          <p:spTgt spid="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2" dur="500" fill="hold"/>
                                        <p:tgtEl>
                                          <p:spTgt spid="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3" dur="500" fill="hold"/>
                                        <p:tgtEl>
                                          <p:spTgt spid="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8" dur="500"/>
                                        <p:tgtEl>
                                          <p:spTgt spid="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9" fill="hold">
                            <p:stCondLst>
                              <p:cond delay="500"/>
                            </p:stCondLst>
                            <p:childTnLst>
                              <p:par>
                                <p:cTn id="3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2" dur="500"/>
                                        <p:tgtEl>
                                          <p:spTgt spid="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3" fill="hold">
                            <p:stCondLst>
                              <p:cond delay="1000"/>
                            </p:stCondLst>
                            <p:childTnLst>
                              <p:par>
                                <p:cTn id="3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6" dur="500"/>
                                        <p:tgtEl>
                                          <p:spTgt spid="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7" fill="hold">
                            <p:stCondLst>
                              <p:cond delay="1500"/>
                            </p:stCondLst>
                            <p:childTnLst>
                              <p:par>
                                <p:cTn id="3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0" dur="500"/>
                                        <p:tgtEl>
                                          <p:spTgt spid="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4" dur="500"/>
                                        <p:tgtEl>
                                          <p:spTgt spid="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8" dur="500"/>
                                        <p:tgtEl>
                                          <p:spTgt spid="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9" fill="hold">
                            <p:stCondLst>
                              <p:cond delay="3000"/>
                            </p:stCondLst>
                            <p:childTnLst>
                              <p:par>
                                <p:cTn id="3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2" dur="500"/>
                                        <p:tgtEl>
                                          <p:spTgt spid="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6" dur="500"/>
                                        <p:tgtEl>
                                          <p:spTgt spid="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7" fill="hold">
                            <p:stCondLst>
                              <p:cond delay="4000"/>
                            </p:stCondLst>
                            <p:childTnLst>
                              <p:par>
                                <p:cTn id="3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0" dur="500"/>
                                        <p:tgtEl>
                                          <p:spTgt spid="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1" fill="hold">
                            <p:stCondLst>
                              <p:cond delay="4500"/>
                            </p:stCondLst>
                            <p:childTnLst>
                              <p:par>
                                <p:cTn id="3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4" dur="500"/>
                                        <p:tgtEl>
                                          <p:spTgt spid="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5" fill="hold">
                            <p:stCondLst>
                              <p:cond delay="5000"/>
                            </p:stCondLst>
                            <p:childTnLst>
                              <p:par>
                                <p:cTn id="35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8" dur="500"/>
                                        <p:tgtEl>
                                          <p:spTgt spid="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9" fill="hold">
                            <p:stCondLst>
                              <p:cond delay="5500"/>
                            </p:stCondLst>
                            <p:childTnLst>
                              <p:par>
                                <p:cTn id="36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2" dur="500"/>
                                        <p:tgtEl>
                                          <p:spTgt spid="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3" fill="hold">
                            <p:stCondLst>
                              <p:cond delay="6000"/>
                            </p:stCondLst>
                            <p:childTnLst>
                              <p:par>
                                <p:cTn id="3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6" dur="500"/>
                                        <p:tgtEl>
                                          <p:spTgt spid="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7" fill="hold">
                            <p:stCondLst>
                              <p:cond delay="6500"/>
                            </p:stCondLst>
                            <p:childTnLst>
                              <p:par>
                                <p:cTn id="36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0" dur="500"/>
                                        <p:tgtEl>
                                          <p:spTgt spid="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1" fill="hold">
                            <p:stCondLst>
                              <p:cond delay="7000"/>
                            </p:stCondLst>
                            <p:childTnLst>
                              <p:par>
                                <p:cTn id="37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4" dur="500"/>
                                        <p:tgtEl>
                                          <p:spTgt spid="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5" fill="hold">
                            <p:stCondLst>
                              <p:cond delay="7500"/>
                            </p:stCondLst>
                            <p:childTnLst>
                              <p:par>
                                <p:cTn id="37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8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9" fill="hold">
                            <p:stCondLst>
                              <p:cond delay="8000"/>
                            </p:stCondLst>
                            <p:childTnLst>
                              <p:par>
                                <p:cTn id="38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3" fill="hold">
                            <p:stCondLst>
                              <p:cond delay="8500"/>
                            </p:stCondLst>
                            <p:childTnLst>
                              <p:par>
                                <p:cTn id="38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7" fill="hold">
                            <p:stCondLst>
                              <p:cond delay="9000"/>
                            </p:stCondLst>
                            <p:childTnLst>
                              <p:par>
                                <p:cTn id="38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1" fill="hold">
                            <p:stCondLst>
                              <p:cond delay="9500"/>
                            </p:stCondLst>
                            <p:childTnLst>
                              <p:par>
                                <p:cTn id="39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5" fill="hold">
                            <p:stCondLst>
                              <p:cond delay="10000"/>
                            </p:stCondLst>
                            <p:childTnLst>
                              <p:par>
                                <p:cTn id="39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8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9" fill="hold">
                            <p:stCondLst>
                              <p:cond delay="10500"/>
                            </p:stCondLst>
                            <p:childTnLst>
                              <p:par>
                                <p:cTn id="40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3" fill="hold">
                            <p:stCondLst>
                              <p:cond delay="11000"/>
                            </p:stCondLst>
                            <p:childTnLst>
                              <p:par>
                                <p:cTn id="40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6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7" fill="hold">
                            <p:stCondLst>
                              <p:cond delay="11500"/>
                            </p:stCondLst>
                            <p:childTnLst>
                              <p:par>
                                <p:cTn id="40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0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1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4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5" fill="hold">
                            <p:stCondLst>
                              <p:cond delay="12500"/>
                            </p:stCondLst>
                            <p:childTnLst>
                              <p:par>
                                <p:cTn id="4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8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9" fill="hold">
                            <p:stCondLst>
                              <p:cond delay="13000"/>
                            </p:stCondLst>
                            <p:childTnLst>
                              <p:par>
                                <p:cTn id="4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2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3" fill="hold">
                            <p:stCondLst>
                              <p:cond delay="13500"/>
                            </p:stCondLst>
                            <p:childTnLst>
                              <p:par>
                                <p:cTn id="4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6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7" fill="hold">
                            <p:stCondLst>
                              <p:cond delay="14000"/>
                            </p:stCondLst>
                            <p:childTnLst>
                              <p:par>
                                <p:cTn id="4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0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>
                            <p:stCondLst>
                              <p:cond delay="14500"/>
                            </p:stCondLst>
                            <p:childTnLst>
                              <p:par>
                                <p:cTn id="4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4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>
                            <p:stCondLst>
                              <p:cond delay="15000"/>
                            </p:stCondLst>
                            <p:childTnLst>
                              <p:par>
                                <p:cTn id="4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8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>
                            <p:stCondLst>
                              <p:cond delay="15500"/>
                            </p:stCondLst>
                            <p:childTnLst>
                              <p:par>
                                <p:cTn id="4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2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>
                            <p:stCondLst>
                              <p:cond delay="16000"/>
                            </p:stCondLst>
                            <p:childTnLst>
                              <p:par>
                                <p:cTn id="4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6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>
                            <p:stCondLst>
                              <p:cond delay="16500"/>
                            </p:stCondLst>
                            <p:childTnLst>
                              <p:par>
                                <p:cTn id="4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0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>
                            <p:stCondLst>
                              <p:cond delay="17000"/>
                            </p:stCondLst>
                            <p:childTnLst>
                              <p:par>
                                <p:cTn id="45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4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>
                            <p:stCondLst>
                              <p:cond delay="17500"/>
                            </p:stCondLst>
                            <p:childTnLst>
                              <p:par>
                                <p:cTn id="4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8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9" fill="hold">
                            <p:stCondLst>
                              <p:cond delay="18000"/>
                            </p:stCondLst>
                            <p:childTnLst>
                              <p:par>
                                <p:cTn id="46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2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3" fill="hold">
                            <p:stCondLst>
                              <p:cond delay="18500"/>
                            </p:stCondLst>
                            <p:childTnLst>
                              <p:par>
                                <p:cTn id="4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6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7" fill="hold">
                            <p:stCondLst>
                              <p:cond delay="19000"/>
                            </p:stCondLst>
                            <p:childTnLst>
                              <p:par>
                                <p:cTn id="46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1" fill="hold">
                            <p:stCondLst>
                              <p:cond delay="19500"/>
                            </p:stCondLst>
                            <p:childTnLst>
                              <p:par>
                                <p:cTn id="4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5" fill="hold">
                            <p:stCondLst>
                              <p:cond delay="20000"/>
                            </p:stCondLst>
                            <p:childTnLst>
                              <p:par>
                                <p:cTn id="47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9" fill="hold">
                            <p:stCondLst>
                              <p:cond delay="20500"/>
                            </p:stCondLst>
                            <p:childTnLst>
                              <p:par>
                                <p:cTn id="48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3" fill="hold">
                            <p:stCondLst>
                              <p:cond delay="21000"/>
                            </p:stCondLst>
                            <p:childTnLst>
                              <p:par>
                                <p:cTn id="48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6" dur="500"/>
                                        <p:tgtEl>
                                          <p:spTgt spid="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7" fill="hold">
                            <p:stCondLst>
                              <p:cond delay="21500"/>
                            </p:stCondLst>
                            <p:childTnLst>
                              <p:par>
                                <p:cTn id="48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0" dur="500"/>
                                        <p:tgtEl>
                                          <p:spTgt spid="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1" fill="hold">
                      <p:stCondLst>
                        <p:cond delay="indefinite"/>
                      </p:stCondLst>
                      <p:childTnLst>
                        <p:par>
                          <p:cTn id="492" fill="hold">
                            <p:stCondLst>
                              <p:cond delay="0"/>
                            </p:stCondLst>
                            <p:childTnLst>
                              <p:par>
                                <p:cTn id="4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5" dur="500" fill="hold"/>
                                        <p:tgtEl>
                                          <p:spTgt spid="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6" dur="500" fill="hold"/>
                                        <p:tgtEl>
                                          <p:spTgt spid="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7" fill="hold">
                      <p:stCondLst>
                        <p:cond delay="indefinite"/>
                      </p:stCondLst>
                      <p:childTnLst>
                        <p:par>
                          <p:cTn id="498" fill="hold">
                            <p:stCondLst>
                              <p:cond delay="0"/>
                            </p:stCondLst>
                            <p:childTnLst>
                              <p:par>
                                <p:cTn id="4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1" dur="500"/>
                                        <p:tgtEl>
                                          <p:spTgt spid="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2" fill="hold">
                            <p:stCondLst>
                              <p:cond delay="500"/>
                            </p:stCondLst>
                            <p:childTnLst>
                              <p:par>
                                <p:cTn id="50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5" dur="500"/>
                                        <p:tgtEl>
                                          <p:spTgt spid="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6" fill="hold">
                            <p:stCondLst>
                              <p:cond delay="1000"/>
                            </p:stCondLst>
                            <p:childTnLst>
                              <p:par>
                                <p:cTn id="50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9" dur="500"/>
                                        <p:tgtEl>
                                          <p:spTgt spid="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3" dur="500"/>
                                        <p:tgtEl>
                                          <p:spTgt spid="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4" fill="hold">
                            <p:stCondLst>
                              <p:cond delay="2000"/>
                            </p:stCondLst>
                            <p:childTnLst>
                              <p:par>
                                <p:cTn id="5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7" dur="500"/>
                                        <p:tgtEl>
                                          <p:spTgt spid="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8" fill="hold">
                            <p:stCondLst>
                              <p:cond delay="2500"/>
                            </p:stCondLst>
                            <p:childTnLst>
                              <p:par>
                                <p:cTn id="5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1" dur="500"/>
                                        <p:tgtEl>
                                          <p:spTgt spid="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2" fill="hold">
                            <p:stCondLst>
                              <p:cond delay="3000"/>
                            </p:stCondLst>
                            <p:childTnLst>
                              <p:par>
                                <p:cTn id="5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5" dur="500"/>
                                        <p:tgtEl>
                                          <p:spTgt spid="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6" fill="hold">
                            <p:stCondLst>
                              <p:cond delay="3500"/>
                            </p:stCondLst>
                            <p:childTnLst>
                              <p:par>
                                <p:cTn id="5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9" dur="500"/>
                                        <p:tgtEl>
                                          <p:spTgt spid="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0" fill="hold">
                            <p:stCondLst>
                              <p:cond delay="4000"/>
                            </p:stCondLst>
                            <p:childTnLst>
                              <p:par>
                                <p:cTn id="5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3" dur="500"/>
                                        <p:tgtEl>
                                          <p:spTgt spid="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4" fill="hold">
                            <p:stCondLst>
                              <p:cond delay="4500"/>
                            </p:stCondLst>
                            <p:childTnLst>
                              <p:par>
                                <p:cTn id="53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7" dur="500"/>
                                        <p:tgtEl>
                                          <p:spTgt spid="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8" fill="hold">
                            <p:stCondLst>
                              <p:cond delay="5000"/>
                            </p:stCondLst>
                            <p:childTnLst>
                              <p:par>
                                <p:cTn id="53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1" dur="500"/>
                                        <p:tgtEl>
                                          <p:spTgt spid="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2" fill="hold">
                            <p:stCondLst>
                              <p:cond delay="5500"/>
                            </p:stCondLst>
                            <p:childTnLst>
                              <p:par>
                                <p:cTn id="54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5" dur="500"/>
                                        <p:tgtEl>
                                          <p:spTgt spid="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6" fill="hold">
                            <p:stCondLst>
                              <p:cond delay="6000"/>
                            </p:stCondLst>
                            <p:childTnLst>
                              <p:par>
                                <p:cTn id="54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9" dur="500"/>
                                        <p:tgtEl>
                                          <p:spTgt spid="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0" fill="hold">
                            <p:stCondLst>
                              <p:cond delay="6500"/>
                            </p:stCondLst>
                            <p:childTnLst>
                              <p:par>
                                <p:cTn id="55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3" dur="500"/>
                                        <p:tgtEl>
                                          <p:spTgt spid="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4" fill="hold">
                            <p:stCondLst>
                              <p:cond delay="7000"/>
                            </p:stCondLst>
                            <p:childTnLst>
                              <p:par>
                                <p:cTn id="55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7" dur="500"/>
                                        <p:tgtEl>
                                          <p:spTgt spid="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8" fill="hold">
                            <p:stCondLst>
                              <p:cond delay="7500"/>
                            </p:stCondLst>
                            <p:childTnLst>
                              <p:par>
                                <p:cTn id="55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1" dur="500"/>
                                        <p:tgtEl>
                                          <p:spTgt spid="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2" fill="hold">
                            <p:stCondLst>
                              <p:cond delay="8000"/>
                            </p:stCondLst>
                            <p:childTnLst>
                              <p:par>
                                <p:cTn id="56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5" dur="500"/>
                                        <p:tgtEl>
                                          <p:spTgt spid="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6" fill="hold">
                            <p:stCondLst>
                              <p:cond delay="8500"/>
                            </p:stCondLst>
                            <p:childTnLst>
                              <p:par>
                                <p:cTn id="56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9" dur="500"/>
                                        <p:tgtEl>
                                          <p:spTgt spid="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0" fill="hold">
                            <p:stCondLst>
                              <p:cond delay="9000"/>
                            </p:stCondLst>
                            <p:childTnLst>
                              <p:par>
                                <p:cTn id="57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3" dur="500"/>
                                        <p:tgtEl>
                                          <p:spTgt spid="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4" fill="hold">
                            <p:stCondLst>
                              <p:cond delay="9500"/>
                            </p:stCondLst>
                            <p:childTnLst>
                              <p:par>
                                <p:cTn id="57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7" dur="500"/>
                                        <p:tgtEl>
                                          <p:spTgt spid="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8" fill="hold">
                            <p:stCondLst>
                              <p:cond delay="10000"/>
                            </p:stCondLst>
                            <p:childTnLst>
                              <p:par>
                                <p:cTn id="57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1" dur="500"/>
                                        <p:tgtEl>
                                          <p:spTgt spid="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2" fill="hold">
                            <p:stCondLst>
                              <p:cond delay="10500"/>
                            </p:stCondLst>
                            <p:childTnLst>
                              <p:par>
                                <p:cTn id="58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5" dur="500"/>
                                        <p:tgtEl>
                                          <p:spTgt spid="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6" fill="hold">
                            <p:stCondLst>
                              <p:cond delay="11000"/>
                            </p:stCondLst>
                            <p:childTnLst>
                              <p:par>
                                <p:cTn id="58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9" dur="500"/>
                                        <p:tgtEl>
                                          <p:spTgt spid="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0" fill="hold">
                            <p:stCondLst>
                              <p:cond delay="11500"/>
                            </p:stCondLst>
                            <p:childTnLst>
                              <p:par>
                                <p:cTn id="59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3" dur="500"/>
                                        <p:tgtEl>
                                          <p:spTgt spid="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4" fill="hold">
                            <p:stCondLst>
                              <p:cond delay="12000"/>
                            </p:stCondLst>
                            <p:childTnLst>
                              <p:par>
                                <p:cTn id="59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7" dur="500"/>
                                        <p:tgtEl>
                                          <p:spTgt spid="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8" fill="hold">
                            <p:stCondLst>
                              <p:cond delay="12500"/>
                            </p:stCondLst>
                            <p:childTnLst>
                              <p:par>
                                <p:cTn id="59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1" dur="500"/>
                                        <p:tgtEl>
                                          <p:spTgt spid="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2" fill="hold">
                            <p:stCondLst>
                              <p:cond delay="13000"/>
                            </p:stCondLst>
                            <p:childTnLst>
                              <p:par>
                                <p:cTn id="60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5" dur="500"/>
                                        <p:tgtEl>
                                          <p:spTgt spid="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6" fill="hold">
                            <p:stCondLst>
                              <p:cond delay="13500"/>
                            </p:stCondLst>
                            <p:childTnLst>
                              <p:par>
                                <p:cTn id="60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9" dur="500"/>
                                        <p:tgtEl>
                                          <p:spTgt spid="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3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4" fill="hold">
                            <p:stCondLst>
                              <p:cond delay="14500"/>
                            </p:stCondLst>
                            <p:childTnLst>
                              <p:par>
                                <p:cTn id="61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7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8" fill="hold">
                            <p:stCondLst>
                              <p:cond delay="15000"/>
                            </p:stCondLst>
                            <p:childTnLst>
                              <p:par>
                                <p:cTn id="61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1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2" fill="hold">
                            <p:stCondLst>
                              <p:cond delay="15500"/>
                            </p:stCondLst>
                            <p:childTnLst>
                              <p:par>
                                <p:cTn id="62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5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6" fill="hold">
                            <p:stCondLst>
                              <p:cond delay="16000"/>
                            </p:stCondLst>
                            <p:childTnLst>
                              <p:par>
                                <p:cTn id="6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9" dur="500"/>
                                        <p:tgtEl>
                                          <p:spTgt spid="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0" fill="hold">
                            <p:stCondLst>
                              <p:cond delay="16500"/>
                            </p:stCondLst>
                            <p:childTnLst>
                              <p:par>
                                <p:cTn id="6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3" dur="500"/>
                                        <p:tgtEl>
                                          <p:spTgt spid="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4" fill="hold">
                            <p:stCondLst>
                              <p:cond delay="17000"/>
                            </p:stCondLst>
                            <p:childTnLst>
                              <p:par>
                                <p:cTn id="6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7" dur="500"/>
                                        <p:tgtEl>
                                          <p:spTgt spid="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8" fill="hold">
                            <p:stCondLst>
                              <p:cond delay="17500"/>
                            </p:stCondLst>
                            <p:childTnLst>
                              <p:par>
                                <p:cTn id="6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1" dur="500"/>
                                        <p:tgtEl>
                                          <p:spTgt spid="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2" fill="hold">
                            <p:stCondLst>
                              <p:cond delay="18000"/>
                            </p:stCondLst>
                            <p:childTnLst>
                              <p:par>
                                <p:cTn id="6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5" dur="500"/>
                                        <p:tgtEl>
                                          <p:spTgt spid="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6" fill="hold">
                            <p:stCondLst>
                              <p:cond delay="18500"/>
                            </p:stCondLst>
                            <p:childTnLst>
                              <p:par>
                                <p:cTn id="6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9" dur="500"/>
                                        <p:tgtEl>
                                          <p:spTgt spid="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0" fill="hold">
                            <p:stCondLst>
                              <p:cond delay="19000"/>
                            </p:stCondLst>
                            <p:childTnLst>
                              <p:par>
                                <p:cTn id="65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3" dur="500"/>
                                        <p:tgtEl>
                                          <p:spTgt spid="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4" fill="hold">
                            <p:stCondLst>
                              <p:cond delay="19500"/>
                            </p:stCondLst>
                            <p:childTnLst>
                              <p:par>
                                <p:cTn id="65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7" dur="500"/>
                                        <p:tgtEl>
                                          <p:spTgt spid="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8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1" dur="500"/>
                                        <p:tgtEl>
                                          <p:spTgt spid="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2" fill="hold">
                            <p:stCondLst>
                              <p:cond delay="20500"/>
                            </p:stCondLst>
                            <p:childTnLst>
                              <p:par>
                                <p:cTn id="6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6" fill="hold">
                            <p:stCondLst>
                              <p:cond delay="21000"/>
                            </p:stCondLst>
                            <p:childTnLst>
                              <p:par>
                                <p:cTn id="66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0" fill="hold">
                            <p:stCondLst>
                              <p:cond delay="21500"/>
                            </p:stCondLst>
                            <p:childTnLst>
                              <p:par>
                                <p:cTn id="67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4" fill="hold">
                            <p:stCondLst>
                              <p:cond delay="22000"/>
                            </p:stCondLst>
                            <p:childTnLst>
                              <p:par>
                                <p:cTn id="67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8" fill="hold">
                            <p:stCondLst>
                              <p:cond delay="22500"/>
                            </p:stCondLst>
                            <p:childTnLst>
                              <p:par>
                                <p:cTn id="67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2" fill="hold">
                            <p:stCondLst>
                              <p:cond delay="23000"/>
                            </p:stCondLst>
                            <p:childTnLst>
                              <p:par>
                                <p:cTn id="68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6" fill="hold">
                            <p:stCondLst>
                              <p:cond delay="23500"/>
                            </p:stCondLst>
                            <p:childTnLst>
                              <p:par>
                                <p:cTn id="68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0" fill="hold">
                            <p:stCondLst>
                              <p:cond delay="24000"/>
                            </p:stCondLst>
                            <p:childTnLst>
                              <p:par>
                                <p:cTn id="69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4" fill="hold">
                            <p:stCondLst>
                              <p:cond delay="24500"/>
                            </p:stCondLst>
                            <p:childTnLst>
                              <p:par>
                                <p:cTn id="69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8" fill="hold">
                            <p:stCondLst>
                              <p:cond delay="25000"/>
                            </p:stCondLst>
                            <p:childTnLst>
                              <p:par>
                                <p:cTn id="69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1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2" fill="hold">
                            <p:stCondLst>
                              <p:cond delay="25500"/>
                            </p:stCondLst>
                            <p:childTnLst>
                              <p:par>
                                <p:cTn id="70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6" fill="hold">
                            <p:stCondLst>
                              <p:cond delay="26000"/>
                            </p:stCondLst>
                            <p:childTnLst>
                              <p:par>
                                <p:cTn id="70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9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0" fill="hold">
                            <p:stCondLst>
                              <p:cond delay="26500"/>
                            </p:stCondLst>
                            <p:childTnLst>
                              <p:par>
                                <p:cTn id="71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3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4" fill="hold">
                            <p:stCondLst>
                              <p:cond delay="27000"/>
                            </p:stCondLst>
                            <p:childTnLst>
                              <p:par>
                                <p:cTn id="71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7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8" fill="hold">
                            <p:stCondLst>
                              <p:cond delay="27500"/>
                            </p:stCondLst>
                            <p:childTnLst>
                              <p:par>
                                <p:cTn id="71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1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2" fill="hold">
                            <p:stCondLst>
                              <p:cond delay="28000"/>
                            </p:stCondLst>
                            <p:childTnLst>
                              <p:par>
                                <p:cTn id="72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5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6" fill="hold">
                            <p:stCondLst>
                              <p:cond delay="28500"/>
                            </p:stCondLst>
                            <p:childTnLst>
                              <p:par>
                                <p:cTn id="72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9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0" fill="hold">
                            <p:stCondLst>
                              <p:cond delay="29000"/>
                            </p:stCondLst>
                            <p:childTnLst>
                              <p:par>
                                <p:cTn id="73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3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4" fill="hold">
                            <p:stCondLst>
                              <p:cond delay="29500"/>
                            </p:stCondLst>
                            <p:childTnLst>
                              <p:par>
                                <p:cTn id="73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8" fill="hold">
                            <p:stCondLst>
                              <p:cond delay="30000"/>
                            </p:stCondLst>
                            <p:childTnLst>
                              <p:par>
                                <p:cTn id="73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1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2" fill="hold">
                            <p:stCondLst>
                              <p:cond delay="30500"/>
                            </p:stCondLst>
                            <p:childTnLst>
                              <p:par>
                                <p:cTn id="74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5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6" fill="hold">
                            <p:stCondLst>
                              <p:cond delay="31000"/>
                            </p:stCondLst>
                            <p:childTnLst>
                              <p:par>
                                <p:cTn id="7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9" dur="500"/>
                                        <p:tgtEl>
                                          <p:spTgt spid="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0" fill="hold">
                            <p:stCondLst>
                              <p:cond delay="31500"/>
                            </p:stCondLst>
                            <p:childTnLst>
                              <p:par>
                                <p:cTn id="75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3" dur="500"/>
                                        <p:tgtEl>
                                          <p:spTgt spid="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4" fill="hold">
                            <p:stCondLst>
                              <p:cond delay="32000"/>
                            </p:stCondLst>
                            <p:childTnLst>
                              <p:par>
                                <p:cTn id="75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7" dur="500"/>
                                        <p:tgtEl>
                                          <p:spTgt spid="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8" fill="hold">
                            <p:stCondLst>
                              <p:cond delay="32500"/>
                            </p:stCondLst>
                            <p:childTnLst>
                              <p:par>
                                <p:cTn id="75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1" dur="500"/>
                                        <p:tgtEl>
                                          <p:spTgt spid="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2" fill="hold">
                            <p:stCondLst>
                              <p:cond delay="33000"/>
                            </p:stCondLst>
                            <p:childTnLst>
                              <p:par>
                                <p:cTn id="7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5" dur="500"/>
                                        <p:tgtEl>
                                          <p:spTgt spid="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6" fill="hold">
                            <p:stCondLst>
                              <p:cond delay="33500"/>
                            </p:stCondLst>
                            <p:childTnLst>
                              <p:par>
                                <p:cTn id="76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9" dur="500"/>
                                        <p:tgtEl>
                                          <p:spTgt spid="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0" fill="hold">
                            <p:stCondLst>
                              <p:cond delay="34000"/>
                            </p:stCondLst>
                            <p:childTnLst>
                              <p:par>
                                <p:cTn id="77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3" dur="500"/>
                                        <p:tgtEl>
                                          <p:spTgt spid="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4" fill="hold">
                            <p:stCondLst>
                              <p:cond delay="34500"/>
                            </p:stCondLst>
                            <p:childTnLst>
                              <p:par>
                                <p:cTn id="77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7" dur="500"/>
                                        <p:tgtEl>
                                          <p:spTgt spid="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8" fill="hold">
                            <p:stCondLst>
                              <p:cond delay="35000"/>
                            </p:stCondLst>
                            <p:childTnLst>
                              <p:par>
                                <p:cTn id="77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1" dur="500"/>
                                        <p:tgtEl>
                                          <p:spTgt spid="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2" fill="hold">
                            <p:stCondLst>
                              <p:cond delay="35500"/>
                            </p:stCondLst>
                            <p:childTnLst>
                              <p:par>
                                <p:cTn id="78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5" dur="500"/>
                                        <p:tgtEl>
                                          <p:spTgt spid="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6" fill="hold">
                            <p:stCondLst>
                              <p:cond delay="36000"/>
                            </p:stCondLst>
                            <p:childTnLst>
                              <p:par>
                                <p:cTn id="78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9" dur="500"/>
                                        <p:tgtEl>
                                          <p:spTgt spid="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0" fill="hold">
                            <p:stCondLst>
                              <p:cond delay="36500"/>
                            </p:stCondLst>
                            <p:childTnLst>
                              <p:par>
                                <p:cTn id="79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4" fill="hold">
                            <p:stCondLst>
                              <p:cond delay="37000"/>
                            </p:stCondLst>
                            <p:childTnLst>
                              <p:par>
                                <p:cTn id="79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8" fill="hold">
                            <p:stCondLst>
                              <p:cond delay="37500"/>
                            </p:stCondLst>
                            <p:childTnLst>
                              <p:par>
                                <p:cTn id="79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1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2" fill="hold">
                            <p:stCondLst>
                              <p:cond delay="38000"/>
                            </p:stCondLst>
                            <p:childTnLst>
                              <p:par>
                                <p:cTn id="80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5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6" fill="hold">
                            <p:stCondLst>
                              <p:cond delay="38500"/>
                            </p:stCondLst>
                            <p:childTnLst>
                              <p:par>
                                <p:cTn id="80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9" dur="5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0" fill="hold">
                            <p:stCondLst>
                              <p:cond delay="39000"/>
                            </p:stCondLst>
                            <p:childTnLst>
                              <p:par>
                                <p:cTn id="8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3" dur="500"/>
                                        <p:tgtEl>
                                          <p:spTgt spid="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4" fill="hold">
                            <p:stCondLst>
                              <p:cond delay="39500"/>
                            </p:stCondLst>
                            <p:childTnLst>
                              <p:par>
                                <p:cTn id="8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7" dur="5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8" fill="hold">
                            <p:stCondLst>
                              <p:cond delay="40000"/>
                            </p:stCondLst>
                            <p:childTnLst>
                              <p:par>
                                <p:cTn id="8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1" dur="500"/>
                                        <p:tgtEl>
                                          <p:spTgt spid="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2" fill="hold">
                            <p:stCondLst>
                              <p:cond delay="40500"/>
                            </p:stCondLst>
                            <p:childTnLst>
                              <p:par>
                                <p:cTn id="8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5" dur="500"/>
                                        <p:tgtEl>
                                          <p:spTgt spid="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6" fill="hold">
                            <p:stCondLst>
                              <p:cond delay="41000"/>
                            </p:stCondLst>
                            <p:childTnLst>
                              <p:par>
                                <p:cTn id="8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9" dur="500"/>
                                        <p:tgtEl>
                                          <p:spTgt spid="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0" fill="hold">
                            <p:stCondLst>
                              <p:cond delay="41500"/>
                            </p:stCondLst>
                            <p:childTnLst>
                              <p:par>
                                <p:cTn id="8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3" dur="500"/>
                                        <p:tgtEl>
                                          <p:spTgt spid="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4" fill="hold">
                            <p:stCondLst>
                              <p:cond delay="42000"/>
                            </p:stCondLst>
                            <p:childTnLst>
                              <p:par>
                                <p:cTn id="8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7" dur="500"/>
                                        <p:tgtEl>
                                          <p:spTgt spid="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8" fill="hold">
                            <p:stCondLst>
                              <p:cond delay="42500"/>
                            </p:stCondLst>
                            <p:childTnLst>
                              <p:par>
                                <p:cTn id="8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1" dur="500"/>
                                        <p:tgtEl>
                                          <p:spTgt spid="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2" fill="hold">
                            <p:stCondLst>
                              <p:cond delay="43000"/>
                            </p:stCondLst>
                            <p:childTnLst>
                              <p:par>
                                <p:cTn id="8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5" dur="500"/>
                                        <p:tgtEl>
                                          <p:spTgt spid="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6" fill="hold">
                            <p:stCondLst>
                              <p:cond delay="43500"/>
                            </p:stCondLst>
                            <p:childTnLst>
                              <p:par>
                                <p:cTn id="8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0" fill="hold">
                            <p:stCondLst>
                              <p:cond delay="44000"/>
                            </p:stCondLst>
                            <p:childTnLst>
                              <p:par>
                                <p:cTn id="8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4" fill="hold">
                            <p:stCondLst>
                              <p:cond delay="44500"/>
                            </p:stCondLst>
                            <p:childTnLst>
                              <p:par>
                                <p:cTn id="8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8" fill="hold">
                            <p:stCondLst>
                              <p:cond delay="45000"/>
                            </p:stCondLst>
                            <p:childTnLst>
                              <p:par>
                                <p:cTn id="8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2" fill="hold">
                            <p:stCondLst>
                              <p:cond delay="45500"/>
                            </p:stCondLst>
                            <p:childTnLst>
                              <p:par>
                                <p:cTn id="8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6" fill="hold">
                            <p:stCondLst>
                              <p:cond delay="46000"/>
                            </p:stCondLst>
                            <p:childTnLst>
                              <p:par>
                                <p:cTn id="86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0" fill="hold">
                            <p:stCondLst>
                              <p:cond delay="46500"/>
                            </p:stCondLst>
                            <p:childTnLst>
                              <p:par>
                                <p:cTn id="87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4" fill="hold">
                            <p:stCondLst>
                              <p:cond delay="47000"/>
                            </p:stCondLst>
                            <p:childTnLst>
                              <p:par>
                                <p:cTn id="87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8" fill="hold">
                            <p:stCondLst>
                              <p:cond delay="47500"/>
                            </p:stCondLst>
                            <p:childTnLst>
                              <p:par>
                                <p:cTn id="87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2" fill="hold">
                            <p:stCondLst>
                              <p:cond delay="48000"/>
                            </p:stCondLst>
                            <p:childTnLst>
                              <p:par>
                                <p:cTn id="88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6" fill="hold">
                            <p:stCondLst>
                              <p:cond delay="48500"/>
                            </p:stCondLst>
                            <p:childTnLst>
                              <p:par>
                                <p:cTn id="88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0" fill="hold">
                            <p:stCondLst>
                              <p:cond delay="49000"/>
                            </p:stCondLst>
                            <p:childTnLst>
                              <p:par>
                                <p:cTn id="89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3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4" fill="hold">
                            <p:stCondLst>
                              <p:cond delay="49500"/>
                            </p:stCondLst>
                            <p:childTnLst>
                              <p:par>
                                <p:cTn id="89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7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8" fill="hold">
                            <p:stCondLst>
                              <p:cond delay="50000"/>
                            </p:stCondLst>
                            <p:childTnLst>
                              <p:par>
                                <p:cTn id="89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1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2" fill="hold">
                            <p:stCondLst>
                              <p:cond delay="50500"/>
                            </p:stCondLst>
                            <p:childTnLst>
                              <p:par>
                                <p:cTn id="90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5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6" fill="hold">
                            <p:stCondLst>
                              <p:cond delay="51000"/>
                            </p:stCondLst>
                            <p:childTnLst>
                              <p:par>
                                <p:cTn id="90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9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0" fill="hold">
                            <p:stCondLst>
                              <p:cond delay="51500"/>
                            </p:stCondLst>
                            <p:childTnLst>
                              <p:par>
                                <p:cTn id="9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3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4" fill="hold">
                            <p:stCondLst>
                              <p:cond delay="52000"/>
                            </p:stCondLst>
                            <p:childTnLst>
                              <p:par>
                                <p:cTn id="9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7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8" fill="hold">
                            <p:stCondLst>
                              <p:cond delay="52500"/>
                            </p:stCondLst>
                            <p:childTnLst>
                              <p:par>
                                <p:cTn id="9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1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2" fill="hold">
                            <p:stCondLst>
                              <p:cond delay="53000"/>
                            </p:stCondLst>
                            <p:childTnLst>
                              <p:par>
                                <p:cTn id="9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5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6" fill="hold">
                            <p:stCondLst>
                              <p:cond delay="53500"/>
                            </p:stCondLst>
                            <p:childTnLst>
                              <p:par>
                                <p:cTn id="9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9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0" fill="hold">
                            <p:stCondLst>
                              <p:cond delay="54000"/>
                            </p:stCondLst>
                            <p:childTnLst>
                              <p:par>
                                <p:cTn id="9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3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4" fill="hold">
                            <p:stCondLst>
                              <p:cond delay="54500"/>
                            </p:stCondLst>
                            <p:childTnLst>
                              <p:par>
                                <p:cTn id="9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7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8" fill="hold">
                      <p:stCondLst>
                        <p:cond delay="indefinite"/>
                      </p:stCondLst>
                      <p:childTnLst>
                        <p:par>
                          <p:cTn id="939" fill="hold">
                            <p:stCondLst>
                              <p:cond delay="0"/>
                            </p:stCondLst>
                            <p:childTnLst>
                              <p:par>
                                <p:cTn id="9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2" dur="500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3" dur="500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4" fill="hold">
                      <p:stCondLst>
                        <p:cond delay="indefinite"/>
                      </p:stCondLst>
                      <p:childTnLst>
                        <p:par>
                          <p:cTn id="945" fill="hold">
                            <p:stCondLst>
                              <p:cond delay="0"/>
                            </p:stCondLst>
                            <p:childTnLst>
                              <p:par>
                                <p:cTn id="9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8" dur="500"/>
                                        <p:tgtEl>
                                          <p:spTgt spid="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9" fill="hold">
                            <p:stCondLst>
                              <p:cond delay="500"/>
                            </p:stCondLst>
                            <p:childTnLst>
                              <p:par>
                                <p:cTn id="9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3" fill="hold">
                            <p:stCondLst>
                              <p:cond delay="1000"/>
                            </p:stCondLst>
                            <p:childTnLst>
                              <p:par>
                                <p:cTn id="9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6" dur="500"/>
                                        <p:tgtEl>
                                          <p:spTgt spid="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7" fill="hold">
                            <p:stCondLst>
                              <p:cond delay="1500"/>
                            </p:stCondLst>
                            <p:childTnLst>
                              <p:par>
                                <p:cTn id="9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0" dur="500"/>
                                        <p:tgtEl>
                                          <p:spTgt spid="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1" fill="hold">
                            <p:stCondLst>
                              <p:cond delay="2000"/>
                            </p:stCondLst>
                            <p:childTnLst>
                              <p:par>
                                <p:cTn id="9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4" dur="500"/>
                                        <p:tgtEl>
                                          <p:spTgt spid="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8" dur="500"/>
                                        <p:tgtEl>
                                          <p:spTgt spid="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9" fill="hold">
                            <p:stCondLst>
                              <p:cond delay="3000"/>
                            </p:stCondLst>
                            <p:childTnLst>
                              <p:par>
                                <p:cTn id="9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2" dur="500"/>
                                        <p:tgtEl>
                                          <p:spTgt spid="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3" fill="hold">
                            <p:stCondLst>
                              <p:cond delay="3500"/>
                            </p:stCondLst>
                            <p:childTnLst>
                              <p:par>
                                <p:cTn id="9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6" dur="500"/>
                                        <p:tgtEl>
                                          <p:spTgt spid="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7" fill="hold">
                            <p:stCondLst>
                              <p:cond delay="4000"/>
                            </p:stCondLst>
                            <p:childTnLst>
                              <p:par>
                                <p:cTn id="9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0" dur="500"/>
                                        <p:tgtEl>
                                          <p:spTgt spid="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1" fill="hold">
                            <p:stCondLst>
                              <p:cond delay="4500"/>
                            </p:stCondLst>
                            <p:childTnLst>
                              <p:par>
                                <p:cTn id="9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4" dur="500"/>
                                        <p:tgtEl>
                                          <p:spTgt spid="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5" fill="hold">
                            <p:stCondLst>
                              <p:cond delay="5000"/>
                            </p:stCondLst>
                            <p:childTnLst>
                              <p:par>
                                <p:cTn id="98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8" dur="500"/>
                                        <p:tgtEl>
                                          <p:spTgt spid="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9" fill="hold">
                            <p:stCondLst>
                              <p:cond delay="5500"/>
                            </p:stCondLst>
                            <p:childTnLst>
                              <p:par>
                                <p:cTn id="99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2" dur="500"/>
                                        <p:tgtEl>
                                          <p:spTgt spid="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3" fill="hold">
                            <p:stCondLst>
                              <p:cond delay="6000"/>
                            </p:stCondLst>
                            <p:childTnLst>
                              <p:par>
                                <p:cTn id="99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6" dur="500"/>
                                        <p:tgtEl>
                                          <p:spTgt spid="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7" fill="hold">
                            <p:stCondLst>
                              <p:cond delay="6500"/>
                            </p:stCondLst>
                            <p:childTnLst>
                              <p:par>
                                <p:cTn id="99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0" dur="500"/>
                                        <p:tgtEl>
                                          <p:spTgt spid="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1" fill="hold">
                            <p:stCondLst>
                              <p:cond delay="7000"/>
                            </p:stCondLst>
                            <p:childTnLst>
                              <p:par>
                                <p:cTn id="100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4" dur="500"/>
                                        <p:tgtEl>
                                          <p:spTgt spid="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5" fill="hold">
                            <p:stCondLst>
                              <p:cond delay="7500"/>
                            </p:stCondLst>
                            <p:childTnLst>
                              <p:par>
                                <p:cTn id="100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8" dur="500"/>
                                        <p:tgtEl>
                                          <p:spTgt spid="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9" fill="hold">
                            <p:stCondLst>
                              <p:cond delay="8000"/>
                            </p:stCondLst>
                            <p:childTnLst>
                              <p:par>
                                <p:cTn id="10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2" dur="500"/>
                                        <p:tgtEl>
                                          <p:spTgt spid="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3" fill="hold">
                            <p:stCondLst>
                              <p:cond delay="8500"/>
                            </p:stCondLst>
                            <p:childTnLst>
                              <p:par>
                                <p:cTn id="10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6" dur="500"/>
                                        <p:tgtEl>
                                          <p:spTgt spid="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7" fill="hold">
                            <p:stCondLst>
                              <p:cond delay="9000"/>
                            </p:stCondLst>
                            <p:childTnLst>
                              <p:par>
                                <p:cTn id="10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0" dur="500"/>
                                        <p:tgtEl>
                                          <p:spTgt spid="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1" fill="hold">
                            <p:stCondLst>
                              <p:cond delay="9500"/>
                            </p:stCondLst>
                            <p:childTnLst>
                              <p:par>
                                <p:cTn id="10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4" dur="500"/>
                                        <p:tgtEl>
                                          <p:spTgt spid="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5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8" dur="500"/>
                                        <p:tgtEl>
                                          <p:spTgt spid="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9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2" dur="500"/>
                                        <p:tgtEl>
                                          <p:spTgt spid="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3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6" dur="500"/>
                                        <p:tgtEl>
                                          <p:spTgt spid="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7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0" dur="500"/>
                                        <p:tgtEl>
                                          <p:spTgt spid="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1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4" dur="500"/>
                                        <p:tgtEl>
                                          <p:spTgt spid="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5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8" dur="500"/>
                                        <p:tgtEl>
                                          <p:spTgt spid="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9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2" dur="500"/>
                                        <p:tgtEl>
                                          <p:spTgt spid="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3" fill="hold">
                            <p:stCondLst>
                              <p:cond delay="13500"/>
                            </p:stCondLst>
                            <p:childTnLst>
                              <p:par>
                                <p:cTn id="10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6" dur="500"/>
                                        <p:tgtEl>
                                          <p:spTgt spid="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7" fill="hold">
                            <p:stCondLst>
                              <p:cond delay="14000"/>
                            </p:stCondLst>
                            <p:childTnLst>
                              <p:par>
                                <p:cTn id="10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0" dur="500"/>
                                        <p:tgtEl>
                                          <p:spTgt spid="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1" fill="hold">
                            <p:stCondLst>
                              <p:cond delay="14500"/>
                            </p:stCondLst>
                            <p:childTnLst>
                              <p:par>
                                <p:cTn id="106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4" dur="500"/>
                                        <p:tgtEl>
                                          <p:spTgt spid="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5" fill="hold">
                            <p:stCondLst>
                              <p:cond delay="15000"/>
                            </p:stCondLst>
                            <p:childTnLst>
                              <p:par>
                                <p:cTn id="106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8" dur="500"/>
                                        <p:tgtEl>
                                          <p:spTgt spid="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9" fill="hold">
                            <p:stCondLst>
                              <p:cond delay="15500"/>
                            </p:stCondLst>
                            <p:childTnLst>
                              <p:par>
                                <p:cTn id="107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2" dur="500"/>
                                        <p:tgtEl>
                                          <p:spTgt spid="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3" fill="hold">
                            <p:stCondLst>
                              <p:cond delay="16000"/>
                            </p:stCondLst>
                            <p:childTnLst>
                              <p:par>
                                <p:cTn id="107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6" dur="500"/>
                                        <p:tgtEl>
                                          <p:spTgt spid="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7" fill="hold">
                            <p:stCondLst>
                              <p:cond delay="16500"/>
                            </p:stCondLst>
                            <p:childTnLst>
                              <p:par>
                                <p:cTn id="107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0" dur="500"/>
                                        <p:tgtEl>
                                          <p:spTgt spid="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1" fill="hold">
                            <p:stCondLst>
                              <p:cond delay="17000"/>
                            </p:stCondLst>
                            <p:childTnLst>
                              <p:par>
                                <p:cTn id="108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4" dur="500"/>
                                        <p:tgtEl>
                                          <p:spTgt spid="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5" fill="hold">
                            <p:stCondLst>
                              <p:cond delay="17500"/>
                            </p:stCondLst>
                            <p:childTnLst>
                              <p:par>
                                <p:cTn id="108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8" dur="500"/>
                                        <p:tgtEl>
                                          <p:spTgt spid="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9" fill="hold">
                            <p:stCondLst>
                              <p:cond delay="18000"/>
                            </p:stCondLst>
                            <p:childTnLst>
                              <p:par>
                                <p:cTn id="109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2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3" fill="hold">
                            <p:stCondLst>
                              <p:cond delay="18500"/>
                            </p:stCondLst>
                            <p:childTnLst>
                              <p:par>
                                <p:cTn id="109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6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7" fill="hold">
                            <p:stCondLst>
                              <p:cond delay="19000"/>
                            </p:stCondLst>
                            <p:childTnLst>
                              <p:par>
                                <p:cTn id="109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0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1" fill="hold">
                            <p:stCondLst>
                              <p:cond delay="19500"/>
                            </p:stCondLst>
                            <p:childTnLst>
                              <p:par>
                                <p:cTn id="110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4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5" fill="hold">
                            <p:stCondLst>
                              <p:cond delay="20000"/>
                            </p:stCondLst>
                            <p:childTnLst>
                              <p:par>
                                <p:cTn id="110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8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9" fill="hold">
                            <p:stCondLst>
                              <p:cond delay="20500"/>
                            </p:stCondLst>
                            <p:childTnLst>
                              <p:par>
                                <p:cTn id="11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2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3" fill="hold">
                            <p:stCondLst>
                              <p:cond delay="21000"/>
                            </p:stCondLst>
                            <p:childTnLst>
                              <p:par>
                                <p:cTn id="11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6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7" fill="hold">
                            <p:stCondLst>
                              <p:cond delay="21500"/>
                            </p:stCondLst>
                            <p:childTnLst>
                              <p:par>
                                <p:cTn id="11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0" dur="500"/>
                                        <p:tgtEl>
                                          <p:spTgt spid="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1" fill="hold">
                            <p:stCondLst>
                              <p:cond delay="22000"/>
                            </p:stCondLst>
                            <p:childTnLst>
                              <p:par>
                                <p:cTn id="11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4" dur="500"/>
                                        <p:tgtEl>
                                          <p:spTgt spid="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5" fill="hold">
                            <p:stCondLst>
                              <p:cond delay="22500"/>
                            </p:stCondLst>
                            <p:childTnLst>
                              <p:par>
                                <p:cTn id="11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8" dur="500"/>
                                        <p:tgtEl>
                                          <p:spTgt spid="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9" fill="hold">
                            <p:stCondLst>
                              <p:cond delay="23000"/>
                            </p:stCondLst>
                            <p:childTnLst>
                              <p:par>
                                <p:cTn id="11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2" dur="500"/>
                                        <p:tgtEl>
                                          <p:spTgt spid="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3" fill="hold">
                            <p:stCondLst>
                              <p:cond delay="23500"/>
                            </p:stCondLst>
                            <p:childTnLst>
                              <p:par>
                                <p:cTn id="11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6" dur="500"/>
                                        <p:tgtEl>
                                          <p:spTgt spid="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7" fill="hold">
                            <p:stCondLst>
                              <p:cond delay="24000"/>
                            </p:stCondLst>
                            <p:childTnLst>
                              <p:par>
                                <p:cTn id="11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0" dur="500"/>
                                        <p:tgtEl>
                                          <p:spTgt spid="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1" fill="hold">
                            <p:stCondLst>
                              <p:cond delay="24500"/>
                            </p:stCondLst>
                            <p:childTnLst>
                              <p:par>
                                <p:cTn id="11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4" dur="500"/>
                                        <p:tgtEl>
                                          <p:spTgt spid="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5" fill="hold">
                            <p:stCondLst>
                              <p:cond delay="25000"/>
                            </p:stCondLst>
                            <p:childTnLst>
                              <p:par>
                                <p:cTn id="11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8" dur="500"/>
                                        <p:tgtEl>
                                          <p:spTgt spid="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9" fill="hold">
                            <p:stCondLst>
                              <p:cond delay="25500"/>
                            </p:stCondLst>
                            <p:childTnLst>
                              <p:par>
                                <p:cTn id="11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2" dur="500"/>
                                        <p:tgtEl>
                                          <p:spTgt spid="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3" fill="hold">
                            <p:stCondLst>
                              <p:cond delay="26000"/>
                            </p:stCondLst>
                            <p:childTnLst>
                              <p:par>
                                <p:cTn id="115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6" dur="500"/>
                                        <p:tgtEl>
                                          <p:spTgt spid="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7" fill="hold">
                            <p:stCondLst>
                              <p:cond delay="26500"/>
                            </p:stCondLst>
                            <p:childTnLst>
                              <p:par>
                                <p:cTn id="115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0" dur="500"/>
                                        <p:tgtEl>
                                          <p:spTgt spid="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1" fill="hold">
                            <p:stCondLst>
                              <p:cond delay="27000"/>
                            </p:stCondLst>
                            <p:childTnLst>
                              <p:par>
                                <p:cTn id="11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4" dur="500"/>
                                        <p:tgtEl>
                                          <p:spTgt spid="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5" fill="hold">
                            <p:stCondLst>
                              <p:cond delay="27500"/>
                            </p:stCondLst>
                            <p:childTnLst>
                              <p:par>
                                <p:cTn id="116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8" dur="500"/>
                                        <p:tgtEl>
                                          <p:spTgt spid="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9" fill="hold">
                            <p:stCondLst>
                              <p:cond delay="28000"/>
                            </p:stCondLst>
                            <p:childTnLst>
                              <p:par>
                                <p:cTn id="117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2" dur="500"/>
                                        <p:tgtEl>
                                          <p:spTgt spid="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3" fill="hold">
                            <p:stCondLst>
                              <p:cond delay="28500"/>
                            </p:stCondLst>
                            <p:childTnLst>
                              <p:par>
                                <p:cTn id="117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7" fill="hold">
                            <p:stCondLst>
                              <p:cond delay="29000"/>
                            </p:stCondLst>
                            <p:childTnLst>
                              <p:par>
                                <p:cTn id="117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0" dur="50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1" fill="hold">
                            <p:stCondLst>
                              <p:cond delay="29500"/>
                            </p:stCondLst>
                            <p:childTnLst>
                              <p:par>
                                <p:cTn id="118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5" fill="hold">
                            <p:stCondLst>
                              <p:cond delay="30000"/>
                            </p:stCondLst>
                            <p:childTnLst>
                              <p:par>
                                <p:cTn id="118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8" dur="500"/>
                                        <p:tgtEl>
                                          <p:spTgt spid="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19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3" fill="hold">
                            <p:stCondLst>
                              <p:cond delay="31000"/>
                            </p:stCondLst>
                            <p:childTnLst>
                              <p:par>
                                <p:cTn id="119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6" dur="500"/>
                                        <p:tgtEl>
                                          <p:spTgt spid="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7" fill="hold">
                            <p:stCondLst>
                              <p:cond delay="31500"/>
                            </p:stCondLst>
                            <p:childTnLst>
                              <p:par>
                                <p:cTn id="119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1" fill="hold">
                            <p:stCondLst>
                              <p:cond delay="32000"/>
                            </p:stCondLst>
                            <p:childTnLst>
                              <p:par>
                                <p:cTn id="120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4" dur="500"/>
                                        <p:tgtEl>
                                          <p:spTgt spid="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5" fill="hold">
                            <p:stCondLst>
                              <p:cond delay="32500"/>
                            </p:stCondLst>
                            <p:childTnLst>
                              <p:par>
                                <p:cTn id="120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9" fill="hold">
                            <p:stCondLst>
                              <p:cond delay="33000"/>
                            </p:stCondLst>
                            <p:childTnLst>
                              <p:par>
                                <p:cTn id="12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2" dur="500"/>
                                        <p:tgtEl>
                                          <p:spTgt spid="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3" fill="hold">
                            <p:stCondLst>
                              <p:cond delay="33500"/>
                            </p:stCondLst>
                            <p:childTnLst>
                              <p:par>
                                <p:cTn id="12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7" fill="hold">
                            <p:stCondLst>
                              <p:cond delay="34000"/>
                            </p:stCondLst>
                            <p:childTnLst>
                              <p:par>
                                <p:cTn id="12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0" dur="500"/>
                                        <p:tgtEl>
                                          <p:spTgt spid="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1" fill="hold">
                            <p:stCondLst>
                              <p:cond delay="34500"/>
                            </p:stCondLst>
                            <p:childTnLst>
                              <p:par>
                                <p:cTn id="12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5" fill="hold">
                            <p:stCondLst>
                              <p:cond delay="35000"/>
                            </p:stCondLst>
                            <p:childTnLst>
                              <p:par>
                                <p:cTn id="12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8" dur="500"/>
                                        <p:tgtEl>
                                          <p:spTgt spid="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9" fill="hold">
                            <p:stCondLst>
                              <p:cond delay="35500"/>
                            </p:stCondLst>
                            <p:childTnLst>
                              <p:par>
                                <p:cTn id="12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3" fill="hold">
                            <p:stCondLst>
                              <p:cond delay="36000"/>
                            </p:stCondLst>
                            <p:childTnLst>
                              <p:par>
                                <p:cTn id="12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6" dur="500"/>
                                        <p:tgtEl>
                                          <p:spTgt spid="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7" fill="hold">
                            <p:stCondLst>
                              <p:cond delay="36500"/>
                            </p:stCondLst>
                            <p:childTnLst>
                              <p:par>
                                <p:cTn id="12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1" fill="hold">
                            <p:stCondLst>
                              <p:cond delay="37000"/>
                            </p:stCondLst>
                            <p:childTnLst>
                              <p:par>
                                <p:cTn id="12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4" dur="500"/>
                                        <p:tgtEl>
                                          <p:spTgt spid="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5" fill="hold">
                            <p:stCondLst>
                              <p:cond delay="37500"/>
                            </p:stCondLst>
                            <p:childTnLst>
                              <p:par>
                                <p:cTn id="12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8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9" fill="hold">
                            <p:stCondLst>
                              <p:cond delay="38000"/>
                            </p:stCondLst>
                            <p:childTnLst>
                              <p:par>
                                <p:cTn id="12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2" dur="500"/>
                                        <p:tgtEl>
                                          <p:spTgt spid="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3" fill="hold">
                            <p:stCondLst>
                              <p:cond delay="38500"/>
                            </p:stCondLst>
                            <p:childTnLst>
                              <p:par>
                                <p:cTn id="125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6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7" fill="hold">
                            <p:stCondLst>
                              <p:cond delay="39000"/>
                            </p:stCondLst>
                            <p:childTnLst>
                              <p:par>
                                <p:cTn id="125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0" dur="500"/>
                                        <p:tgtEl>
                                          <p:spTgt spid="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1" fill="hold">
                            <p:stCondLst>
                              <p:cond delay="39500"/>
                            </p:stCondLst>
                            <p:childTnLst>
                              <p:par>
                                <p:cTn id="12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4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5" fill="hold">
                            <p:stCondLst>
                              <p:cond delay="40000"/>
                            </p:stCondLst>
                            <p:childTnLst>
                              <p:par>
                                <p:cTn id="126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8" dur="500"/>
                                        <p:tgtEl>
                                          <p:spTgt spid="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9" fill="hold">
                            <p:stCondLst>
                              <p:cond delay="40500"/>
                            </p:stCondLst>
                            <p:childTnLst>
                              <p:par>
                                <p:cTn id="127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2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3" fill="hold">
                            <p:stCondLst>
                              <p:cond delay="41000"/>
                            </p:stCondLst>
                            <p:childTnLst>
                              <p:par>
                                <p:cTn id="127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6" dur="500"/>
                                        <p:tgtEl>
                                          <p:spTgt spid="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7" fill="hold">
                            <p:stCondLst>
                              <p:cond delay="41500"/>
                            </p:stCondLst>
                            <p:childTnLst>
                              <p:par>
                                <p:cTn id="127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0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1" fill="hold">
                            <p:stCondLst>
                              <p:cond delay="42000"/>
                            </p:stCondLst>
                            <p:childTnLst>
                              <p:par>
                                <p:cTn id="128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4" dur="500"/>
                                        <p:tgtEl>
                                          <p:spTgt spid="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5" fill="hold">
                            <p:stCondLst>
                              <p:cond delay="42500"/>
                            </p:stCondLst>
                            <p:childTnLst>
                              <p:par>
                                <p:cTn id="128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8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9" fill="hold">
                            <p:stCondLst>
                              <p:cond delay="43000"/>
                            </p:stCondLst>
                            <p:childTnLst>
                              <p:par>
                                <p:cTn id="129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2" dur="500"/>
                                        <p:tgtEl>
                                          <p:spTgt spid="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3" fill="hold">
                            <p:stCondLst>
                              <p:cond delay="43500"/>
                            </p:stCondLst>
                            <p:childTnLst>
                              <p:par>
                                <p:cTn id="129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6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7" fill="hold">
                            <p:stCondLst>
                              <p:cond delay="44000"/>
                            </p:stCondLst>
                            <p:childTnLst>
                              <p:par>
                                <p:cTn id="129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0" dur="500"/>
                                        <p:tgtEl>
                                          <p:spTgt spid="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1" fill="hold">
                            <p:stCondLst>
                              <p:cond delay="44500"/>
                            </p:stCondLst>
                            <p:childTnLst>
                              <p:par>
                                <p:cTn id="130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4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5" fill="hold">
                            <p:stCondLst>
                              <p:cond delay="45000"/>
                            </p:stCondLst>
                            <p:childTnLst>
                              <p:par>
                                <p:cTn id="130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8" dur="500"/>
                                        <p:tgtEl>
                                          <p:spTgt spid="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9" fill="hold">
                            <p:stCondLst>
                              <p:cond delay="45500"/>
                            </p:stCondLst>
                            <p:childTnLst>
                              <p:par>
                                <p:cTn id="13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2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3" fill="hold">
                            <p:stCondLst>
                              <p:cond delay="46000"/>
                            </p:stCondLst>
                            <p:childTnLst>
                              <p:par>
                                <p:cTn id="13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6" dur="500"/>
                                        <p:tgtEl>
                                          <p:spTgt spid="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7" fill="hold">
                            <p:stCondLst>
                              <p:cond delay="46500"/>
                            </p:stCondLst>
                            <p:childTnLst>
                              <p:par>
                                <p:cTn id="13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0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1" fill="hold">
                            <p:stCondLst>
                              <p:cond delay="47000"/>
                            </p:stCondLst>
                            <p:childTnLst>
                              <p:par>
                                <p:cTn id="13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4" dur="500"/>
                                        <p:tgtEl>
                                          <p:spTgt spid="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5" fill="hold">
                            <p:stCondLst>
                              <p:cond delay="47500"/>
                            </p:stCondLst>
                            <p:childTnLst>
                              <p:par>
                                <p:cTn id="13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8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9" fill="hold">
                            <p:stCondLst>
                              <p:cond delay="48000"/>
                            </p:stCondLst>
                            <p:childTnLst>
                              <p:par>
                                <p:cTn id="13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2" dur="500"/>
                                        <p:tgtEl>
                                          <p:spTgt spid="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3" fill="hold">
                            <p:stCondLst>
                              <p:cond delay="48500"/>
                            </p:stCondLst>
                            <p:childTnLst>
                              <p:par>
                                <p:cTn id="13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6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7" fill="hold">
                            <p:stCondLst>
                              <p:cond delay="49000"/>
                            </p:stCondLst>
                            <p:childTnLst>
                              <p:par>
                                <p:cTn id="13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0" dur="500"/>
                                        <p:tgtEl>
                                          <p:spTgt spid="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1" fill="hold">
                            <p:stCondLst>
                              <p:cond delay="49500"/>
                            </p:stCondLst>
                            <p:childTnLst>
                              <p:par>
                                <p:cTn id="13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4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5" fill="hold">
                            <p:stCondLst>
                              <p:cond delay="50000"/>
                            </p:stCondLst>
                            <p:childTnLst>
                              <p:par>
                                <p:cTn id="13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8" dur="500"/>
                                        <p:tgtEl>
                                          <p:spTgt spid="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9" fill="hold">
                            <p:stCondLst>
                              <p:cond delay="50500"/>
                            </p:stCondLst>
                            <p:childTnLst>
                              <p:par>
                                <p:cTn id="13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2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3" fill="hold">
                            <p:stCondLst>
                              <p:cond delay="51000"/>
                            </p:stCondLst>
                            <p:childTnLst>
                              <p:par>
                                <p:cTn id="135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6" dur="500"/>
                                        <p:tgtEl>
                                          <p:spTgt spid="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7" fill="hold">
                            <p:stCondLst>
                              <p:cond delay="51500"/>
                            </p:stCondLst>
                            <p:childTnLst>
                              <p:par>
                                <p:cTn id="135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0" dur="500"/>
                                        <p:tgtEl>
                                          <p:spTgt spid="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1" fill="hold">
                            <p:stCondLst>
                              <p:cond delay="52000"/>
                            </p:stCondLst>
                            <p:childTnLst>
                              <p:par>
                                <p:cTn id="13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4" dur="500"/>
                                        <p:tgtEl>
                                          <p:spTgt spid="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5" fill="hold">
                            <p:stCondLst>
                              <p:cond delay="52500"/>
                            </p:stCondLst>
                            <p:childTnLst>
                              <p:par>
                                <p:cTn id="136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8" dur="500"/>
                                        <p:tgtEl>
                                          <p:spTgt spid="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9" fill="hold">
                            <p:stCondLst>
                              <p:cond delay="53000"/>
                            </p:stCondLst>
                            <p:childTnLst>
                              <p:par>
                                <p:cTn id="137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2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3" fill="hold">
                            <p:stCondLst>
                              <p:cond delay="53500"/>
                            </p:stCondLst>
                            <p:childTnLst>
                              <p:par>
                                <p:cTn id="137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6" dur="500"/>
                                        <p:tgtEl>
                                          <p:spTgt spid="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7" fill="hold">
                            <p:stCondLst>
                              <p:cond delay="54000"/>
                            </p:stCondLst>
                            <p:childTnLst>
                              <p:par>
                                <p:cTn id="137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0" dur="500"/>
                                        <p:tgtEl>
                                          <p:spTgt spid="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1" fill="hold">
                            <p:stCondLst>
                              <p:cond delay="54500"/>
                            </p:stCondLst>
                            <p:childTnLst>
                              <p:par>
                                <p:cTn id="138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4" dur="500"/>
                                        <p:tgtEl>
                                          <p:spTgt spid="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5" fill="hold">
                            <p:stCondLst>
                              <p:cond delay="55000"/>
                            </p:stCondLst>
                            <p:childTnLst>
                              <p:par>
                                <p:cTn id="138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8" dur="500"/>
                                        <p:tgtEl>
                                          <p:spTgt spid="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9" fill="hold">
                            <p:stCondLst>
                              <p:cond delay="55500"/>
                            </p:stCondLst>
                            <p:childTnLst>
                              <p:par>
                                <p:cTn id="139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2" dur="500"/>
                                        <p:tgtEl>
                                          <p:spTgt spid="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3" fill="hold">
                            <p:stCondLst>
                              <p:cond delay="56000"/>
                            </p:stCondLst>
                            <p:childTnLst>
                              <p:par>
                                <p:cTn id="139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6" dur="500"/>
                                        <p:tgtEl>
                                          <p:spTgt spid="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7" fill="hold">
                            <p:stCondLst>
                              <p:cond delay="56500"/>
                            </p:stCondLst>
                            <p:childTnLst>
                              <p:par>
                                <p:cTn id="139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0" dur="500"/>
                                        <p:tgtEl>
                                          <p:spTgt spid="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1" fill="hold">
                            <p:stCondLst>
                              <p:cond delay="57000"/>
                            </p:stCondLst>
                            <p:childTnLst>
                              <p:par>
                                <p:cTn id="140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4" dur="500"/>
                                        <p:tgtEl>
                                          <p:spTgt spid="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5" fill="hold">
                            <p:stCondLst>
                              <p:cond delay="57500"/>
                            </p:stCondLst>
                            <p:childTnLst>
                              <p:par>
                                <p:cTn id="140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8" dur="500"/>
                                        <p:tgtEl>
                                          <p:spTgt spid="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9" fill="hold">
                            <p:stCondLst>
                              <p:cond delay="58000"/>
                            </p:stCondLst>
                            <p:childTnLst>
                              <p:par>
                                <p:cTn id="14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2" dur="500"/>
                                        <p:tgtEl>
                                          <p:spTgt spid="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3" fill="hold">
                            <p:stCondLst>
                              <p:cond delay="58500"/>
                            </p:stCondLst>
                            <p:childTnLst>
                              <p:par>
                                <p:cTn id="14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6" dur="500"/>
                                        <p:tgtEl>
                                          <p:spTgt spid="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7" fill="hold">
                            <p:stCondLst>
                              <p:cond delay="59000"/>
                            </p:stCondLst>
                            <p:childTnLst>
                              <p:par>
                                <p:cTn id="14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0" dur="500"/>
                                        <p:tgtEl>
                                          <p:spTgt spid="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1" fill="hold">
                            <p:stCondLst>
                              <p:cond delay="59500"/>
                            </p:stCondLst>
                            <p:childTnLst>
                              <p:par>
                                <p:cTn id="14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4" dur="500"/>
                                        <p:tgtEl>
                                          <p:spTgt spid="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5" fill="hold">
                            <p:stCondLst>
                              <p:cond delay="60000"/>
                            </p:stCondLst>
                            <p:childTnLst>
                              <p:par>
                                <p:cTn id="14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8" dur="500"/>
                                        <p:tgtEl>
                                          <p:spTgt spid="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9" fill="hold">
                      <p:stCondLst>
                        <p:cond delay="indefinite"/>
                      </p:stCondLst>
                      <p:childTnLst>
                        <p:par>
                          <p:cTn id="1430" fill="hold">
                            <p:stCondLst>
                              <p:cond delay="0"/>
                            </p:stCondLst>
                            <p:childTnLst>
                              <p:par>
                                <p:cTn id="14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3" dur="30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9" grpId="0"/>
      <p:bldP spid="478" grpId="0"/>
      <p:bldP spid="486" grpId="0"/>
      <p:bldP spid="49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63D926A7-4B13-4A61-A6AA-7B5FCB91E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0" y="2971801"/>
            <a:ext cx="9126000" cy="1631216"/>
          </a:xfrm>
          <a:prstGeom prst="rect">
            <a:avLst/>
          </a:prstGeom>
          <a:noFill/>
          <a:ln w="31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514350" eaLnBrk="1" hangingPunct="1">
              <a:defRPr/>
            </a:pPr>
            <a:r>
              <a:rPr lang="it-IT" altLang="it-IT" sz="2000" kern="0" dirty="0">
                <a:solidFill>
                  <a:srgbClr val="0000FF"/>
                </a:solidFill>
                <a:latin typeface="Comic Sans MS" panose="030F0702030302020204" pitchFamily="66" charset="0"/>
              </a:rPr>
              <a:t>Per maggiore completezza ed approfondimento degli argomenti si può consultare il seguente sito</a:t>
            </a:r>
          </a:p>
          <a:p>
            <a:pPr algn="ctr" defTabSz="514350" eaLnBrk="1" hangingPunct="1">
              <a:defRPr/>
            </a:pPr>
            <a:endParaRPr lang="it-IT" altLang="it-IT" sz="2000" kern="0" dirty="0">
              <a:solidFill>
                <a:srgbClr val="0000FF"/>
              </a:solidFill>
              <a:latin typeface="Comic Sans MS" panose="030F0702030302020204" pitchFamily="66" charset="0"/>
            </a:endParaRPr>
          </a:p>
          <a:p>
            <a:pPr algn="ctr" defTabSz="514350" eaLnBrk="1" hangingPunct="1">
              <a:defRPr/>
            </a:pPr>
            <a:r>
              <a:rPr lang="it-IT" sz="2000" dirty="0">
                <a:solidFill>
                  <a:srgbClr val="0000FF"/>
                </a:solidFill>
                <a:latin typeface="Comic Sans MS" panose="030F0702030302020204" pitchFamily="66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lang="it-IT" altLang="it-IT" sz="2000" kern="0" dirty="0">
              <a:solidFill>
                <a:srgbClr val="0000FF"/>
              </a:solidFill>
              <a:latin typeface="Comic Sans MS" panose="030F0702030302020204" pitchFamily="66" charset="0"/>
            </a:endParaRPr>
          </a:p>
          <a:p>
            <a:pPr algn="ctr" defTabSz="514350" eaLnBrk="1" hangingPunct="1">
              <a:defRPr/>
            </a:pPr>
            <a:endParaRPr lang="it-IT" altLang="it-IT" sz="2000" kern="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Pulsante di azione: vuoto 2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14C21183-6EAA-4D17-BCBD-354C67765334}"/>
              </a:ext>
            </a:extLst>
          </p:cNvPr>
          <p:cNvSpPr/>
          <p:nvPr/>
        </p:nvSpPr>
        <p:spPr>
          <a:xfrm>
            <a:off x="7704000" y="11398"/>
            <a:ext cx="1440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latin typeface="+mj-lt"/>
              </a:rPr>
              <a:t>Torna a copertina</a:t>
            </a: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640A5181-94A9-4D7B-9067-C784DC548BE0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41086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707</Words>
  <Application>Microsoft Office PowerPoint</Application>
  <PresentationFormat>Presentazione su schermo (4:3)</PresentationFormat>
  <Paragraphs>137</Paragraphs>
  <Slides>9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Symbol</vt:lpstr>
      <vt:lpstr>Tema di Office</vt:lpstr>
      <vt:lpstr>1_Tema di Office</vt:lpstr>
      <vt:lpstr>Presentazione standard di PowerPoint</vt:lpstr>
      <vt:lpstr>GEOMETRIA DESCRITTIVA DINAMICA  COMPENETRAZIONE DI SOLIDI A FACCE  (Dati)</vt:lpstr>
      <vt:lpstr>GEOMETRIA DESCRITTIVA DINAMICA COMPENETRAZIONE DI SOLIDI A FACCE  (1)</vt:lpstr>
      <vt:lpstr>GEOMETRIA DESCRITTIVA DINAMICA COMPENETRAZIONE DI SOLIDI A FACCE  (2)</vt:lpstr>
      <vt:lpstr>GEOMETRIA DESCRITTIVA DINAMICA COMPENETRAZIONE DI SOLIDI A FACCE  (3)</vt:lpstr>
      <vt:lpstr>GEOMETRIA DESCRITTIVA DINAMICA COMPENETRAZIONE DI SOLIDI A FACCE  (4)</vt:lpstr>
      <vt:lpstr>GEOMETRIA DESCRITTIVA DINAMICA COMPENETRAZIONE DI SOLIDI A FACCE  (5)</vt:lpstr>
      <vt:lpstr>GEOMETRIA DESCRITTIVA DINAMICA COMPENETRAZIONE DI SOLIDI A FACCE  (6)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171</cp:revision>
  <dcterms:created xsi:type="dcterms:W3CDTF">2021-04-16T10:37:57Z</dcterms:created>
  <dcterms:modified xsi:type="dcterms:W3CDTF">2021-07-29T21:57:34Z</dcterms:modified>
</cp:coreProperties>
</file>