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8" r:id="rId2"/>
    <p:sldId id="267" r:id="rId3"/>
    <p:sldId id="257" r:id="rId4"/>
    <p:sldId id="258" r:id="rId5"/>
    <p:sldId id="265" r:id="rId6"/>
    <p:sldId id="260" r:id="rId7"/>
    <p:sldId id="261" r:id="rId8"/>
    <p:sldId id="262" r:id="rId9"/>
    <p:sldId id="264" r:id="rId10"/>
    <p:sldId id="266" r:id="rId11"/>
    <p:sldId id="273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D0C7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5256" autoAdjust="0"/>
  </p:normalViewPr>
  <p:slideViewPr>
    <p:cSldViewPr snapToGrid="0">
      <p:cViewPr varScale="1">
        <p:scale>
          <a:sx n="82" d="100"/>
          <a:sy n="82" d="100"/>
        </p:scale>
        <p:origin x="1003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BC961F-5105-4C81-AAC2-517894B6D04D}" type="datetimeFigureOut">
              <a:rPr lang="it-IT" smtClean="0"/>
              <a:t>09/08/2021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2DF3B-0068-4197-8B96-06E689A48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7521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69E635-4B89-4698-92C2-4071089677AF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1822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69E635-4B89-4698-92C2-4071089677AF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0935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69E635-4B89-4698-92C2-4071089677AF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0935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69E635-4B89-4698-92C2-4071089677AF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0935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69E635-4B89-4698-92C2-4071089677AF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0935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C33943-EE9C-46CE-A640-84A802FCE4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E583D6F-8E17-4A69-ADDA-D46493EA0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399D1B-A322-4994-B6AD-E6AC87632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077F7-84AE-460F-9C74-A60A1063E548}" type="datetimeFigureOut">
              <a:rPr lang="it-IT" smtClean="0"/>
              <a:t>09/08/2021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B5A5A32-CB79-4FBD-B20D-E49C3CA86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58038CB-0CEA-4885-9333-7409FB4CC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883F-C398-4DED-8993-61E0781D7D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8978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740EF5-0388-436F-9A3A-D23C718B3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C4CA35B-9876-4EED-AEAB-B781844C4E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3055A0-AE6C-4CDA-91F3-732A3DCE2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077F7-84AE-460F-9C74-A60A1063E548}" type="datetimeFigureOut">
              <a:rPr lang="it-IT" smtClean="0"/>
              <a:t>09/08/2021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3E4BAF4-BF68-43B7-8EE7-2AF5106FD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8D62DDD-403F-4FC2-A0E3-FE12976E0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883F-C398-4DED-8993-61E0781D7D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4897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E698B1B-8438-4D3C-9F3A-CE7C3827DE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E815522-5E32-4CBF-BC16-530529AFCD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55B467B-BE31-4774-B7F7-CC126A053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077F7-84AE-460F-9C74-A60A1063E548}" type="datetimeFigureOut">
              <a:rPr lang="it-IT" smtClean="0"/>
              <a:t>09/08/2021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0D5E9C-CB4B-4145-B122-056482D9A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DEF85AB-AE52-4EA8-94F9-55165BD19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883F-C398-4DED-8993-61E0781D7D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5943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F612F3-42ED-4A35-A300-1874FBA1C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6667C3-881C-4A47-AE7A-146C19B49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A3B579-0041-496D-B962-28137F245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077F7-84AE-460F-9C74-A60A1063E548}" type="datetimeFigureOut">
              <a:rPr lang="it-IT" smtClean="0"/>
              <a:t>09/08/2021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D99C45F-7BD0-49D5-A992-0149D4A01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33F96D9-24D8-448B-B3A4-84B1852D0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883F-C398-4DED-8993-61E0781D7D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2155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B6AB30-2E98-4E0F-A3C9-79F7795C6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A0EC07E-57F5-426E-A694-C686FEEC0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B95BCD1-8850-409D-8BD2-AC69EA89A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077F7-84AE-460F-9C74-A60A1063E548}" type="datetimeFigureOut">
              <a:rPr lang="it-IT" smtClean="0"/>
              <a:t>09/08/2021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06574B0-B5E3-4D84-B13E-C5037CA3A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BE9F4FD-24BE-4254-BDD6-147476DAB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883F-C398-4DED-8993-61E0781D7D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8002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CC5DBA-8BFA-467E-953F-E7C271B91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B5DB78-EC67-4C54-BE29-614A962A83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6E73EF0-355B-438A-8DEA-748EFC48CD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91001BE-56D6-4288-9E26-C68557F48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077F7-84AE-460F-9C74-A60A1063E548}" type="datetimeFigureOut">
              <a:rPr lang="it-IT" smtClean="0"/>
              <a:t>09/08/2021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5652227-9AF9-4AB8-8CC4-36B45754E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494DD2E-52B1-4C2D-ACE2-54A612EAB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883F-C398-4DED-8993-61E0781D7D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7432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32503A-63AD-4CAF-8CCE-34C45677A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F3100AC-F5A0-4EC0-BC27-EFC1BDEE1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E4007B7-ED3A-44C5-A077-9ACD6A3FA5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036C421-1A4A-428D-98DF-ACF3FC9172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BE4C54B-6EC5-4909-AD9B-6F4FADAD16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9F03FC7-6D06-40BD-8013-4E9F492BB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077F7-84AE-460F-9C74-A60A1063E548}" type="datetimeFigureOut">
              <a:rPr lang="it-IT" smtClean="0"/>
              <a:t>09/08/2021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2882856-7C8F-4317-B3D8-4C67BCFC3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A0C22F4-2A9C-405B-865F-091221578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883F-C398-4DED-8993-61E0781D7D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2082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B7A3F6-FDD8-4336-A10D-A8D0A5899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F5E6BD0-F00F-4789-BB0E-24FDF1D9F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077F7-84AE-460F-9C74-A60A1063E548}" type="datetimeFigureOut">
              <a:rPr lang="it-IT" smtClean="0"/>
              <a:t>09/08/2021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7441027-EA18-423F-8780-8CF59E79E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C832C69-77F4-4DC2-8AA2-E278CEED0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883F-C398-4DED-8993-61E0781D7D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3420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4FE81A5-675B-43D5-B939-E82D7611E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077F7-84AE-460F-9C74-A60A1063E548}" type="datetimeFigureOut">
              <a:rPr lang="it-IT" smtClean="0"/>
              <a:t>09/08/2021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9EBAEE8-3B00-485C-8903-39BB82242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6942654-336E-4A2B-91B6-786B223AA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883F-C398-4DED-8993-61E0781D7D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5392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BF6A5A-A4F8-4544-A529-B1BCEB6C9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7D4568-3A57-45D8-AF59-CEFA601B2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64B3108-B828-400E-ABBF-5B71C15DB2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7515CA0-1AAC-4F73-9FF0-67B0F144A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077F7-84AE-460F-9C74-A60A1063E548}" type="datetimeFigureOut">
              <a:rPr lang="it-IT" smtClean="0"/>
              <a:t>09/08/2021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A6681F1-6283-4C6F-81E2-FCE18D1FF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380E9AC-937F-453D-BC40-8CAADB99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883F-C398-4DED-8993-61E0781D7D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7213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14D32C-CCFB-4196-884A-B8643B82A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9D6AF54-93F3-4CA1-92D7-F25D7F91CC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66FC738-707A-40B4-9030-D549FAD020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A88AE51-A7A0-47E5-8A27-C10B657BD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077F7-84AE-460F-9C74-A60A1063E548}" type="datetimeFigureOut">
              <a:rPr lang="it-IT" smtClean="0"/>
              <a:t>09/08/2021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EBE4697-5E73-4CBC-B9CC-5B5879488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BF81ACA-2F8F-4298-A3A5-95A09EA2D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883F-C398-4DED-8993-61E0781D7D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5473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60F3DF6-EA94-4783-92F7-8DF41A7E5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448A8E4-B9CA-4A81-AA62-0527ED3A9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006C15-DA6F-4772-84C9-862D68FB9A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077F7-84AE-460F-9C74-A60A1063E548}" type="datetimeFigureOut">
              <a:rPr lang="it-IT" smtClean="0"/>
              <a:t>09/08/2021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862B7AD-9119-4E45-877C-B94054E134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006D19-5C14-4E81-8049-F185AA1A64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B883F-C398-4DED-8993-61E0781D7D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8426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slide" Target="slide2.xml"/><Relationship Id="rId7" Type="http://schemas.openxmlformats.org/officeDocument/2006/relationships/slide" Target="slide4.xml"/><Relationship Id="rId12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11" Type="http://schemas.openxmlformats.org/officeDocument/2006/relationships/slide" Target="slide8.xml"/><Relationship Id="rId5" Type="http://schemas.openxmlformats.org/officeDocument/2006/relationships/slide" Target="slide10.xml"/><Relationship Id="rId10" Type="http://schemas.openxmlformats.org/officeDocument/2006/relationships/slide" Target="slide7.xml"/><Relationship Id="rId4" Type="http://schemas.openxmlformats.org/officeDocument/2006/relationships/slide" Target="slide3.xml"/><Relationship Id="rId9" Type="http://schemas.openxmlformats.org/officeDocument/2006/relationships/slide" Target="slide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23D171D6-9FC8-4C46-A638-31850EB657A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19758"/>
            <a:ext cx="12168000" cy="441882"/>
          </a:xfrm>
          <a:prstGeom prst="rect">
            <a:avLst/>
          </a:prstGeom>
          <a:ln w="3175" cmpd="dbl">
            <a:solidFill>
              <a:schemeClr val="tx2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it-IT" sz="3200" kern="0">
                <a:solidFill>
                  <a:srgbClr val="0066FF"/>
                </a:solidFill>
                <a:latin typeface="Comic Sans MS" pitchFamily="66" charset="0"/>
              </a:rPr>
              <a:t>Geometria descrittiva dinamica</a:t>
            </a:r>
            <a:endParaRPr lang="it-IT" sz="3200" kern="0" dirty="0">
              <a:solidFill>
                <a:srgbClr val="0066FF"/>
              </a:solidFill>
              <a:latin typeface="Comic Sans MS" pitchFamily="66" charset="0"/>
            </a:endParaRP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491906"/>
            <a:ext cx="12168000" cy="354013"/>
          </a:xfrm>
          <a:prstGeom prst="rect">
            <a:avLst/>
          </a:prstGeom>
          <a:noFill/>
          <a:ln>
            <a:solidFill>
              <a:srgbClr val="0066FF"/>
            </a:solidFill>
          </a:ln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40EFF9-23D5-475F-BB91-AD787EC78C92}"/>
              </a:ext>
            </a:extLst>
          </p:cNvPr>
          <p:cNvSpPr txBox="1"/>
          <p:nvPr/>
        </p:nvSpPr>
        <p:spPr>
          <a:xfrm>
            <a:off x="12000" y="887763"/>
            <a:ext cx="12168000" cy="52322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rgbClr val="0066FF"/>
                </a:solidFill>
                <a:latin typeface="Comic Sans MS" panose="030F0702030302020204" pitchFamily="66" charset="0"/>
              </a:rPr>
              <a:t>COMPENETRAZIONE  DI  SOLIDI  A  FACCE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0928" y="1440605"/>
            <a:ext cx="2974866" cy="5112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Il disegno è stato eseguito </a:t>
            </a: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nell’a. s. 1992/93 </a:t>
            </a:r>
          </a:p>
          <a:p>
            <a:pPr marL="108000" lvl="0" algn="ctr" defTabSz="457200" eaLnBrk="0" hangingPunct="0">
              <a:defRPr/>
            </a:pPr>
            <a:endParaRPr lang="it-IT" dirty="0">
              <a:solidFill>
                <a:srgbClr val="0066FF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da </a:t>
            </a:r>
            <a:r>
              <a:rPr lang="it-IT" b="1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Cianfaglione Stefania</a:t>
            </a: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della classe 5A</a:t>
            </a: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del </a:t>
            </a:r>
            <a:r>
              <a:rPr lang="it-IT" b="1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dell’Istituto Statale d’Arte «G. Mazara » Sulmona</a:t>
            </a:r>
          </a:p>
          <a:p>
            <a:pPr marL="108000" lvl="0" algn="ctr" defTabSz="457200" eaLnBrk="0" hangingPunct="0">
              <a:defRPr/>
            </a:pPr>
            <a:endParaRPr lang="it-IT" dirty="0">
              <a:solidFill>
                <a:srgbClr val="0066FF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per la materia </a:t>
            </a: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«</a:t>
            </a:r>
            <a:r>
              <a:rPr lang="it-IT" b="1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Teoria e applicazioni di geometria descrittiva»</a:t>
            </a:r>
          </a:p>
          <a:p>
            <a:pPr marL="108000" lvl="0" algn="ctr" defTabSz="457200" eaLnBrk="0" hangingPunct="0">
              <a:defRPr/>
            </a:pPr>
            <a:r>
              <a:rPr lang="it-IT" b="1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del vecchio ordinamento</a:t>
            </a:r>
          </a:p>
          <a:p>
            <a:pPr lvl="0" algn="ctr" defTabSz="457200" eaLnBrk="0" hangingPunct="0">
              <a:defRPr/>
            </a:pPr>
            <a:endParaRPr lang="it-IT" sz="1400" dirty="0">
              <a:solidFill>
                <a:srgbClr val="0066FF"/>
              </a:solidFill>
              <a:latin typeface="Comic Sans MS" pitchFamily="66" charset="0"/>
              <a:cs typeface="Times New Roman" pitchFamily="18" charset="0"/>
            </a:endParaRPr>
          </a:p>
          <a:p>
            <a:pPr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Insegnante:</a:t>
            </a:r>
          </a:p>
          <a:p>
            <a:pPr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 Prof. Elio </a:t>
            </a:r>
            <a:r>
              <a:rPr lang="it-IT" dirty="0" err="1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Fragassi</a:t>
            </a:r>
            <a:endParaRPr lang="it-IT" dirty="0">
              <a:solidFill>
                <a:srgbClr val="0066FF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65339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it-IT" altLang="it-IT" sz="1300" b="1" kern="0" dirty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4000" y="6567701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it-IT" altLang="it-IT" sz="16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  Prof. Arch. Elio Fragassi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C8C9BC4-89A5-47DE-A85B-0E5D24B9E4F5}"/>
              </a:ext>
            </a:extLst>
          </p:cNvPr>
          <p:cNvCxnSpPr>
            <a:cxnSpLocks/>
          </p:cNvCxnSpPr>
          <p:nvPr/>
        </p:nvCxnSpPr>
        <p:spPr>
          <a:xfrm>
            <a:off x="1103265" y="6858000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B465C2-9476-4834-A0C3-FE16EC2A0C53}"/>
              </a:ext>
            </a:extLst>
          </p:cNvPr>
          <p:cNvSpPr txBox="1"/>
          <p:nvPr/>
        </p:nvSpPr>
        <p:spPr>
          <a:xfrm>
            <a:off x="4831813" y="2203952"/>
            <a:ext cx="43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66FF"/>
                </a:solidFill>
                <a:latin typeface="Comic Sans MS" panose="030F0702030302020204" pitchFamily="66" charset="0"/>
              </a:rPr>
              <a:t>Indice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D89E134-EEE0-46D8-B67E-1032DB556E90}"/>
              </a:ext>
            </a:extLst>
          </p:cNvPr>
          <p:cNvSpPr txBox="1"/>
          <p:nvPr/>
        </p:nvSpPr>
        <p:spPr>
          <a:xfrm>
            <a:off x="4829269" y="2744996"/>
            <a:ext cx="4320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66FF"/>
                </a:solidFill>
                <a:latin typeface="Comic Sans MS" panose="030F0702030302020204" pitchFamily="66" charset="0"/>
              </a:rPr>
              <a:t>1- </a:t>
            </a:r>
            <a:r>
              <a:rPr lang="it-IT" sz="1400" dirty="0">
                <a:solidFill>
                  <a:srgbClr val="3333FF"/>
                </a:solidFill>
                <a:latin typeface="Comic Sans MS" panose="030F0702030302020204" pitchFamily="66" charset="0"/>
                <a:hlinkClick r:id="rId3" action="ppaction://hlinksldjump"/>
              </a:rPr>
              <a:t>Solidi della composizione</a:t>
            </a:r>
            <a:endParaRPr lang="it-IT" sz="1400" dirty="0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B681539F-CD6A-460D-BA29-B8057F662DEA}"/>
              </a:ext>
            </a:extLst>
          </p:cNvPr>
          <p:cNvSpPr txBox="1"/>
          <p:nvPr/>
        </p:nvSpPr>
        <p:spPr>
          <a:xfrm>
            <a:off x="4832391" y="3052070"/>
            <a:ext cx="4320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3333FF"/>
                </a:solidFill>
                <a:latin typeface="Comic Sans MS" panose="030F0702030302020204" pitchFamily="66" charset="0"/>
              </a:rPr>
              <a:t>2- </a:t>
            </a:r>
            <a:r>
              <a:rPr lang="it-IT" sz="1400" dirty="0">
                <a:solidFill>
                  <a:srgbClr val="3333FF"/>
                </a:solidFill>
                <a:latin typeface="Comic Sans MS" panose="030F0702030302020204" pitchFamily="66" charset="0"/>
                <a:hlinkClick r:id="rId4" action="ppaction://hlinksldjump"/>
              </a:rPr>
              <a:t>Piramidi e faccia posteriore bassa del prisma</a:t>
            </a:r>
            <a:endParaRPr lang="it-IT" sz="1400" dirty="0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D5A67084-2EB8-46D9-8F46-A6E228E5FB64}"/>
              </a:ext>
            </a:extLst>
          </p:cNvPr>
          <p:cNvSpPr txBox="1"/>
          <p:nvPr/>
        </p:nvSpPr>
        <p:spPr>
          <a:xfrm>
            <a:off x="4833363" y="5218078"/>
            <a:ext cx="4320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66FF"/>
                </a:solidFill>
                <a:latin typeface="Comic Sans MS" panose="030F0702030302020204" pitchFamily="66" charset="0"/>
              </a:rPr>
              <a:t>9- </a:t>
            </a:r>
            <a:r>
              <a:rPr lang="it-IT" sz="1400" dirty="0">
                <a:solidFill>
                  <a:srgbClr val="0066FF"/>
                </a:solidFill>
                <a:latin typeface="Comic Sans MS" panose="030F0702030302020204" pitchFamily="66" charset="0"/>
                <a:hlinkClick r:id="rId5" action="ppaction://hlinksldjump"/>
              </a:rPr>
              <a:t>Evidenziazione grafica delle compenetrazioni </a:t>
            </a:r>
            <a:r>
              <a:rPr lang="it-IT" sz="1400" dirty="0">
                <a:solidFill>
                  <a:srgbClr val="0066FF"/>
                </a:solidFill>
                <a:latin typeface="Comic Sans MS" panose="030F0702030302020204" pitchFamily="66" charset="0"/>
              </a:rPr>
              <a:t>con ricerca del solido risultante</a:t>
            </a:r>
            <a:endParaRPr lang="it-IT" sz="1400" dirty="0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08708B2B-D69F-4716-A339-0301F779B198}"/>
              </a:ext>
            </a:extLst>
          </p:cNvPr>
          <p:cNvSpPr txBox="1"/>
          <p:nvPr/>
        </p:nvSpPr>
        <p:spPr>
          <a:xfrm>
            <a:off x="4829140" y="4910189"/>
            <a:ext cx="4320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66FF"/>
                </a:solidFill>
                <a:latin typeface="Comic Sans MS" panose="030F0702030302020204" pitchFamily="66" charset="0"/>
              </a:rPr>
              <a:t>8- </a:t>
            </a:r>
            <a:r>
              <a:rPr lang="it-IT" sz="1400" dirty="0">
                <a:solidFill>
                  <a:srgbClr val="0066FF"/>
                </a:solidFill>
                <a:latin typeface="Comic Sans MS" panose="030F0702030302020204" pitchFamily="66" charset="0"/>
                <a:hlinkClick r:id="rId6" action="ppaction://hlinksldjump"/>
              </a:rPr>
              <a:t>Immagine di sintesi</a:t>
            </a:r>
            <a:endParaRPr lang="it-IT" sz="1400" dirty="0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534B261-35E0-4C14-819B-EF864955DEA1}"/>
              </a:ext>
            </a:extLst>
          </p:cNvPr>
          <p:cNvSpPr txBox="1"/>
          <p:nvPr/>
        </p:nvSpPr>
        <p:spPr>
          <a:xfrm>
            <a:off x="31180" y="1435866"/>
            <a:ext cx="9118089" cy="646331"/>
          </a:xfrm>
          <a:prstGeom prst="rect">
            <a:avLst/>
          </a:prstGeom>
          <a:noFill/>
          <a:ln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66FF"/>
                </a:solidFill>
                <a:latin typeface="Comic Sans MS" panose="030F0702030302020204" pitchFamily="66" charset="0"/>
              </a:rPr>
              <a:t>COMPENETRAZIONE  TRA UN PRISMA A BASE ROMBOIDALE E DUE PIRAMIDI AVENTI GLI ASSI PERPENDICOLARI UNA A </a:t>
            </a:r>
            <a:r>
              <a:rPr lang="it-IT" dirty="0">
                <a:solidFill>
                  <a:srgbClr val="0066FF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66FF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66FF"/>
                </a:solidFill>
                <a:latin typeface="Comic Sans MS" panose="030F0702030302020204" pitchFamily="66" charset="0"/>
              </a:rPr>
              <a:t> E L’ALTRA A </a:t>
            </a:r>
            <a:r>
              <a:rPr lang="it-IT" dirty="0">
                <a:solidFill>
                  <a:srgbClr val="0066FF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66FF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5625A483-D52E-4C8B-8B77-CA354B8639A9}"/>
              </a:ext>
            </a:extLst>
          </p:cNvPr>
          <p:cNvSpPr txBox="1"/>
          <p:nvPr/>
        </p:nvSpPr>
        <p:spPr>
          <a:xfrm>
            <a:off x="4829227" y="3360560"/>
            <a:ext cx="4320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3333FF"/>
                </a:solidFill>
                <a:latin typeface="Comic Sans MS" panose="030F0702030302020204" pitchFamily="66" charset="0"/>
              </a:rPr>
              <a:t>3- </a:t>
            </a:r>
            <a:r>
              <a:rPr lang="it-IT" sz="1400" dirty="0">
                <a:solidFill>
                  <a:srgbClr val="3333FF"/>
                </a:solidFill>
                <a:latin typeface="Comic Sans MS" panose="030F0702030302020204" pitchFamily="66" charset="0"/>
                <a:hlinkClick r:id="rId7" action="ppaction://hlinksldjump"/>
              </a:rPr>
              <a:t>Piramidi e faccia anteriore bassa del prisma</a:t>
            </a:r>
            <a:endParaRPr lang="it-IT" sz="1400" dirty="0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17FF2620-D4B5-4FAC-B212-0381927D8495}"/>
              </a:ext>
            </a:extLst>
          </p:cNvPr>
          <p:cNvSpPr txBox="1"/>
          <p:nvPr/>
        </p:nvSpPr>
        <p:spPr>
          <a:xfrm>
            <a:off x="4831813" y="3668086"/>
            <a:ext cx="4320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3333FF"/>
                </a:solidFill>
                <a:latin typeface="Comic Sans MS" panose="030F0702030302020204" pitchFamily="66" charset="0"/>
              </a:rPr>
              <a:t>4- </a:t>
            </a:r>
            <a:r>
              <a:rPr lang="it-IT" sz="1400" dirty="0">
                <a:solidFill>
                  <a:srgbClr val="3333FF"/>
                </a:solidFill>
                <a:latin typeface="Comic Sans MS" panose="030F0702030302020204" pitchFamily="66" charset="0"/>
                <a:hlinkClick r:id="rId8" action="ppaction://hlinksldjump"/>
              </a:rPr>
              <a:t>Poligoni di sezione delle facce basse del prisma</a:t>
            </a:r>
            <a:endParaRPr lang="it-IT" sz="1400" dirty="0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749DBACF-BCBA-4B6E-A6DE-CEDF759EEC93}"/>
              </a:ext>
            </a:extLst>
          </p:cNvPr>
          <p:cNvSpPr txBox="1"/>
          <p:nvPr/>
        </p:nvSpPr>
        <p:spPr>
          <a:xfrm>
            <a:off x="4829905" y="3979003"/>
            <a:ext cx="4320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3333FF"/>
                </a:solidFill>
                <a:latin typeface="Comic Sans MS" panose="030F0702030302020204" pitchFamily="66" charset="0"/>
              </a:rPr>
              <a:t>5- </a:t>
            </a:r>
            <a:r>
              <a:rPr lang="it-IT" sz="1400" dirty="0">
                <a:solidFill>
                  <a:srgbClr val="3333FF"/>
                </a:solidFill>
                <a:latin typeface="Comic Sans MS" panose="030F0702030302020204" pitchFamily="66" charset="0"/>
                <a:hlinkClick r:id="rId9" action="ppaction://hlinksldjump"/>
              </a:rPr>
              <a:t>Piramidi e faccia posteriore alta del prisma</a:t>
            </a:r>
            <a:endParaRPr lang="it-IT" sz="1400" dirty="0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16A8874C-1311-4A5A-B21C-9AF2C58BE3A1}"/>
              </a:ext>
            </a:extLst>
          </p:cNvPr>
          <p:cNvSpPr txBox="1"/>
          <p:nvPr/>
        </p:nvSpPr>
        <p:spPr>
          <a:xfrm>
            <a:off x="4830039" y="4289044"/>
            <a:ext cx="4320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3333FF"/>
                </a:solidFill>
                <a:latin typeface="Comic Sans MS" panose="030F0702030302020204" pitchFamily="66" charset="0"/>
              </a:rPr>
              <a:t>6- </a:t>
            </a:r>
            <a:r>
              <a:rPr lang="it-IT" sz="1400" dirty="0">
                <a:solidFill>
                  <a:srgbClr val="3333FF"/>
                </a:solidFill>
                <a:latin typeface="Comic Sans MS" panose="030F0702030302020204" pitchFamily="66" charset="0"/>
                <a:hlinkClick r:id="rId10" action="ppaction://hlinksldjump"/>
              </a:rPr>
              <a:t>Piramidi e faccia anteriore alta del prisma</a:t>
            </a:r>
            <a:endParaRPr lang="it-IT" sz="1400" dirty="0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A1AFE1EC-B38C-4D2E-AA28-6AF471D8D6CA}"/>
              </a:ext>
            </a:extLst>
          </p:cNvPr>
          <p:cNvSpPr txBox="1"/>
          <p:nvPr/>
        </p:nvSpPr>
        <p:spPr>
          <a:xfrm>
            <a:off x="4830039" y="4599243"/>
            <a:ext cx="4320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3333FF"/>
                </a:solidFill>
                <a:latin typeface="Comic Sans MS" panose="030F0702030302020204" pitchFamily="66" charset="0"/>
              </a:rPr>
              <a:t>7- </a:t>
            </a:r>
            <a:r>
              <a:rPr lang="it-IT" sz="1400" dirty="0">
                <a:solidFill>
                  <a:srgbClr val="3333FF"/>
                </a:solidFill>
                <a:latin typeface="Comic Sans MS" panose="030F0702030302020204" pitchFamily="66" charset="0"/>
                <a:hlinkClick r:id="rId11" action="ppaction://hlinksldjump"/>
              </a:rPr>
              <a:t>Poligoni di sezione delle facce alte del prisma</a:t>
            </a:r>
            <a:endParaRPr lang="it-IT" sz="1400" dirty="0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15FA6D43-19E3-441B-9A52-10720BA6B30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7" y="2124835"/>
            <a:ext cx="4757554" cy="44280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25776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500"/>
                            </p:stCondLst>
                            <p:childTnLst>
                              <p:par>
                                <p:cTn id="6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6" grpId="0"/>
      <p:bldP spid="12" grpId="0"/>
      <p:bldP spid="15" grpId="0"/>
      <p:bldP spid="17" grpId="0"/>
      <p:bldP spid="18" grpId="0" animBg="1"/>
      <p:bldP spid="16" grpId="0"/>
      <p:bldP spid="19" grpId="0"/>
      <p:bldP spid="20" grpId="0"/>
      <p:bldP spid="21" grpId="0"/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5CE4313-8797-4864-B631-22BEF7AD17CF}"/>
              </a:ext>
            </a:extLst>
          </p:cNvPr>
          <p:cNvSpPr txBox="1"/>
          <p:nvPr/>
        </p:nvSpPr>
        <p:spPr>
          <a:xfrm>
            <a:off x="12000" y="17995"/>
            <a:ext cx="12168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A FACCE  (1+2+3+4)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AD24031-2E83-45A7-B8EC-CD6768A3762E}"/>
              </a:ext>
            </a:extLst>
          </p:cNvPr>
          <p:cNvSpPr txBox="1"/>
          <p:nvPr/>
        </p:nvSpPr>
        <p:spPr>
          <a:xfrm>
            <a:off x="11760510" y="3117428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13F73E86-3A8D-439A-A505-F0D1404A7FC5}"/>
              </a:ext>
            </a:extLst>
          </p:cNvPr>
          <p:cNvCxnSpPr>
            <a:cxnSpLocks/>
          </p:cNvCxnSpPr>
          <p:nvPr/>
        </p:nvCxnSpPr>
        <p:spPr>
          <a:xfrm flipV="1">
            <a:off x="10983048" y="2033003"/>
            <a:ext cx="0" cy="15663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7CA1DDB1-EED4-4D1A-BE5D-6E9A448B4A42}"/>
              </a:ext>
            </a:extLst>
          </p:cNvPr>
          <p:cNvCxnSpPr>
            <a:cxnSpLocks/>
          </p:cNvCxnSpPr>
          <p:nvPr/>
        </p:nvCxnSpPr>
        <p:spPr>
          <a:xfrm flipV="1">
            <a:off x="11135833" y="1129763"/>
            <a:ext cx="0" cy="31913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8F675170-49EF-45EA-AC68-0A815D9493C8}"/>
              </a:ext>
            </a:extLst>
          </p:cNvPr>
          <p:cNvCxnSpPr>
            <a:cxnSpLocks/>
          </p:cNvCxnSpPr>
          <p:nvPr/>
        </p:nvCxnSpPr>
        <p:spPr>
          <a:xfrm flipV="1">
            <a:off x="11283133" y="2025731"/>
            <a:ext cx="0" cy="29706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AE78B70F-819E-494A-83EB-B39F46715131}"/>
              </a:ext>
            </a:extLst>
          </p:cNvPr>
          <p:cNvCxnSpPr>
            <a:cxnSpLocks/>
          </p:cNvCxnSpPr>
          <p:nvPr/>
        </p:nvCxnSpPr>
        <p:spPr>
          <a:xfrm>
            <a:off x="4542269" y="2040404"/>
            <a:ext cx="0" cy="295672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A74A9D21-F21E-42F0-A7C6-EBD10CE63FF4}"/>
              </a:ext>
            </a:extLst>
          </p:cNvPr>
          <p:cNvCxnSpPr>
            <a:cxnSpLocks/>
          </p:cNvCxnSpPr>
          <p:nvPr/>
        </p:nvCxnSpPr>
        <p:spPr>
          <a:xfrm>
            <a:off x="4692349" y="1137164"/>
            <a:ext cx="0" cy="45545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A643ECFD-DE62-47A4-9D9A-5A1F8455B1B6}"/>
              </a:ext>
            </a:extLst>
          </p:cNvPr>
          <p:cNvCxnSpPr>
            <a:cxnSpLocks/>
          </p:cNvCxnSpPr>
          <p:nvPr/>
        </p:nvCxnSpPr>
        <p:spPr>
          <a:xfrm>
            <a:off x="4842144" y="2033003"/>
            <a:ext cx="0" cy="43581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5FDF2651-A048-4BF5-B12E-B468406DA2D8}"/>
              </a:ext>
            </a:extLst>
          </p:cNvPr>
          <p:cNvCxnSpPr/>
          <p:nvPr/>
        </p:nvCxnSpPr>
        <p:spPr>
          <a:xfrm>
            <a:off x="4691333" y="1137164"/>
            <a:ext cx="150811" cy="90324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7624D3D0-406F-45B2-8433-364EE9E6C123}"/>
              </a:ext>
            </a:extLst>
          </p:cNvPr>
          <p:cNvCxnSpPr/>
          <p:nvPr/>
        </p:nvCxnSpPr>
        <p:spPr>
          <a:xfrm>
            <a:off x="4540591" y="2033132"/>
            <a:ext cx="150811" cy="90324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329CD1D6-E460-4955-9E48-42D545863050}"/>
              </a:ext>
            </a:extLst>
          </p:cNvPr>
          <p:cNvCxnSpPr>
            <a:cxnSpLocks/>
          </p:cNvCxnSpPr>
          <p:nvPr/>
        </p:nvCxnSpPr>
        <p:spPr>
          <a:xfrm flipH="1">
            <a:off x="4691334" y="2040404"/>
            <a:ext cx="149590" cy="889572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E72A7E1E-C902-4D76-97E4-E15068B441E3}"/>
              </a:ext>
            </a:extLst>
          </p:cNvPr>
          <p:cNvCxnSpPr/>
          <p:nvPr/>
        </p:nvCxnSpPr>
        <p:spPr>
          <a:xfrm flipH="1">
            <a:off x="4540589" y="1146240"/>
            <a:ext cx="150811" cy="896832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AA2516BA-EE9D-4D37-A41D-8189DADF7A94}"/>
              </a:ext>
            </a:extLst>
          </p:cNvPr>
          <p:cNvCxnSpPr/>
          <p:nvPr/>
        </p:nvCxnSpPr>
        <p:spPr>
          <a:xfrm>
            <a:off x="11135587" y="1129763"/>
            <a:ext cx="150811" cy="90324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F8071C76-97AD-4B28-93E5-D236571C0A2B}"/>
              </a:ext>
            </a:extLst>
          </p:cNvPr>
          <p:cNvCxnSpPr/>
          <p:nvPr/>
        </p:nvCxnSpPr>
        <p:spPr>
          <a:xfrm>
            <a:off x="10984845" y="2025731"/>
            <a:ext cx="150811" cy="903240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104CFBDB-7DBB-4FE7-891A-BD188C1BE4E4}"/>
              </a:ext>
            </a:extLst>
          </p:cNvPr>
          <p:cNvCxnSpPr>
            <a:cxnSpLocks/>
          </p:cNvCxnSpPr>
          <p:nvPr/>
        </p:nvCxnSpPr>
        <p:spPr>
          <a:xfrm flipH="1">
            <a:off x="11134410" y="2040404"/>
            <a:ext cx="149523" cy="889172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7F9888F8-3DF1-4593-A108-CE020E53F1F6}"/>
              </a:ext>
            </a:extLst>
          </p:cNvPr>
          <p:cNvCxnSpPr/>
          <p:nvPr/>
        </p:nvCxnSpPr>
        <p:spPr>
          <a:xfrm flipH="1">
            <a:off x="10984843" y="1138839"/>
            <a:ext cx="150811" cy="896832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69DD88AE-8EE1-4768-9EE5-181BAEEC4201}"/>
              </a:ext>
            </a:extLst>
          </p:cNvPr>
          <p:cNvCxnSpPr>
            <a:cxnSpLocks/>
          </p:cNvCxnSpPr>
          <p:nvPr/>
        </p:nvCxnSpPr>
        <p:spPr>
          <a:xfrm flipV="1">
            <a:off x="6128129" y="3358312"/>
            <a:ext cx="0" cy="59671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741BFA2B-5E5B-435D-B319-31ED9A2FB0F9}"/>
              </a:ext>
            </a:extLst>
          </p:cNvPr>
          <p:cNvCxnSpPr>
            <a:cxnSpLocks/>
          </p:cNvCxnSpPr>
          <p:nvPr/>
        </p:nvCxnSpPr>
        <p:spPr>
          <a:xfrm flipV="1">
            <a:off x="6569380" y="5145308"/>
            <a:ext cx="144935" cy="136812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93417F5F-AB8C-4BF0-AC6D-200A731607F2}"/>
              </a:ext>
            </a:extLst>
          </p:cNvPr>
          <p:cNvCxnSpPr>
            <a:cxnSpLocks/>
          </p:cNvCxnSpPr>
          <p:nvPr/>
        </p:nvCxnSpPr>
        <p:spPr>
          <a:xfrm flipH="1" flipV="1">
            <a:off x="6353925" y="4604065"/>
            <a:ext cx="362977" cy="545285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68F50A51-441C-4058-9AD3-6B6660F663AF}"/>
              </a:ext>
            </a:extLst>
          </p:cNvPr>
          <p:cNvCxnSpPr>
            <a:cxnSpLocks/>
          </p:cNvCxnSpPr>
          <p:nvPr/>
        </p:nvCxnSpPr>
        <p:spPr>
          <a:xfrm flipV="1">
            <a:off x="5961445" y="4648200"/>
            <a:ext cx="168170" cy="628715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D428F73A-03F1-49E9-A841-8B0DD7C487CA}"/>
              </a:ext>
            </a:extLst>
          </p:cNvPr>
          <p:cNvCxnSpPr>
            <a:cxnSpLocks/>
          </p:cNvCxnSpPr>
          <p:nvPr/>
        </p:nvCxnSpPr>
        <p:spPr>
          <a:xfrm flipH="1" flipV="1">
            <a:off x="5966386" y="5271272"/>
            <a:ext cx="234468" cy="98923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0A9801F3-FF86-41BD-A6CE-E50AEB35920C}"/>
              </a:ext>
            </a:extLst>
          </p:cNvPr>
          <p:cNvCxnSpPr>
            <a:cxnSpLocks/>
          </p:cNvCxnSpPr>
          <p:nvPr/>
        </p:nvCxnSpPr>
        <p:spPr>
          <a:xfrm>
            <a:off x="6714595" y="1283368"/>
            <a:ext cx="0" cy="3862724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A94C8134-337C-4B40-933A-FF9C6D67DBDB}"/>
              </a:ext>
            </a:extLst>
          </p:cNvPr>
          <p:cNvCxnSpPr>
            <a:cxnSpLocks/>
          </p:cNvCxnSpPr>
          <p:nvPr/>
        </p:nvCxnSpPr>
        <p:spPr>
          <a:xfrm>
            <a:off x="6200854" y="1136685"/>
            <a:ext cx="0" cy="4233510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B579321C-360D-4492-AD01-B307CE7E099B}"/>
              </a:ext>
            </a:extLst>
          </p:cNvPr>
          <p:cNvCxnSpPr>
            <a:cxnSpLocks/>
          </p:cNvCxnSpPr>
          <p:nvPr/>
        </p:nvCxnSpPr>
        <p:spPr>
          <a:xfrm>
            <a:off x="5966386" y="1321479"/>
            <a:ext cx="0" cy="3953823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DA382272-48D9-4E24-A72D-AD823C9AC09A}"/>
              </a:ext>
            </a:extLst>
          </p:cNvPr>
          <p:cNvCxnSpPr>
            <a:cxnSpLocks/>
          </p:cNvCxnSpPr>
          <p:nvPr/>
        </p:nvCxnSpPr>
        <p:spPr>
          <a:xfrm>
            <a:off x="5969310" y="1313923"/>
            <a:ext cx="162741" cy="728011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FAF34874-DB76-4E22-B9F4-C86545AEA820}"/>
              </a:ext>
            </a:extLst>
          </p:cNvPr>
          <p:cNvCxnSpPr>
            <a:cxnSpLocks/>
          </p:cNvCxnSpPr>
          <p:nvPr/>
        </p:nvCxnSpPr>
        <p:spPr>
          <a:xfrm flipH="1">
            <a:off x="6351133" y="1283368"/>
            <a:ext cx="361961" cy="760906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4EF76A0B-25BE-4F89-98D5-3991842A9E8A}"/>
              </a:ext>
            </a:extLst>
          </p:cNvPr>
          <p:cNvCxnSpPr>
            <a:cxnSpLocks/>
          </p:cNvCxnSpPr>
          <p:nvPr/>
        </p:nvCxnSpPr>
        <p:spPr>
          <a:xfrm flipV="1">
            <a:off x="5968291" y="1139536"/>
            <a:ext cx="236832" cy="183852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465DCFA5-4A5D-4A31-8131-A4260F86E147}"/>
              </a:ext>
            </a:extLst>
          </p:cNvPr>
          <p:cNvCxnSpPr>
            <a:cxnSpLocks/>
          </p:cNvCxnSpPr>
          <p:nvPr/>
        </p:nvCxnSpPr>
        <p:spPr>
          <a:xfrm>
            <a:off x="6548657" y="1136685"/>
            <a:ext cx="167849" cy="15057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4A390D85-7EB9-4EF0-BD1B-B4D837ABB33D}"/>
              </a:ext>
            </a:extLst>
          </p:cNvPr>
          <p:cNvSpPr txBox="1"/>
          <p:nvPr/>
        </p:nvSpPr>
        <p:spPr>
          <a:xfrm>
            <a:off x="11760510" y="3117428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EE5C96A1-3D5C-4E6D-ABB4-313BA1CC640F}"/>
              </a:ext>
            </a:extLst>
          </p:cNvPr>
          <p:cNvCxnSpPr>
            <a:cxnSpLocks/>
          </p:cNvCxnSpPr>
          <p:nvPr/>
        </p:nvCxnSpPr>
        <p:spPr>
          <a:xfrm>
            <a:off x="4846361" y="2039093"/>
            <a:ext cx="6443221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20CC3C5D-A342-42AB-956C-52518C78C6E4}"/>
              </a:ext>
            </a:extLst>
          </p:cNvPr>
          <p:cNvCxnSpPr>
            <a:cxnSpLocks/>
          </p:cNvCxnSpPr>
          <p:nvPr/>
        </p:nvCxnSpPr>
        <p:spPr>
          <a:xfrm flipV="1">
            <a:off x="6128129" y="3358312"/>
            <a:ext cx="0" cy="59671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E0E6A6AC-D1DD-451F-B748-C0564CF0A815}"/>
              </a:ext>
            </a:extLst>
          </p:cNvPr>
          <p:cNvCxnSpPr>
            <a:cxnSpLocks/>
          </p:cNvCxnSpPr>
          <p:nvPr/>
        </p:nvCxnSpPr>
        <p:spPr>
          <a:xfrm flipH="1">
            <a:off x="6440806" y="5282120"/>
            <a:ext cx="122696" cy="461543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FA6208AD-05A2-4A71-ABA4-15DA58BE43EA}"/>
              </a:ext>
            </a:extLst>
          </p:cNvPr>
          <p:cNvCxnSpPr>
            <a:cxnSpLocks/>
          </p:cNvCxnSpPr>
          <p:nvPr/>
        </p:nvCxnSpPr>
        <p:spPr>
          <a:xfrm>
            <a:off x="6188889" y="5353479"/>
            <a:ext cx="257685" cy="385036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11296EE9-DD38-4D43-A09B-CD040BE4BE61}"/>
              </a:ext>
            </a:extLst>
          </p:cNvPr>
          <p:cNvCxnSpPr>
            <a:cxnSpLocks/>
          </p:cNvCxnSpPr>
          <p:nvPr/>
        </p:nvCxnSpPr>
        <p:spPr>
          <a:xfrm>
            <a:off x="6440805" y="1648800"/>
            <a:ext cx="0" cy="4098087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E0787863-B58A-4F0A-80B4-67AE849FBDC2}"/>
              </a:ext>
            </a:extLst>
          </p:cNvPr>
          <p:cNvCxnSpPr>
            <a:cxnSpLocks/>
          </p:cNvCxnSpPr>
          <p:nvPr/>
        </p:nvCxnSpPr>
        <p:spPr>
          <a:xfrm>
            <a:off x="6196983" y="1140618"/>
            <a:ext cx="243822" cy="508182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0E9773F1-1D36-4E66-AA48-1C6FD4FBFBE3}"/>
              </a:ext>
            </a:extLst>
          </p:cNvPr>
          <p:cNvCxnSpPr>
            <a:cxnSpLocks/>
          </p:cNvCxnSpPr>
          <p:nvPr/>
        </p:nvCxnSpPr>
        <p:spPr>
          <a:xfrm flipH="1">
            <a:off x="6444447" y="1138523"/>
            <a:ext cx="116388" cy="510276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3201D045-FF42-4885-B8D6-B9936641CA2C}"/>
              </a:ext>
            </a:extLst>
          </p:cNvPr>
          <p:cNvCxnSpPr>
            <a:cxnSpLocks/>
          </p:cNvCxnSpPr>
          <p:nvPr/>
        </p:nvCxnSpPr>
        <p:spPr>
          <a:xfrm>
            <a:off x="4110087" y="3358313"/>
            <a:ext cx="801042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nettore diritto 255">
            <a:extLst>
              <a:ext uri="{FF2B5EF4-FFF2-40B4-BE49-F238E27FC236}">
                <a16:creationId xmlns:a16="http://schemas.microsoft.com/office/drawing/2014/main" id="{7F2530FC-F7AD-41DC-8BCC-0ACBAC45C983}"/>
              </a:ext>
            </a:extLst>
          </p:cNvPr>
          <p:cNvCxnSpPr>
            <a:cxnSpLocks/>
          </p:cNvCxnSpPr>
          <p:nvPr/>
        </p:nvCxnSpPr>
        <p:spPr>
          <a:xfrm>
            <a:off x="6130327" y="2040404"/>
            <a:ext cx="0" cy="2607796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nettore diritto 261">
            <a:extLst>
              <a:ext uri="{FF2B5EF4-FFF2-40B4-BE49-F238E27FC236}">
                <a16:creationId xmlns:a16="http://schemas.microsoft.com/office/drawing/2014/main" id="{F024BEEC-A531-45C0-840C-E681080647CE}"/>
              </a:ext>
            </a:extLst>
          </p:cNvPr>
          <p:cNvCxnSpPr>
            <a:cxnSpLocks/>
          </p:cNvCxnSpPr>
          <p:nvPr/>
        </p:nvCxnSpPr>
        <p:spPr>
          <a:xfrm>
            <a:off x="6561435" y="1129763"/>
            <a:ext cx="0" cy="4152357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DAD809ED-606C-497B-9977-D01FCBB3EB0F}"/>
              </a:ext>
            </a:extLst>
          </p:cNvPr>
          <p:cNvCxnSpPr>
            <a:cxnSpLocks/>
          </p:cNvCxnSpPr>
          <p:nvPr/>
        </p:nvCxnSpPr>
        <p:spPr>
          <a:xfrm flipV="1">
            <a:off x="9093766" y="1820101"/>
            <a:ext cx="275858" cy="226863"/>
          </a:xfrm>
          <a:prstGeom prst="line">
            <a:avLst/>
          </a:prstGeom>
          <a:ln w="63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97FAE1FD-19F3-4446-BA04-7F03D9CAF725}"/>
              </a:ext>
            </a:extLst>
          </p:cNvPr>
          <p:cNvCxnSpPr>
            <a:cxnSpLocks/>
          </p:cNvCxnSpPr>
          <p:nvPr/>
        </p:nvCxnSpPr>
        <p:spPr>
          <a:xfrm>
            <a:off x="9369624" y="1820101"/>
            <a:ext cx="108565" cy="226863"/>
          </a:xfrm>
          <a:prstGeom prst="line">
            <a:avLst/>
          </a:prstGeom>
          <a:ln w="63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Connettore diritto 345">
            <a:extLst>
              <a:ext uri="{FF2B5EF4-FFF2-40B4-BE49-F238E27FC236}">
                <a16:creationId xmlns:a16="http://schemas.microsoft.com/office/drawing/2014/main" id="{860C24C2-6F97-4FE7-84CF-3BB5752C4C7B}"/>
              </a:ext>
            </a:extLst>
          </p:cNvPr>
          <p:cNvCxnSpPr>
            <a:cxnSpLocks/>
          </p:cNvCxnSpPr>
          <p:nvPr/>
        </p:nvCxnSpPr>
        <p:spPr>
          <a:xfrm>
            <a:off x="9107926" y="4008323"/>
            <a:ext cx="261698" cy="1175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Connettore diritto 358">
            <a:extLst>
              <a:ext uri="{FF2B5EF4-FFF2-40B4-BE49-F238E27FC236}">
                <a16:creationId xmlns:a16="http://schemas.microsoft.com/office/drawing/2014/main" id="{3AB76D0D-7B5A-4577-A9FF-DD4D17E867EC}"/>
              </a:ext>
            </a:extLst>
          </p:cNvPr>
          <p:cNvCxnSpPr>
            <a:cxnSpLocks/>
          </p:cNvCxnSpPr>
          <p:nvPr/>
        </p:nvCxnSpPr>
        <p:spPr>
          <a:xfrm flipV="1">
            <a:off x="9373482" y="3921763"/>
            <a:ext cx="107043" cy="204063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CasellaDiTesto 112">
            <a:extLst>
              <a:ext uri="{FF2B5EF4-FFF2-40B4-BE49-F238E27FC236}">
                <a16:creationId xmlns:a16="http://schemas.microsoft.com/office/drawing/2014/main" id="{15DAC7B8-00A8-4E38-8EEF-0F34C8CDA5A0}"/>
              </a:ext>
            </a:extLst>
          </p:cNvPr>
          <p:cNvSpPr txBox="1"/>
          <p:nvPr/>
        </p:nvSpPr>
        <p:spPr>
          <a:xfrm>
            <a:off x="11760510" y="3117428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5D41902C-5A1F-4C61-9841-55B4D62A1406}"/>
              </a:ext>
            </a:extLst>
          </p:cNvPr>
          <p:cNvCxnSpPr>
            <a:cxnSpLocks/>
          </p:cNvCxnSpPr>
          <p:nvPr/>
        </p:nvCxnSpPr>
        <p:spPr>
          <a:xfrm flipV="1">
            <a:off x="6128129" y="3358312"/>
            <a:ext cx="0" cy="59671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360BF041-0E3D-49AA-9464-8B06C09C506E}"/>
              </a:ext>
            </a:extLst>
          </p:cNvPr>
          <p:cNvCxnSpPr>
            <a:cxnSpLocks/>
          </p:cNvCxnSpPr>
          <p:nvPr/>
        </p:nvCxnSpPr>
        <p:spPr>
          <a:xfrm>
            <a:off x="6348782" y="4600841"/>
            <a:ext cx="1031922" cy="424023"/>
          </a:xfrm>
          <a:prstGeom prst="line">
            <a:avLst/>
          </a:prstGeom>
          <a:ln w="63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E47674B4-434F-4E8C-8090-35AA1983DEEE}"/>
              </a:ext>
            </a:extLst>
          </p:cNvPr>
          <p:cNvCxnSpPr>
            <a:cxnSpLocks/>
          </p:cNvCxnSpPr>
          <p:nvPr/>
        </p:nvCxnSpPr>
        <p:spPr>
          <a:xfrm>
            <a:off x="7380704" y="2835045"/>
            <a:ext cx="0" cy="2187213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CAC5C411-6702-44EB-BB98-ACCDF798A8D1}"/>
              </a:ext>
            </a:extLst>
          </p:cNvPr>
          <p:cNvCxnSpPr>
            <a:cxnSpLocks/>
          </p:cNvCxnSpPr>
          <p:nvPr/>
        </p:nvCxnSpPr>
        <p:spPr>
          <a:xfrm>
            <a:off x="6347650" y="2047967"/>
            <a:ext cx="1031177" cy="794785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F5C4609A-BA1E-4197-94C4-F332D4684978}"/>
              </a:ext>
            </a:extLst>
          </p:cNvPr>
          <p:cNvCxnSpPr>
            <a:cxnSpLocks/>
          </p:cNvCxnSpPr>
          <p:nvPr/>
        </p:nvCxnSpPr>
        <p:spPr>
          <a:xfrm flipH="1">
            <a:off x="5359027" y="4640002"/>
            <a:ext cx="785188" cy="741846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3478DCAD-562A-48A8-A696-F86BDF267000}"/>
              </a:ext>
            </a:extLst>
          </p:cNvPr>
          <p:cNvCxnSpPr>
            <a:cxnSpLocks/>
          </p:cNvCxnSpPr>
          <p:nvPr/>
        </p:nvCxnSpPr>
        <p:spPr>
          <a:xfrm flipH="1">
            <a:off x="5357037" y="2050179"/>
            <a:ext cx="779361" cy="68976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1BCE2472-8A5D-424B-A1F0-1C5C9330092E}"/>
              </a:ext>
            </a:extLst>
          </p:cNvPr>
          <p:cNvCxnSpPr>
            <a:cxnSpLocks/>
          </p:cNvCxnSpPr>
          <p:nvPr/>
        </p:nvCxnSpPr>
        <p:spPr>
          <a:xfrm>
            <a:off x="5359024" y="2725439"/>
            <a:ext cx="0" cy="2656409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69C3ECC9-FFB9-4D28-9450-301E59FA21BB}"/>
              </a:ext>
            </a:extLst>
          </p:cNvPr>
          <p:cNvCxnSpPr>
            <a:cxnSpLocks/>
          </p:cNvCxnSpPr>
          <p:nvPr/>
        </p:nvCxnSpPr>
        <p:spPr>
          <a:xfrm>
            <a:off x="5358927" y="5381848"/>
            <a:ext cx="94874" cy="141819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72840369-89EB-420B-8A2E-20EA54F6B270}"/>
              </a:ext>
            </a:extLst>
          </p:cNvPr>
          <p:cNvCxnSpPr>
            <a:cxnSpLocks/>
          </p:cNvCxnSpPr>
          <p:nvPr/>
        </p:nvCxnSpPr>
        <p:spPr>
          <a:xfrm>
            <a:off x="5361819" y="2739939"/>
            <a:ext cx="93382" cy="196433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773F53AF-39B0-40A7-B805-7991CD1CDE15}"/>
              </a:ext>
            </a:extLst>
          </p:cNvPr>
          <p:cNvCxnSpPr>
            <a:cxnSpLocks/>
          </p:cNvCxnSpPr>
          <p:nvPr/>
        </p:nvCxnSpPr>
        <p:spPr>
          <a:xfrm flipH="1">
            <a:off x="7354106" y="5024864"/>
            <a:ext cx="24624" cy="91904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CasellaDiTesto 190">
            <a:extLst>
              <a:ext uri="{FF2B5EF4-FFF2-40B4-BE49-F238E27FC236}">
                <a16:creationId xmlns:a16="http://schemas.microsoft.com/office/drawing/2014/main" id="{6267557B-2F90-40A6-A729-27ADF559339F}"/>
              </a:ext>
            </a:extLst>
          </p:cNvPr>
          <p:cNvSpPr txBox="1"/>
          <p:nvPr/>
        </p:nvSpPr>
        <p:spPr>
          <a:xfrm>
            <a:off x="11760510" y="3117428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05476988-F114-4C12-8A67-38C496C28D90}"/>
              </a:ext>
            </a:extLst>
          </p:cNvPr>
          <p:cNvCxnSpPr>
            <a:cxnSpLocks/>
          </p:cNvCxnSpPr>
          <p:nvPr/>
        </p:nvCxnSpPr>
        <p:spPr>
          <a:xfrm flipV="1">
            <a:off x="6128129" y="3358312"/>
            <a:ext cx="0" cy="59671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nettore diritto 235">
            <a:extLst>
              <a:ext uri="{FF2B5EF4-FFF2-40B4-BE49-F238E27FC236}">
                <a16:creationId xmlns:a16="http://schemas.microsoft.com/office/drawing/2014/main" id="{62D55074-F217-4299-A9F9-4997E9387EB0}"/>
              </a:ext>
            </a:extLst>
          </p:cNvPr>
          <p:cNvCxnSpPr>
            <a:cxnSpLocks/>
          </p:cNvCxnSpPr>
          <p:nvPr/>
        </p:nvCxnSpPr>
        <p:spPr>
          <a:xfrm flipH="1" flipV="1">
            <a:off x="5451788" y="5520067"/>
            <a:ext cx="1037926" cy="425456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C328E5BC-795C-46F5-870B-13D5A09AC6D3}"/>
              </a:ext>
            </a:extLst>
          </p:cNvPr>
          <p:cNvCxnSpPr>
            <a:cxnSpLocks/>
          </p:cNvCxnSpPr>
          <p:nvPr/>
        </p:nvCxnSpPr>
        <p:spPr>
          <a:xfrm flipH="1">
            <a:off x="5452920" y="2153076"/>
            <a:ext cx="1033720" cy="787866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nettore diritto 237">
            <a:extLst>
              <a:ext uri="{FF2B5EF4-FFF2-40B4-BE49-F238E27FC236}">
                <a16:creationId xmlns:a16="http://schemas.microsoft.com/office/drawing/2014/main" id="{B4E3ABEB-A13F-4E92-90E5-A83FC3D8EBC8}"/>
              </a:ext>
            </a:extLst>
          </p:cNvPr>
          <p:cNvCxnSpPr>
            <a:cxnSpLocks/>
          </p:cNvCxnSpPr>
          <p:nvPr/>
        </p:nvCxnSpPr>
        <p:spPr>
          <a:xfrm flipV="1">
            <a:off x="6474058" y="5116768"/>
            <a:ext cx="876882" cy="826876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id="{95140BF8-C391-4A2D-A958-2AAD07DDD230}"/>
              </a:ext>
            </a:extLst>
          </p:cNvPr>
          <p:cNvCxnSpPr>
            <a:cxnSpLocks/>
          </p:cNvCxnSpPr>
          <p:nvPr/>
        </p:nvCxnSpPr>
        <p:spPr>
          <a:xfrm>
            <a:off x="6490623" y="2161542"/>
            <a:ext cx="863580" cy="769025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nettore diritto 240">
            <a:extLst>
              <a:ext uri="{FF2B5EF4-FFF2-40B4-BE49-F238E27FC236}">
                <a16:creationId xmlns:a16="http://schemas.microsoft.com/office/drawing/2014/main" id="{75F49342-3183-4E48-A8D0-03F7EC4D8268}"/>
              </a:ext>
            </a:extLst>
          </p:cNvPr>
          <p:cNvCxnSpPr>
            <a:cxnSpLocks/>
          </p:cNvCxnSpPr>
          <p:nvPr/>
        </p:nvCxnSpPr>
        <p:spPr>
          <a:xfrm>
            <a:off x="5452920" y="2933217"/>
            <a:ext cx="0" cy="2590450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403280E1-0314-42ED-A2CB-F15452F7254B}"/>
              </a:ext>
            </a:extLst>
          </p:cNvPr>
          <p:cNvCxnSpPr>
            <a:cxnSpLocks/>
          </p:cNvCxnSpPr>
          <p:nvPr/>
        </p:nvCxnSpPr>
        <p:spPr>
          <a:xfrm>
            <a:off x="7354203" y="2933217"/>
            <a:ext cx="0" cy="2183551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ttore diritto 242">
            <a:extLst>
              <a:ext uri="{FF2B5EF4-FFF2-40B4-BE49-F238E27FC236}">
                <a16:creationId xmlns:a16="http://schemas.microsoft.com/office/drawing/2014/main" id="{54704FE2-5360-4F34-AC37-63C634E9E79D}"/>
              </a:ext>
            </a:extLst>
          </p:cNvPr>
          <p:cNvCxnSpPr>
            <a:cxnSpLocks/>
          </p:cNvCxnSpPr>
          <p:nvPr/>
        </p:nvCxnSpPr>
        <p:spPr>
          <a:xfrm flipH="1">
            <a:off x="7352276" y="2842752"/>
            <a:ext cx="26551" cy="105874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Connettore diritto 253">
            <a:extLst>
              <a:ext uri="{FF2B5EF4-FFF2-40B4-BE49-F238E27FC236}">
                <a16:creationId xmlns:a16="http://schemas.microsoft.com/office/drawing/2014/main" id="{30CE2A2F-A23C-42C5-9CF2-906344A92922}"/>
              </a:ext>
            </a:extLst>
          </p:cNvPr>
          <p:cNvCxnSpPr>
            <a:cxnSpLocks/>
          </p:cNvCxnSpPr>
          <p:nvPr/>
        </p:nvCxnSpPr>
        <p:spPr>
          <a:xfrm flipV="1">
            <a:off x="8620827" y="4008323"/>
            <a:ext cx="479838" cy="578582"/>
          </a:xfrm>
          <a:prstGeom prst="line">
            <a:avLst/>
          </a:prstGeom>
          <a:ln w="63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nettore diritto 254">
            <a:extLst>
              <a:ext uri="{FF2B5EF4-FFF2-40B4-BE49-F238E27FC236}">
                <a16:creationId xmlns:a16="http://schemas.microsoft.com/office/drawing/2014/main" id="{FBBC09FF-833F-43D5-B270-DB6F8ECB5340}"/>
              </a:ext>
            </a:extLst>
          </p:cNvPr>
          <p:cNvCxnSpPr>
            <a:cxnSpLocks/>
          </p:cNvCxnSpPr>
          <p:nvPr/>
        </p:nvCxnSpPr>
        <p:spPr>
          <a:xfrm>
            <a:off x="9482828" y="3929636"/>
            <a:ext cx="143051" cy="657269"/>
          </a:xfrm>
          <a:prstGeom prst="line">
            <a:avLst/>
          </a:prstGeom>
          <a:ln w="63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nettore diritto 256">
            <a:extLst>
              <a:ext uri="{FF2B5EF4-FFF2-40B4-BE49-F238E27FC236}">
                <a16:creationId xmlns:a16="http://schemas.microsoft.com/office/drawing/2014/main" id="{C7EA1A77-E24C-4CBE-BF5D-F476144D5AE3}"/>
              </a:ext>
            </a:extLst>
          </p:cNvPr>
          <p:cNvCxnSpPr>
            <a:cxnSpLocks/>
          </p:cNvCxnSpPr>
          <p:nvPr/>
        </p:nvCxnSpPr>
        <p:spPr>
          <a:xfrm>
            <a:off x="8611284" y="4591088"/>
            <a:ext cx="1014595" cy="0"/>
          </a:xfrm>
          <a:prstGeom prst="line">
            <a:avLst/>
          </a:prstGeom>
          <a:ln w="63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nettore diritto 257">
            <a:extLst>
              <a:ext uri="{FF2B5EF4-FFF2-40B4-BE49-F238E27FC236}">
                <a16:creationId xmlns:a16="http://schemas.microsoft.com/office/drawing/2014/main" id="{B66ED4D9-794F-47B9-8CAF-2C1A04F6C889}"/>
              </a:ext>
            </a:extLst>
          </p:cNvPr>
          <p:cNvCxnSpPr/>
          <p:nvPr/>
        </p:nvCxnSpPr>
        <p:spPr>
          <a:xfrm flipH="1">
            <a:off x="8775610" y="2186496"/>
            <a:ext cx="496744" cy="410558"/>
          </a:xfrm>
          <a:prstGeom prst="line">
            <a:avLst/>
          </a:prstGeom>
          <a:ln w="95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ttore diritto 259">
            <a:extLst>
              <a:ext uri="{FF2B5EF4-FFF2-40B4-BE49-F238E27FC236}">
                <a16:creationId xmlns:a16="http://schemas.microsoft.com/office/drawing/2014/main" id="{414C7FCE-18BC-47D2-A5A7-EAF3F46ACCA8}"/>
              </a:ext>
            </a:extLst>
          </p:cNvPr>
          <p:cNvCxnSpPr/>
          <p:nvPr/>
        </p:nvCxnSpPr>
        <p:spPr>
          <a:xfrm>
            <a:off x="9276444" y="2186395"/>
            <a:ext cx="339164" cy="713646"/>
          </a:xfrm>
          <a:prstGeom prst="line">
            <a:avLst/>
          </a:prstGeom>
          <a:ln w="95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nettore diritto 260">
            <a:extLst>
              <a:ext uri="{FF2B5EF4-FFF2-40B4-BE49-F238E27FC236}">
                <a16:creationId xmlns:a16="http://schemas.microsoft.com/office/drawing/2014/main" id="{8CBBFE28-FD42-45C4-89E4-F8C90831C12D}"/>
              </a:ext>
            </a:extLst>
          </p:cNvPr>
          <p:cNvCxnSpPr>
            <a:cxnSpLocks/>
          </p:cNvCxnSpPr>
          <p:nvPr/>
        </p:nvCxnSpPr>
        <p:spPr>
          <a:xfrm flipH="1">
            <a:off x="8611286" y="2039379"/>
            <a:ext cx="494779" cy="601974"/>
          </a:xfrm>
          <a:prstGeom prst="line">
            <a:avLst/>
          </a:prstGeom>
          <a:ln w="63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nettore diritto 262">
            <a:extLst>
              <a:ext uri="{FF2B5EF4-FFF2-40B4-BE49-F238E27FC236}">
                <a16:creationId xmlns:a16="http://schemas.microsoft.com/office/drawing/2014/main" id="{CF395732-E341-46BA-A9EF-0838ADD2882E}"/>
              </a:ext>
            </a:extLst>
          </p:cNvPr>
          <p:cNvCxnSpPr/>
          <p:nvPr/>
        </p:nvCxnSpPr>
        <p:spPr>
          <a:xfrm>
            <a:off x="8616464" y="2630948"/>
            <a:ext cx="1022408" cy="274859"/>
          </a:xfrm>
          <a:prstGeom prst="line">
            <a:avLst/>
          </a:prstGeom>
          <a:ln w="63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nettore diritto 263">
            <a:extLst>
              <a:ext uri="{FF2B5EF4-FFF2-40B4-BE49-F238E27FC236}">
                <a16:creationId xmlns:a16="http://schemas.microsoft.com/office/drawing/2014/main" id="{90993698-D7E7-435F-800E-87BD3C62F1C3}"/>
              </a:ext>
            </a:extLst>
          </p:cNvPr>
          <p:cNvCxnSpPr>
            <a:cxnSpLocks/>
          </p:cNvCxnSpPr>
          <p:nvPr/>
        </p:nvCxnSpPr>
        <p:spPr>
          <a:xfrm>
            <a:off x="9489021" y="2047532"/>
            <a:ext cx="139811" cy="866217"/>
          </a:xfrm>
          <a:prstGeom prst="line">
            <a:avLst/>
          </a:prstGeom>
          <a:ln w="63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ttore diritto 264">
            <a:extLst>
              <a:ext uri="{FF2B5EF4-FFF2-40B4-BE49-F238E27FC236}">
                <a16:creationId xmlns:a16="http://schemas.microsoft.com/office/drawing/2014/main" id="{721ABFC3-6A1A-47FE-A657-586AF92297B9}"/>
              </a:ext>
            </a:extLst>
          </p:cNvPr>
          <p:cNvCxnSpPr>
            <a:cxnSpLocks/>
          </p:cNvCxnSpPr>
          <p:nvPr/>
        </p:nvCxnSpPr>
        <p:spPr>
          <a:xfrm flipV="1">
            <a:off x="8781084" y="4661723"/>
            <a:ext cx="823294" cy="411011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nettore diritto 265">
            <a:extLst>
              <a:ext uri="{FF2B5EF4-FFF2-40B4-BE49-F238E27FC236}">
                <a16:creationId xmlns:a16="http://schemas.microsoft.com/office/drawing/2014/main" id="{4C22075F-6163-411C-894A-0480424229BB}"/>
              </a:ext>
            </a:extLst>
          </p:cNvPr>
          <p:cNvCxnSpPr>
            <a:cxnSpLocks/>
          </p:cNvCxnSpPr>
          <p:nvPr/>
        </p:nvCxnSpPr>
        <p:spPr>
          <a:xfrm>
            <a:off x="8783610" y="5076971"/>
            <a:ext cx="486456" cy="225314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nettore diritto 266">
            <a:extLst>
              <a:ext uri="{FF2B5EF4-FFF2-40B4-BE49-F238E27FC236}">
                <a16:creationId xmlns:a16="http://schemas.microsoft.com/office/drawing/2014/main" id="{01FB5741-1E85-4BAF-B9C3-6E82F457F0AA}"/>
              </a:ext>
            </a:extLst>
          </p:cNvPr>
          <p:cNvCxnSpPr/>
          <p:nvPr/>
        </p:nvCxnSpPr>
        <p:spPr>
          <a:xfrm flipV="1">
            <a:off x="9266250" y="4668141"/>
            <a:ext cx="338128" cy="646633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nettore diritto 268">
            <a:extLst>
              <a:ext uri="{FF2B5EF4-FFF2-40B4-BE49-F238E27FC236}">
                <a16:creationId xmlns:a16="http://schemas.microsoft.com/office/drawing/2014/main" id="{0C95AA3D-8B6E-4EB7-9299-A19C89EBEB89}"/>
              </a:ext>
            </a:extLst>
          </p:cNvPr>
          <p:cNvCxnSpPr/>
          <p:nvPr/>
        </p:nvCxnSpPr>
        <p:spPr>
          <a:xfrm>
            <a:off x="8773099" y="2593379"/>
            <a:ext cx="838099" cy="294902"/>
          </a:xfrm>
          <a:prstGeom prst="line">
            <a:avLst/>
          </a:prstGeom>
          <a:ln w="95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olo 11">
            <a:extLst>
              <a:ext uri="{FF2B5EF4-FFF2-40B4-BE49-F238E27FC236}">
                <a16:creationId xmlns:a16="http://schemas.microsoft.com/office/drawing/2014/main" id="{E5A8E621-3923-4C6B-9FB3-32C8497D3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70974"/>
            <a:ext cx="3456000" cy="936000"/>
          </a:xfrm>
        </p:spPr>
        <p:txBody>
          <a:bodyPr>
            <a:noAutofit/>
          </a:bodyPr>
          <a:lstStyle/>
          <a:p>
            <a:r>
              <a:rPr lang="it-IT" sz="1800" dirty="0">
                <a:latin typeface="Comic Sans MS" panose="030F0702030302020204" pitchFamily="66" charset="0"/>
              </a:rPr>
              <a:t>Immagine sintetica delle compenetrazioni tra i tre solidi a facce  e ricerca del solido risultante</a:t>
            </a:r>
          </a:p>
        </p:txBody>
      </p: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65685A44-1446-4AB0-B125-B599E3451F3A}"/>
              </a:ext>
            </a:extLst>
          </p:cNvPr>
          <p:cNvCxnSpPr/>
          <p:nvPr/>
        </p:nvCxnSpPr>
        <p:spPr>
          <a:xfrm flipV="1">
            <a:off x="4535821" y="4646354"/>
            <a:ext cx="1608174" cy="343569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F2304869-3CB4-4B75-BEB1-C7E23605F283}"/>
              </a:ext>
            </a:extLst>
          </p:cNvPr>
          <p:cNvCxnSpPr>
            <a:cxnSpLocks/>
          </p:cNvCxnSpPr>
          <p:nvPr/>
        </p:nvCxnSpPr>
        <p:spPr>
          <a:xfrm flipV="1">
            <a:off x="6347650" y="4003719"/>
            <a:ext cx="2764355" cy="595243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DE3BD835-DD61-4472-A61A-671664A2B1CA}"/>
              </a:ext>
            </a:extLst>
          </p:cNvPr>
          <p:cNvCxnSpPr/>
          <p:nvPr/>
        </p:nvCxnSpPr>
        <p:spPr>
          <a:xfrm flipV="1">
            <a:off x="4691333" y="5370195"/>
            <a:ext cx="1505650" cy="320527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B5C1580B-4E9E-4BD1-A37D-BC5C35EA70E9}"/>
              </a:ext>
            </a:extLst>
          </p:cNvPr>
          <p:cNvCxnSpPr>
            <a:cxnSpLocks/>
          </p:cNvCxnSpPr>
          <p:nvPr/>
        </p:nvCxnSpPr>
        <p:spPr>
          <a:xfrm flipV="1">
            <a:off x="6567360" y="4299161"/>
            <a:ext cx="4560368" cy="98674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8AE53668-D7CE-4889-8456-DC47B8B91895}"/>
              </a:ext>
            </a:extLst>
          </p:cNvPr>
          <p:cNvCxnSpPr>
            <a:cxnSpLocks/>
          </p:cNvCxnSpPr>
          <p:nvPr/>
        </p:nvCxnSpPr>
        <p:spPr>
          <a:xfrm flipV="1">
            <a:off x="4838165" y="5011739"/>
            <a:ext cx="6451417" cy="1389881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6560B55D-C217-4957-A310-1D3515DB5001}"/>
              </a:ext>
            </a:extLst>
          </p:cNvPr>
          <p:cNvCxnSpPr>
            <a:cxnSpLocks/>
          </p:cNvCxnSpPr>
          <p:nvPr/>
        </p:nvCxnSpPr>
        <p:spPr>
          <a:xfrm>
            <a:off x="4536180" y="5001859"/>
            <a:ext cx="303939" cy="139976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Connettore diritto 273">
            <a:extLst>
              <a:ext uri="{FF2B5EF4-FFF2-40B4-BE49-F238E27FC236}">
                <a16:creationId xmlns:a16="http://schemas.microsoft.com/office/drawing/2014/main" id="{1521D80C-C319-48B8-9B8B-0510F8B8B876}"/>
              </a:ext>
            </a:extLst>
          </p:cNvPr>
          <p:cNvCxnSpPr>
            <a:cxnSpLocks/>
          </p:cNvCxnSpPr>
          <p:nvPr/>
        </p:nvCxnSpPr>
        <p:spPr>
          <a:xfrm flipV="1">
            <a:off x="9482827" y="3601595"/>
            <a:ext cx="1505707" cy="324221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4E64B758-35CF-4D95-AEDB-2672B10C504F}"/>
              </a:ext>
            </a:extLst>
          </p:cNvPr>
          <p:cNvCxnSpPr>
            <a:cxnSpLocks/>
          </p:cNvCxnSpPr>
          <p:nvPr/>
        </p:nvCxnSpPr>
        <p:spPr>
          <a:xfrm>
            <a:off x="10983048" y="3598738"/>
            <a:ext cx="304784" cy="1415716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2211A4D7-0B50-498B-A82A-35F1FB85C103}"/>
              </a:ext>
            </a:extLst>
          </p:cNvPr>
          <p:cNvCxnSpPr>
            <a:cxnSpLocks/>
          </p:cNvCxnSpPr>
          <p:nvPr/>
        </p:nvCxnSpPr>
        <p:spPr>
          <a:xfrm>
            <a:off x="8620827" y="2641353"/>
            <a:ext cx="0" cy="190953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nettore diritto 276">
            <a:extLst>
              <a:ext uri="{FF2B5EF4-FFF2-40B4-BE49-F238E27FC236}">
                <a16:creationId xmlns:a16="http://schemas.microsoft.com/office/drawing/2014/main" id="{52400A69-474F-4619-BF6D-6300CBFCFE63}"/>
              </a:ext>
            </a:extLst>
          </p:cNvPr>
          <p:cNvCxnSpPr>
            <a:cxnSpLocks/>
          </p:cNvCxnSpPr>
          <p:nvPr/>
        </p:nvCxnSpPr>
        <p:spPr>
          <a:xfrm>
            <a:off x="9100665" y="2033003"/>
            <a:ext cx="0" cy="197490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nettore diritto 278">
            <a:extLst>
              <a:ext uri="{FF2B5EF4-FFF2-40B4-BE49-F238E27FC236}">
                <a16:creationId xmlns:a16="http://schemas.microsoft.com/office/drawing/2014/main" id="{1FB5A559-1F07-4FEF-8219-B52DEC3BE87E}"/>
              </a:ext>
            </a:extLst>
          </p:cNvPr>
          <p:cNvCxnSpPr>
            <a:cxnSpLocks/>
          </p:cNvCxnSpPr>
          <p:nvPr/>
        </p:nvCxnSpPr>
        <p:spPr>
          <a:xfrm>
            <a:off x="9485436" y="2046964"/>
            <a:ext cx="0" cy="190953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nettore diritto 279">
            <a:extLst>
              <a:ext uri="{FF2B5EF4-FFF2-40B4-BE49-F238E27FC236}">
                <a16:creationId xmlns:a16="http://schemas.microsoft.com/office/drawing/2014/main" id="{FBDDE458-3AF0-4962-8F65-B0ED23AB5FD7}"/>
              </a:ext>
            </a:extLst>
          </p:cNvPr>
          <p:cNvCxnSpPr>
            <a:cxnSpLocks/>
          </p:cNvCxnSpPr>
          <p:nvPr/>
        </p:nvCxnSpPr>
        <p:spPr>
          <a:xfrm>
            <a:off x="9627773" y="2906213"/>
            <a:ext cx="0" cy="16852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nettore diritto 281">
            <a:extLst>
              <a:ext uri="{FF2B5EF4-FFF2-40B4-BE49-F238E27FC236}">
                <a16:creationId xmlns:a16="http://schemas.microsoft.com/office/drawing/2014/main" id="{E10E335F-8CA0-43B2-A7ED-84D51384C40E}"/>
              </a:ext>
            </a:extLst>
          </p:cNvPr>
          <p:cNvCxnSpPr>
            <a:cxnSpLocks/>
          </p:cNvCxnSpPr>
          <p:nvPr/>
        </p:nvCxnSpPr>
        <p:spPr>
          <a:xfrm>
            <a:off x="8781084" y="2593379"/>
            <a:ext cx="0" cy="247935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nettore diritto 284">
            <a:extLst>
              <a:ext uri="{FF2B5EF4-FFF2-40B4-BE49-F238E27FC236}">
                <a16:creationId xmlns:a16="http://schemas.microsoft.com/office/drawing/2014/main" id="{833BC643-95FE-4810-901C-C7597B9F8A6C}"/>
              </a:ext>
            </a:extLst>
          </p:cNvPr>
          <p:cNvCxnSpPr>
            <a:cxnSpLocks/>
          </p:cNvCxnSpPr>
          <p:nvPr/>
        </p:nvCxnSpPr>
        <p:spPr>
          <a:xfrm>
            <a:off x="9273859" y="2186395"/>
            <a:ext cx="0" cy="311589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nettore diritto 285">
            <a:extLst>
              <a:ext uri="{FF2B5EF4-FFF2-40B4-BE49-F238E27FC236}">
                <a16:creationId xmlns:a16="http://schemas.microsoft.com/office/drawing/2014/main" id="{A020E3C5-BEF4-40BF-A20D-3FCCCF1CBC75}"/>
              </a:ext>
            </a:extLst>
          </p:cNvPr>
          <p:cNvCxnSpPr>
            <a:cxnSpLocks/>
          </p:cNvCxnSpPr>
          <p:nvPr/>
        </p:nvCxnSpPr>
        <p:spPr>
          <a:xfrm>
            <a:off x="9369624" y="1820101"/>
            <a:ext cx="0" cy="230572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nettore diritto 287">
            <a:extLst>
              <a:ext uri="{FF2B5EF4-FFF2-40B4-BE49-F238E27FC236}">
                <a16:creationId xmlns:a16="http://schemas.microsoft.com/office/drawing/2014/main" id="{993ECFE7-0712-484B-BA3A-FDC8E3C9EF9A}"/>
              </a:ext>
            </a:extLst>
          </p:cNvPr>
          <p:cNvCxnSpPr>
            <a:cxnSpLocks/>
          </p:cNvCxnSpPr>
          <p:nvPr/>
        </p:nvCxnSpPr>
        <p:spPr>
          <a:xfrm>
            <a:off x="9604378" y="2888281"/>
            <a:ext cx="0" cy="177986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Connettore diritto 290">
            <a:extLst>
              <a:ext uri="{FF2B5EF4-FFF2-40B4-BE49-F238E27FC236}">
                <a16:creationId xmlns:a16="http://schemas.microsoft.com/office/drawing/2014/main" id="{9528AF57-33CD-4C7F-8687-69A24C9F1B4C}"/>
              </a:ext>
            </a:extLst>
          </p:cNvPr>
          <p:cNvCxnSpPr>
            <a:cxnSpLocks/>
          </p:cNvCxnSpPr>
          <p:nvPr/>
        </p:nvCxnSpPr>
        <p:spPr>
          <a:xfrm>
            <a:off x="6347650" y="2032206"/>
            <a:ext cx="0" cy="2566756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nettore diritto 291">
            <a:extLst>
              <a:ext uri="{FF2B5EF4-FFF2-40B4-BE49-F238E27FC236}">
                <a16:creationId xmlns:a16="http://schemas.microsoft.com/office/drawing/2014/main" id="{899EA742-82CE-4377-AAAB-5D53BB29F430}"/>
              </a:ext>
            </a:extLst>
          </p:cNvPr>
          <p:cNvCxnSpPr>
            <a:cxnSpLocks/>
          </p:cNvCxnSpPr>
          <p:nvPr/>
        </p:nvCxnSpPr>
        <p:spPr>
          <a:xfrm>
            <a:off x="6478548" y="2153076"/>
            <a:ext cx="0" cy="3790568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nettore diritto 277">
            <a:extLst>
              <a:ext uri="{FF2B5EF4-FFF2-40B4-BE49-F238E27FC236}">
                <a16:creationId xmlns:a16="http://schemas.microsoft.com/office/drawing/2014/main" id="{C218EA94-C366-4F3B-A657-48EAC48FA6C8}"/>
              </a:ext>
            </a:extLst>
          </p:cNvPr>
          <p:cNvCxnSpPr/>
          <p:nvPr/>
        </p:nvCxnSpPr>
        <p:spPr>
          <a:xfrm>
            <a:off x="4696770" y="1140271"/>
            <a:ext cx="151379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nettore diritto 282">
            <a:extLst>
              <a:ext uri="{FF2B5EF4-FFF2-40B4-BE49-F238E27FC236}">
                <a16:creationId xmlns:a16="http://schemas.microsoft.com/office/drawing/2014/main" id="{028FB75F-26DF-4767-8231-6DEB2CAD8723}"/>
              </a:ext>
            </a:extLst>
          </p:cNvPr>
          <p:cNvCxnSpPr>
            <a:cxnSpLocks/>
          </p:cNvCxnSpPr>
          <p:nvPr/>
        </p:nvCxnSpPr>
        <p:spPr>
          <a:xfrm>
            <a:off x="6577324" y="1143680"/>
            <a:ext cx="4573575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nettore diritto 294">
            <a:extLst>
              <a:ext uri="{FF2B5EF4-FFF2-40B4-BE49-F238E27FC236}">
                <a16:creationId xmlns:a16="http://schemas.microsoft.com/office/drawing/2014/main" id="{6F8072EF-7742-428B-B37F-A9022743EC0F}"/>
              </a:ext>
            </a:extLst>
          </p:cNvPr>
          <p:cNvCxnSpPr>
            <a:cxnSpLocks/>
          </p:cNvCxnSpPr>
          <p:nvPr/>
        </p:nvCxnSpPr>
        <p:spPr>
          <a:xfrm>
            <a:off x="4691333" y="2936372"/>
            <a:ext cx="760455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onnettore diritto 297">
            <a:extLst>
              <a:ext uri="{FF2B5EF4-FFF2-40B4-BE49-F238E27FC236}">
                <a16:creationId xmlns:a16="http://schemas.microsoft.com/office/drawing/2014/main" id="{300F75F6-AF0F-4129-B7A3-8F0C557A6003}"/>
              </a:ext>
            </a:extLst>
          </p:cNvPr>
          <p:cNvCxnSpPr>
            <a:cxnSpLocks/>
          </p:cNvCxnSpPr>
          <p:nvPr/>
        </p:nvCxnSpPr>
        <p:spPr>
          <a:xfrm>
            <a:off x="7350940" y="2936372"/>
            <a:ext cx="3783239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Connettore diritto 341">
            <a:extLst>
              <a:ext uri="{FF2B5EF4-FFF2-40B4-BE49-F238E27FC236}">
                <a16:creationId xmlns:a16="http://schemas.microsoft.com/office/drawing/2014/main" id="{FE375484-B58F-447B-AC21-DDAAB15ED046}"/>
              </a:ext>
            </a:extLst>
          </p:cNvPr>
          <p:cNvCxnSpPr>
            <a:cxnSpLocks/>
          </p:cNvCxnSpPr>
          <p:nvPr/>
        </p:nvCxnSpPr>
        <p:spPr>
          <a:xfrm flipV="1">
            <a:off x="5097465" y="4991195"/>
            <a:ext cx="2491479" cy="43975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4" name="Rettangolo 343">
            <a:extLst>
              <a:ext uri="{FF2B5EF4-FFF2-40B4-BE49-F238E27FC236}">
                <a16:creationId xmlns:a16="http://schemas.microsoft.com/office/drawing/2014/main" id="{25E8847B-57A5-4551-9D57-0DD51CA8CC5C}"/>
              </a:ext>
            </a:extLst>
          </p:cNvPr>
          <p:cNvSpPr/>
          <p:nvPr/>
        </p:nvSpPr>
        <p:spPr>
          <a:xfrm rot="2100000">
            <a:off x="5450922" y="4308479"/>
            <a:ext cx="1800000" cy="1800000"/>
          </a:xfrm>
          <a:prstGeom prst="rect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45" name="Connettore diritto 344">
            <a:extLst>
              <a:ext uri="{FF2B5EF4-FFF2-40B4-BE49-F238E27FC236}">
                <a16:creationId xmlns:a16="http://schemas.microsoft.com/office/drawing/2014/main" id="{08FC4423-C5BC-46BC-90FF-E44186D3F064}"/>
              </a:ext>
            </a:extLst>
          </p:cNvPr>
          <p:cNvCxnSpPr>
            <a:cxnSpLocks/>
          </p:cNvCxnSpPr>
          <p:nvPr/>
        </p:nvCxnSpPr>
        <p:spPr>
          <a:xfrm>
            <a:off x="6125266" y="3944704"/>
            <a:ext cx="444114" cy="251723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Connettore diritto 346">
            <a:extLst>
              <a:ext uri="{FF2B5EF4-FFF2-40B4-BE49-F238E27FC236}">
                <a16:creationId xmlns:a16="http://schemas.microsoft.com/office/drawing/2014/main" id="{1D9930F9-E54D-4AB1-B3F8-890F53CBEC73}"/>
              </a:ext>
            </a:extLst>
          </p:cNvPr>
          <p:cNvCxnSpPr>
            <a:cxnSpLocks/>
          </p:cNvCxnSpPr>
          <p:nvPr/>
        </p:nvCxnSpPr>
        <p:spPr>
          <a:xfrm flipV="1">
            <a:off x="7603367" y="3358313"/>
            <a:ext cx="0" cy="163015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Connettore diritto 347">
            <a:extLst>
              <a:ext uri="{FF2B5EF4-FFF2-40B4-BE49-F238E27FC236}">
                <a16:creationId xmlns:a16="http://schemas.microsoft.com/office/drawing/2014/main" id="{54420341-440D-44DF-81D4-81720836915C}"/>
              </a:ext>
            </a:extLst>
          </p:cNvPr>
          <p:cNvCxnSpPr>
            <a:cxnSpLocks/>
          </p:cNvCxnSpPr>
          <p:nvPr/>
        </p:nvCxnSpPr>
        <p:spPr>
          <a:xfrm flipV="1">
            <a:off x="6350115" y="454042"/>
            <a:ext cx="0" cy="475410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Connettore diritto 348">
            <a:extLst>
              <a:ext uri="{FF2B5EF4-FFF2-40B4-BE49-F238E27FC236}">
                <a16:creationId xmlns:a16="http://schemas.microsoft.com/office/drawing/2014/main" id="{2A0B07EC-CC7B-4D00-8C57-426C1E895505}"/>
              </a:ext>
            </a:extLst>
          </p:cNvPr>
          <p:cNvCxnSpPr/>
          <p:nvPr/>
        </p:nvCxnSpPr>
        <p:spPr>
          <a:xfrm flipV="1">
            <a:off x="5097465" y="3357982"/>
            <a:ext cx="0" cy="207297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Connettore diritto 349">
            <a:extLst>
              <a:ext uri="{FF2B5EF4-FFF2-40B4-BE49-F238E27FC236}">
                <a16:creationId xmlns:a16="http://schemas.microsoft.com/office/drawing/2014/main" id="{4F309DCB-FFCA-4CF3-9C71-D7DB8AB7E0FC}"/>
              </a:ext>
            </a:extLst>
          </p:cNvPr>
          <p:cNvCxnSpPr>
            <a:cxnSpLocks/>
          </p:cNvCxnSpPr>
          <p:nvPr/>
        </p:nvCxnSpPr>
        <p:spPr>
          <a:xfrm flipH="1" flipV="1">
            <a:off x="6350116" y="431365"/>
            <a:ext cx="1253251" cy="29176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Connettore diritto 350">
            <a:extLst>
              <a:ext uri="{FF2B5EF4-FFF2-40B4-BE49-F238E27FC236}">
                <a16:creationId xmlns:a16="http://schemas.microsoft.com/office/drawing/2014/main" id="{7DF62AAB-5AEF-41D7-A9DB-ABBB6963101C}"/>
              </a:ext>
            </a:extLst>
          </p:cNvPr>
          <p:cNvCxnSpPr>
            <a:cxnSpLocks/>
          </p:cNvCxnSpPr>
          <p:nvPr/>
        </p:nvCxnSpPr>
        <p:spPr>
          <a:xfrm flipH="1" flipV="1">
            <a:off x="6350117" y="438067"/>
            <a:ext cx="223417" cy="292024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Connettore diritto 351">
            <a:extLst>
              <a:ext uri="{FF2B5EF4-FFF2-40B4-BE49-F238E27FC236}">
                <a16:creationId xmlns:a16="http://schemas.microsoft.com/office/drawing/2014/main" id="{DEF364DD-E427-407D-8671-289546379065}"/>
              </a:ext>
            </a:extLst>
          </p:cNvPr>
          <p:cNvCxnSpPr>
            <a:cxnSpLocks/>
          </p:cNvCxnSpPr>
          <p:nvPr/>
        </p:nvCxnSpPr>
        <p:spPr>
          <a:xfrm flipV="1">
            <a:off x="5092818" y="438067"/>
            <a:ext cx="1257298" cy="293056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Connettore diritto 353">
            <a:extLst>
              <a:ext uri="{FF2B5EF4-FFF2-40B4-BE49-F238E27FC236}">
                <a16:creationId xmlns:a16="http://schemas.microsoft.com/office/drawing/2014/main" id="{978EB603-4A16-4301-867A-0D7FFD4120EB}"/>
              </a:ext>
            </a:extLst>
          </p:cNvPr>
          <p:cNvCxnSpPr>
            <a:cxnSpLocks/>
          </p:cNvCxnSpPr>
          <p:nvPr/>
        </p:nvCxnSpPr>
        <p:spPr>
          <a:xfrm flipV="1">
            <a:off x="6127815" y="438067"/>
            <a:ext cx="222300" cy="292405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Connettore diritto 354">
            <a:extLst>
              <a:ext uri="{FF2B5EF4-FFF2-40B4-BE49-F238E27FC236}">
                <a16:creationId xmlns:a16="http://schemas.microsoft.com/office/drawing/2014/main" id="{E231C9BA-4DE7-4E74-933B-82F567345DB4}"/>
              </a:ext>
            </a:extLst>
          </p:cNvPr>
          <p:cNvCxnSpPr>
            <a:cxnSpLocks/>
          </p:cNvCxnSpPr>
          <p:nvPr/>
        </p:nvCxnSpPr>
        <p:spPr>
          <a:xfrm>
            <a:off x="8198204" y="2725439"/>
            <a:ext cx="0" cy="646903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6" name="Gruppo 355">
            <a:extLst>
              <a:ext uri="{FF2B5EF4-FFF2-40B4-BE49-F238E27FC236}">
                <a16:creationId xmlns:a16="http://schemas.microsoft.com/office/drawing/2014/main" id="{A3FCD163-5064-48E4-B78B-B0CCA6EACD62}"/>
              </a:ext>
            </a:extLst>
          </p:cNvPr>
          <p:cNvGrpSpPr/>
          <p:nvPr/>
        </p:nvGrpSpPr>
        <p:grpSpPr>
          <a:xfrm rot="900000">
            <a:off x="8293565" y="1535892"/>
            <a:ext cx="1846964" cy="1549438"/>
            <a:chOff x="8370809" y="1535410"/>
            <a:chExt cx="1846964" cy="1549438"/>
          </a:xfrm>
        </p:grpSpPr>
        <p:sp>
          <p:nvSpPr>
            <p:cNvPr id="357" name="Triangolo isoscele 356">
              <a:extLst>
                <a:ext uri="{FF2B5EF4-FFF2-40B4-BE49-F238E27FC236}">
                  <a16:creationId xmlns:a16="http://schemas.microsoft.com/office/drawing/2014/main" id="{5370D4C5-B2BB-476A-B743-1B29F7AEEB59}"/>
                </a:ext>
              </a:extLst>
            </p:cNvPr>
            <p:cNvSpPr/>
            <p:nvPr/>
          </p:nvSpPr>
          <p:spPr>
            <a:xfrm>
              <a:off x="8417773" y="1535410"/>
              <a:ext cx="1800000" cy="1440000"/>
            </a:xfrm>
            <a:prstGeom prst="triangle">
              <a:avLst/>
            </a:prstGeom>
            <a:noFill/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358" name="Connettore diritto 357">
              <a:extLst>
                <a:ext uri="{FF2B5EF4-FFF2-40B4-BE49-F238E27FC236}">
                  <a16:creationId xmlns:a16="http://schemas.microsoft.com/office/drawing/2014/main" id="{D9F15750-9647-44AF-872B-9832554EE4F6}"/>
                </a:ext>
              </a:extLst>
            </p:cNvPr>
            <p:cNvCxnSpPr>
              <a:cxnSpLocks/>
            </p:cNvCxnSpPr>
            <p:nvPr/>
          </p:nvCxnSpPr>
          <p:spPr>
            <a:xfrm rot="20700000" flipV="1">
              <a:off x="8370809" y="2618690"/>
              <a:ext cx="997408" cy="231598"/>
            </a:xfrm>
            <a:prstGeom prst="line">
              <a:avLst/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Connettore diritto 359">
              <a:extLst>
                <a:ext uri="{FF2B5EF4-FFF2-40B4-BE49-F238E27FC236}">
                  <a16:creationId xmlns:a16="http://schemas.microsoft.com/office/drawing/2014/main" id="{4DC9B412-56C2-4854-A289-9F3491C39143}"/>
                </a:ext>
              </a:extLst>
            </p:cNvPr>
            <p:cNvCxnSpPr>
              <a:cxnSpLocks/>
            </p:cNvCxnSpPr>
            <p:nvPr/>
          </p:nvCxnSpPr>
          <p:spPr>
            <a:xfrm rot="20700000" flipH="1" flipV="1">
              <a:off x="9395380" y="2386919"/>
              <a:ext cx="746542" cy="697929"/>
            </a:xfrm>
            <a:prstGeom prst="line">
              <a:avLst/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1" name="Connettore diritto 360">
              <a:extLst>
                <a:ext uri="{FF2B5EF4-FFF2-40B4-BE49-F238E27FC236}">
                  <a16:creationId xmlns:a16="http://schemas.microsoft.com/office/drawing/2014/main" id="{750C8DBD-8747-4E7D-BD2C-2C50A8EC88F8}"/>
                </a:ext>
              </a:extLst>
            </p:cNvPr>
            <p:cNvCxnSpPr>
              <a:cxnSpLocks/>
              <a:stCxn id="357" idx="0"/>
            </p:cNvCxnSpPr>
            <p:nvPr/>
          </p:nvCxnSpPr>
          <p:spPr>
            <a:xfrm>
              <a:off x="9317776" y="1535418"/>
              <a:ext cx="0" cy="964116"/>
            </a:xfrm>
            <a:prstGeom prst="line">
              <a:avLst/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2" name="Connettore diritto 361">
            <a:extLst>
              <a:ext uri="{FF2B5EF4-FFF2-40B4-BE49-F238E27FC236}">
                <a16:creationId xmlns:a16="http://schemas.microsoft.com/office/drawing/2014/main" id="{D08C68AE-68CA-4D72-BE94-6C9390A33AC7}"/>
              </a:ext>
            </a:extLst>
          </p:cNvPr>
          <p:cNvCxnSpPr>
            <a:cxnSpLocks/>
          </p:cNvCxnSpPr>
          <p:nvPr/>
        </p:nvCxnSpPr>
        <p:spPr>
          <a:xfrm>
            <a:off x="8194897" y="3361163"/>
            <a:ext cx="998825" cy="2918696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Connettore diritto 362">
            <a:extLst>
              <a:ext uri="{FF2B5EF4-FFF2-40B4-BE49-F238E27FC236}">
                <a16:creationId xmlns:a16="http://schemas.microsoft.com/office/drawing/2014/main" id="{A745C792-CD00-4C48-BA81-D81CD5BCA900}"/>
              </a:ext>
            </a:extLst>
          </p:cNvPr>
          <p:cNvCxnSpPr>
            <a:cxnSpLocks/>
          </p:cNvCxnSpPr>
          <p:nvPr/>
        </p:nvCxnSpPr>
        <p:spPr>
          <a:xfrm flipH="1">
            <a:off x="9190705" y="3359273"/>
            <a:ext cx="246895" cy="2920586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Connettore diritto 363">
            <a:extLst>
              <a:ext uri="{FF2B5EF4-FFF2-40B4-BE49-F238E27FC236}">
                <a16:creationId xmlns:a16="http://schemas.microsoft.com/office/drawing/2014/main" id="{B93EE24B-7044-468F-81A8-BB94C30A3CB1}"/>
              </a:ext>
            </a:extLst>
          </p:cNvPr>
          <p:cNvCxnSpPr>
            <a:cxnSpLocks/>
          </p:cNvCxnSpPr>
          <p:nvPr/>
        </p:nvCxnSpPr>
        <p:spPr>
          <a:xfrm flipH="1">
            <a:off x="9190915" y="3355258"/>
            <a:ext cx="746267" cy="2931020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Connettore diritto 364">
            <a:extLst>
              <a:ext uri="{FF2B5EF4-FFF2-40B4-BE49-F238E27FC236}">
                <a16:creationId xmlns:a16="http://schemas.microsoft.com/office/drawing/2014/main" id="{84929B41-FFE7-4011-B05A-AD809CF8F775}"/>
              </a:ext>
            </a:extLst>
          </p:cNvPr>
          <p:cNvCxnSpPr>
            <a:cxnSpLocks/>
          </p:cNvCxnSpPr>
          <p:nvPr/>
        </p:nvCxnSpPr>
        <p:spPr>
          <a:xfrm>
            <a:off x="9440237" y="1568375"/>
            <a:ext cx="0" cy="1790898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Connettore diritto 366">
            <a:extLst>
              <a:ext uri="{FF2B5EF4-FFF2-40B4-BE49-F238E27FC236}">
                <a16:creationId xmlns:a16="http://schemas.microsoft.com/office/drawing/2014/main" id="{E599CC33-65DE-46CE-B522-F2E6DED559ED}"/>
              </a:ext>
            </a:extLst>
          </p:cNvPr>
          <p:cNvCxnSpPr>
            <a:cxnSpLocks/>
          </p:cNvCxnSpPr>
          <p:nvPr/>
        </p:nvCxnSpPr>
        <p:spPr>
          <a:xfrm>
            <a:off x="9938314" y="3184350"/>
            <a:ext cx="0" cy="176738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4149F98-F33A-4372-9D22-5AA8B79A6C00}"/>
              </a:ext>
            </a:extLst>
          </p:cNvPr>
          <p:cNvSpPr txBox="1"/>
          <p:nvPr/>
        </p:nvSpPr>
        <p:spPr>
          <a:xfrm>
            <a:off x="0" y="2368804"/>
            <a:ext cx="4252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6"/>
                </a:solidFill>
                <a:latin typeface="Comic Sans MS" panose="030F0702030302020204" pitchFamily="66" charset="0"/>
              </a:rPr>
              <a:t>Immaginando di eliminare la piramide a base quadrata resta il perimetro del solido generato dalla compenetrazione</a:t>
            </a:r>
          </a:p>
        </p:txBody>
      </p:sp>
      <p:sp>
        <p:nvSpPr>
          <p:cNvPr id="155" name="CasellaDiTesto 154">
            <a:extLst>
              <a:ext uri="{FF2B5EF4-FFF2-40B4-BE49-F238E27FC236}">
                <a16:creationId xmlns:a16="http://schemas.microsoft.com/office/drawing/2014/main" id="{2F51BB60-036A-4AFF-B950-DA4F67E4D952}"/>
              </a:ext>
            </a:extLst>
          </p:cNvPr>
          <p:cNvSpPr txBox="1"/>
          <p:nvPr/>
        </p:nvSpPr>
        <p:spPr>
          <a:xfrm>
            <a:off x="0" y="3464201"/>
            <a:ext cx="3342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Immaginando di eliminare la piramide a base triangolare resta il perimetro del solido creato dalla compenetrazione</a:t>
            </a:r>
          </a:p>
        </p:txBody>
      </p: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ACFEC0C5-5EA6-452C-BE0D-AA68C6763F13}"/>
              </a:ext>
            </a:extLst>
          </p:cNvPr>
          <p:cNvCxnSpPr>
            <a:cxnSpLocks/>
          </p:cNvCxnSpPr>
          <p:nvPr/>
        </p:nvCxnSpPr>
        <p:spPr>
          <a:xfrm>
            <a:off x="6197868" y="1138821"/>
            <a:ext cx="371071" cy="0"/>
          </a:xfrm>
          <a:prstGeom prst="line">
            <a:avLst/>
          </a:prstGeom>
          <a:ln w="31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uppo 3">
            <a:extLst>
              <a:ext uri="{FF2B5EF4-FFF2-40B4-BE49-F238E27FC236}">
                <a16:creationId xmlns:a16="http://schemas.microsoft.com/office/drawing/2014/main" id="{EADECC25-8613-43C2-A286-38F7C5B3EAD9}"/>
              </a:ext>
            </a:extLst>
          </p:cNvPr>
          <p:cNvGrpSpPr/>
          <p:nvPr/>
        </p:nvGrpSpPr>
        <p:grpSpPr>
          <a:xfrm>
            <a:off x="4697561" y="1185231"/>
            <a:ext cx="6579419" cy="807640"/>
            <a:chOff x="4697561" y="1179840"/>
            <a:chExt cx="6579419" cy="807640"/>
          </a:xfrm>
        </p:grpSpPr>
        <p:cxnSp>
          <p:nvCxnSpPr>
            <p:cNvPr id="170" name="Connettore diritto 169">
              <a:extLst>
                <a:ext uri="{FF2B5EF4-FFF2-40B4-BE49-F238E27FC236}">
                  <a16:creationId xmlns:a16="http://schemas.microsoft.com/office/drawing/2014/main" id="{EA0891EC-7F16-453F-B4F5-68CDDFF36EB2}"/>
                </a:ext>
              </a:extLst>
            </p:cNvPr>
            <p:cNvCxnSpPr>
              <a:cxnSpLocks/>
            </p:cNvCxnSpPr>
            <p:nvPr/>
          </p:nvCxnSpPr>
          <p:spPr>
            <a:xfrm>
              <a:off x="4697561" y="1179840"/>
              <a:ext cx="1515234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Connettore diritto 170">
              <a:extLst>
                <a:ext uri="{FF2B5EF4-FFF2-40B4-BE49-F238E27FC236}">
                  <a16:creationId xmlns:a16="http://schemas.microsoft.com/office/drawing/2014/main" id="{FDF91FC3-2473-4E00-B60A-955E9E44FF79}"/>
                </a:ext>
              </a:extLst>
            </p:cNvPr>
            <p:cNvCxnSpPr>
              <a:cxnSpLocks/>
            </p:cNvCxnSpPr>
            <p:nvPr/>
          </p:nvCxnSpPr>
          <p:spPr>
            <a:xfrm>
              <a:off x="4709653" y="1247233"/>
              <a:ext cx="1536123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Connettore diritto 172">
              <a:extLst>
                <a:ext uri="{FF2B5EF4-FFF2-40B4-BE49-F238E27FC236}">
                  <a16:creationId xmlns:a16="http://schemas.microsoft.com/office/drawing/2014/main" id="{7CD2F9A7-D556-4D2A-A4CC-29A807EAC5F3}"/>
                </a:ext>
              </a:extLst>
            </p:cNvPr>
            <p:cNvCxnSpPr>
              <a:cxnSpLocks/>
            </p:cNvCxnSpPr>
            <p:nvPr/>
          </p:nvCxnSpPr>
          <p:spPr>
            <a:xfrm>
              <a:off x="4721656" y="1313923"/>
              <a:ext cx="1559881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Connettore diritto 173">
              <a:extLst>
                <a:ext uri="{FF2B5EF4-FFF2-40B4-BE49-F238E27FC236}">
                  <a16:creationId xmlns:a16="http://schemas.microsoft.com/office/drawing/2014/main" id="{DE2E6EEB-4F35-4720-9C03-42E44F2AF5C5}"/>
                </a:ext>
              </a:extLst>
            </p:cNvPr>
            <p:cNvCxnSpPr/>
            <p:nvPr/>
          </p:nvCxnSpPr>
          <p:spPr>
            <a:xfrm>
              <a:off x="4730177" y="1389317"/>
              <a:ext cx="1584234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Connettore diritto 174">
              <a:extLst>
                <a:ext uri="{FF2B5EF4-FFF2-40B4-BE49-F238E27FC236}">
                  <a16:creationId xmlns:a16="http://schemas.microsoft.com/office/drawing/2014/main" id="{284BD3D9-D53A-4E42-86B9-AFD9C8866563}"/>
                </a:ext>
              </a:extLst>
            </p:cNvPr>
            <p:cNvCxnSpPr/>
            <p:nvPr/>
          </p:nvCxnSpPr>
          <p:spPr>
            <a:xfrm>
              <a:off x="4745845" y="1449474"/>
              <a:ext cx="1597427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onnettore diritto 175">
              <a:extLst>
                <a:ext uri="{FF2B5EF4-FFF2-40B4-BE49-F238E27FC236}">
                  <a16:creationId xmlns:a16="http://schemas.microsoft.com/office/drawing/2014/main" id="{D256CE95-DF6A-44D8-A09D-A04F6AF46D90}"/>
                </a:ext>
              </a:extLst>
            </p:cNvPr>
            <p:cNvCxnSpPr/>
            <p:nvPr/>
          </p:nvCxnSpPr>
          <p:spPr>
            <a:xfrm>
              <a:off x="4755449" y="1517652"/>
              <a:ext cx="1616482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Connettore diritto 176">
              <a:extLst>
                <a:ext uri="{FF2B5EF4-FFF2-40B4-BE49-F238E27FC236}">
                  <a16:creationId xmlns:a16="http://schemas.microsoft.com/office/drawing/2014/main" id="{04A6AF89-5071-460C-9749-6AA4B3AA01D1}"/>
                </a:ext>
              </a:extLst>
            </p:cNvPr>
            <p:cNvCxnSpPr/>
            <p:nvPr/>
          </p:nvCxnSpPr>
          <p:spPr>
            <a:xfrm>
              <a:off x="4766129" y="1585385"/>
              <a:ext cx="1637266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Connettore diritto 177">
              <a:extLst>
                <a:ext uri="{FF2B5EF4-FFF2-40B4-BE49-F238E27FC236}">
                  <a16:creationId xmlns:a16="http://schemas.microsoft.com/office/drawing/2014/main" id="{120CCF58-B629-4F67-8943-E9A7B49B06CF}"/>
                </a:ext>
              </a:extLst>
            </p:cNvPr>
            <p:cNvCxnSpPr>
              <a:cxnSpLocks/>
            </p:cNvCxnSpPr>
            <p:nvPr/>
          </p:nvCxnSpPr>
          <p:spPr>
            <a:xfrm>
              <a:off x="4780203" y="1651045"/>
              <a:ext cx="6436800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Connettore diritto 178">
              <a:extLst>
                <a:ext uri="{FF2B5EF4-FFF2-40B4-BE49-F238E27FC236}">
                  <a16:creationId xmlns:a16="http://schemas.microsoft.com/office/drawing/2014/main" id="{560A2478-51FC-4B1D-BDA6-8849C579FC80}"/>
                </a:ext>
              </a:extLst>
            </p:cNvPr>
            <p:cNvCxnSpPr>
              <a:cxnSpLocks/>
            </p:cNvCxnSpPr>
            <p:nvPr/>
          </p:nvCxnSpPr>
          <p:spPr>
            <a:xfrm>
              <a:off x="4788921" y="1718222"/>
              <a:ext cx="6442004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Connettore diritto 179">
              <a:extLst>
                <a:ext uri="{FF2B5EF4-FFF2-40B4-BE49-F238E27FC236}">
                  <a16:creationId xmlns:a16="http://schemas.microsoft.com/office/drawing/2014/main" id="{ED54CABE-CE91-492B-9591-B1EB43BED5F4}"/>
                </a:ext>
              </a:extLst>
            </p:cNvPr>
            <p:cNvCxnSpPr>
              <a:cxnSpLocks/>
            </p:cNvCxnSpPr>
            <p:nvPr/>
          </p:nvCxnSpPr>
          <p:spPr>
            <a:xfrm>
              <a:off x="4806919" y="1785299"/>
              <a:ext cx="6440284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Connettore diritto 182">
              <a:extLst>
                <a:ext uri="{FF2B5EF4-FFF2-40B4-BE49-F238E27FC236}">
                  <a16:creationId xmlns:a16="http://schemas.microsoft.com/office/drawing/2014/main" id="{4AAD1812-A1B4-46F5-8717-AC97FCB8BAAE}"/>
                </a:ext>
              </a:extLst>
            </p:cNvPr>
            <p:cNvCxnSpPr>
              <a:cxnSpLocks/>
            </p:cNvCxnSpPr>
            <p:nvPr/>
          </p:nvCxnSpPr>
          <p:spPr>
            <a:xfrm>
              <a:off x="4829585" y="1852693"/>
              <a:ext cx="6426000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Connettore diritto 192">
              <a:extLst>
                <a:ext uri="{FF2B5EF4-FFF2-40B4-BE49-F238E27FC236}">
                  <a16:creationId xmlns:a16="http://schemas.microsoft.com/office/drawing/2014/main" id="{E46702A3-0A00-4224-8FF5-09641045D1A0}"/>
                </a:ext>
              </a:extLst>
            </p:cNvPr>
            <p:cNvCxnSpPr>
              <a:cxnSpLocks/>
            </p:cNvCxnSpPr>
            <p:nvPr/>
          </p:nvCxnSpPr>
          <p:spPr>
            <a:xfrm>
              <a:off x="4829586" y="1920086"/>
              <a:ext cx="6439093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Connettore diritto 193">
              <a:extLst>
                <a:ext uri="{FF2B5EF4-FFF2-40B4-BE49-F238E27FC236}">
                  <a16:creationId xmlns:a16="http://schemas.microsoft.com/office/drawing/2014/main" id="{E4A6B0FB-161F-499B-AAD9-1D518BBEDE8F}"/>
                </a:ext>
              </a:extLst>
            </p:cNvPr>
            <p:cNvCxnSpPr>
              <a:cxnSpLocks/>
            </p:cNvCxnSpPr>
            <p:nvPr/>
          </p:nvCxnSpPr>
          <p:spPr>
            <a:xfrm>
              <a:off x="4840920" y="1987480"/>
              <a:ext cx="6436060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Connettore diritto 198">
              <a:extLst>
                <a:ext uri="{FF2B5EF4-FFF2-40B4-BE49-F238E27FC236}">
                  <a16:creationId xmlns:a16="http://schemas.microsoft.com/office/drawing/2014/main" id="{0D96C035-B7AB-41A6-AB02-5766037AA215}"/>
                </a:ext>
              </a:extLst>
            </p:cNvPr>
            <p:cNvCxnSpPr>
              <a:cxnSpLocks/>
            </p:cNvCxnSpPr>
            <p:nvPr/>
          </p:nvCxnSpPr>
          <p:spPr>
            <a:xfrm>
              <a:off x="6548462" y="1181035"/>
              <a:ext cx="4600845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Connettore diritto 201">
              <a:extLst>
                <a:ext uri="{FF2B5EF4-FFF2-40B4-BE49-F238E27FC236}">
                  <a16:creationId xmlns:a16="http://schemas.microsoft.com/office/drawing/2014/main" id="{867BA47E-DAE8-4850-BFDE-D1471C6ECF63}"/>
                </a:ext>
              </a:extLst>
            </p:cNvPr>
            <p:cNvCxnSpPr>
              <a:cxnSpLocks/>
            </p:cNvCxnSpPr>
            <p:nvPr/>
          </p:nvCxnSpPr>
          <p:spPr>
            <a:xfrm>
              <a:off x="6536879" y="1247233"/>
              <a:ext cx="4618800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Connettore diritto 202">
              <a:extLst>
                <a:ext uri="{FF2B5EF4-FFF2-40B4-BE49-F238E27FC236}">
                  <a16:creationId xmlns:a16="http://schemas.microsoft.com/office/drawing/2014/main" id="{BD8C6360-774E-488F-958A-15116B759A2E}"/>
                </a:ext>
              </a:extLst>
            </p:cNvPr>
            <p:cNvCxnSpPr>
              <a:cxnSpLocks/>
            </p:cNvCxnSpPr>
            <p:nvPr/>
          </p:nvCxnSpPr>
          <p:spPr>
            <a:xfrm>
              <a:off x="6514706" y="1313923"/>
              <a:ext cx="4649730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Connettore diritto 203">
              <a:extLst>
                <a:ext uri="{FF2B5EF4-FFF2-40B4-BE49-F238E27FC236}">
                  <a16:creationId xmlns:a16="http://schemas.microsoft.com/office/drawing/2014/main" id="{E2045840-01BF-4CBA-B347-88DD48BDBD32}"/>
                </a:ext>
              </a:extLst>
            </p:cNvPr>
            <p:cNvCxnSpPr>
              <a:cxnSpLocks/>
            </p:cNvCxnSpPr>
            <p:nvPr/>
          </p:nvCxnSpPr>
          <p:spPr>
            <a:xfrm>
              <a:off x="6499055" y="1382021"/>
              <a:ext cx="4680000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Connettore diritto 204">
              <a:extLst>
                <a:ext uri="{FF2B5EF4-FFF2-40B4-BE49-F238E27FC236}">
                  <a16:creationId xmlns:a16="http://schemas.microsoft.com/office/drawing/2014/main" id="{4175683E-38B2-4C8B-B927-1BFB7A2780DB}"/>
                </a:ext>
              </a:extLst>
            </p:cNvPr>
            <p:cNvCxnSpPr>
              <a:cxnSpLocks/>
            </p:cNvCxnSpPr>
            <p:nvPr/>
          </p:nvCxnSpPr>
          <p:spPr>
            <a:xfrm>
              <a:off x="6480881" y="1449474"/>
              <a:ext cx="4703738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Connettore diritto 205">
              <a:extLst>
                <a:ext uri="{FF2B5EF4-FFF2-40B4-BE49-F238E27FC236}">
                  <a16:creationId xmlns:a16="http://schemas.microsoft.com/office/drawing/2014/main" id="{A326D391-D079-43D8-B3AA-83E904836546}"/>
                </a:ext>
              </a:extLst>
            </p:cNvPr>
            <p:cNvCxnSpPr>
              <a:cxnSpLocks/>
            </p:cNvCxnSpPr>
            <p:nvPr/>
          </p:nvCxnSpPr>
          <p:spPr>
            <a:xfrm>
              <a:off x="6460514" y="1517827"/>
              <a:ext cx="4737899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Connettore diritto 207">
              <a:extLst>
                <a:ext uri="{FF2B5EF4-FFF2-40B4-BE49-F238E27FC236}">
                  <a16:creationId xmlns:a16="http://schemas.microsoft.com/office/drawing/2014/main" id="{E93602AB-0C4A-4664-AC23-E686C55F1F74}"/>
                </a:ext>
              </a:extLst>
            </p:cNvPr>
            <p:cNvCxnSpPr>
              <a:cxnSpLocks/>
            </p:cNvCxnSpPr>
            <p:nvPr/>
          </p:nvCxnSpPr>
          <p:spPr>
            <a:xfrm>
              <a:off x="6460514" y="1586377"/>
              <a:ext cx="4748657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76AAD38A-2DBE-496E-893C-CAA55E69763F}"/>
              </a:ext>
            </a:extLst>
          </p:cNvPr>
          <p:cNvCxnSpPr>
            <a:cxnSpLocks/>
          </p:cNvCxnSpPr>
          <p:nvPr/>
        </p:nvCxnSpPr>
        <p:spPr>
          <a:xfrm>
            <a:off x="5437328" y="2930025"/>
            <a:ext cx="1913612" cy="0"/>
          </a:xfrm>
          <a:prstGeom prst="line">
            <a:avLst/>
          </a:prstGeom>
          <a:ln w="31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id="{4B5A4B3F-9DB0-43D4-AC88-8E05908553CF}"/>
              </a:ext>
            </a:extLst>
          </p:cNvPr>
          <p:cNvCxnSpPr/>
          <p:nvPr/>
        </p:nvCxnSpPr>
        <p:spPr>
          <a:xfrm flipH="1">
            <a:off x="8775610" y="2186496"/>
            <a:ext cx="496744" cy="41055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23D5244B-766C-423F-9E35-B7D6977C8174}"/>
              </a:ext>
            </a:extLst>
          </p:cNvPr>
          <p:cNvCxnSpPr>
            <a:cxnSpLocks/>
          </p:cNvCxnSpPr>
          <p:nvPr/>
        </p:nvCxnSpPr>
        <p:spPr>
          <a:xfrm>
            <a:off x="9276444" y="2186395"/>
            <a:ext cx="330137" cy="6946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3565490B-7FB7-4170-B78B-B7A1F6E729B4}"/>
              </a:ext>
            </a:extLst>
          </p:cNvPr>
          <p:cNvCxnSpPr/>
          <p:nvPr/>
        </p:nvCxnSpPr>
        <p:spPr>
          <a:xfrm>
            <a:off x="8616464" y="2630948"/>
            <a:ext cx="1022408" cy="274859"/>
          </a:xfrm>
          <a:prstGeom prst="line">
            <a:avLst/>
          </a:prstGeom>
          <a:ln w="31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nettore diritto 230">
            <a:extLst>
              <a:ext uri="{FF2B5EF4-FFF2-40B4-BE49-F238E27FC236}">
                <a16:creationId xmlns:a16="http://schemas.microsoft.com/office/drawing/2014/main" id="{9FCCCC23-1776-4E28-A44A-23BDEB823D1F}"/>
              </a:ext>
            </a:extLst>
          </p:cNvPr>
          <p:cNvCxnSpPr/>
          <p:nvPr/>
        </p:nvCxnSpPr>
        <p:spPr>
          <a:xfrm>
            <a:off x="8773099" y="2593379"/>
            <a:ext cx="838099" cy="29490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nettore diritto 243">
            <a:extLst>
              <a:ext uri="{FF2B5EF4-FFF2-40B4-BE49-F238E27FC236}">
                <a16:creationId xmlns:a16="http://schemas.microsoft.com/office/drawing/2014/main" id="{27A4331C-2B71-470C-BB59-8BA4418DA092}"/>
              </a:ext>
            </a:extLst>
          </p:cNvPr>
          <p:cNvCxnSpPr>
            <a:cxnSpLocks/>
          </p:cNvCxnSpPr>
          <p:nvPr/>
        </p:nvCxnSpPr>
        <p:spPr>
          <a:xfrm>
            <a:off x="9610318" y="2886999"/>
            <a:ext cx="51417" cy="48136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uppo 47">
            <a:extLst>
              <a:ext uri="{FF2B5EF4-FFF2-40B4-BE49-F238E27FC236}">
                <a16:creationId xmlns:a16="http://schemas.microsoft.com/office/drawing/2014/main" id="{86161F19-3115-4B69-AD8E-21B05B72AD61}"/>
              </a:ext>
            </a:extLst>
          </p:cNvPr>
          <p:cNvGrpSpPr/>
          <p:nvPr/>
        </p:nvGrpSpPr>
        <p:grpSpPr>
          <a:xfrm>
            <a:off x="4697561" y="2081796"/>
            <a:ext cx="6585572" cy="807639"/>
            <a:chOff x="4697561" y="2081796"/>
            <a:chExt cx="6585572" cy="807639"/>
          </a:xfrm>
        </p:grpSpPr>
        <p:cxnSp>
          <p:nvCxnSpPr>
            <p:cNvPr id="209" name="Connettore diritto 208">
              <a:extLst>
                <a:ext uri="{FF2B5EF4-FFF2-40B4-BE49-F238E27FC236}">
                  <a16:creationId xmlns:a16="http://schemas.microsoft.com/office/drawing/2014/main" id="{68F9FB70-EE8D-46F5-9306-E40EFBF14F2C}"/>
                </a:ext>
              </a:extLst>
            </p:cNvPr>
            <p:cNvCxnSpPr>
              <a:cxnSpLocks/>
            </p:cNvCxnSpPr>
            <p:nvPr/>
          </p:nvCxnSpPr>
          <p:spPr>
            <a:xfrm>
              <a:off x="4829769" y="2081796"/>
              <a:ext cx="6453364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uppo 12">
              <a:extLst>
                <a:ext uri="{FF2B5EF4-FFF2-40B4-BE49-F238E27FC236}">
                  <a16:creationId xmlns:a16="http://schemas.microsoft.com/office/drawing/2014/main" id="{09EE642B-43C4-4806-B585-2A6C37774360}"/>
                </a:ext>
              </a:extLst>
            </p:cNvPr>
            <p:cNvGrpSpPr/>
            <p:nvPr/>
          </p:nvGrpSpPr>
          <p:grpSpPr>
            <a:xfrm>
              <a:off x="4697561" y="2147365"/>
              <a:ext cx="6571118" cy="742070"/>
              <a:chOff x="4697561" y="2147365"/>
              <a:chExt cx="6571118" cy="742070"/>
            </a:xfrm>
          </p:grpSpPr>
          <p:cxnSp>
            <p:nvCxnSpPr>
              <p:cNvPr id="250" name="Connettore diritto 249">
                <a:extLst>
                  <a:ext uri="{FF2B5EF4-FFF2-40B4-BE49-F238E27FC236}">
                    <a16:creationId xmlns:a16="http://schemas.microsoft.com/office/drawing/2014/main" id="{16CBCF19-5B3D-43EF-BB2F-EDBA55AB77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23358" y="2147365"/>
                <a:ext cx="6445321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Connettore diritto 250">
                <a:extLst>
                  <a:ext uri="{FF2B5EF4-FFF2-40B4-BE49-F238E27FC236}">
                    <a16:creationId xmlns:a16="http://schemas.microsoft.com/office/drawing/2014/main" id="{8442DEDA-9550-4DB6-B558-A8343C6E3FAC}"/>
                  </a:ext>
                </a:extLst>
              </p:cNvPr>
              <p:cNvCxnSpPr/>
              <p:nvPr/>
            </p:nvCxnSpPr>
            <p:spPr>
              <a:xfrm>
                <a:off x="4813952" y="2216599"/>
                <a:ext cx="1596474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Connettore diritto 251">
                <a:extLst>
                  <a:ext uri="{FF2B5EF4-FFF2-40B4-BE49-F238E27FC236}">
                    <a16:creationId xmlns:a16="http://schemas.microsoft.com/office/drawing/2014/main" id="{BA50BCB6-0045-4791-A69C-00DFB3F379A5}"/>
                  </a:ext>
                </a:extLst>
              </p:cNvPr>
              <p:cNvCxnSpPr/>
              <p:nvPr/>
            </p:nvCxnSpPr>
            <p:spPr>
              <a:xfrm>
                <a:off x="4802310" y="2283941"/>
                <a:ext cx="1510537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Connettore diritto 252">
                <a:extLst>
                  <a:ext uri="{FF2B5EF4-FFF2-40B4-BE49-F238E27FC236}">
                    <a16:creationId xmlns:a16="http://schemas.microsoft.com/office/drawing/2014/main" id="{E5E564CD-9781-48F1-A5AA-9473E9C60128}"/>
                  </a:ext>
                </a:extLst>
              </p:cNvPr>
              <p:cNvCxnSpPr/>
              <p:nvPr/>
            </p:nvCxnSpPr>
            <p:spPr>
              <a:xfrm>
                <a:off x="4788921" y="2352397"/>
                <a:ext cx="1438391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Connettore diritto 258">
                <a:extLst>
                  <a:ext uri="{FF2B5EF4-FFF2-40B4-BE49-F238E27FC236}">
                    <a16:creationId xmlns:a16="http://schemas.microsoft.com/office/drawing/2014/main" id="{EABB9F18-1C7F-4058-A64C-1AD4DEF1BEE2}"/>
                  </a:ext>
                </a:extLst>
              </p:cNvPr>
              <p:cNvCxnSpPr/>
              <p:nvPr/>
            </p:nvCxnSpPr>
            <p:spPr>
              <a:xfrm>
                <a:off x="4780098" y="2418804"/>
                <a:ext cx="1365945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Connettore diritto 267">
                <a:extLst>
                  <a:ext uri="{FF2B5EF4-FFF2-40B4-BE49-F238E27FC236}">
                    <a16:creationId xmlns:a16="http://schemas.microsoft.com/office/drawing/2014/main" id="{42B68379-3754-4CBE-9E23-1D29E4A16F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766129" y="2484752"/>
                <a:ext cx="1286056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Connettore diritto 269">
                <a:extLst>
                  <a:ext uri="{FF2B5EF4-FFF2-40B4-BE49-F238E27FC236}">
                    <a16:creationId xmlns:a16="http://schemas.microsoft.com/office/drawing/2014/main" id="{DA4AA748-3C02-4B08-BC9D-B08C62D405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766129" y="2553591"/>
                <a:ext cx="1209012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Connettore diritto 270">
                <a:extLst>
                  <a:ext uri="{FF2B5EF4-FFF2-40B4-BE49-F238E27FC236}">
                    <a16:creationId xmlns:a16="http://schemas.microsoft.com/office/drawing/2014/main" id="{FA337376-5DEB-4F00-A0CC-7E094129EAF5}"/>
                  </a:ext>
                </a:extLst>
              </p:cNvPr>
              <p:cNvCxnSpPr/>
              <p:nvPr/>
            </p:nvCxnSpPr>
            <p:spPr>
              <a:xfrm>
                <a:off x="4745845" y="2621307"/>
                <a:ext cx="1129490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Connettore diritto 271">
                <a:extLst>
                  <a:ext uri="{FF2B5EF4-FFF2-40B4-BE49-F238E27FC236}">
                    <a16:creationId xmlns:a16="http://schemas.microsoft.com/office/drawing/2014/main" id="{F2D51491-DC41-4F33-9FA1-1CD45A782EEC}"/>
                  </a:ext>
                </a:extLst>
              </p:cNvPr>
              <p:cNvCxnSpPr/>
              <p:nvPr/>
            </p:nvCxnSpPr>
            <p:spPr>
              <a:xfrm>
                <a:off x="4735164" y="2687759"/>
                <a:ext cx="1054615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Connettore diritto 272">
                <a:extLst>
                  <a:ext uri="{FF2B5EF4-FFF2-40B4-BE49-F238E27FC236}">
                    <a16:creationId xmlns:a16="http://schemas.microsoft.com/office/drawing/2014/main" id="{96AC7860-2A0A-4FEB-BBD5-06312BA0FA7D}"/>
                  </a:ext>
                </a:extLst>
              </p:cNvPr>
              <p:cNvCxnSpPr/>
              <p:nvPr/>
            </p:nvCxnSpPr>
            <p:spPr>
              <a:xfrm>
                <a:off x="4716568" y="2756110"/>
                <a:ext cx="971218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5" name="Connettore diritto 274">
                <a:extLst>
                  <a:ext uri="{FF2B5EF4-FFF2-40B4-BE49-F238E27FC236}">
                    <a16:creationId xmlns:a16="http://schemas.microsoft.com/office/drawing/2014/main" id="{3A2DFC05-1785-4FA7-89CA-B507FCA2BFC2}"/>
                  </a:ext>
                </a:extLst>
              </p:cNvPr>
              <p:cNvCxnSpPr/>
              <p:nvPr/>
            </p:nvCxnSpPr>
            <p:spPr>
              <a:xfrm>
                <a:off x="4705283" y="2823512"/>
                <a:ext cx="906906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Connettore diritto 275">
                <a:extLst>
                  <a:ext uri="{FF2B5EF4-FFF2-40B4-BE49-F238E27FC236}">
                    <a16:creationId xmlns:a16="http://schemas.microsoft.com/office/drawing/2014/main" id="{55C6F270-C0A1-4CA3-A58E-5A243E5E95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97561" y="2889435"/>
                <a:ext cx="831128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Connettore diritto 280">
                <a:extLst>
                  <a:ext uri="{FF2B5EF4-FFF2-40B4-BE49-F238E27FC236}">
                    <a16:creationId xmlns:a16="http://schemas.microsoft.com/office/drawing/2014/main" id="{2E59A013-76A3-43F6-AEC3-9529F79A80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55331" y="2216599"/>
                <a:ext cx="2680442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Connettore diritto 283">
                <a:extLst>
                  <a:ext uri="{FF2B5EF4-FFF2-40B4-BE49-F238E27FC236}">
                    <a16:creationId xmlns:a16="http://schemas.microsoft.com/office/drawing/2014/main" id="{8E6B7FFA-8DC6-4265-AB66-1FE7FB65447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29907" y="2283941"/>
                <a:ext cx="2521689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Connettore diritto 286">
                <a:extLst>
                  <a:ext uri="{FF2B5EF4-FFF2-40B4-BE49-F238E27FC236}">
                    <a16:creationId xmlns:a16="http://schemas.microsoft.com/office/drawing/2014/main" id="{FE34D040-A7B9-49DA-8B19-E79702426E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97245" y="2352162"/>
                <a:ext cx="2378175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9" name="Connettore diritto 288">
                <a:extLst>
                  <a:ext uri="{FF2B5EF4-FFF2-40B4-BE49-F238E27FC236}">
                    <a16:creationId xmlns:a16="http://schemas.microsoft.com/office/drawing/2014/main" id="{DD358A8A-C040-4B9D-8312-F0F8EDC4447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545" y="2419122"/>
                <a:ext cx="2214764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3" name="Connettore diritto 292">
                <a:extLst>
                  <a:ext uri="{FF2B5EF4-FFF2-40B4-BE49-F238E27FC236}">
                    <a16:creationId xmlns:a16="http://schemas.microsoft.com/office/drawing/2014/main" id="{45B4F991-68AA-41F2-B464-172D2520C6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51257" y="2484622"/>
                <a:ext cx="2065541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4" name="Connettore diritto 293">
                <a:extLst>
                  <a:ext uri="{FF2B5EF4-FFF2-40B4-BE49-F238E27FC236}">
                    <a16:creationId xmlns:a16="http://schemas.microsoft.com/office/drawing/2014/main" id="{CD7B08C3-1AE5-499C-AF83-2948365844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34545" y="2553914"/>
                <a:ext cx="1888021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6" name="Connettore diritto 295">
                <a:extLst>
                  <a:ext uri="{FF2B5EF4-FFF2-40B4-BE49-F238E27FC236}">
                    <a16:creationId xmlns:a16="http://schemas.microsoft.com/office/drawing/2014/main" id="{761CD298-1A76-4802-911B-B8BD5C422B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97745" y="2621307"/>
                <a:ext cx="1849011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7" name="Connettore diritto 296">
                <a:extLst>
                  <a:ext uri="{FF2B5EF4-FFF2-40B4-BE49-F238E27FC236}">
                    <a16:creationId xmlns:a16="http://schemas.microsoft.com/office/drawing/2014/main" id="{5A09BE2E-2DD3-4CFC-936A-A1DC2686A6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78980" y="2687759"/>
                <a:ext cx="1971426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9" name="Connettore diritto 298">
                <a:extLst>
                  <a:ext uri="{FF2B5EF4-FFF2-40B4-BE49-F238E27FC236}">
                    <a16:creationId xmlns:a16="http://schemas.microsoft.com/office/drawing/2014/main" id="{8180C9AD-BE13-4003-8632-9138F53457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58766" y="2756110"/>
                <a:ext cx="2073008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1" name="Connettore diritto 300">
                <a:extLst>
                  <a:ext uri="{FF2B5EF4-FFF2-40B4-BE49-F238E27FC236}">
                    <a16:creationId xmlns:a16="http://schemas.microsoft.com/office/drawing/2014/main" id="{5A73F718-233B-46AD-9E76-80F81DA177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31380" y="2823382"/>
                <a:ext cx="2191716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3" name="Connettore diritto 302">
                <a:extLst>
                  <a:ext uri="{FF2B5EF4-FFF2-40B4-BE49-F238E27FC236}">
                    <a16:creationId xmlns:a16="http://schemas.microsoft.com/office/drawing/2014/main" id="{9342F16F-1552-40F8-887A-97242C6E11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99960" y="2888986"/>
                <a:ext cx="3830240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5" name="Connettore diritto 304">
                <a:extLst>
                  <a:ext uri="{FF2B5EF4-FFF2-40B4-BE49-F238E27FC236}">
                    <a16:creationId xmlns:a16="http://schemas.microsoft.com/office/drawing/2014/main" id="{BFF870E2-3679-484A-8F31-A6F157552DC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89847" y="2209857"/>
                <a:ext cx="1965600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7" name="Connettore diritto 306">
                <a:extLst>
                  <a:ext uri="{FF2B5EF4-FFF2-40B4-BE49-F238E27FC236}">
                    <a16:creationId xmlns:a16="http://schemas.microsoft.com/office/drawing/2014/main" id="{2800A5D2-81AB-40D1-946A-CCD4C5C2152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30690" y="2283739"/>
                <a:ext cx="1916513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8" name="Connettore diritto 307">
                <a:extLst>
                  <a:ext uri="{FF2B5EF4-FFF2-40B4-BE49-F238E27FC236}">
                    <a16:creationId xmlns:a16="http://schemas.microsoft.com/office/drawing/2014/main" id="{0669D96D-DC53-44A4-B7DB-1113C49F87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59018" y="2352651"/>
                <a:ext cx="1871907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9" name="Connettore diritto 308">
                <a:extLst>
                  <a:ext uri="{FF2B5EF4-FFF2-40B4-BE49-F238E27FC236}">
                    <a16:creationId xmlns:a16="http://schemas.microsoft.com/office/drawing/2014/main" id="{DDB248D7-1D20-4E65-8553-A9B8CDDC6A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88491" y="2418804"/>
                <a:ext cx="1836000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0" name="Connettore diritto 309">
                <a:extLst>
                  <a:ext uri="{FF2B5EF4-FFF2-40B4-BE49-F238E27FC236}">
                    <a16:creationId xmlns:a16="http://schemas.microsoft.com/office/drawing/2014/main" id="{51AF54A9-64C3-43C8-B21D-30C0B9B972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12478" y="2484622"/>
                <a:ext cx="1796693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1" name="Connettore diritto 310">
                <a:extLst>
                  <a:ext uri="{FF2B5EF4-FFF2-40B4-BE49-F238E27FC236}">
                    <a16:creationId xmlns:a16="http://schemas.microsoft.com/office/drawing/2014/main" id="{047ACEA5-53D0-4635-9A0D-3FD5CCC4C27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55941" y="2555294"/>
                <a:ext cx="1742472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3" name="Connettore diritto 312">
                <a:extLst>
                  <a:ext uri="{FF2B5EF4-FFF2-40B4-BE49-F238E27FC236}">
                    <a16:creationId xmlns:a16="http://schemas.microsoft.com/office/drawing/2014/main" id="{A9AFE952-DB6C-4BBB-AB78-6C203D6BA9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73748" y="2621307"/>
                <a:ext cx="1710871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Connettore diritto 314">
                <a:extLst>
                  <a:ext uri="{FF2B5EF4-FFF2-40B4-BE49-F238E27FC236}">
                    <a16:creationId xmlns:a16="http://schemas.microsoft.com/office/drawing/2014/main" id="{BF9BBFF0-43FD-4E50-B4BC-8AB910703C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07855" y="2687557"/>
                <a:ext cx="1670400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6" name="Connettore diritto 315">
                <a:extLst>
                  <a:ext uri="{FF2B5EF4-FFF2-40B4-BE49-F238E27FC236}">
                    <a16:creationId xmlns:a16="http://schemas.microsoft.com/office/drawing/2014/main" id="{C4F66FF2-2536-4177-B46A-D4CBCF00D19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53552" y="2756110"/>
                <a:ext cx="1610884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8" name="Connettore diritto 317">
                <a:extLst>
                  <a:ext uri="{FF2B5EF4-FFF2-40B4-BE49-F238E27FC236}">
                    <a16:creationId xmlns:a16="http://schemas.microsoft.com/office/drawing/2014/main" id="{72A9C164-68BC-452B-AE5E-883FCE281A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82150" y="2823382"/>
                <a:ext cx="1567157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90" name="Gruppo 289">
            <a:extLst>
              <a:ext uri="{FF2B5EF4-FFF2-40B4-BE49-F238E27FC236}">
                <a16:creationId xmlns:a16="http://schemas.microsoft.com/office/drawing/2014/main" id="{AF8DE735-38D4-4DF0-B4D5-D8EF58393738}"/>
              </a:ext>
            </a:extLst>
          </p:cNvPr>
          <p:cNvGrpSpPr/>
          <p:nvPr/>
        </p:nvGrpSpPr>
        <p:grpSpPr>
          <a:xfrm>
            <a:off x="4545767" y="3624301"/>
            <a:ext cx="6584433" cy="2000217"/>
            <a:chOff x="4545767" y="3624301"/>
            <a:chExt cx="6584433" cy="2000217"/>
          </a:xfrm>
        </p:grpSpPr>
        <p:cxnSp>
          <p:nvCxnSpPr>
            <p:cNvPr id="300" name="Connettore diritto 299">
              <a:extLst>
                <a:ext uri="{FF2B5EF4-FFF2-40B4-BE49-F238E27FC236}">
                  <a16:creationId xmlns:a16="http://schemas.microsoft.com/office/drawing/2014/main" id="{740DDF5F-2675-41C4-8729-E43F8882E2C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45767" y="4680924"/>
              <a:ext cx="1580632" cy="341705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Connettore diritto 301">
              <a:extLst>
                <a:ext uri="{FF2B5EF4-FFF2-40B4-BE49-F238E27FC236}">
                  <a16:creationId xmlns:a16="http://schemas.microsoft.com/office/drawing/2014/main" id="{C73D0A4D-7C2D-4F5E-958C-FA00DC5969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57656" y="4753444"/>
              <a:ext cx="1541198" cy="33318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Connettore diritto 303">
              <a:extLst>
                <a:ext uri="{FF2B5EF4-FFF2-40B4-BE49-F238E27FC236}">
                  <a16:creationId xmlns:a16="http://schemas.microsoft.com/office/drawing/2014/main" id="{86F4310E-1290-4E28-ADEB-1C1C619B045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78637" y="4830259"/>
              <a:ext cx="1503380" cy="325005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Connettore diritto 305">
              <a:extLst>
                <a:ext uri="{FF2B5EF4-FFF2-40B4-BE49-F238E27FC236}">
                  <a16:creationId xmlns:a16="http://schemas.microsoft.com/office/drawing/2014/main" id="{1CD562C5-3708-4E9B-A102-0B773272A33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87101" y="4905160"/>
              <a:ext cx="1469188" cy="317614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Connettore diritto 311">
              <a:extLst>
                <a:ext uri="{FF2B5EF4-FFF2-40B4-BE49-F238E27FC236}">
                  <a16:creationId xmlns:a16="http://schemas.microsoft.com/office/drawing/2014/main" id="{21D57915-9888-475D-A376-3A1AEFE4BF4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08716" y="4977021"/>
              <a:ext cx="1431679" cy="309505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Connettore diritto 313">
              <a:extLst>
                <a:ext uri="{FF2B5EF4-FFF2-40B4-BE49-F238E27FC236}">
                  <a16:creationId xmlns:a16="http://schemas.microsoft.com/office/drawing/2014/main" id="{204EB070-F93F-4A7E-B8BF-E75F4C168D0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24090" y="5052989"/>
              <a:ext cx="1392289" cy="30099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Connettore diritto 316">
              <a:extLst>
                <a:ext uri="{FF2B5EF4-FFF2-40B4-BE49-F238E27FC236}">
                  <a16:creationId xmlns:a16="http://schemas.microsoft.com/office/drawing/2014/main" id="{D8D169A0-03F3-4CC3-BFD1-A7DE98A551B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33513" y="5128678"/>
              <a:ext cx="1363410" cy="29474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Connettore diritto 318">
              <a:extLst>
                <a:ext uri="{FF2B5EF4-FFF2-40B4-BE49-F238E27FC236}">
                  <a16:creationId xmlns:a16="http://schemas.microsoft.com/office/drawing/2014/main" id="{D0D1CEB3-FB2F-43C7-9C20-9FD755C2C5E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50504" y="5203581"/>
              <a:ext cx="1329627" cy="287443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Connettore diritto 319">
              <a:extLst>
                <a:ext uri="{FF2B5EF4-FFF2-40B4-BE49-F238E27FC236}">
                  <a16:creationId xmlns:a16="http://schemas.microsoft.com/office/drawing/2014/main" id="{AFF29FD0-C345-47F0-8A27-766C071A63B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61675" y="5276169"/>
              <a:ext cx="1302030" cy="28147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Connettore diritto 320">
              <a:extLst>
                <a:ext uri="{FF2B5EF4-FFF2-40B4-BE49-F238E27FC236}">
                  <a16:creationId xmlns:a16="http://schemas.microsoft.com/office/drawing/2014/main" id="{394A6DFD-D9CA-43F2-B25F-D0DEAD6F426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70077" y="5320595"/>
              <a:ext cx="1405848" cy="303923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Connettore diritto 321">
              <a:extLst>
                <a:ext uri="{FF2B5EF4-FFF2-40B4-BE49-F238E27FC236}">
                  <a16:creationId xmlns:a16="http://schemas.microsoft.com/office/drawing/2014/main" id="{E49EA026-1CB5-4996-B572-62D4E6C2C79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58206" y="4025926"/>
              <a:ext cx="2779600" cy="600904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Connettore diritto 322">
              <a:extLst>
                <a:ext uri="{FF2B5EF4-FFF2-40B4-BE49-F238E27FC236}">
                  <a16:creationId xmlns:a16="http://schemas.microsoft.com/office/drawing/2014/main" id="{FE50E505-1B7D-4841-9976-D739702355F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01758" y="4075294"/>
              <a:ext cx="2855651" cy="61734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Connettore diritto 323">
              <a:extLst>
                <a:ext uri="{FF2B5EF4-FFF2-40B4-BE49-F238E27FC236}">
                  <a16:creationId xmlns:a16="http://schemas.microsoft.com/office/drawing/2014/main" id="{50BFC1CA-D870-40B1-A865-FB1A25D58FB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46574" y="3762988"/>
              <a:ext cx="4575193" cy="98907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Connettore diritto 324">
              <a:extLst>
                <a:ext uri="{FF2B5EF4-FFF2-40B4-BE49-F238E27FC236}">
                  <a16:creationId xmlns:a16="http://schemas.microsoft.com/office/drawing/2014/main" id="{8ED52DCE-A8A4-4D94-BC66-E313A206AAF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88915" y="3827988"/>
              <a:ext cx="4549501" cy="98352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Connettore diritto 325">
              <a:extLst>
                <a:ext uri="{FF2B5EF4-FFF2-40B4-BE49-F238E27FC236}">
                  <a16:creationId xmlns:a16="http://schemas.microsoft.com/office/drawing/2014/main" id="{BBB6EA14-E7DC-4980-8C9B-F1639F3FBFD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28093" y="3895309"/>
              <a:ext cx="4518900" cy="97690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Connettore diritto 326">
              <a:extLst>
                <a:ext uri="{FF2B5EF4-FFF2-40B4-BE49-F238E27FC236}">
                  <a16:creationId xmlns:a16="http://schemas.microsoft.com/office/drawing/2014/main" id="{EF561355-0CB7-4561-A5A0-CCA49943CAF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70081" y="3963120"/>
              <a:ext cx="4493252" cy="97136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Connettore diritto 327">
              <a:extLst>
                <a:ext uri="{FF2B5EF4-FFF2-40B4-BE49-F238E27FC236}">
                  <a16:creationId xmlns:a16="http://schemas.microsoft.com/office/drawing/2014/main" id="{CD5B3720-B225-4C6F-B089-EBF324DA6E5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16717" y="4030884"/>
              <a:ext cx="4460079" cy="96419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Connettore diritto 328">
              <a:extLst>
                <a:ext uri="{FF2B5EF4-FFF2-40B4-BE49-F238E27FC236}">
                  <a16:creationId xmlns:a16="http://schemas.microsoft.com/office/drawing/2014/main" id="{EB11C693-E33B-41EA-AB54-7EB2D52510A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43131" y="4094322"/>
              <a:ext cx="4454232" cy="962928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Connettore diritto 329">
              <a:extLst>
                <a:ext uri="{FF2B5EF4-FFF2-40B4-BE49-F238E27FC236}">
                  <a16:creationId xmlns:a16="http://schemas.microsoft.com/office/drawing/2014/main" id="{3624CB5F-C3BC-47F7-ADD3-B8755E3A950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63242" y="4227709"/>
              <a:ext cx="4466958" cy="96567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Connettore diritto 330">
              <a:extLst>
                <a:ext uri="{FF2B5EF4-FFF2-40B4-BE49-F238E27FC236}">
                  <a16:creationId xmlns:a16="http://schemas.microsoft.com/office/drawing/2014/main" id="{A5EE144A-E7E9-4D75-B07B-A388208560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99045" y="4163640"/>
              <a:ext cx="4397014" cy="95056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Connettore diritto 331">
              <a:extLst>
                <a:ext uri="{FF2B5EF4-FFF2-40B4-BE49-F238E27FC236}">
                  <a16:creationId xmlns:a16="http://schemas.microsoft.com/office/drawing/2014/main" id="{2CD9423C-3C12-44E3-978B-4E0966326F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55941" y="3624301"/>
              <a:ext cx="1535368" cy="33192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Connettore diritto 332">
              <a:extLst>
                <a:ext uri="{FF2B5EF4-FFF2-40B4-BE49-F238E27FC236}">
                  <a16:creationId xmlns:a16="http://schemas.microsoft.com/office/drawing/2014/main" id="{BBB2D67E-B552-4AAA-B336-0894E4FF2ED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12479" y="3696029"/>
              <a:ext cx="1595168" cy="34484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4" name="Gruppo 333">
            <a:extLst>
              <a:ext uri="{FF2B5EF4-FFF2-40B4-BE49-F238E27FC236}">
                <a16:creationId xmlns:a16="http://schemas.microsoft.com/office/drawing/2014/main" id="{2A53DE1C-8375-42D9-9A7C-3B700DAAB9AD}"/>
              </a:ext>
            </a:extLst>
          </p:cNvPr>
          <p:cNvGrpSpPr/>
          <p:nvPr/>
        </p:nvGrpSpPr>
        <p:grpSpPr>
          <a:xfrm>
            <a:off x="4702310" y="4366626"/>
            <a:ext cx="6580823" cy="1993817"/>
            <a:chOff x="4702310" y="4366626"/>
            <a:chExt cx="6580823" cy="1993817"/>
          </a:xfrm>
        </p:grpSpPr>
        <p:cxnSp>
          <p:nvCxnSpPr>
            <p:cNvPr id="335" name="Connettore diritto 334">
              <a:extLst>
                <a:ext uri="{FF2B5EF4-FFF2-40B4-BE49-F238E27FC236}">
                  <a16:creationId xmlns:a16="http://schemas.microsoft.com/office/drawing/2014/main" id="{E9111A71-B87B-4280-B800-66EA82F1CC0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02310" y="5432527"/>
              <a:ext cx="1537464" cy="326214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Connettore diritto 335">
              <a:extLst>
                <a:ext uri="{FF2B5EF4-FFF2-40B4-BE49-F238E27FC236}">
                  <a16:creationId xmlns:a16="http://schemas.microsoft.com/office/drawing/2014/main" id="{BB058BAF-2A32-4716-AB07-11AE7EAAD0E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09653" y="5494467"/>
              <a:ext cx="1571884" cy="333517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Connettore diritto 336">
              <a:extLst>
                <a:ext uri="{FF2B5EF4-FFF2-40B4-BE49-F238E27FC236}">
                  <a16:creationId xmlns:a16="http://schemas.microsoft.com/office/drawing/2014/main" id="{ABB6A1F2-3B4B-4015-B9F0-05DD66EA12F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32544" y="5554353"/>
              <a:ext cx="1590618" cy="337492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Connettore diritto 337">
              <a:extLst>
                <a:ext uri="{FF2B5EF4-FFF2-40B4-BE49-F238E27FC236}">
                  <a16:creationId xmlns:a16="http://schemas.microsoft.com/office/drawing/2014/main" id="{4CADAEB4-3305-43DD-8C5E-A1A02AFF19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35164" y="5615540"/>
              <a:ext cx="1620654" cy="343865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Connettore diritto 338">
              <a:extLst>
                <a:ext uri="{FF2B5EF4-FFF2-40B4-BE49-F238E27FC236}">
                  <a16:creationId xmlns:a16="http://schemas.microsoft.com/office/drawing/2014/main" id="{2EA211F9-02C9-4231-9CC6-C089C8660D8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55449" y="5671447"/>
              <a:ext cx="1631636" cy="356135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Connettore diritto 339">
              <a:extLst>
                <a:ext uri="{FF2B5EF4-FFF2-40B4-BE49-F238E27FC236}">
                  <a16:creationId xmlns:a16="http://schemas.microsoft.com/office/drawing/2014/main" id="{F4217A4F-31EA-49C5-9566-BBA36239B4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80768" y="4702982"/>
              <a:ext cx="6450157" cy="139439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Connettore diritto 340">
              <a:extLst>
                <a:ext uri="{FF2B5EF4-FFF2-40B4-BE49-F238E27FC236}">
                  <a16:creationId xmlns:a16="http://schemas.microsoft.com/office/drawing/2014/main" id="{5622021F-3253-4EAA-841A-BB3046B2142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93720" y="4765720"/>
              <a:ext cx="6437205" cy="1391603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Connettore diritto 342">
              <a:extLst>
                <a:ext uri="{FF2B5EF4-FFF2-40B4-BE49-F238E27FC236}">
                  <a16:creationId xmlns:a16="http://schemas.microsoft.com/office/drawing/2014/main" id="{784C56AE-C69F-48A8-B385-3BEB1F4123A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94076" y="4832096"/>
              <a:ext cx="6453127" cy="1395045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Connettore diritto 352">
              <a:extLst>
                <a:ext uri="{FF2B5EF4-FFF2-40B4-BE49-F238E27FC236}">
                  <a16:creationId xmlns:a16="http://schemas.microsoft.com/office/drawing/2014/main" id="{3362B69E-D4DA-4915-A554-F4DDD0B477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14399" y="4900630"/>
              <a:ext cx="6454280" cy="1395295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Connettore diritto 365">
              <a:extLst>
                <a:ext uri="{FF2B5EF4-FFF2-40B4-BE49-F238E27FC236}">
                  <a16:creationId xmlns:a16="http://schemas.microsoft.com/office/drawing/2014/main" id="{127F4730-514B-4416-8B53-5ACBF965645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29769" y="4965347"/>
              <a:ext cx="6453364" cy="1395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Connettore diritto 367">
              <a:extLst>
                <a:ext uri="{FF2B5EF4-FFF2-40B4-BE49-F238E27FC236}">
                  <a16:creationId xmlns:a16="http://schemas.microsoft.com/office/drawing/2014/main" id="{B3EAD553-A48A-48F4-9F98-F7E39A6167E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36879" y="4366626"/>
              <a:ext cx="4612428" cy="99711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Connettore diritto 368">
              <a:extLst>
                <a:ext uri="{FF2B5EF4-FFF2-40B4-BE49-F238E27FC236}">
                  <a16:creationId xmlns:a16="http://schemas.microsoft.com/office/drawing/2014/main" id="{E61F0D66-0FCD-45F1-9DC5-5FA5EDB2B5C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21815" y="4443253"/>
              <a:ext cx="4642621" cy="1003645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Connettore diritto 369">
              <a:extLst>
                <a:ext uri="{FF2B5EF4-FFF2-40B4-BE49-F238E27FC236}">
                  <a16:creationId xmlns:a16="http://schemas.microsoft.com/office/drawing/2014/main" id="{EA8517F3-0C93-40DB-9EBB-70CBFD37647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11215" y="4507708"/>
              <a:ext cx="4673404" cy="101030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Connettore diritto 370">
              <a:extLst>
                <a:ext uri="{FF2B5EF4-FFF2-40B4-BE49-F238E27FC236}">
                  <a16:creationId xmlns:a16="http://schemas.microsoft.com/office/drawing/2014/main" id="{28B0BD21-5C23-4824-9A57-5E593127FF2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72588" y="4569075"/>
              <a:ext cx="4725825" cy="102163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Connettore diritto 371">
              <a:extLst>
                <a:ext uri="{FF2B5EF4-FFF2-40B4-BE49-F238E27FC236}">
                  <a16:creationId xmlns:a16="http://schemas.microsoft.com/office/drawing/2014/main" id="{1B8DE04A-B9E9-4C75-98CD-CBEC61D1EDE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60514" y="4635558"/>
              <a:ext cx="4737899" cy="102424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3" name="Connettore diritto 372">
            <a:extLst>
              <a:ext uri="{FF2B5EF4-FFF2-40B4-BE49-F238E27FC236}">
                <a16:creationId xmlns:a16="http://schemas.microsoft.com/office/drawing/2014/main" id="{11F9AB25-FAC9-4570-8FA4-1A86C74C1E8C}"/>
              </a:ext>
            </a:extLst>
          </p:cNvPr>
          <p:cNvCxnSpPr>
            <a:cxnSpLocks/>
          </p:cNvCxnSpPr>
          <p:nvPr/>
        </p:nvCxnSpPr>
        <p:spPr>
          <a:xfrm flipV="1">
            <a:off x="5357037" y="5277249"/>
            <a:ext cx="611254" cy="10788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Connettore diritto 373">
            <a:extLst>
              <a:ext uri="{FF2B5EF4-FFF2-40B4-BE49-F238E27FC236}">
                <a16:creationId xmlns:a16="http://schemas.microsoft.com/office/drawing/2014/main" id="{9D2FF3E0-64A8-4F00-A09F-943A58D436C3}"/>
              </a:ext>
            </a:extLst>
          </p:cNvPr>
          <p:cNvCxnSpPr>
            <a:cxnSpLocks/>
          </p:cNvCxnSpPr>
          <p:nvPr/>
        </p:nvCxnSpPr>
        <p:spPr>
          <a:xfrm>
            <a:off x="6439934" y="5728237"/>
            <a:ext cx="38004" cy="21540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Connettore diritto 374">
            <a:extLst>
              <a:ext uri="{FF2B5EF4-FFF2-40B4-BE49-F238E27FC236}">
                <a16:creationId xmlns:a16="http://schemas.microsoft.com/office/drawing/2014/main" id="{4E36569A-A343-4B5B-86E6-16A9085280D0}"/>
              </a:ext>
            </a:extLst>
          </p:cNvPr>
          <p:cNvCxnSpPr>
            <a:cxnSpLocks/>
          </p:cNvCxnSpPr>
          <p:nvPr/>
        </p:nvCxnSpPr>
        <p:spPr>
          <a:xfrm flipH="1" flipV="1">
            <a:off x="6716086" y="1283368"/>
            <a:ext cx="669819" cy="155938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Connettore diritto 375">
            <a:extLst>
              <a:ext uri="{FF2B5EF4-FFF2-40B4-BE49-F238E27FC236}">
                <a16:creationId xmlns:a16="http://schemas.microsoft.com/office/drawing/2014/main" id="{1CCA79AE-00FC-4BE2-8713-F14BB3F722BE}"/>
              </a:ext>
            </a:extLst>
          </p:cNvPr>
          <p:cNvCxnSpPr>
            <a:cxnSpLocks/>
          </p:cNvCxnSpPr>
          <p:nvPr/>
        </p:nvCxnSpPr>
        <p:spPr>
          <a:xfrm flipH="1" flipV="1">
            <a:off x="6442748" y="1648799"/>
            <a:ext cx="39227" cy="51274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Connettore diritto 376">
            <a:extLst>
              <a:ext uri="{FF2B5EF4-FFF2-40B4-BE49-F238E27FC236}">
                <a16:creationId xmlns:a16="http://schemas.microsoft.com/office/drawing/2014/main" id="{926EADBD-6DCD-46B1-BA66-A9609D75EA65}"/>
              </a:ext>
            </a:extLst>
          </p:cNvPr>
          <p:cNvCxnSpPr>
            <a:cxnSpLocks/>
          </p:cNvCxnSpPr>
          <p:nvPr/>
        </p:nvCxnSpPr>
        <p:spPr>
          <a:xfrm flipV="1">
            <a:off x="5357037" y="1328042"/>
            <a:ext cx="611254" cy="142473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Connettore diritto 377">
            <a:extLst>
              <a:ext uri="{FF2B5EF4-FFF2-40B4-BE49-F238E27FC236}">
                <a16:creationId xmlns:a16="http://schemas.microsoft.com/office/drawing/2014/main" id="{C6D74A7C-76B0-460C-982C-1A8E4640BD58}"/>
              </a:ext>
            </a:extLst>
          </p:cNvPr>
          <p:cNvCxnSpPr>
            <a:cxnSpLocks/>
          </p:cNvCxnSpPr>
          <p:nvPr/>
        </p:nvCxnSpPr>
        <p:spPr>
          <a:xfrm flipV="1">
            <a:off x="6712946" y="5026206"/>
            <a:ext cx="680079" cy="12003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717F52A-6BEC-4786-BFB3-24FABEB3B8E7}"/>
              </a:ext>
            </a:extLst>
          </p:cNvPr>
          <p:cNvSpPr txBox="1"/>
          <p:nvPr/>
        </p:nvSpPr>
        <p:spPr>
          <a:xfrm>
            <a:off x="0" y="4815216"/>
            <a:ext cx="40671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Se immaginiamo di eliminare anche il prisma a base trapezoidale restano evidenziati i solidi poliedrici risultanti dalla compenetrazione</a:t>
            </a:r>
          </a:p>
        </p:txBody>
      </p:sp>
      <p:cxnSp>
        <p:nvCxnSpPr>
          <p:cNvPr id="379" name="Connettore diritto 378">
            <a:extLst>
              <a:ext uri="{FF2B5EF4-FFF2-40B4-BE49-F238E27FC236}">
                <a16:creationId xmlns:a16="http://schemas.microsoft.com/office/drawing/2014/main" id="{F93E9825-CB74-44F3-95AE-B697C564973F}"/>
              </a:ext>
            </a:extLst>
          </p:cNvPr>
          <p:cNvCxnSpPr>
            <a:cxnSpLocks/>
          </p:cNvCxnSpPr>
          <p:nvPr/>
        </p:nvCxnSpPr>
        <p:spPr>
          <a:xfrm flipV="1">
            <a:off x="8620827" y="2592962"/>
            <a:ext cx="151921" cy="35276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Connettore diritto 379">
            <a:extLst>
              <a:ext uri="{FF2B5EF4-FFF2-40B4-BE49-F238E27FC236}">
                <a16:creationId xmlns:a16="http://schemas.microsoft.com/office/drawing/2014/main" id="{E067C233-B65C-427A-99A4-C24D5CABAF32}"/>
              </a:ext>
            </a:extLst>
          </p:cNvPr>
          <p:cNvCxnSpPr>
            <a:cxnSpLocks/>
          </p:cNvCxnSpPr>
          <p:nvPr/>
        </p:nvCxnSpPr>
        <p:spPr>
          <a:xfrm flipH="1">
            <a:off x="9269653" y="1832750"/>
            <a:ext cx="99748" cy="372271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Connettore diritto 380">
            <a:extLst>
              <a:ext uri="{FF2B5EF4-FFF2-40B4-BE49-F238E27FC236}">
                <a16:creationId xmlns:a16="http://schemas.microsoft.com/office/drawing/2014/main" id="{4D9C2426-8A40-4ADA-B11E-FBDAED1E6348}"/>
              </a:ext>
            </a:extLst>
          </p:cNvPr>
          <p:cNvCxnSpPr>
            <a:cxnSpLocks/>
          </p:cNvCxnSpPr>
          <p:nvPr/>
        </p:nvCxnSpPr>
        <p:spPr>
          <a:xfrm>
            <a:off x="8613945" y="4585679"/>
            <a:ext cx="168982" cy="493784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Connettore diritto 381">
            <a:extLst>
              <a:ext uri="{FF2B5EF4-FFF2-40B4-BE49-F238E27FC236}">
                <a16:creationId xmlns:a16="http://schemas.microsoft.com/office/drawing/2014/main" id="{EF55720E-278A-44A7-B9BD-8F71B66682E0}"/>
              </a:ext>
            </a:extLst>
          </p:cNvPr>
          <p:cNvCxnSpPr>
            <a:cxnSpLocks/>
          </p:cNvCxnSpPr>
          <p:nvPr/>
        </p:nvCxnSpPr>
        <p:spPr>
          <a:xfrm flipH="1">
            <a:off x="9272675" y="4125823"/>
            <a:ext cx="100124" cy="1184403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Connettore diritto 382">
            <a:extLst>
              <a:ext uri="{FF2B5EF4-FFF2-40B4-BE49-F238E27FC236}">
                <a16:creationId xmlns:a16="http://schemas.microsoft.com/office/drawing/2014/main" id="{7D9ED230-E00E-46DD-8609-0E2DDEDA6C04}"/>
              </a:ext>
            </a:extLst>
          </p:cNvPr>
          <p:cNvCxnSpPr>
            <a:cxnSpLocks/>
          </p:cNvCxnSpPr>
          <p:nvPr/>
        </p:nvCxnSpPr>
        <p:spPr>
          <a:xfrm flipH="1">
            <a:off x="9607139" y="4578210"/>
            <a:ext cx="22477" cy="88283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Connettore diritto 383">
            <a:extLst>
              <a:ext uri="{FF2B5EF4-FFF2-40B4-BE49-F238E27FC236}">
                <a16:creationId xmlns:a16="http://schemas.microsoft.com/office/drawing/2014/main" id="{439F3290-84EF-4E13-84AF-58BF1BDF130A}"/>
              </a:ext>
            </a:extLst>
          </p:cNvPr>
          <p:cNvCxnSpPr>
            <a:cxnSpLocks/>
          </p:cNvCxnSpPr>
          <p:nvPr/>
        </p:nvCxnSpPr>
        <p:spPr>
          <a:xfrm>
            <a:off x="9610318" y="2886999"/>
            <a:ext cx="20786" cy="19460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0" name="Gruppo 429">
            <a:extLst>
              <a:ext uri="{FF2B5EF4-FFF2-40B4-BE49-F238E27FC236}">
                <a16:creationId xmlns:a16="http://schemas.microsoft.com/office/drawing/2014/main" id="{224965DC-20CA-4852-884C-361413AF09A5}"/>
              </a:ext>
            </a:extLst>
          </p:cNvPr>
          <p:cNvGrpSpPr/>
          <p:nvPr/>
        </p:nvGrpSpPr>
        <p:grpSpPr>
          <a:xfrm>
            <a:off x="5357037" y="4600841"/>
            <a:ext cx="2035988" cy="1342803"/>
            <a:chOff x="5357037" y="4600841"/>
            <a:chExt cx="2035988" cy="1342803"/>
          </a:xfrm>
        </p:grpSpPr>
        <p:cxnSp>
          <p:nvCxnSpPr>
            <p:cNvPr id="431" name="Connettore diritto 430">
              <a:extLst>
                <a:ext uri="{FF2B5EF4-FFF2-40B4-BE49-F238E27FC236}">
                  <a16:creationId xmlns:a16="http://schemas.microsoft.com/office/drawing/2014/main" id="{EFA82F25-30EA-4AA6-8F50-BC72CDACA71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69380" y="5145308"/>
              <a:ext cx="144935" cy="136812"/>
            </a:xfrm>
            <a:prstGeom prst="line">
              <a:avLst/>
            </a:prstGeom>
            <a:ln w="95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2" name="Connettore diritto 431">
              <a:extLst>
                <a:ext uri="{FF2B5EF4-FFF2-40B4-BE49-F238E27FC236}">
                  <a16:creationId xmlns:a16="http://schemas.microsoft.com/office/drawing/2014/main" id="{13BBFAE3-A2AC-448C-8494-1FFA6B69433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353925" y="4604065"/>
              <a:ext cx="362977" cy="545285"/>
            </a:xfrm>
            <a:prstGeom prst="line">
              <a:avLst/>
            </a:prstGeom>
            <a:ln w="95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3" name="Connettore diritto 432">
              <a:extLst>
                <a:ext uri="{FF2B5EF4-FFF2-40B4-BE49-F238E27FC236}">
                  <a16:creationId xmlns:a16="http://schemas.microsoft.com/office/drawing/2014/main" id="{9CCEB0C5-D702-478F-9C54-8BA4FC7193E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61445" y="4648200"/>
              <a:ext cx="168170" cy="628715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Connettore diritto 433">
              <a:extLst>
                <a:ext uri="{FF2B5EF4-FFF2-40B4-BE49-F238E27FC236}">
                  <a16:creationId xmlns:a16="http://schemas.microsoft.com/office/drawing/2014/main" id="{63E7D168-F55D-49D8-A8A5-EB61D93C3F3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966386" y="5271272"/>
              <a:ext cx="234468" cy="98923"/>
            </a:xfrm>
            <a:prstGeom prst="line">
              <a:avLst/>
            </a:prstGeom>
            <a:ln w="95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Connettore diritto 434">
              <a:extLst>
                <a:ext uri="{FF2B5EF4-FFF2-40B4-BE49-F238E27FC236}">
                  <a16:creationId xmlns:a16="http://schemas.microsoft.com/office/drawing/2014/main" id="{39F7F79A-9170-4333-A55A-041DF2E266C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440806" y="5282120"/>
              <a:ext cx="122696" cy="461543"/>
            </a:xfrm>
            <a:prstGeom prst="line">
              <a:avLst/>
            </a:prstGeom>
            <a:ln w="95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Connettore diritto 435">
              <a:extLst>
                <a:ext uri="{FF2B5EF4-FFF2-40B4-BE49-F238E27FC236}">
                  <a16:creationId xmlns:a16="http://schemas.microsoft.com/office/drawing/2014/main" id="{5F6BAD13-E3EA-459E-B187-F8C3CF79363C}"/>
                </a:ext>
              </a:extLst>
            </p:cNvPr>
            <p:cNvCxnSpPr>
              <a:cxnSpLocks/>
            </p:cNvCxnSpPr>
            <p:nvPr/>
          </p:nvCxnSpPr>
          <p:spPr>
            <a:xfrm>
              <a:off x="6188889" y="5353479"/>
              <a:ext cx="257685" cy="385036"/>
            </a:xfrm>
            <a:prstGeom prst="line">
              <a:avLst/>
            </a:prstGeom>
            <a:ln w="95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Connettore diritto 436">
              <a:extLst>
                <a:ext uri="{FF2B5EF4-FFF2-40B4-BE49-F238E27FC236}">
                  <a16:creationId xmlns:a16="http://schemas.microsoft.com/office/drawing/2014/main" id="{C7420935-F9FD-4C66-AFDC-5B23CAF24859}"/>
                </a:ext>
              </a:extLst>
            </p:cNvPr>
            <p:cNvCxnSpPr>
              <a:cxnSpLocks/>
            </p:cNvCxnSpPr>
            <p:nvPr/>
          </p:nvCxnSpPr>
          <p:spPr>
            <a:xfrm>
              <a:off x="6348782" y="4600841"/>
              <a:ext cx="1031922" cy="424023"/>
            </a:xfrm>
            <a:prstGeom prst="line">
              <a:avLst/>
            </a:prstGeom>
            <a:ln w="6350">
              <a:solidFill>
                <a:schemeClr val="accent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8" name="Connettore diritto 437">
              <a:extLst>
                <a:ext uri="{FF2B5EF4-FFF2-40B4-BE49-F238E27FC236}">
                  <a16:creationId xmlns:a16="http://schemas.microsoft.com/office/drawing/2014/main" id="{ED8BA674-CAF2-474E-B8A0-3E791C0784C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59027" y="4640002"/>
              <a:ext cx="785188" cy="741846"/>
            </a:xfrm>
            <a:prstGeom prst="line">
              <a:avLst/>
            </a:prstGeom>
            <a:ln>
              <a:solidFill>
                <a:schemeClr val="accent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9" name="Connettore diritto 438">
              <a:extLst>
                <a:ext uri="{FF2B5EF4-FFF2-40B4-BE49-F238E27FC236}">
                  <a16:creationId xmlns:a16="http://schemas.microsoft.com/office/drawing/2014/main" id="{85656D2C-ECC2-4B46-85AC-6370E641E5EE}"/>
                </a:ext>
              </a:extLst>
            </p:cNvPr>
            <p:cNvCxnSpPr>
              <a:cxnSpLocks/>
            </p:cNvCxnSpPr>
            <p:nvPr/>
          </p:nvCxnSpPr>
          <p:spPr>
            <a:xfrm>
              <a:off x="5358927" y="5381848"/>
              <a:ext cx="94874" cy="141819"/>
            </a:xfrm>
            <a:prstGeom prst="line">
              <a:avLst/>
            </a:prstGeom>
            <a:ln>
              <a:solidFill>
                <a:schemeClr val="accent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Connettore diritto 439">
              <a:extLst>
                <a:ext uri="{FF2B5EF4-FFF2-40B4-BE49-F238E27FC236}">
                  <a16:creationId xmlns:a16="http://schemas.microsoft.com/office/drawing/2014/main" id="{2105D67B-F5FD-4DA2-AFCD-96242A2E0EF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354106" y="5024864"/>
              <a:ext cx="24624" cy="91904"/>
            </a:xfrm>
            <a:prstGeom prst="line">
              <a:avLst/>
            </a:prstGeom>
            <a:ln>
              <a:solidFill>
                <a:schemeClr val="accent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Connettore diritto 440">
              <a:extLst>
                <a:ext uri="{FF2B5EF4-FFF2-40B4-BE49-F238E27FC236}">
                  <a16:creationId xmlns:a16="http://schemas.microsoft.com/office/drawing/2014/main" id="{BB1504A6-BA0A-48AE-8927-E32831B3F4C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451788" y="5520067"/>
              <a:ext cx="1026150" cy="420629"/>
            </a:xfrm>
            <a:prstGeom prst="line">
              <a:avLst/>
            </a:prstGeom>
            <a:ln>
              <a:solidFill>
                <a:schemeClr val="accent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Connettore diritto 441">
              <a:extLst>
                <a:ext uri="{FF2B5EF4-FFF2-40B4-BE49-F238E27FC236}">
                  <a16:creationId xmlns:a16="http://schemas.microsoft.com/office/drawing/2014/main" id="{722FDA7A-ACE1-41BE-81F6-BC1F9989B0A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74058" y="5116768"/>
              <a:ext cx="876882" cy="826876"/>
            </a:xfrm>
            <a:prstGeom prst="line">
              <a:avLst/>
            </a:prstGeom>
            <a:ln>
              <a:solidFill>
                <a:schemeClr val="accent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Connettore diritto 442">
              <a:extLst>
                <a:ext uri="{FF2B5EF4-FFF2-40B4-BE49-F238E27FC236}">
                  <a16:creationId xmlns:a16="http://schemas.microsoft.com/office/drawing/2014/main" id="{4187D57C-274D-45F8-871D-4FAB7AB92FB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57037" y="5277249"/>
              <a:ext cx="611254" cy="107889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4" name="Connettore diritto 443">
              <a:extLst>
                <a:ext uri="{FF2B5EF4-FFF2-40B4-BE49-F238E27FC236}">
                  <a16:creationId xmlns:a16="http://schemas.microsoft.com/office/drawing/2014/main" id="{0BC3C872-A74B-4C30-9EE0-DE681E07EC30}"/>
                </a:ext>
              </a:extLst>
            </p:cNvPr>
            <p:cNvCxnSpPr>
              <a:cxnSpLocks/>
            </p:cNvCxnSpPr>
            <p:nvPr/>
          </p:nvCxnSpPr>
          <p:spPr>
            <a:xfrm>
              <a:off x="6439934" y="5728237"/>
              <a:ext cx="38004" cy="215407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Connettore diritto 444">
              <a:extLst>
                <a:ext uri="{FF2B5EF4-FFF2-40B4-BE49-F238E27FC236}">
                  <a16:creationId xmlns:a16="http://schemas.microsoft.com/office/drawing/2014/main" id="{134F90D8-8BAC-4B17-A047-AE8F0A328E3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12946" y="5026206"/>
              <a:ext cx="680079" cy="120038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6" name="Gruppo 445">
            <a:extLst>
              <a:ext uri="{FF2B5EF4-FFF2-40B4-BE49-F238E27FC236}">
                <a16:creationId xmlns:a16="http://schemas.microsoft.com/office/drawing/2014/main" id="{561151F6-5951-4B0B-96B9-04D7B8239654}"/>
              </a:ext>
            </a:extLst>
          </p:cNvPr>
          <p:cNvGrpSpPr/>
          <p:nvPr/>
        </p:nvGrpSpPr>
        <p:grpSpPr>
          <a:xfrm>
            <a:off x="5357037" y="1136685"/>
            <a:ext cx="2028868" cy="1804257"/>
            <a:chOff x="5357037" y="1136685"/>
            <a:chExt cx="2028868" cy="1804257"/>
          </a:xfrm>
        </p:grpSpPr>
        <p:cxnSp>
          <p:nvCxnSpPr>
            <p:cNvPr id="447" name="Connettore diritto 446">
              <a:extLst>
                <a:ext uri="{FF2B5EF4-FFF2-40B4-BE49-F238E27FC236}">
                  <a16:creationId xmlns:a16="http://schemas.microsoft.com/office/drawing/2014/main" id="{9BCF77B6-9CEA-47EE-AE25-ECB8E23B07B3}"/>
                </a:ext>
              </a:extLst>
            </p:cNvPr>
            <p:cNvCxnSpPr>
              <a:cxnSpLocks/>
            </p:cNvCxnSpPr>
            <p:nvPr/>
          </p:nvCxnSpPr>
          <p:spPr>
            <a:xfrm>
              <a:off x="5969310" y="1313923"/>
              <a:ext cx="162741" cy="728011"/>
            </a:xfrm>
            <a:prstGeom prst="line">
              <a:avLst/>
            </a:prstGeom>
            <a:ln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8" name="Connettore diritto 447">
              <a:extLst>
                <a:ext uri="{FF2B5EF4-FFF2-40B4-BE49-F238E27FC236}">
                  <a16:creationId xmlns:a16="http://schemas.microsoft.com/office/drawing/2014/main" id="{5B8E2717-63F2-4A0A-B9A9-83E4BDD3990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51133" y="1283368"/>
              <a:ext cx="361961" cy="760906"/>
            </a:xfrm>
            <a:prstGeom prst="line">
              <a:avLst/>
            </a:prstGeom>
            <a:ln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Connettore diritto 448">
              <a:extLst>
                <a:ext uri="{FF2B5EF4-FFF2-40B4-BE49-F238E27FC236}">
                  <a16:creationId xmlns:a16="http://schemas.microsoft.com/office/drawing/2014/main" id="{0FB3AAD2-A34C-4716-B373-6C2AC25ACB2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68291" y="1139536"/>
              <a:ext cx="236832" cy="183852"/>
            </a:xfrm>
            <a:prstGeom prst="line">
              <a:avLst/>
            </a:prstGeom>
            <a:ln w="9525">
              <a:solidFill>
                <a:schemeClr val="accent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0" name="Connettore diritto 449">
              <a:extLst>
                <a:ext uri="{FF2B5EF4-FFF2-40B4-BE49-F238E27FC236}">
                  <a16:creationId xmlns:a16="http://schemas.microsoft.com/office/drawing/2014/main" id="{2E614F0A-B5EE-4F1F-A7F2-7F6DF0AB293C}"/>
                </a:ext>
              </a:extLst>
            </p:cNvPr>
            <p:cNvCxnSpPr>
              <a:cxnSpLocks/>
            </p:cNvCxnSpPr>
            <p:nvPr/>
          </p:nvCxnSpPr>
          <p:spPr>
            <a:xfrm>
              <a:off x="6548657" y="1136685"/>
              <a:ext cx="167849" cy="150570"/>
            </a:xfrm>
            <a:prstGeom prst="line">
              <a:avLst/>
            </a:prstGeom>
            <a:ln w="9525">
              <a:solidFill>
                <a:schemeClr val="accent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1" name="Connettore diritto 450">
              <a:extLst>
                <a:ext uri="{FF2B5EF4-FFF2-40B4-BE49-F238E27FC236}">
                  <a16:creationId xmlns:a16="http://schemas.microsoft.com/office/drawing/2014/main" id="{7F41C744-71AA-45CD-8210-E1A68C5E8B76}"/>
                </a:ext>
              </a:extLst>
            </p:cNvPr>
            <p:cNvCxnSpPr>
              <a:cxnSpLocks/>
            </p:cNvCxnSpPr>
            <p:nvPr/>
          </p:nvCxnSpPr>
          <p:spPr>
            <a:xfrm>
              <a:off x="6196983" y="1140618"/>
              <a:ext cx="243822" cy="508182"/>
            </a:xfrm>
            <a:prstGeom prst="line">
              <a:avLst/>
            </a:prstGeom>
            <a:ln w="95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Connettore diritto 451">
              <a:extLst>
                <a:ext uri="{FF2B5EF4-FFF2-40B4-BE49-F238E27FC236}">
                  <a16:creationId xmlns:a16="http://schemas.microsoft.com/office/drawing/2014/main" id="{C58FB19A-0CD3-4989-A89B-BDD81829658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444447" y="1138523"/>
              <a:ext cx="116388" cy="510276"/>
            </a:xfrm>
            <a:prstGeom prst="line">
              <a:avLst/>
            </a:prstGeom>
            <a:ln w="95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3" name="Connettore diritto 452">
              <a:extLst>
                <a:ext uri="{FF2B5EF4-FFF2-40B4-BE49-F238E27FC236}">
                  <a16:creationId xmlns:a16="http://schemas.microsoft.com/office/drawing/2014/main" id="{9CF160FE-E10C-4336-9143-6D6193B8C722}"/>
                </a:ext>
              </a:extLst>
            </p:cNvPr>
            <p:cNvCxnSpPr>
              <a:cxnSpLocks/>
            </p:cNvCxnSpPr>
            <p:nvPr/>
          </p:nvCxnSpPr>
          <p:spPr>
            <a:xfrm>
              <a:off x="6347650" y="2047967"/>
              <a:ext cx="1031177" cy="794785"/>
            </a:xfrm>
            <a:prstGeom prst="line">
              <a:avLst/>
            </a:prstGeom>
            <a:ln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Connettore diritto 453">
              <a:extLst>
                <a:ext uri="{FF2B5EF4-FFF2-40B4-BE49-F238E27FC236}">
                  <a16:creationId xmlns:a16="http://schemas.microsoft.com/office/drawing/2014/main" id="{7C964B17-618E-4055-8BBB-6FEB3E7BB6F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57037" y="2050179"/>
              <a:ext cx="779361" cy="689760"/>
            </a:xfrm>
            <a:prstGeom prst="line">
              <a:avLst/>
            </a:prstGeom>
            <a:ln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5" name="Connettore diritto 454">
              <a:extLst>
                <a:ext uri="{FF2B5EF4-FFF2-40B4-BE49-F238E27FC236}">
                  <a16:creationId xmlns:a16="http://schemas.microsoft.com/office/drawing/2014/main" id="{F035AC5B-9A43-42D1-A69B-60C01823FE4E}"/>
                </a:ext>
              </a:extLst>
            </p:cNvPr>
            <p:cNvCxnSpPr>
              <a:cxnSpLocks/>
            </p:cNvCxnSpPr>
            <p:nvPr/>
          </p:nvCxnSpPr>
          <p:spPr>
            <a:xfrm>
              <a:off x="5361819" y="2739939"/>
              <a:ext cx="93382" cy="196433"/>
            </a:xfrm>
            <a:prstGeom prst="line">
              <a:avLst/>
            </a:prstGeom>
            <a:ln w="9525">
              <a:solidFill>
                <a:schemeClr val="accent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Connettore diritto 455">
              <a:extLst>
                <a:ext uri="{FF2B5EF4-FFF2-40B4-BE49-F238E27FC236}">
                  <a16:creationId xmlns:a16="http://schemas.microsoft.com/office/drawing/2014/main" id="{6E014830-619A-4615-8F18-17754A0EA4B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452920" y="2153076"/>
              <a:ext cx="1033720" cy="787866"/>
            </a:xfrm>
            <a:prstGeom prst="line">
              <a:avLst/>
            </a:prstGeom>
            <a:ln w="95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Connettore diritto 456">
              <a:extLst>
                <a:ext uri="{FF2B5EF4-FFF2-40B4-BE49-F238E27FC236}">
                  <a16:creationId xmlns:a16="http://schemas.microsoft.com/office/drawing/2014/main" id="{5B7043C4-E3C3-4895-8ACA-228FF9A36AD3}"/>
                </a:ext>
              </a:extLst>
            </p:cNvPr>
            <p:cNvCxnSpPr>
              <a:cxnSpLocks/>
            </p:cNvCxnSpPr>
            <p:nvPr/>
          </p:nvCxnSpPr>
          <p:spPr>
            <a:xfrm>
              <a:off x="6490623" y="2161542"/>
              <a:ext cx="863580" cy="769025"/>
            </a:xfrm>
            <a:prstGeom prst="line">
              <a:avLst/>
            </a:prstGeom>
            <a:ln w="95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Connettore diritto 457">
              <a:extLst>
                <a:ext uri="{FF2B5EF4-FFF2-40B4-BE49-F238E27FC236}">
                  <a16:creationId xmlns:a16="http://schemas.microsoft.com/office/drawing/2014/main" id="{E9C2B5B5-824D-4104-900E-F59D34FA9AC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356805" y="2842752"/>
              <a:ext cx="22023" cy="87815"/>
            </a:xfrm>
            <a:prstGeom prst="line">
              <a:avLst/>
            </a:prstGeom>
            <a:ln w="9525">
              <a:solidFill>
                <a:schemeClr val="accent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9" name="Connettore diritto 458">
              <a:extLst>
                <a:ext uri="{FF2B5EF4-FFF2-40B4-BE49-F238E27FC236}">
                  <a16:creationId xmlns:a16="http://schemas.microsoft.com/office/drawing/2014/main" id="{16FB85D2-0E34-4C7C-85AE-08529BAAB4D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716086" y="1283368"/>
              <a:ext cx="669819" cy="1559384"/>
            </a:xfrm>
            <a:prstGeom prst="line">
              <a:avLst/>
            </a:prstGeom>
            <a:ln w="952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0" name="Connettore diritto 459">
              <a:extLst>
                <a:ext uri="{FF2B5EF4-FFF2-40B4-BE49-F238E27FC236}">
                  <a16:creationId xmlns:a16="http://schemas.microsoft.com/office/drawing/2014/main" id="{7603711A-2F5A-45F2-B0E6-BFBEB8B4782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442748" y="1648799"/>
              <a:ext cx="39227" cy="512743"/>
            </a:xfrm>
            <a:prstGeom prst="line">
              <a:avLst/>
            </a:prstGeom>
            <a:ln w="952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1" name="Connettore diritto 460">
              <a:extLst>
                <a:ext uri="{FF2B5EF4-FFF2-40B4-BE49-F238E27FC236}">
                  <a16:creationId xmlns:a16="http://schemas.microsoft.com/office/drawing/2014/main" id="{A15EE13B-DDC5-4B75-A66D-A69DE542777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57037" y="1328042"/>
              <a:ext cx="611254" cy="1424739"/>
            </a:xfrm>
            <a:prstGeom prst="line">
              <a:avLst/>
            </a:prstGeom>
            <a:ln w="952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2" name="Gruppo 461">
            <a:extLst>
              <a:ext uri="{FF2B5EF4-FFF2-40B4-BE49-F238E27FC236}">
                <a16:creationId xmlns:a16="http://schemas.microsoft.com/office/drawing/2014/main" id="{4FEB4789-9DE7-4016-B02C-5CE92CF33F1E}"/>
              </a:ext>
            </a:extLst>
          </p:cNvPr>
          <p:cNvGrpSpPr/>
          <p:nvPr/>
        </p:nvGrpSpPr>
        <p:grpSpPr>
          <a:xfrm>
            <a:off x="8611284" y="1820101"/>
            <a:ext cx="1027588" cy="3494673"/>
            <a:chOff x="8611284" y="1820101"/>
            <a:chExt cx="1027588" cy="3494673"/>
          </a:xfrm>
        </p:grpSpPr>
        <p:cxnSp>
          <p:nvCxnSpPr>
            <p:cNvPr id="463" name="Connettore diritto 462">
              <a:extLst>
                <a:ext uri="{FF2B5EF4-FFF2-40B4-BE49-F238E27FC236}">
                  <a16:creationId xmlns:a16="http://schemas.microsoft.com/office/drawing/2014/main" id="{34ACD805-87F3-4031-A7BF-3210285425D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93766" y="1820101"/>
              <a:ext cx="275858" cy="226863"/>
            </a:xfrm>
            <a:prstGeom prst="line">
              <a:avLst/>
            </a:prstGeom>
            <a:ln w="9525">
              <a:solidFill>
                <a:schemeClr val="accent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4" name="Connettore diritto 463">
              <a:extLst>
                <a:ext uri="{FF2B5EF4-FFF2-40B4-BE49-F238E27FC236}">
                  <a16:creationId xmlns:a16="http://schemas.microsoft.com/office/drawing/2014/main" id="{F734F14C-9414-48BE-AE41-5C7F0B14DA97}"/>
                </a:ext>
              </a:extLst>
            </p:cNvPr>
            <p:cNvCxnSpPr>
              <a:cxnSpLocks/>
            </p:cNvCxnSpPr>
            <p:nvPr/>
          </p:nvCxnSpPr>
          <p:spPr>
            <a:xfrm>
              <a:off x="9369624" y="1820101"/>
              <a:ext cx="112228" cy="234078"/>
            </a:xfrm>
            <a:prstGeom prst="line">
              <a:avLst/>
            </a:prstGeom>
            <a:ln w="9525">
              <a:solidFill>
                <a:schemeClr val="accent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5" name="Connettore diritto 464">
              <a:extLst>
                <a:ext uri="{FF2B5EF4-FFF2-40B4-BE49-F238E27FC236}">
                  <a16:creationId xmlns:a16="http://schemas.microsoft.com/office/drawing/2014/main" id="{FB413785-E820-4B46-A879-DEF11DE64653}"/>
                </a:ext>
              </a:extLst>
            </p:cNvPr>
            <p:cNvCxnSpPr>
              <a:cxnSpLocks/>
            </p:cNvCxnSpPr>
            <p:nvPr/>
          </p:nvCxnSpPr>
          <p:spPr>
            <a:xfrm>
              <a:off x="9107926" y="4008323"/>
              <a:ext cx="261698" cy="117500"/>
            </a:xfrm>
            <a:prstGeom prst="line">
              <a:avLst/>
            </a:prstGeom>
            <a:ln w="95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6" name="Connettore diritto 465">
              <a:extLst>
                <a:ext uri="{FF2B5EF4-FFF2-40B4-BE49-F238E27FC236}">
                  <a16:creationId xmlns:a16="http://schemas.microsoft.com/office/drawing/2014/main" id="{6A6B855F-BA39-4189-BE41-2A08136558F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373482" y="3921763"/>
              <a:ext cx="107043" cy="204063"/>
            </a:xfrm>
            <a:prstGeom prst="line">
              <a:avLst/>
            </a:prstGeom>
            <a:ln w="95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7" name="Connettore diritto 466">
              <a:extLst>
                <a:ext uri="{FF2B5EF4-FFF2-40B4-BE49-F238E27FC236}">
                  <a16:creationId xmlns:a16="http://schemas.microsoft.com/office/drawing/2014/main" id="{5EDCDA48-0CA7-4C77-A39F-372311A41A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20827" y="4008323"/>
              <a:ext cx="479838" cy="578582"/>
            </a:xfrm>
            <a:prstGeom prst="line">
              <a:avLst/>
            </a:prstGeom>
            <a:ln w="9525">
              <a:solidFill>
                <a:schemeClr val="accent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8" name="Connettore diritto 467">
              <a:extLst>
                <a:ext uri="{FF2B5EF4-FFF2-40B4-BE49-F238E27FC236}">
                  <a16:creationId xmlns:a16="http://schemas.microsoft.com/office/drawing/2014/main" id="{36F4014A-BBAC-4E96-8C54-2EC79052E46C}"/>
                </a:ext>
              </a:extLst>
            </p:cNvPr>
            <p:cNvCxnSpPr>
              <a:cxnSpLocks/>
            </p:cNvCxnSpPr>
            <p:nvPr/>
          </p:nvCxnSpPr>
          <p:spPr>
            <a:xfrm>
              <a:off x="9482828" y="3929636"/>
              <a:ext cx="143051" cy="657269"/>
            </a:xfrm>
            <a:prstGeom prst="line">
              <a:avLst/>
            </a:prstGeom>
            <a:ln w="9525">
              <a:solidFill>
                <a:schemeClr val="accent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Connettore diritto 468">
              <a:extLst>
                <a:ext uri="{FF2B5EF4-FFF2-40B4-BE49-F238E27FC236}">
                  <a16:creationId xmlns:a16="http://schemas.microsoft.com/office/drawing/2014/main" id="{DC6DFEA0-EFA4-4551-9079-1835BE438233}"/>
                </a:ext>
              </a:extLst>
            </p:cNvPr>
            <p:cNvCxnSpPr>
              <a:cxnSpLocks/>
            </p:cNvCxnSpPr>
            <p:nvPr/>
          </p:nvCxnSpPr>
          <p:spPr>
            <a:xfrm>
              <a:off x="8611284" y="4591088"/>
              <a:ext cx="1014595" cy="0"/>
            </a:xfrm>
            <a:prstGeom prst="line">
              <a:avLst/>
            </a:prstGeom>
            <a:ln w="63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0" name="Connettore diritto 469">
              <a:extLst>
                <a:ext uri="{FF2B5EF4-FFF2-40B4-BE49-F238E27FC236}">
                  <a16:creationId xmlns:a16="http://schemas.microsoft.com/office/drawing/2014/main" id="{B3188BAF-0FB3-4445-A91D-9A1711908B4F}"/>
                </a:ext>
              </a:extLst>
            </p:cNvPr>
            <p:cNvCxnSpPr/>
            <p:nvPr/>
          </p:nvCxnSpPr>
          <p:spPr>
            <a:xfrm flipH="1">
              <a:off x="8775610" y="2186496"/>
              <a:ext cx="496744" cy="410558"/>
            </a:xfrm>
            <a:prstGeom prst="line">
              <a:avLst/>
            </a:prstGeom>
            <a:ln w="95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1" name="Connettore diritto 470">
              <a:extLst>
                <a:ext uri="{FF2B5EF4-FFF2-40B4-BE49-F238E27FC236}">
                  <a16:creationId xmlns:a16="http://schemas.microsoft.com/office/drawing/2014/main" id="{47044114-3887-44E6-BC4F-9C473BA82878}"/>
                </a:ext>
              </a:extLst>
            </p:cNvPr>
            <p:cNvCxnSpPr/>
            <p:nvPr/>
          </p:nvCxnSpPr>
          <p:spPr>
            <a:xfrm>
              <a:off x="9276444" y="2186395"/>
              <a:ext cx="339164" cy="713646"/>
            </a:xfrm>
            <a:prstGeom prst="line">
              <a:avLst/>
            </a:prstGeom>
            <a:ln w="95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2" name="Connettore diritto 471">
              <a:extLst>
                <a:ext uri="{FF2B5EF4-FFF2-40B4-BE49-F238E27FC236}">
                  <a16:creationId xmlns:a16="http://schemas.microsoft.com/office/drawing/2014/main" id="{01946E74-F890-4B04-A9DB-D98FA55013C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611286" y="2039379"/>
              <a:ext cx="494779" cy="601974"/>
            </a:xfrm>
            <a:prstGeom prst="line">
              <a:avLst/>
            </a:prstGeom>
            <a:ln w="95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3" name="Connettore diritto 472">
              <a:extLst>
                <a:ext uri="{FF2B5EF4-FFF2-40B4-BE49-F238E27FC236}">
                  <a16:creationId xmlns:a16="http://schemas.microsoft.com/office/drawing/2014/main" id="{322119B0-D854-48E0-A344-2E65B2853399}"/>
                </a:ext>
              </a:extLst>
            </p:cNvPr>
            <p:cNvCxnSpPr/>
            <p:nvPr/>
          </p:nvCxnSpPr>
          <p:spPr>
            <a:xfrm>
              <a:off x="8616464" y="2630948"/>
              <a:ext cx="1022408" cy="274859"/>
            </a:xfrm>
            <a:prstGeom prst="line">
              <a:avLst/>
            </a:prstGeom>
            <a:ln w="95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4" name="Connettore diritto 473">
              <a:extLst>
                <a:ext uri="{FF2B5EF4-FFF2-40B4-BE49-F238E27FC236}">
                  <a16:creationId xmlns:a16="http://schemas.microsoft.com/office/drawing/2014/main" id="{238BA2AF-7A38-4BE6-9A10-80122032588A}"/>
                </a:ext>
              </a:extLst>
            </p:cNvPr>
            <p:cNvCxnSpPr>
              <a:cxnSpLocks/>
            </p:cNvCxnSpPr>
            <p:nvPr/>
          </p:nvCxnSpPr>
          <p:spPr>
            <a:xfrm>
              <a:off x="9484349" y="2054179"/>
              <a:ext cx="144483" cy="859570"/>
            </a:xfrm>
            <a:prstGeom prst="line">
              <a:avLst/>
            </a:prstGeom>
            <a:ln w="95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5" name="Connettore diritto 474">
              <a:extLst>
                <a:ext uri="{FF2B5EF4-FFF2-40B4-BE49-F238E27FC236}">
                  <a16:creationId xmlns:a16="http://schemas.microsoft.com/office/drawing/2014/main" id="{75186986-1E6A-4A2F-A176-79C66A197F7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81084" y="4661723"/>
              <a:ext cx="823294" cy="411011"/>
            </a:xfrm>
            <a:prstGeom prst="line">
              <a:avLst/>
            </a:prstGeom>
            <a:ln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6" name="Connettore diritto 475">
              <a:extLst>
                <a:ext uri="{FF2B5EF4-FFF2-40B4-BE49-F238E27FC236}">
                  <a16:creationId xmlns:a16="http://schemas.microsoft.com/office/drawing/2014/main" id="{FDCADFCF-DD36-447B-ABD6-930C1B51D952}"/>
                </a:ext>
              </a:extLst>
            </p:cNvPr>
            <p:cNvCxnSpPr>
              <a:cxnSpLocks/>
            </p:cNvCxnSpPr>
            <p:nvPr/>
          </p:nvCxnSpPr>
          <p:spPr>
            <a:xfrm>
              <a:off x="8783610" y="5076971"/>
              <a:ext cx="486456" cy="225314"/>
            </a:xfrm>
            <a:prstGeom prst="line">
              <a:avLst/>
            </a:prstGeom>
            <a:ln w="9525">
              <a:solidFill>
                <a:schemeClr val="accent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Connettore diritto 476">
              <a:extLst>
                <a:ext uri="{FF2B5EF4-FFF2-40B4-BE49-F238E27FC236}">
                  <a16:creationId xmlns:a16="http://schemas.microsoft.com/office/drawing/2014/main" id="{C3ADFE07-3140-40AE-A9F7-DA705E758249}"/>
                </a:ext>
              </a:extLst>
            </p:cNvPr>
            <p:cNvCxnSpPr/>
            <p:nvPr/>
          </p:nvCxnSpPr>
          <p:spPr>
            <a:xfrm flipV="1">
              <a:off x="9266250" y="4668141"/>
              <a:ext cx="338128" cy="646633"/>
            </a:xfrm>
            <a:prstGeom prst="line">
              <a:avLst/>
            </a:prstGeom>
            <a:ln w="9525">
              <a:solidFill>
                <a:schemeClr val="accent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8" name="Connettore diritto 477">
              <a:extLst>
                <a:ext uri="{FF2B5EF4-FFF2-40B4-BE49-F238E27FC236}">
                  <a16:creationId xmlns:a16="http://schemas.microsoft.com/office/drawing/2014/main" id="{54FD578F-EFB3-4139-86EA-0F885977FE2C}"/>
                </a:ext>
              </a:extLst>
            </p:cNvPr>
            <p:cNvCxnSpPr/>
            <p:nvPr/>
          </p:nvCxnSpPr>
          <p:spPr>
            <a:xfrm>
              <a:off x="8773099" y="2593379"/>
              <a:ext cx="838099" cy="294902"/>
            </a:xfrm>
            <a:prstGeom prst="line">
              <a:avLst/>
            </a:prstGeom>
            <a:ln w="95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9" name="Connettore diritto 478">
              <a:extLst>
                <a:ext uri="{FF2B5EF4-FFF2-40B4-BE49-F238E27FC236}">
                  <a16:creationId xmlns:a16="http://schemas.microsoft.com/office/drawing/2014/main" id="{AB6F8019-9F4E-410F-BA34-CDE87E9633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20827" y="2592962"/>
              <a:ext cx="151921" cy="35276"/>
            </a:xfrm>
            <a:prstGeom prst="line">
              <a:avLst/>
            </a:prstGeom>
            <a:ln w="952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0" name="Connettore diritto 479">
              <a:extLst>
                <a:ext uri="{FF2B5EF4-FFF2-40B4-BE49-F238E27FC236}">
                  <a16:creationId xmlns:a16="http://schemas.microsoft.com/office/drawing/2014/main" id="{A48A31DD-0D32-4547-A1ED-B1AF56E338A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601375" y="2878591"/>
              <a:ext cx="12127" cy="11337"/>
            </a:xfrm>
            <a:prstGeom prst="line">
              <a:avLst/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1" name="Connettore diritto 480">
              <a:extLst>
                <a:ext uri="{FF2B5EF4-FFF2-40B4-BE49-F238E27FC236}">
                  <a16:creationId xmlns:a16="http://schemas.microsoft.com/office/drawing/2014/main" id="{EBA5C553-5805-4DC5-9787-405FBD076BA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69653" y="1832750"/>
              <a:ext cx="99748" cy="372271"/>
            </a:xfrm>
            <a:prstGeom prst="line">
              <a:avLst/>
            </a:prstGeom>
            <a:ln w="952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2" name="Connettore diritto 481">
              <a:extLst>
                <a:ext uri="{FF2B5EF4-FFF2-40B4-BE49-F238E27FC236}">
                  <a16:creationId xmlns:a16="http://schemas.microsoft.com/office/drawing/2014/main" id="{BF940B23-D13C-4856-8C95-8AB48851ADC6}"/>
                </a:ext>
              </a:extLst>
            </p:cNvPr>
            <p:cNvCxnSpPr>
              <a:cxnSpLocks/>
            </p:cNvCxnSpPr>
            <p:nvPr/>
          </p:nvCxnSpPr>
          <p:spPr>
            <a:xfrm>
              <a:off x="8613945" y="4585679"/>
              <a:ext cx="168982" cy="493784"/>
            </a:xfrm>
            <a:prstGeom prst="line">
              <a:avLst/>
            </a:prstGeom>
            <a:ln w="952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3" name="Connettore diritto 482">
              <a:extLst>
                <a:ext uri="{FF2B5EF4-FFF2-40B4-BE49-F238E27FC236}">
                  <a16:creationId xmlns:a16="http://schemas.microsoft.com/office/drawing/2014/main" id="{C8DFD81C-F620-4EC8-A944-E8B41B019B8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72675" y="4125823"/>
              <a:ext cx="100124" cy="1184403"/>
            </a:xfrm>
            <a:prstGeom prst="line">
              <a:avLst/>
            </a:prstGeom>
            <a:ln w="952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4" name="Connettore diritto 483">
              <a:extLst>
                <a:ext uri="{FF2B5EF4-FFF2-40B4-BE49-F238E27FC236}">
                  <a16:creationId xmlns:a16="http://schemas.microsoft.com/office/drawing/2014/main" id="{45743063-0D50-4817-BB65-3C3C0438A21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607139" y="4578210"/>
              <a:ext cx="22477" cy="88283"/>
            </a:xfrm>
            <a:prstGeom prst="line">
              <a:avLst/>
            </a:prstGeom>
            <a:ln w="952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5" name="Connettore diritto 484">
              <a:extLst>
                <a:ext uri="{FF2B5EF4-FFF2-40B4-BE49-F238E27FC236}">
                  <a16:creationId xmlns:a16="http://schemas.microsoft.com/office/drawing/2014/main" id="{B693E242-67F9-459A-96E1-081FBE461485}"/>
                </a:ext>
              </a:extLst>
            </p:cNvPr>
            <p:cNvCxnSpPr>
              <a:cxnSpLocks/>
            </p:cNvCxnSpPr>
            <p:nvPr/>
          </p:nvCxnSpPr>
          <p:spPr>
            <a:xfrm>
              <a:off x="9610318" y="2886999"/>
              <a:ext cx="20786" cy="19460"/>
            </a:xfrm>
            <a:prstGeom prst="line">
              <a:avLst/>
            </a:prstGeom>
            <a:ln w="3175">
              <a:solidFill>
                <a:schemeClr val="accent4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EF43B950-2941-4EA1-A467-D31DC39DAA4F}"/>
              </a:ext>
            </a:extLst>
          </p:cNvPr>
          <p:cNvSpPr txBox="1"/>
          <p:nvPr/>
        </p:nvSpPr>
        <p:spPr>
          <a:xfrm>
            <a:off x="6671137" y="6175682"/>
            <a:ext cx="3064042" cy="5232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latin typeface="Comic Sans MS" panose="030F0702030302020204" pitchFamily="66" charset="0"/>
              </a:rPr>
              <a:t>Poliedro della compenetrazione tra prisma e piramide a base quadrata </a:t>
            </a:r>
          </a:p>
        </p:txBody>
      </p:sp>
      <p:sp>
        <p:nvSpPr>
          <p:cNvPr id="486" name="CasellaDiTesto 485">
            <a:extLst>
              <a:ext uri="{FF2B5EF4-FFF2-40B4-BE49-F238E27FC236}">
                <a16:creationId xmlns:a16="http://schemas.microsoft.com/office/drawing/2014/main" id="{63FC53F7-6ADD-475E-A78F-773DF08F18D2}"/>
              </a:ext>
            </a:extLst>
          </p:cNvPr>
          <p:cNvSpPr txBox="1"/>
          <p:nvPr/>
        </p:nvSpPr>
        <p:spPr>
          <a:xfrm>
            <a:off x="8867414" y="477396"/>
            <a:ext cx="3243335" cy="5232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latin typeface="Comic Sans MS" panose="030F0702030302020204" pitchFamily="66" charset="0"/>
              </a:rPr>
              <a:t>Poliedro della compenetrazione tra prisma e piramide a base triangolare </a:t>
            </a:r>
          </a:p>
        </p:txBody>
      </p: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349FACC8-8883-4242-889A-20939B860717}"/>
              </a:ext>
            </a:extLst>
          </p:cNvPr>
          <p:cNvCxnSpPr>
            <a:stCxn id="16" idx="0"/>
          </p:cNvCxnSpPr>
          <p:nvPr/>
        </p:nvCxnSpPr>
        <p:spPr>
          <a:xfrm flipH="1" flipV="1">
            <a:off x="6727368" y="2033428"/>
            <a:ext cx="1475790" cy="4142254"/>
          </a:xfrm>
          <a:prstGeom prst="straightConnector1">
            <a:avLst/>
          </a:prstGeom>
          <a:ln w="31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>
            <a:extLst>
              <a:ext uri="{FF2B5EF4-FFF2-40B4-BE49-F238E27FC236}">
                <a16:creationId xmlns:a16="http://schemas.microsoft.com/office/drawing/2014/main" id="{492E247C-DEA5-498E-8618-3162165C2790}"/>
              </a:ext>
            </a:extLst>
          </p:cNvPr>
          <p:cNvCxnSpPr>
            <a:stCxn id="16" idx="0"/>
          </p:cNvCxnSpPr>
          <p:nvPr/>
        </p:nvCxnSpPr>
        <p:spPr>
          <a:xfrm flipH="1" flipV="1">
            <a:off x="6769949" y="5347302"/>
            <a:ext cx="1433209" cy="828380"/>
          </a:xfrm>
          <a:prstGeom prst="straightConnector1">
            <a:avLst/>
          </a:prstGeom>
          <a:ln w="31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>
            <a:extLst>
              <a:ext uri="{FF2B5EF4-FFF2-40B4-BE49-F238E27FC236}">
                <a16:creationId xmlns:a16="http://schemas.microsoft.com/office/drawing/2014/main" id="{39B9B48D-BA72-40F9-AE12-364A3D94CB7B}"/>
              </a:ext>
            </a:extLst>
          </p:cNvPr>
          <p:cNvCxnSpPr>
            <a:stCxn id="486" idx="2"/>
          </p:cNvCxnSpPr>
          <p:nvPr/>
        </p:nvCxnSpPr>
        <p:spPr>
          <a:xfrm flipH="1">
            <a:off x="9330690" y="1000616"/>
            <a:ext cx="1158392" cy="1226966"/>
          </a:xfrm>
          <a:prstGeom prst="straightConnector1">
            <a:avLst/>
          </a:prstGeom>
          <a:ln w="31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>
            <a:extLst>
              <a:ext uri="{FF2B5EF4-FFF2-40B4-BE49-F238E27FC236}">
                <a16:creationId xmlns:a16="http://schemas.microsoft.com/office/drawing/2014/main" id="{DC7C059C-5D9B-4B29-A719-241B002BB5B4}"/>
              </a:ext>
            </a:extLst>
          </p:cNvPr>
          <p:cNvCxnSpPr>
            <a:stCxn id="486" idx="2"/>
          </p:cNvCxnSpPr>
          <p:nvPr/>
        </p:nvCxnSpPr>
        <p:spPr>
          <a:xfrm flipH="1">
            <a:off x="9416878" y="1000616"/>
            <a:ext cx="1072204" cy="3460712"/>
          </a:xfrm>
          <a:prstGeom prst="straightConnector1">
            <a:avLst/>
          </a:prstGeom>
          <a:ln w="31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5" name="Pulsante di azione: vuoto 38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053C960-C9D3-4D54-A4E8-4CE4243E96FD}"/>
              </a:ext>
            </a:extLst>
          </p:cNvPr>
          <p:cNvSpPr/>
          <p:nvPr/>
        </p:nvSpPr>
        <p:spPr>
          <a:xfrm>
            <a:off x="10812000" y="33312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Comic Sans MS" panose="030F0702030302020204" pitchFamily="66" charset="0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5205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2" dur="5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" grpId="0" animBg="1"/>
      <p:bldP spid="6" grpId="0"/>
      <p:bldP spid="155" grpId="0"/>
      <p:bldP spid="5" grpId="0"/>
      <p:bldP spid="16" grpId="0" animBg="1"/>
      <p:bldP spid="48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3D926A7-4B13-4A61-A6AA-7B5FCB91E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0" y="2819400"/>
            <a:ext cx="12168000" cy="1263872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1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1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013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Pulsante di azione: vuoto 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2A1CF28-48C3-4EBA-9CD6-990114ED71A7}"/>
              </a:ext>
            </a:extLst>
          </p:cNvPr>
          <p:cNvSpPr/>
          <p:nvPr/>
        </p:nvSpPr>
        <p:spPr>
          <a:xfrm>
            <a:off x="10793349" y="6471254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Comic Sans MS" panose="030F0702030302020204" pitchFamily="66" charset="0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1304108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98E5179-18BD-4CDA-8F2C-CBD63A9D4C61}"/>
              </a:ext>
            </a:extLst>
          </p:cNvPr>
          <p:cNvSpPr txBox="1"/>
          <p:nvPr/>
        </p:nvSpPr>
        <p:spPr>
          <a:xfrm>
            <a:off x="12000" y="17995"/>
            <a:ext cx="12168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A FACCE  (Dati)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9D6E755-7A4B-4CB9-A104-917803C360CA}"/>
              </a:ext>
            </a:extLst>
          </p:cNvPr>
          <p:cNvSpPr txBox="1"/>
          <p:nvPr/>
        </p:nvSpPr>
        <p:spPr>
          <a:xfrm>
            <a:off x="11760510" y="3117428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F642144D-0C9F-4295-BDA2-C2F011F938A2}"/>
              </a:ext>
            </a:extLst>
          </p:cNvPr>
          <p:cNvCxnSpPr>
            <a:cxnSpLocks/>
          </p:cNvCxnSpPr>
          <p:nvPr/>
        </p:nvCxnSpPr>
        <p:spPr>
          <a:xfrm>
            <a:off x="8198204" y="2725439"/>
            <a:ext cx="0" cy="646903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12C23194-46CF-41EE-9E2F-EFCA84DAB2F9}"/>
              </a:ext>
            </a:extLst>
          </p:cNvPr>
          <p:cNvCxnSpPr>
            <a:cxnSpLocks/>
            <a:stCxn id="206" idx="0"/>
          </p:cNvCxnSpPr>
          <p:nvPr/>
        </p:nvCxnSpPr>
        <p:spPr>
          <a:xfrm flipH="1">
            <a:off x="9440238" y="1568367"/>
            <a:ext cx="4" cy="1803975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E016D8C2-9243-47AD-BDBC-55DEC9B97425}"/>
              </a:ext>
            </a:extLst>
          </p:cNvPr>
          <p:cNvCxnSpPr>
            <a:cxnSpLocks/>
          </p:cNvCxnSpPr>
          <p:nvPr/>
        </p:nvCxnSpPr>
        <p:spPr>
          <a:xfrm>
            <a:off x="9938314" y="3192238"/>
            <a:ext cx="0" cy="169497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78D77EFA-3082-4661-B4AB-09A9949317BB}"/>
              </a:ext>
            </a:extLst>
          </p:cNvPr>
          <p:cNvCxnSpPr>
            <a:cxnSpLocks/>
          </p:cNvCxnSpPr>
          <p:nvPr/>
        </p:nvCxnSpPr>
        <p:spPr>
          <a:xfrm>
            <a:off x="9190705" y="2494772"/>
            <a:ext cx="0" cy="3790611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08B1F84-83BD-4AF0-AE13-8327960B3755}"/>
              </a:ext>
            </a:extLst>
          </p:cNvPr>
          <p:cNvCxnSpPr>
            <a:cxnSpLocks/>
          </p:cNvCxnSpPr>
          <p:nvPr/>
        </p:nvCxnSpPr>
        <p:spPr>
          <a:xfrm flipV="1">
            <a:off x="4536159" y="3601555"/>
            <a:ext cx="6446092" cy="13869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B51D7D4C-7079-4B10-9590-BB18BC3B4993}"/>
              </a:ext>
            </a:extLst>
          </p:cNvPr>
          <p:cNvCxnSpPr>
            <a:cxnSpLocks/>
          </p:cNvCxnSpPr>
          <p:nvPr/>
        </p:nvCxnSpPr>
        <p:spPr>
          <a:xfrm flipV="1">
            <a:off x="4840924" y="4996342"/>
            <a:ext cx="6458158" cy="139613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73CEBF5C-D3CA-4DE8-B73B-2760091D4BE3}"/>
              </a:ext>
            </a:extLst>
          </p:cNvPr>
          <p:cNvCxnSpPr>
            <a:cxnSpLocks/>
          </p:cNvCxnSpPr>
          <p:nvPr/>
        </p:nvCxnSpPr>
        <p:spPr>
          <a:xfrm>
            <a:off x="4541456" y="4996342"/>
            <a:ext cx="303672" cy="14076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AFC66DFA-0521-4899-90A5-483790320891}"/>
              </a:ext>
            </a:extLst>
          </p:cNvPr>
          <p:cNvCxnSpPr>
            <a:cxnSpLocks/>
          </p:cNvCxnSpPr>
          <p:nvPr/>
        </p:nvCxnSpPr>
        <p:spPr>
          <a:xfrm>
            <a:off x="10983453" y="3599307"/>
            <a:ext cx="306129" cy="141900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593D7D93-CD3A-4EF8-AD26-3BDE24913866}"/>
              </a:ext>
            </a:extLst>
          </p:cNvPr>
          <p:cNvCxnSpPr>
            <a:cxnSpLocks/>
          </p:cNvCxnSpPr>
          <p:nvPr/>
        </p:nvCxnSpPr>
        <p:spPr>
          <a:xfrm flipV="1">
            <a:off x="10983048" y="2033003"/>
            <a:ext cx="0" cy="15663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A765EFE3-8293-4B16-8962-52B3BCADA522}"/>
              </a:ext>
            </a:extLst>
          </p:cNvPr>
          <p:cNvCxnSpPr>
            <a:cxnSpLocks/>
          </p:cNvCxnSpPr>
          <p:nvPr/>
        </p:nvCxnSpPr>
        <p:spPr>
          <a:xfrm flipV="1">
            <a:off x="11135833" y="1129763"/>
            <a:ext cx="0" cy="31913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AF082A5B-30F4-4334-8D7A-FDB1ACEF3EF1}"/>
              </a:ext>
            </a:extLst>
          </p:cNvPr>
          <p:cNvCxnSpPr>
            <a:cxnSpLocks/>
          </p:cNvCxnSpPr>
          <p:nvPr/>
        </p:nvCxnSpPr>
        <p:spPr>
          <a:xfrm flipV="1">
            <a:off x="11283133" y="2025731"/>
            <a:ext cx="0" cy="29706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036E0EDF-B02D-42E0-8E57-D055E8D0B9C7}"/>
              </a:ext>
            </a:extLst>
          </p:cNvPr>
          <p:cNvCxnSpPr>
            <a:cxnSpLocks/>
          </p:cNvCxnSpPr>
          <p:nvPr/>
        </p:nvCxnSpPr>
        <p:spPr>
          <a:xfrm>
            <a:off x="4542269" y="2040404"/>
            <a:ext cx="0" cy="295672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0FC794EC-3853-4DFF-AFD0-AD5F21EC2A65}"/>
              </a:ext>
            </a:extLst>
          </p:cNvPr>
          <p:cNvCxnSpPr>
            <a:cxnSpLocks/>
          </p:cNvCxnSpPr>
          <p:nvPr/>
        </p:nvCxnSpPr>
        <p:spPr>
          <a:xfrm>
            <a:off x="4692349" y="1137164"/>
            <a:ext cx="0" cy="45545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82770747-2508-4B86-B92C-6CE56DB9C5B1}"/>
              </a:ext>
            </a:extLst>
          </p:cNvPr>
          <p:cNvCxnSpPr>
            <a:cxnSpLocks/>
          </p:cNvCxnSpPr>
          <p:nvPr/>
        </p:nvCxnSpPr>
        <p:spPr>
          <a:xfrm>
            <a:off x="4842144" y="2033003"/>
            <a:ext cx="0" cy="43581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0760C8F1-EE32-4220-89F2-8216486BF9AF}"/>
              </a:ext>
            </a:extLst>
          </p:cNvPr>
          <p:cNvCxnSpPr>
            <a:cxnSpLocks/>
          </p:cNvCxnSpPr>
          <p:nvPr/>
        </p:nvCxnSpPr>
        <p:spPr>
          <a:xfrm>
            <a:off x="4692245" y="2933217"/>
            <a:ext cx="6442165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879B1769-B848-482C-B5C0-5E9A6F976FD2}"/>
              </a:ext>
            </a:extLst>
          </p:cNvPr>
          <p:cNvCxnSpPr>
            <a:cxnSpLocks/>
          </p:cNvCxnSpPr>
          <p:nvPr/>
        </p:nvCxnSpPr>
        <p:spPr>
          <a:xfrm>
            <a:off x="4692244" y="1139164"/>
            <a:ext cx="6442166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ADF3B682-2715-40B0-815D-DB7027F5B62C}"/>
              </a:ext>
            </a:extLst>
          </p:cNvPr>
          <p:cNvCxnSpPr/>
          <p:nvPr/>
        </p:nvCxnSpPr>
        <p:spPr>
          <a:xfrm>
            <a:off x="4691333" y="1137164"/>
            <a:ext cx="150811" cy="9032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6385F83D-7E4A-41F9-99C4-CC837E25A2BF}"/>
              </a:ext>
            </a:extLst>
          </p:cNvPr>
          <p:cNvCxnSpPr/>
          <p:nvPr/>
        </p:nvCxnSpPr>
        <p:spPr>
          <a:xfrm>
            <a:off x="4540591" y="2033132"/>
            <a:ext cx="150811" cy="9032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52E44FC9-0E68-4D87-9637-B8C005C7759F}"/>
              </a:ext>
            </a:extLst>
          </p:cNvPr>
          <p:cNvCxnSpPr>
            <a:cxnSpLocks/>
          </p:cNvCxnSpPr>
          <p:nvPr/>
        </p:nvCxnSpPr>
        <p:spPr>
          <a:xfrm flipH="1">
            <a:off x="4691334" y="2040404"/>
            <a:ext cx="149590" cy="8895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F29DE471-6D16-49E1-9C18-9198BEFD09E2}"/>
              </a:ext>
            </a:extLst>
          </p:cNvPr>
          <p:cNvCxnSpPr/>
          <p:nvPr/>
        </p:nvCxnSpPr>
        <p:spPr>
          <a:xfrm flipH="1">
            <a:off x="4540589" y="1146240"/>
            <a:ext cx="150811" cy="8968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523FC24B-1479-4F9F-B0CB-7222916D1F53}"/>
              </a:ext>
            </a:extLst>
          </p:cNvPr>
          <p:cNvCxnSpPr/>
          <p:nvPr/>
        </p:nvCxnSpPr>
        <p:spPr>
          <a:xfrm>
            <a:off x="11135587" y="1129763"/>
            <a:ext cx="150811" cy="9032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4B7CB00C-D49B-4B88-8DF4-34181DEFD1B0}"/>
              </a:ext>
            </a:extLst>
          </p:cNvPr>
          <p:cNvCxnSpPr/>
          <p:nvPr/>
        </p:nvCxnSpPr>
        <p:spPr>
          <a:xfrm>
            <a:off x="10984845" y="2025731"/>
            <a:ext cx="150811" cy="903240"/>
          </a:xfrm>
          <a:prstGeom prst="line">
            <a:avLst/>
          </a:prstGeom>
          <a:ln w="31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ED6BC3A7-2002-4859-B4CC-4DB1A09A476C}"/>
              </a:ext>
            </a:extLst>
          </p:cNvPr>
          <p:cNvCxnSpPr>
            <a:cxnSpLocks/>
          </p:cNvCxnSpPr>
          <p:nvPr/>
        </p:nvCxnSpPr>
        <p:spPr>
          <a:xfrm flipH="1">
            <a:off x="11134410" y="2040404"/>
            <a:ext cx="149523" cy="8891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B4AA6F07-9D22-432C-88DA-B14D49390FEE}"/>
              </a:ext>
            </a:extLst>
          </p:cNvPr>
          <p:cNvCxnSpPr/>
          <p:nvPr/>
        </p:nvCxnSpPr>
        <p:spPr>
          <a:xfrm flipH="1">
            <a:off x="10984843" y="1138839"/>
            <a:ext cx="150811" cy="896832"/>
          </a:xfrm>
          <a:prstGeom prst="line">
            <a:avLst/>
          </a:prstGeom>
          <a:ln w="31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29AA9CEE-0555-492A-BB82-B1E4829FA60F}"/>
              </a:ext>
            </a:extLst>
          </p:cNvPr>
          <p:cNvCxnSpPr>
            <a:cxnSpLocks/>
          </p:cNvCxnSpPr>
          <p:nvPr/>
        </p:nvCxnSpPr>
        <p:spPr>
          <a:xfrm>
            <a:off x="4846361" y="2039093"/>
            <a:ext cx="645272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ttangolo 40">
            <a:extLst>
              <a:ext uri="{FF2B5EF4-FFF2-40B4-BE49-F238E27FC236}">
                <a16:creationId xmlns:a16="http://schemas.microsoft.com/office/drawing/2014/main" id="{05940917-E7F4-4EE4-BD93-64358DD37D93}"/>
              </a:ext>
            </a:extLst>
          </p:cNvPr>
          <p:cNvSpPr/>
          <p:nvPr/>
        </p:nvSpPr>
        <p:spPr>
          <a:xfrm rot="2100000">
            <a:off x="5450922" y="4308479"/>
            <a:ext cx="1800000" cy="1800000"/>
          </a:xfrm>
          <a:prstGeom prst="rect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4D4A93C8-773C-4506-817B-CA4017A75B85}"/>
              </a:ext>
            </a:extLst>
          </p:cNvPr>
          <p:cNvCxnSpPr>
            <a:cxnSpLocks/>
          </p:cNvCxnSpPr>
          <p:nvPr/>
        </p:nvCxnSpPr>
        <p:spPr>
          <a:xfrm>
            <a:off x="6127484" y="3957271"/>
            <a:ext cx="441896" cy="25046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075D5CF8-9509-44D6-B3D7-73AB66FD2F05}"/>
              </a:ext>
            </a:extLst>
          </p:cNvPr>
          <p:cNvCxnSpPr>
            <a:cxnSpLocks/>
          </p:cNvCxnSpPr>
          <p:nvPr/>
        </p:nvCxnSpPr>
        <p:spPr>
          <a:xfrm flipV="1">
            <a:off x="5097465" y="4988471"/>
            <a:ext cx="2506912" cy="44248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84A4716B-DD29-4B6C-8C58-9E2E7F21E45F}"/>
              </a:ext>
            </a:extLst>
          </p:cNvPr>
          <p:cNvCxnSpPr/>
          <p:nvPr/>
        </p:nvCxnSpPr>
        <p:spPr>
          <a:xfrm flipV="1">
            <a:off x="6350115" y="454042"/>
            <a:ext cx="0" cy="475410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55A6DED5-07C4-4AE2-821F-4B6DC0C25448}"/>
              </a:ext>
            </a:extLst>
          </p:cNvPr>
          <p:cNvCxnSpPr>
            <a:cxnSpLocks/>
          </p:cNvCxnSpPr>
          <p:nvPr/>
        </p:nvCxnSpPr>
        <p:spPr>
          <a:xfrm flipH="1" flipV="1">
            <a:off x="6347494" y="438069"/>
            <a:ext cx="1256517" cy="292653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879D1234-480D-49A0-84C5-16DD6F1F08DE}"/>
              </a:ext>
            </a:extLst>
          </p:cNvPr>
          <p:cNvCxnSpPr>
            <a:cxnSpLocks/>
          </p:cNvCxnSpPr>
          <p:nvPr/>
        </p:nvCxnSpPr>
        <p:spPr>
          <a:xfrm flipH="1" flipV="1">
            <a:off x="6349717" y="432833"/>
            <a:ext cx="223817" cy="292548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B5A1B9A4-6DAB-4FDE-A7A2-CFAAD0CD2B7F}"/>
              </a:ext>
            </a:extLst>
          </p:cNvPr>
          <p:cNvCxnSpPr>
            <a:cxnSpLocks/>
          </p:cNvCxnSpPr>
          <p:nvPr/>
        </p:nvCxnSpPr>
        <p:spPr>
          <a:xfrm flipV="1">
            <a:off x="6127796" y="438068"/>
            <a:ext cx="222319" cy="292430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id="{1098C5F0-238C-45D5-855D-69FA83B77E44}"/>
              </a:ext>
            </a:extLst>
          </p:cNvPr>
          <p:cNvCxnSpPr>
            <a:cxnSpLocks/>
          </p:cNvCxnSpPr>
          <p:nvPr/>
        </p:nvCxnSpPr>
        <p:spPr>
          <a:xfrm flipV="1">
            <a:off x="4689569" y="4297076"/>
            <a:ext cx="6449606" cy="139428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CasellaDiTesto 107">
            <a:extLst>
              <a:ext uri="{FF2B5EF4-FFF2-40B4-BE49-F238E27FC236}">
                <a16:creationId xmlns:a16="http://schemas.microsoft.com/office/drawing/2014/main" id="{7F640BFF-9901-4DA6-89D9-9BA1AF3CBB0D}"/>
              </a:ext>
            </a:extLst>
          </p:cNvPr>
          <p:cNvSpPr txBox="1"/>
          <p:nvPr/>
        </p:nvSpPr>
        <p:spPr>
          <a:xfrm>
            <a:off x="11760510" y="3117428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C082138E-896D-4716-9B2A-F64B97314939}"/>
              </a:ext>
            </a:extLst>
          </p:cNvPr>
          <p:cNvCxnSpPr>
            <a:cxnSpLocks/>
          </p:cNvCxnSpPr>
          <p:nvPr/>
        </p:nvCxnSpPr>
        <p:spPr>
          <a:xfrm flipV="1">
            <a:off x="6127032" y="3358312"/>
            <a:ext cx="0" cy="59671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E04EA66A-7D5F-42C1-A611-98742F64CF5C}"/>
              </a:ext>
            </a:extLst>
          </p:cNvPr>
          <p:cNvCxnSpPr>
            <a:cxnSpLocks/>
          </p:cNvCxnSpPr>
          <p:nvPr/>
        </p:nvCxnSpPr>
        <p:spPr>
          <a:xfrm flipV="1">
            <a:off x="7602270" y="3358313"/>
            <a:ext cx="0" cy="163015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C0547EE4-B03A-4419-90F3-7112E1932B47}"/>
              </a:ext>
            </a:extLst>
          </p:cNvPr>
          <p:cNvCxnSpPr>
            <a:cxnSpLocks/>
          </p:cNvCxnSpPr>
          <p:nvPr/>
        </p:nvCxnSpPr>
        <p:spPr>
          <a:xfrm flipV="1">
            <a:off x="6574544" y="3358313"/>
            <a:ext cx="0" cy="310362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0CAA42D4-C884-414D-AE74-5609B31A394C}"/>
              </a:ext>
            </a:extLst>
          </p:cNvPr>
          <p:cNvCxnSpPr>
            <a:cxnSpLocks/>
          </p:cNvCxnSpPr>
          <p:nvPr/>
        </p:nvCxnSpPr>
        <p:spPr>
          <a:xfrm flipV="1">
            <a:off x="5097465" y="453712"/>
            <a:ext cx="1245938" cy="290408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798741DC-6DA8-4938-A918-6392D0C8AFF1}"/>
              </a:ext>
            </a:extLst>
          </p:cNvPr>
          <p:cNvCxnSpPr/>
          <p:nvPr/>
        </p:nvCxnSpPr>
        <p:spPr>
          <a:xfrm flipV="1">
            <a:off x="5096455" y="3357982"/>
            <a:ext cx="0" cy="207297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85185E59-5CEB-4D0C-8FEA-8F70CA9198D2}"/>
              </a:ext>
            </a:extLst>
          </p:cNvPr>
          <p:cNvCxnSpPr>
            <a:cxnSpLocks/>
          </p:cNvCxnSpPr>
          <p:nvPr/>
        </p:nvCxnSpPr>
        <p:spPr>
          <a:xfrm>
            <a:off x="3835153" y="3358313"/>
            <a:ext cx="828535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4" name="Gruppo 203">
            <a:extLst>
              <a:ext uri="{FF2B5EF4-FFF2-40B4-BE49-F238E27FC236}">
                <a16:creationId xmlns:a16="http://schemas.microsoft.com/office/drawing/2014/main" id="{3D970B50-BCBA-4A57-8663-55519CA4962A}"/>
              </a:ext>
            </a:extLst>
          </p:cNvPr>
          <p:cNvGrpSpPr/>
          <p:nvPr/>
        </p:nvGrpSpPr>
        <p:grpSpPr>
          <a:xfrm rot="900000">
            <a:off x="8293565" y="1535892"/>
            <a:ext cx="1846965" cy="1549438"/>
            <a:chOff x="8370808" y="1535410"/>
            <a:chExt cx="1846965" cy="1549438"/>
          </a:xfrm>
        </p:grpSpPr>
        <p:sp>
          <p:nvSpPr>
            <p:cNvPr id="206" name="Triangolo isoscele 205">
              <a:extLst>
                <a:ext uri="{FF2B5EF4-FFF2-40B4-BE49-F238E27FC236}">
                  <a16:creationId xmlns:a16="http://schemas.microsoft.com/office/drawing/2014/main" id="{F12AD60B-8B6F-447E-87A2-94217C170F3D}"/>
                </a:ext>
              </a:extLst>
            </p:cNvPr>
            <p:cNvSpPr/>
            <p:nvPr/>
          </p:nvSpPr>
          <p:spPr>
            <a:xfrm>
              <a:off x="8417773" y="1535410"/>
              <a:ext cx="1800000" cy="1440000"/>
            </a:xfrm>
            <a:prstGeom prst="triangle">
              <a:avLst/>
            </a:prstGeom>
            <a:noFill/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08" name="Connettore diritto 207">
              <a:extLst>
                <a:ext uri="{FF2B5EF4-FFF2-40B4-BE49-F238E27FC236}">
                  <a16:creationId xmlns:a16="http://schemas.microsoft.com/office/drawing/2014/main" id="{77CC5628-19B8-4A7D-B01E-8F040374E621}"/>
                </a:ext>
              </a:extLst>
            </p:cNvPr>
            <p:cNvCxnSpPr>
              <a:cxnSpLocks/>
            </p:cNvCxnSpPr>
            <p:nvPr/>
          </p:nvCxnSpPr>
          <p:spPr>
            <a:xfrm rot="20700000" flipV="1">
              <a:off x="8370808" y="2618691"/>
              <a:ext cx="997408" cy="231598"/>
            </a:xfrm>
            <a:prstGeom prst="line">
              <a:avLst/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Connettore diritto 211">
              <a:extLst>
                <a:ext uri="{FF2B5EF4-FFF2-40B4-BE49-F238E27FC236}">
                  <a16:creationId xmlns:a16="http://schemas.microsoft.com/office/drawing/2014/main" id="{453CD0B5-96D7-4DDE-B70A-7350ED2E99A5}"/>
                </a:ext>
              </a:extLst>
            </p:cNvPr>
            <p:cNvCxnSpPr>
              <a:cxnSpLocks/>
            </p:cNvCxnSpPr>
            <p:nvPr/>
          </p:nvCxnSpPr>
          <p:spPr>
            <a:xfrm rot="20700000" flipH="1" flipV="1">
              <a:off x="9395380" y="2386919"/>
              <a:ext cx="746542" cy="697929"/>
            </a:xfrm>
            <a:prstGeom prst="line">
              <a:avLst/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Connettore diritto 212">
              <a:extLst>
                <a:ext uri="{FF2B5EF4-FFF2-40B4-BE49-F238E27FC236}">
                  <a16:creationId xmlns:a16="http://schemas.microsoft.com/office/drawing/2014/main" id="{207CDE32-2DF4-48FC-9798-CA72D9F19D55}"/>
                </a:ext>
              </a:extLst>
            </p:cNvPr>
            <p:cNvCxnSpPr>
              <a:cxnSpLocks/>
              <a:stCxn id="206" idx="0"/>
            </p:cNvCxnSpPr>
            <p:nvPr/>
          </p:nvCxnSpPr>
          <p:spPr>
            <a:xfrm>
              <a:off x="9317776" y="1535418"/>
              <a:ext cx="0" cy="964116"/>
            </a:xfrm>
            <a:prstGeom prst="line">
              <a:avLst/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75733EB4-1A8B-498A-BE70-EB95DF1752B4}"/>
              </a:ext>
            </a:extLst>
          </p:cNvPr>
          <p:cNvCxnSpPr>
            <a:cxnSpLocks/>
          </p:cNvCxnSpPr>
          <p:nvPr/>
        </p:nvCxnSpPr>
        <p:spPr>
          <a:xfrm>
            <a:off x="8194897" y="3361163"/>
            <a:ext cx="998825" cy="2918696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6058112B-88AF-409A-ABDF-CA0684670E9D}"/>
              </a:ext>
            </a:extLst>
          </p:cNvPr>
          <p:cNvCxnSpPr>
            <a:cxnSpLocks/>
          </p:cNvCxnSpPr>
          <p:nvPr/>
        </p:nvCxnSpPr>
        <p:spPr>
          <a:xfrm flipH="1">
            <a:off x="9190705" y="3359273"/>
            <a:ext cx="246895" cy="2920586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A81F8BD0-2F15-43A8-9D50-A09301865283}"/>
              </a:ext>
            </a:extLst>
          </p:cNvPr>
          <p:cNvCxnSpPr>
            <a:cxnSpLocks/>
          </p:cNvCxnSpPr>
          <p:nvPr/>
        </p:nvCxnSpPr>
        <p:spPr>
          <a:xfrm flipH="1">
            <a:off x="9190915" y="3355258"/>
            <a:ext cx="746267" cy="2931020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olo 4">
            <a:extLst>
              <a:ext uri="{FF2B5EF4-FFF2-40B4-BE49-F238E27FC236}">
                <a16:creationId xmlns:a16="http://schemas.microsoft.com/office/drawing/2014/main" id="{F312EA90-76AF-4018-BC2A-780FF5107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42" y="453712"/>
            <a:ext cx="3235065" cy="487131"/>
          </a:xfrm>
        </p:spPr>
        <p:txBody>
          <a:bodyPr>
            <a:noAutofit/>
          </a:bodyPr>
          <a:lstStyle/>
          <a:p>
            <a:r>
              <a:rPr lang="it-IT" sz="2000" dirty="0">
                <a:latin typeface="Comic Sans MS" panose="030F0702030302020204" pitchFamily="66" charset="0"/>
              </a:rPr>
              <a:t>Solidi della composizione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E7B47CD-032A-407E-A908-3396ACA69474}"/>
              </a:ext>
            </a:extLst>
          </p:cNvPr>
          <p:cNvSpPr txBox="1"/>
          <p:nvPr/>
        </p:nvSpPr>
        <p:spPr>
          <a:xfrm>
            <a:off x="0" y="1402000"/>
            <a:ext cx="34827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chemeClr val="accent6"/>
                </a:solidFill>
                <a:latin typeface="Comic Sans MS" panose="030F0702030302020204" pitchFamily="66" charset="0"/>
              </a:rPr>
              <a:t>Piramide con base quadrata unita a </a:t>
            </a:r>
            <a:r>
              <a:rPr lang="it-IT" sz="2000" dirty="0">
                <a:solidFill>
                  <a:schemeClr val="accent6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chemeClr val="accent6"/>
                </a:solidFill>
                <a:latin typeface="Comic Sans MS" panose="030F0702030302020204" pitchFamily="66" charset="0"/>
              </a:rPr>
              <a:t> con asse parallelo a </a:t>
            </a:r>
            <a:r>
              <a:rPr lang="it-IT" sz="2000" dirty="0">
                <a:solidFill>
                  <a:schemeClr val="accent6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chemeClr val="accent6"/>
                </a:solidFill>
                <a:latin typeface="Comic Sans MS" panose="030F0702030302020204" pitchFamily="66" charset="0"/>
              </a:rPr>
              <a:t> e lati della base obliqui ad esso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0F48A62-4CFF-45FF-857C-2C17CC33161C}"/>
              </a:ext>
            </a:extLst>
          </p:cNvPr>
          <p:cNvSpPr txBox="1"/>
          <p:nvPr/>
        </p:nvSpPr>
        <p:spPr>
          <a:xfrm>
            <a:off x="0" y="2803704"/>
            <a:ext cx="34638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Piramide con base triangolare unita a </a:t>
            </a:r>
            <a:r>
              <a:rPr lang="it-IT" sz="20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 ed asse parallelo a </a:t>
            </a:r>
            <a:r>
              <a:rPr lang="it-IT" sz="20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7A2A870-AADC-4F36-ACD6-47F443645CF6}"/>
              </a:ext>
            </a:extLst>
          </p:cNvPr>
          <p:cNvSpPr txBox="1"/>
          <p:nvPr/>
        </p:nvSpPr>
        <p:spPr>
          <a:xfrm>
            <a:off x="0" y="3860497"/>
            <a:ext cx="3708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0066FF"/>
                </a:solidFill>
                <a:latin typeface="Comic Sans MS" panose="030F0702030302020204" pitchFamily="66" charset="0"/>
              </a:rPr>
              <a:t>Prisma a base romboidale collocato nello spazio del diedro con l’asse longitudinale  obliquo ai piani di proiezione e l’asse maggiore delle basi perpendicolare a </a:t>
            </a:r>
            <a:r>
              <a:rPr lang="it-IT" sz="2000" dirty="0">
                <a:solidFill>
                  <a:srgbClr val="0066FF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rgbClr val="0066FF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68" name="Rombo 67">
            <a:extLst>
              <a:ext uri="{FF2B5EF4-FFF2-40B4-BE49-F238E27FC236}">
                <a16:creationId xmlns:a16="http://schemas.microsoft.com/office/drawing/2014/main" id="{E443E788-D3D3-4D87-B9A6-45A1EC1943A0}"/>
              </a:ext>
            </a:extLst>
          </p:cNvPr>
          <p:cNvSpPr/>
          <p:nvPr/>
        </p:nvSpPr>
        <p:spPr>
          <a:xfrm rot="20868086">
            <a:off x="2765745" y="5192222"/>
            <a:ext cx="1800000" cy="1440000"/>
          </a:xfrm>
          <a:prstGeom prst="diamond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936EFDBD-999D-4D1F-A5B1-C8518488BAB6}"/>
              </a:ext>
            </a:extLst>
          </p:cNvPr>
          <p:cNvCxnSpPr>
            <a:cxnSpLocks/>
            <a:stCxn id="68" idx="0"/>
          </p:cNvCxnSpPr>
          <p:nvPr/>
        </p:nvCxnSpPr>
        <p:spPr>
          <a:xfrm flipV="1">
            <a:off x="3513609" y="4988471"/>
            <a:ext cx="1022550" cy="22000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E7BF5DD2-3754-4BE2-861F-EF16B705B5D2}"/>
              </a:ext>
            </a:extLst>
          </p:cNvPr>
          <p:cNvCxnSpPr>
            <a:cxnSpLocks/>
          </p:cNvCxnSpPr>
          <p:nvPr/>
        </p:nvCxnSpPr>
        <p:spPr>
          <a:xfrm flipV="1">
            <a:off x="3799525" y="6391126"/>
            <a:ext cx="1047631" cy="22647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A9AFEB5E-4722-40E7-86BA-D192925B8182}"/>
              </a:ext>
            </a:extLst>
          </p:cNvPr>
          <p:cNvCxnSpPr>
            <a:cxnSpLocks/>
            <a:stCxn id="68" idx="1"/>
          </p:cNvCxnSpPr>
          <p:nvPr/>
        </p:nvCxnSpPr>
        <p:spPr>
          <a:xfrm flipV="1">
            <a:off x="2786066" y="5691360"/>
            <a:ext cx="1901332" cy="4110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Pulsante di azione: vuoto 5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95A09F8-8F94-4E26-B824-8B3D87EF1BFC}"/>
              </a:ext>
            </a:extLst>
          </p:cNvPr>
          <p:cNvSpPr/>
          <p:nvPr/>
        </p:nvSpPr>
        <p:spPr>
          <a:xfrm>
            <a:off x="10812000" y="33312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Comic Sans MS" panose="030F0702030302020204" pitchFamily="66" charset="0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1007559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2" grpId="0"/>
      <p:bldP spid="6" grpId="0"/>
      <p:bldP spid="7" grpId="0"/>
      <p:bldP spid="6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E8E29A9F-46DB-4082-8C8C-310EDF3E27A1}"/>
              </a:ext>
            </a:extLst>
          </p:cNvPr>
          <p:cNvCxnSpPr>
            <a:cxnSpLocks/>
          </p:cNvCxnSpPr>
          <p:nvPr/>
        </p:nvCxnSpPr>
        <p:spPr>
          <a:xfrm>
            <a:off x="1693333" y="3358313"/>
            <a:ext cx="1578186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CasellaDiTesto 369">
            <a:extLst>
              <a:ext uri="{FF2B5EF4-FFF2-40B4-BE49-F238E27FC236}">
                <a16:creationId xmlns:a16="http://schemas.microsoft.com/office/drawing/2014/main" id="{06505796-CCEB-4E12-ABC8-3AB6974B4AA1}"/>
              </a:ext>
            </a:extLst>
          </p:cNvPr>
          <p:cNvSpPr txBox="1"/>
          <p:nvPr/>
        </p:nvSpPr>
        <p:spPr>
          <a:xfrm>
            <a:off x="12000" y="17995"/>
            <a:ext cx="12168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A FACCE  (1)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53D0D0EA-7067-4043-9AC6-BDF74F3B1BD4}"/>
              </a:ext>
            </a:extLst>
          </p:cNvPr>
          <p:cNvSpPr txBox="1"/>
          <p:nvPr/>
        </p:nvSpPr>
        <p:spPr>
          <a:xfrm>
            <a:off x="11760510" y="3117428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Comic Sans MS" panose="030F0702030302020204" pitchFamily="66" charset="0"/>
              </a:rPr>
              <a:t>lt</a:t>
            </a:r>
          </a:p>
        </p:txBody>
      </p:sp>
      <p:grpSp>
        <p:nvGrpSpPr>
          <p:cNvPr id="475" name="Gruppo 474">
            <a:extLst>
              <a:ext uri="{FF2B5EF4-FFF2-40B4-BE49-F238E27FC236}">
                <a16:creationId xmlns:a16="http://schemas.microsoft.com/office/drawing/2014/main" id="{8651323B-5A78-47D6-99F1-12689779C476}"/>
              </a:ext>
            </a:extLst>
          </p:cNvPr>
          <p:cNvGrpSpPr/>
          <p:nvPr/>
        </p:nvGrpSpPr>
        <p:grpSpPr>
          <a:xfrm rot="900000">
            <a:off x="8293565" y="1535892"/>
            <a:ext cx="1846965" cy="1549438"/>
            <a:chOff x="8370808" y="1535410"/>
            <a:chExt cx="1846965" cy="1549438"/>
          </a:xfrm>
        </p:grpSpPr>
        <p:sp>
          <p:nvSpPr>
            <p:cNvPr id="63" name="Triangolo isoscele 62">
              <a:extLst>
                <a:ext uri="{FF2B5EF4-FFF2-40B4-BE49-F238E27FC236}">
                  <a16:creationId xmlns:a16="http://schemas.microsoft.com/office/drawing/2014/main" id="{4B9AA527-3066-4C0D-AE43-B79529C84365}"/>
                </a:ext>
              </a:extLst>
            </p:cNvPr>
            <p:cNvSpPr/>
            <p:nvPr/>
          </p:nvSpPr>
          <p:spPr>
            <a:xfrm>
              <a:off x="8417773" y="1535410"/>
              <a:ext cx="1800000" cy="1440000"/>
            </a:xfrm>
            <a:prstGeom prst="triangle">
              <a:avLst/>
            </a:prstGeom>
            <a:noFill/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449" name="Connettore diritto 448">
              <a:extLst>
                <a:ext uri="{FF2B5EF4-FFF2-40B4-BE49-F238E27FC236}">
                  <a16:creationId xmlns:a16="http://schemas.microsoft.com/office/drawing/2014/main" id="{71F295C8-DCBC-45E3-9228-28117C447C9F}"/>
                </a:ext>
              </a:extLst>
            </p:cNvPr>
            <p:cNvCxnSpPr>
              <a:cxnSpLocks/>
            </p:cNvCxnSpPr>
            <p:nvPr/>
          </p:nvCxnSpPr>
          <p:spPr>
            <a:xfrm rot="20700000" flipV="1">
              <a:off x="8370808" y="2618691"/>
              <a:ext cx="997408" cy="231598"/>
            </a:xfrm>
            <a:prstGeom prst="line">
              <a:avLst/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1" name="Connettore diritto 450">
              <a:extLst>
                <a:ext uri="{FF2B5EF4-FFF2-40B4-BE49-F238E27FC236}">
                  <a16:creationId xmlns:a16="http://schemas.microsoft.com/office/drawing/2014/main" id="{8CBB6D88-C282-4926-9527-C34CB007D54B}"/>
                </a:ext>
              </a:extLst>
            </p:cNvPr>
            <p:cNvCxnSpPr>
              <a:cxnSpLocks/>
            </p:cNvCxnSpPr>
            <p:nvPr/>
          </p:nvCxnSpPr>
          <p:spPr>
            <a:xfrm rot="20700000" flipH="1" flipV="1">
              <a:off x="9395380" y="2386919"/>
              <a:ext cx="746542" cy="697929"/>
            </a:xfrm>
            <a:prstGeom prst="line">
              <a:avLst/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5" name="Connettore diritto 454">
              <a:extLst>
                <a:ext uri="{FF2B5EF4-FFF2-40B4-BE49-F238E27FC236}">
                  <a16:creationId xmlns:a16="http://schemas.microsoft.com/office/drawing/2014/main" id="{1C979760-859E-4EFD-887C-040CE37F9E04}"/>
                </a:ext>
              </a:extLst>
            </p:cNvPr>
            <p:cNvCxnSpPr>
              <a:cxnSpLocks/>
              <a:stCxn id="63" idx="0"/>
            </p:cNvCxnSpPr>
            <p:nvPr/>
          </p:nvCxnSpPr>
          <p:spPr>
            <a:xfrm>
              <a:off x="9317776" y="1535418"/>
              <a:ext cx="0" cy="964116"/>
            </a:xfrm>
            <a:prstGeom prst="line">
              <a:avLst/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7" name="Connettore diritto 476">
            <a:extLst>
              <a:ext uri="{FF2B5EF4-FFF2-40B4-BE49-F238E27FC236}">
                <a16:creationId xmlns:a16="http://schemas.microsoft.com/office/drawing/2014/main" id="{36024AD1-8046-4FB1-B49A-2B514E880EFD}"/>
              </a:ext>
            </a:extLst>
          </p:cNvPr>
          <p:cNvCxnSpPr>
            <a:cxnSpLocks/>
            <a:stCxn id="63" idx="2"/>
          </p:cNvCxnSpPr>
          <p:nvPr/>
        </p:nvCxnSpPr>
        <p:spPr>
          <a:xfrm flipH="1">
            <a:off x="8198204" y="2726363"/>
            <a:ext cx="5" cy="635372"/>
          </a:xfrm>
          <a:prstGeom prst="line">
            <a:avLst/>
          </a:prstGeom>
          <a:ln w="31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Connettore diritto 478">
            <a:extLst>
              <a:ext uri="{FF2B5EF4-FFF2-40B4-BE49-F238E27FC236}">
                <a16:creationId xmlns:a16="http://schemas.microsoft.com/office/drawing/2014/main" id="{62A532CC-EF2B-4F57-B613-7616F22C3C21}"/>
              </a:ext>
            </a:extLst>
          </p:cNvPr>
          <p:cNvCxnSpPr>
            <a:cxnSpLocks/>
            <a:stCxn id="63" idx="0"/>
          </p:cNvCxnSpPr>
          <p:nvPr/>
        </p:nvCxnSpPr>
        <p:spPr>
          <a:xfrm flipH="1">
            <a:off x="9440237" y="1568367"/>
            <a:ext cx="5" cy="1793368"/>
          </a:xfrm>
          <a:prstGeom prst="line">
            <a:avLst/>
          </a:prstGeom>
          <a:ln w="31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Connettore diritto 480">
            <a:extLst>
              <a:ext uri="{FF2B5EF4-FFF2-40B4-BE49-F238E27FC236}">
                <a16:creationId xmlns:a16="http://schemas.microsoft.com/office/drawing/2014/main" id="{241FB1C8-7C18-4517-8D68-8AB90735CFF8}"/>
              </a:ext>
            </a:extLst>
          </p:cNvPr>
          <p:cNvCxnSpPr>
            <a:cxnSpLocks/>
          </p:cNvCxnSpPr>
          <p:nvPr/>
        </p:nvCxnSpPr>
        <p:spPr>
          <a:xfrm>
            <a:off x="9938314" y="3192238"/>
            <a:ext cx="0" cy="169497"/>
          </a:xfrm>
          <a:prstGeom prst="line">
            <a:avLst/>
          </a:prstGeom>
          <a:ln w="31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6" name="Connettore diritto 485">
            <a:extLst>
              <a:ext uri="{FF2B5EF4-FFF2-40B4-BE49-F238E27FC236}">
                <a16:creationId xmlns:a16="http://schemas.microsoft.com/office/drawing/2014/main" id="{FE879083-F0D7-44AA-A8FF-88CFBE434FBF}"/>
              </a:ext>
            </a:extLst>
          </p:cNvPr>
          <p:cNvCxnSpPr>
            <a:cxnSpLocks/>
          </p:cNvCxnSpPr>
          <p:nvPr/>
        </p:nvCxnSpPr>
        <p:spPr>
          <a:xfrm>
            <a:off x="9190705" y="2494772"/>
            <a:ext cx="0" cy="3790611"/>
          </a:xfrm>
          <a:prstGeom prst="line">
            <a:avLst/>
          </a:prstGeom>
          <a:ln w="31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Connettore diritto 487">
            <a:extLst>
              <a:ext uri="{FF2B5EF4-FFF2-40B4-BE49-F238E27FC236}">
                <a16:creationId xmlns:a16="http://schemas.microsoft.com/office/drawing/2014/main" id="{E406CAE1-644F-44EA-8802-91B83599A0BF}"/>
              </a:ext>
            </a:extLst>
          </p:cNvPr>
          <p:cNvCxnSpPr>
            <a:cxnSpLocks/>
          </p:cNvCxnSpPr>
          <p:nvPr/>
        </p:nvCxnSpPr>
        <p:spPr>
          <a:xfrm>
            <a:off x="8194897" y="3361163"/>
            <a:ext cx="998825" cy="2918696"/>
          </a:xfrm>
          <a:prstGeom prst="line">
            <a:avLst/>
          </a:prstGeom>
          <a:ln w="31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0" name="Connettore diritto 489">
            <a:extLst>
              <a:ext uri="{FF2B5EF4-FFF2-40B4-BE49-F238E27FC236}">
                <a16:creationId xmlns:a16="http://schemas.microsoft.com/office/drawing/2014/main" id="{610E1DD9-C743-468C-9E50-77221F38F0E4}"/>
              </a:ext>
            </a:extLst>
          </p:cNvPr>
          <p:cNvCxnSpPr>
            <a:cxnSpLocks/>
          </p:cNvCxnSpPr>
          <p:nvPr/>
        </p:nvCxnSpPr>
        <p:spPr>
          <a:xfrm flipH="1">
            <a:off x="9193327" y="3348247"/>
            <a:ext cx="746916" cy="2933573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Connettore diritto 491">
            <a:extLst>
              <a:ext uri="{FF2B5EF4-FFF2-40B4-BE49-F238E27FC236}">
                <a16:creationId xmlns:a16="http://schemas.microsoft.com/office/drawing/2014/main" id="{89F289A8-8682-42DC-AD19-2E2935ECF2AB}"/>
              </a:ext>
            </a:extLst>
          </p:cNvPr>
          <p:cNvCxnSpPr>
            <a:cxnSpLocks/>
          </p:cNvCxnSpPr>
          <p:nvPr/>
        </p:nvCxnSpPr>
        <p:spPr>
          <a:xfrm flipH="1">
            <a:off x="9190705" y="3359273"/>
            <a:ext cx="246895" cy="2920586"/>
          </a:xfrm>
          <a:prstGeom prst="line">
            <a:avLst/>
          </a:prstGeom>
          <a:ln w="31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54F0DF57-7725-45F4-A337-D589B93C244E}"/>
              </a:ext>
            </a:extLst>
          </p:cNvPr>
          <p:cNvCxnSpPr>
            <a:cxnSpLocks/>
          </p:cNvCxnSpPr>
          <p:nvPr/>
        </p:nvCxnSpPr>
        <p:spPr>
          <a:xfrm flipV="1">
            <a:off x="4540589" y="3357983"/>
            <a:ext cx="7573732" cy="162953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831884D4-51F1-41E1-8B90-A19CA9A2BB9B}"/>
              </a:ext>
            </a:extLst>
          </p:cNvPr>
          <p:cNvCxnSpPr>
            <a:cxnSpLocks/>
          </p:cNvCxnSpPr>
          <p:nvPr/>
        </p:nvCxnSpPr>
        <p:spPr>
          <a:xfrm flipV="1">
            <a:off x="4840924" y="4998724"/>
            <a:ext cx="6447139" cy="139374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743719F3-51D7-4E01-A447-6BA1385283DC}"/>
              </a:ext>
            </a:extLst>
          </p:cNvPr>
          <p:cNvCxnSpPr>
            <a:cxnSpLocks/>
          </p:cNvCxnSpPr>
          <p:nvPr/>
        </p:nvCxnSpPr>
        <p:spPr>
          <a:xfrm>
            <a:off x="4541456" y="4996342"/>
            <a:ext cx="303672" cy="14076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BFF341EC-CE49-412B-BA64-366DF131632A}"/>
              </a:ext>
            </a:extLst>
          </p:cNvPr>
          <p:cNvCxnSpPr>
            <a:cxnSpLocks/>
          </p:cNvCxnSpPr>
          <p:nvPr/>
        </p:nvCxnSpPr>
        <p:spPr>
          <a:xfrm>
            <a:off x="10983453" y="3599307"/>
            <a:ext cx="302729" cy="14032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F6A262E2-1CC7-4C3B-A5FB-5052D0038CD2}"/>
              </a:ext>
            </a:extLst>
          </p:cNvPr>
          <p:cNvCxnSpPr>
            <a:cxnSpLocks/>
          </p:cNvCxnSpPr>
          <p:nvPr/>
        </p:nvCxnSpPr>
        <p:spPr>
          <a:xfrm flipV="1">
            <a:off x="10983048" y="2033003"/>
            <a:ext cx="0" cy="15663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9263387E-2689-4B01-A6DD-F5F995291E3A}"/>
              </a:ext>
            </a:extLst>
          </p:cNvPr>
          <p:cNvCxnSpPr>
            <a:cxnSpLocks/>
          </p:cNvCxnSpPr>
          <p:nvPr/>
        </p:nvCxnSpPr>
        <p:spPr>
          <a:xfrm flipV="1">
            <a:off x="11135833" y="1129764"/>
            <a:ext cx="0" cy="31711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95B91B9B-E52C-438B-B887-C807D2408C89}"/>
              </a:ext>
            </a:extLst>
          </p:cNvPr>
          <p:cNvCxnSpPr>
            <a:cxnSpLocks/>
          </p:cNvCxnSpPr>
          <p:nvPr/>
        </p:nvCxnSpPr>
        <p:spPr>
          <a:xfrm flipV="1">
            <a:off x="11285391" y="2025731"/>
            <a:ext cx="0" cy="29706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5121D7BF-0D4A-4991-B906-491D47C19660}"/>
              </a:ext>
            </a:extLst>
          </p:cNvPr>
          <p:cNvCxnSpPr>
            <a:cxnSpLocks/>
          </p:cNvCxnSpPr>
          <p:nvPr/>
        </p:nvCxnSpPr>
        <p:spPr>
          <a:xfrm>
            <a:off x="4542269" y="2040404"/>
            <a:ext cx="0" cy="295672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BF130754-B42F-4E4C-84FE-15E56B1DC563}"/>
              </a:ext>
            </a:extLst>
          </p:cNvPr>
          <p:cNvCxnSpPr>
            <a:cxnSpLocks/>
          </p:cNvCxnSpPr>
          <p:nvPr/>
        </p:nvCxnSpPr>
        <p:spPr>
          <a:xfrm>
            <a:off x="4692349" y="1137164"/>
            <a:ext cx="0" cy="45545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9F985BBF-B843-4999-B4E1-7C38A6AF2E31}"/>
              </a:ext>
            </a:extLst>
          </p:cNvPr>
          <p:cNvCxnSpPr>
            <a:cxnSpLocks/>
          </p:cNvCxnSpPr>
          <p:nvPr/>
        </p:nvCxnSpPr>
        <p:spPr>
          <a:xfrm>
            <a:off x="4842144" y="2033003"/>
            <a:ext cx="0" cy="43581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FBD26719-C6BB-432A-A33D-99F423D6056F}"/>
              </a:ext>
            </a:extLst>
          </p:cNvPr>
          <p:cNvCxnSpPr>
            <a:cxnSpLocks/>
          </p:cNvCxnSpPr>
          <p:nvPr/>
        </p:nvCxnSpPr>
        <p:spPr>
          <a:xfrm>
            <a:off x="4692245" y="2933217"/>
            <a:ext cx="1079094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4A33D1A1-7F1A-4A80-8191-599C7FDE396F}"/>
              </a:ext>
            </a:extLst>
          </p:cNvPr>
          <p:cNvCxnSpPr>
            <a:cxnSpLocks/>
          </p:cNvCxnSpPr>
          <p:nvPr/>
        </p:nvCxnSpPr>
        <p:spPr>
          <a:xfrm>
            <a:off x="4692244" y="1139164"/>
            <a:ext cx="6442166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D1AEFF51-7BA7-4333-B831-14718AC0E358}"/>
              </a:ext>
            </a:extLst>
          </p:cNvPr>
          <p:cNvCxnSpPr/>
          <p:nvPr/>
        </p:nvCxnSpPr>
        <p:spPr>
          <a:xfrm>
            <a:off x="4691333" y="1137164"/>
            <a:ext cx="150811" cy="9032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EB03B3BC-6F35-4C0E-823D-A463E83BCE11}"/>
              </a:ext>
            </a:extLst>
          </p:cNvPr>
          <p:cNvCxnSpPr/>
          <p:nvPr/>
        </p:nvCxnSpPr>
        <p:spPr>
          <a:xfrm>
            <a:off x="4540591" y="2033132"/>
            <a:ext cx="150811" cy="9032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37CE12F7-E084-4636-87FB-9D8801303FBD}"/>
              </a:ext>
            </a:extLst>
          </p:cNvPr>
          <p:cNvCxnSpPr>
            <a:cxnSpLocks/>
          </p:cNvCxnSpPr>
          <p:nvPr/>
        </p:nvCxnSpPr>
        <p:spPr>
          <a:xfrm flipH="1">
            <a:off x="4691334" y="2040404"/>
            <a:ext cx="149590" cy="8895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67C7A9FE-41B0-429E-B93A-109DD7514AEC}"/>
              </a:ext>
            </a:extLst>
          </p:cNvPr>
          <p:cNvCxnSpPr/>
          <p:nvPr/>
        </p:nvCxnSpPr>
        <p:spPr>
          <a:xfrm flipH="1">
            <a:off x="4540589" y="1146240"/>
            <a:ext cx="150811" cy="8968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17CD15B6-8D05-4392-AC4A-DD9A3F89787E}"/>
              </a:ext>
            </a:extLst>
          </p:cNvPr>
          <p:cNvCxnSpPr/>
          <p:nvPr/>
        </p:nvCxnSpPr>
        <p:spPr>
          <a:xfrm>
            <a:off x="11135587" y="1129763"/>
            <a:ext cx="150811" cy="9032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7157A278-B914-43EF-B3E2-55D3F16A4D5F}"/>
              </a:ext>
            </a:extLst>
          </p:cNvPr>
          <p:cNvCxnSpPr/>
          <p:nvPr/>
        </p:nvCxnSpPr>
        <p:spPr>
          <a:xfrm>
            <a:off x="10984845" y="2025731"/>
            <a:ext cx="150811" cy="903240"/>
          </a:xfrm>
          <a:prstGeom prst="line">
            <a:avLst/>
          </a:prstGeom>
          <a:ln w="31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E10FE97A-AFED-4DB8-888E-EDC467E8CBFF}"/>
              </a:ext>
            </a:extLst>
          </p:cNvPr>
          <p:cNvCxnSpPr>
            <a:cxnSpLocks/>
          </p:cNvCxnSpPr>
          <p:nvPr/>
        </p:nvCxnSpPr>
        <p:spPr>
          <a:xfrm flipH="1">
            <a:off x="11134410" y="2040404"/>
            <a:ext cx="149523" cy="8891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F9B809F6-3495-4B8E-830B-5E6E8C4432C3}"/>
              </a:ext>
            </a:extLst>
          </p:cNvPr>
          <p:cNvCxnSpPr/>
          <p:nvPr/>
        </p:nvCxnSpPr>
        <p:spPr>
          <a:xfrm flipH="1">
            <a:off x="10984843" y="1138839"/>
            <a:ext cx="150811" cy="896832"/>
          </a:xfrm>
          <a:prstGeom prst="line">
            <a:avLst/>
          </a:prstGeom>
          <a:ln w="31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3F7F4C62-AE78-4561-8E17-BA1F596A6015}"/>
              </a:ext>
            </a:extLst>
          </p:cNvPr>
          <p:cNvCxnSpPr>
            <a:cxnSpLocks/>
          </p:cNvCxnSpPr>
          <p:nvPr/>
        </p:nvCxnSpPr>
        <p:spPr>
          <a:xfrm>
            <a:off x="4846361" y="2039093"/>
            <a:ext cx="726796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tangolo 1">
            <a:extLst>
              <a:ext uri="{FF2B5EF4-FFF2-40B4-BE49-F238E27FC236}">
                <a16:creationId xmlns:a16="http://schemas.microsoft.com/office/drawing/2014/main" id="{946AFAE7-E98B-4816-8EA6-6AD58135F7A9}"/>
              </a:ext>
            </a:extLst>
          </p:cNvPr>
          <p:cNvSpPr/>
          <p:nvPr/>
        </p:nvSpPr>
        <p:spPr>
          <a:xfrm rot="2100000">
            <a:off x="5450922" y="4308479"/>
            <a:ext cx="1800000" cy="1800000"/>
          </a:xfrm>
          <a:prstGeom prst="rect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774B713-A4F9-4949-96DC-03438F1C9D08}"/>
              </a:ext>
            </a:extLst>
          </p:cNvPr>
          <p:cNvCxnSpPr>
            <a:cxnSpLocks/>
          </p:cNvCxnSpPr>
          <p:nvPr/>
        </p:nvCxnSpPr>
        <p:spPr>
          <a:xfrm>
            <a:off x="6125414" y="3945540"/>
            <a:ext cx="443966" cy="251639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2AB1882E-0008-4917-9C4E-91B7D1FFDA52}"/>
              </a:ext>
            </a:extLst>
          </p:cNvPr>
          <p:cNvCxnSpPr>
            <a:cxnSpLocks/>
          </p:cNvCxnSpPr>
          <p:nvPr/>
        </p:nvCxnSpPr>
        <p:spPr>
          <a:xfrm flipV="1">
            <a:off x="5093883" y="4988471"/>
            <a:ext cx="2510493" cy="44311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2C2A2C3B-9388-4BF8-8FD8-E64E9754D209}"/>
              </a:ext>
            </a:extLst>
          </p:cNvPr>
          <p:cNvCxnSpPr>
            <a:cxnSpLocks/>
          </p:cNvCxnSpPr>
          <p:nvPr/>
        </p:nvCxnSpPr>
        <p:spPr>
          <a:xfrm flipV="1">
            <a:off x="6128129" y="3358312"/>
            <a:ext cx="0" cy="59671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7BCE2D4E-3D4E-4F71-84D2-778010255B66}"/>
              </a:ext>
            </a:extLst>
          </p:cNvPr>
          <p:cNvCxnSpPr>
            <a:cxnSpLocks/>
          </p:cNvCxnSpPr>
          <p:nvPr/>
        </p:nvCxnSpPr>
        <p:spPr>
          <a:xfrm flipV="1">
            <a:off x="7603367" y="3358313"/>
            <a:ext cx="0" cy="163015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0F2ABE1D-A11A-48B3-9862-BE244EC4486E}"/>
              </a:ext>
            </a:extLst>
          </p:cNvPr>
          <p:cNvCxnSpPr>
            <a:cxnSpLocks/>
          </p:cNvCxnSpPr>
          <p:nvPr/>
        </p:nvCxnSpPr>
        <p:spPr>
          <a:xfrm flipV="1">
            <a:off x="6573534" y="3358313"/>
            <a:ext cx="0" cy="310362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D83F47DD-16A4-4381-A25C-22D93EF7F835}"/>
              </a:ext>
            </a:extLst>
          </p:cNvPr>
          <p:cNvCxnSpPr/>
          <p:nvPr/>
        </p:nvCxnSpPr>
        <p:spPr>
          <a:xfrm flipV="1">
            <a:off x="6350115" y="454042"/>
            <a:ext cx="0" cy="475410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B01D0304-1D54-49CE-8C62-515B881CEA60}"/>
              </a:ext>
            </a:extLst>
          </p:cNvPr>
          <p:cNvCxnSpPr>
            <a:cxnSpLocks/>
          </p:cNvCxnSpPr>
          <p:nvPr/>
        </p:nvCxnSpPr>
        <p:spPr>
          <a:xfrm flipH="1" flipV="1">
            <a:off x="6349157" y="454049"/>
            <a:ext cx="1254210" cy="291690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B1429DF9-7477-482C-AF8A-6DBECB842D4B}"/>
              </a:ext>
            </a:extLst>
          </p:cNvPr>
          <p:cNvCxnSpPr>
            <a:cxnSpLocks/>
          </p:cNvCxnSpPr>
          <p:nvPr/>
        </p:nvCxnSpPr>
        <p:spPr>
          <a:xfrm flipH="1" flipV="1">
            <a:off x="6018372" y="-3898131"/>
            <a:ext cx="555162" cy="725644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33C72A01-D040-4FA4-8422-971F037ED860}"/>
              </a:ext>
            </a:extLst>
          </p:cNvPr>
          <p:cNvCxnSpPr>
            <a:cxnSpLocks/>
          </p:cNvCxnSpPr>
          <p:nvPr/>
        </p:nvCxnSpPr>
        <p:spPr>
          <a:xfrm flipV="1">
            <a:off x="6127924" y="438067"/>
            <a:ext cx="222191" cy="292262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71129159-0E9E-4AA2-A475-FA6C1B636964}"/>
              </a:ext>
            </a:extLst>
          </p:cNvPr>
          <p:cNvCxnSpPr>
            <a:cxnSpLocks/>
          </p:cNvCxnSpPr>
          <p:nvPr/>
        </p:nvCxnSpPr>
        <p:spPr>
          <a:xfrm flipV="1">
            <a:off x="5093883" y="-4590178"/>
            <a:ext cx="3413496" cy="795632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395DF559-25EA-4114-917E-70A4348C986B}"/>
              </a:ext>
            </a:extLst>
          </p:cNvPr>
          <p:cNvCxnSpPr/>
          <p:nvPr/>
        </p:nvCxnSpPr>
        <p:spPr>
          <a:xfrm flipV="1">
            <a:off x="5097465" y="3357982"/>
            <a:ext cx="0" cy="207297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8F8DB050-B779-41D7-A76C-4B3352DF4274}"/>
              </a:ext>
            </a:extLst>
          </p:cNvPr>
          <p:cNvSpPr txBox="1"/>
          <p:nvPr/>
        </p:nvSpPr>
        <p:spPr>
          <a:xfrm>
            <a:off x="9485207" y="6318814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</a:p>
        </p:txBody>
      </p: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61AC2AF6-ADD9-44CF-A7A2-68C0E7447E85}"/>
              </a:ext>
            </a:extLst>
          </p:cNvPr>
          <p:cNvCxnSpPr>
            <a:cxnSpLocks/>
          </p:cNvCxnSpPr>
          <p:nvPr/>
        </p:nvCxnSpPr>
        <p:spPr>
          <a:xfrm>
            <a:off x="5275465" y="3355261"/>
            <a:ext cx="4930761" cy="345530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Connettore diritto 452">
            <a:extLst>
              <a:ext uri="{FF2B5EF4-FFF2-40B4-BE49-F238E27FC236}">
                <a16:creationId xmlns:a16="http://schemas.microsoft.com/office/drawing/2014/main" id="{1AACBD81-A0E1-4629-9B04-F919705E6678}"/>
              </a:ext>
            </a:extLst>
          </p:cNvPr>
          <p:cNvCxnSpPr>
            <a:cxnSpLocks/>
          </p:cNvCxnSpPr>
          <p:nvPr/>
        </p:nvCxnSpPr>
        <p:spPr>
          <a:xfrm>
            <a:off x="6020808" y="-3894667"/>
            <a:ext cx="0" cy="724992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Connettore diritto 468">
            <a:extLst>
              <a:ext uri="{FF2B5EF4-FFF2-40B4-BE49-F238E27FC236}">
                <a16:creationId xmlns:a16="http://schemas.microsoft.com/office/drawing/2014/main" id="{2B046F8F-EF4A-4CE6-A829-3B0790873B95}"/>
              </a:ext>
            </a:extLst>
          </p:cNvPr>
          <p:cNvCxnSpPr>
            <a:cxnSpLocks/>
          </p:cNvCxnSpPr>
          <p:nvPr/>
        </p:nvCxnSpPr>
        <p:spPr>
          <a:xfrm flipH="1" flipV="1">
            <a:off x="3284497" y="-353380"/>
            <a:ext cx="4040761" cy="751175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Connettore diritto 504">
            <a:extLst>
              <a:ext uri="{FF2B5EF4-FFF2-40B4-BE49-F238E27FC236}">
                <a16:creationId xmlns:a16="http://schemas.microsoft.com/office/drawing/2014/main" id="{6A92858B-1F37-431F-9143-04369482F620}"/>
              </a:ext>
            </a:extLst>
          </p:cNvPr>
          <p:cNvCxnSpPr>
            <a:cxnSpLocks/>
          </p:cNvCxnSpPr>
          <p:nvPr/>
        </p:nvCxnSpPr>
        <p:spPr>
          <a:xfrm flipH="1">
            <a:off x="4130889" y="3352647"/>
            <a:ext cx="2422294" cy="345797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5A821027-C9C3-4CC6-952C-1242BF37197E}"/>
              </a:ext>
            </a:extLst>
          </p:cNvPr>
          <p:cNvCxnSpPr>
            <a:cxnSpLocks/>
          </p:cNvCxnSpPr>
          <p:nvPr/>
        </p:nvCxnSpPr>
        <p:spPr>
          <a:xfrm>
            <a:off x="16831056" y="-4823595"/>
            <a:ext cx="0" cy="1198197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3CFBAA79-AD6B-4688-BFC0-B8DFB59FF1A7}"/>
              </a:ext>
            </a:extLst>
          </p:cNvPr>
          <p:cNvCxnSpPr>
            <a:cxnSpLocks/>
          </p:cNvCxnSpPr>
          <p:nvPr/>
        </p:nvCxnSpPr>
        <p:spPr>
          <a:xfrm flipH="1">
            <a:off x="5528259" y="-4590178"/>
            <a:ext cx="4011415" cy="1068050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D8DFC871-2C2F-4AA1-927F-2BF516539674}"/>
              </a:ext>
            </a:extLst>
          </p:cNvPr>
          <p:cNvCxnSpPr>
            <a:cxnSpLocks/>
          </p:cNvCxnSpPr>
          <p:nvPr/>
        </p:nvCxnSpPr>
        <p:spPr>
          <a:xfrm>
            <a:off x="2144263" y="3359914"/>
            <a:ext cx="4919600" cy="344748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Connettore diritto 251">
            <a:extLst>
              <a:ext uri="{FF2B5EF4-FFF2-40B4-BE49-F238E27FC236}">
                <a16:creationId xmlns:a16="http://schemas.microsoft.com/office/drawing/2014/main" id="{2F94C2E4-664D-4019-BA72-C018511DFA66}"/>
              </a:ext>
            </a:extLst>
          </p:cNvPr>
          <p:cNvCxnSpPr>
            <a:cxnSpLocks/>
          </p:cNvCxnSpPr>
          <p:nvPr/>
        </p:nvCxnSpPr>
        <p:spPr>
          <a:xfrm flipH="1">
            <a:off x="6291881" y="3348247"/>
            <a:ext cx="2458565" cy="350975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00D710E6-8912-4B16-AD81-BB8CD4952FAA}"/>
              </a:ext>
            </a:extLst>
          </p:cNvPr>
          <p:cNvCxnSpPr>
            <a:cxnSpLocks/>
          </p:cNvCxnSpPr>
          <p:nvPr/>
        </p:nvCxnSpPr>
        <p:spPr>
          <a:xfrm flipH="1" flipV="1">
            <a:off x="6019295" y="-3894663"/>
            <a:ext cx="2730658" cy="725308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" name="CasellaDiTesto 337">
            <a:extLst>
              <a:ext uri="{FF2B5EF4-FFF2-40B4-BE49-F238E27FC236}">
                <a16:creationId xmlns:a16="http://schemas.microsoft.com/office/drawing/2014/main" id="{EF66585E-7D96-47F2-B1F8-9BD993F115F3}"/>
              </a:ext>
            </a:extLst>
          </p:cNvPr>
          <p:cNvSpPr txBox="1"/>
          <p:nvPr/>
        </p:nvSpPr>
        <p:spPr>
          <a:xfrm>
            <a:off x="11272203" y="1712366"/>
            <a:ext cx="5379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1</a:t>
            </a:r>
          </a:p>
        </p:txBody>
      </p: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D7779217-DA72-4A6F-A0B6-5ABCF552E8AD}"/>
              </a:ext>
            </a:extLst>
          </p:cNvPr>
          <p:cNvCxnSpPr>
            <a:cxnSpLocks/>
          </p:cNvCxnSpPr>
          <p:nvPr/>
        </p:nvCxnSpPr>
        <p:spPr>
          <a:xfrm flipV="1">
            <a:off x="4690495" y="3357982"/>
            <a:ext cx="10792691" cy="233317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9D664BB7-DC02-439C-A317-ED173526321E}"/>
              </a:ext>
            </a:extLst>
          </p:cNvPr>
          <p:cNvSpPr txBox="1"/>
          <p:nvPr/>
        </p:nvSpPr>
        <p:spPr>
          <a:xfrm>
            <a:off x="3566483" y="521396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B2EC137D-220E-4DAA-BBB8-07D337336F6A}"/>
              </a:ext>
            </a:extLst>
          </p:cNvPr>
          <p:cNvCxnSpPr>
            <a:cxnSpLocks/>
          </p:cNvCxnSpPr>
          <p:nvPr/>
        </p:nvCxnSpPr>
        <p:spPr>
          <a:xfrm>
            <a:off x="12114321" y="2040404"/>
            <a:ext cx="0" cy="131614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92784862-DA2B-49FB-8E02-6323D0B00541}"/>
              </a:ext>
            </a:extLst>
          </p:cNvPr>
          <p:cNvCxnSpPr>
            <a:cxnSpLocks/>
          </p:cNvCxnSpPr>
          <p:nvPr/>
        </p:nvCxnSpPr>
        <p:spPr>
          <a:xfrm>
            <a:off x="15483186" y="2928971"/>
            <a:ext cx="0" cy="43094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2C9A889B-39C4-424D-AA0F-B0CF5A786F13}"/>
              </a:ext>
            </a:extLst>
          </p:cNvPr>
          <p:cNvCxnSpPr>
            <a:cxnSpLocks/>
          </p:cNvCxnSpPr>
          <p:nvPr/>
        </p:nvCxnSpPr>
        <p:spPr>
          <a:xfrm flipH="1" flipV="1">
            <a:off x="3269114" y="-306708"/>
            <a:ext cx="13806787" cy="366428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B1B425F4-DB52-42C2-A491-432BEC57AFB1}"/>
              </a:ext>
            </a:extLst>
          </p:cNvPr>
          <p:cNvCxnSpPr>
            <a:cxnSpLocks/>
          </p:cNvCxnSpPr>
          <p:nvPr/>
        </p:nvCxnSpPr>
        <p:spPr>
          <a:xfrm flipV="1">
            <a:off x="931203" y="3355521"/>
            <a:ext cx="16153430" cy="347550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89397C8B-C83A-4C44-806F-241353277260}"/>
              </a:ext>
            </a:extLst>
          </p:cNvPr>
          <p:cNvCxnSpPr>
            <a:cxnSpLocks/>
          </p:cNvCxnSpPr>
          <p:nvPr/>
        </p:nvCxnSpPr>
        <p:spPr>
          <a:xfrm>
            <a:off x="3312694" y="-329909"/>
            <a:ext cx="0" cy="368982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E9895B1A-8E77-48E6-A3FF-C77EB16D4B7C}"/>
              </a:ext>
            </a:extLst>
          </p:cNvPr>
          <p:cNvCxnSpPr>
            <a:cxnSpLocks/>
          </p:cNvCxnSpPr>
          <p:nvPr/>
        </p:nvCxnSpPr>
        <p:spPr>
          <a:xfrm>
            <a:off x="8048196" y="3352647"/>
            <a:ext cx="0" cy="194684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0D96F60F-0F7E-4290-B778-027BB921108E}"/>
              </a:ext>
            </a:extLst>
          </p:cNvPr>
          <p:cNvCxnSpPr>
            <a:cxnSpLocks/>
          </p:cNvCxnSpPr>
          <p:nvPr/>
        </p:nvCxnSpPr>
        <p:spPr>
          <a:xfrm>
            <a:off x="3310170" y="3361735"/>
            <a:ext cx="4738026" cy="193775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2FD10838-8A9D-40F7-B6A8-BA3D0A87506E}"/>
              </a:ext>
            </a:extLst>
          </p:cNvPr>
          <p:cNvCxnSpPr>
            <a:cxnSpLocks/>
          </p:cNvCxnSpPr>
          <p:nvPr/>
        </p:nvCxnSpPr>
        <p:spPr>
          <a:xfrm>
            <a:off x="6233873" y="4553624"/>
            <a:ext cx="1146831" cy="47124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CasellaDiTesto 112">
            <a:extLst>
              <a:ext uri="{FF2B5EF4-FFF2-40B4-BE49-F238E27FC236}">
                <a16:creationId xmlns:a16="http://schemas.microsoft.com/office/drawing/2014/main" id="{CF0B1FC7-B688-4A66-8525-120A1683C72D}"/>
              </a:ext>
            </a:extLst>
          </p:cNvPr>
          <p:cNvSpPr txBox="1"/>
          <p:nvPr/>
        </p:nvSpPr>
        <p:spPr>
          <a:xfrm>
            <a:off x="3927208" y="6511790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14" name="CasellaDiTesto 113">
            <a:extLst>
              <a:ext uri="{FF2B5EF4-FFF2-40B4-BE49-F238E27FC236}">
                <a16:creationId xmlns:a16="http://schemas.microsoft.com/office/drawing/2014/main" id="{741DA4AC-B692-451D-8AD6-7276674FF2E1}"/>
              </a:ext>
            </a:extLst>
          </p:cNvPr>
          <p:cNvSpPr txBox="1"/>
          <p:nvPr/>
        </p:nvSpPr>
        <p:spPr>
          <a:xfrm>
            <a:off x="7249766" y="525593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</a:p>
        </p:txBody>
      </p: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46E58711-7B6B-4567-AFAF-BF8050D56D4D}"/>
              </a:ext>
            </a:extLst>
          </p:cNvPr>
          <p:cNvCxnSpPr>
            <a:cxnSpLocks/>
          </p:cNvCxnSpPr>
          <p:nvPr/>
        </p:nvCxnSpPr>
        <p:spPr>
          <a:xfrm>
            <a:off x="4681031" y="3352647"/>
            <a:ext cx="0" cy="268262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Connettore diritto 458">
            <a:extLst>
              <a:ext uri="{FF2B5EF4-FFF2-40B4-BE49-F238E27FC236}">
                <a16:creationId xmlns:a16="http://schemas.microsoft.com/office/drawing/2014/main" id="{FA2998E5-459B-41F0-A14E-60033FB2F2A5}"/>
              </a:ext>
            </a:extLst>
          </p:cNvPr>
          <p:cNvCxnSpPr>
            <a:cxnSpLocks/>
          </p:cNvCxnSpPr>
          <p:nvPr/>
        </p:nvCxnSpPr>
        <p:spPr>
          <a:xfrm>
            <a:off x="7504908" y="814786"/>
            <a:ext cx="0" cy="254512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Connettore diritto 461">
            <a:extLst>
              <a:ext uri="{FF2B5EF4-FFF2-40B4-BE49-F238E27FC236}">
                <a16:creationId xmlns:a16="http://schemas.microsoft.com/office/drawing/2014/main" id="{880A529E-FE33-462C-9D8D-77D522A74560}"/>
              </a:ext>
            </a:extLst>
          </p:cNvPr>
          <p:cNvCxnSpPr>
            <a:cxnSpLocks/>
          </p:cNvCxnSpPr>
          <p:nvPr/>
        </p:nvCxnSpPr>
        <p:spPr>
          <a:xfrm flipH="1" flipV="1">
            <a:off x="3304597" y="-306604"/>
            <a:ext cx="4746238" cy="366897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nettore diritto 464">
            <a:extLst>
              <a:ext uri="{FF2B5EF4-FFF2-40B4-BE49-F238E27FC236}">
                <a16:creationId xmlns:a16="http://schemas.microsoft.com/office/drawing/2014/main" id="{46A176E6-5CC1-4178-A604-E8AC01658F8D}"/>
              </a:ext>
            </a:extLst>
          </p:cNvPr>
          <p:cNvCxnSpPr>
            <a:cxnSpLocks/>
          </p:cNvCxnSpPr>
          <p:nvPr/>
        </p:nvCxnSpPr>
        <p:spPr>
          <a:xfrm>
            <a:off x="7380704" y="2835045"/>
            <a:ext cx="0" cy="218721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4C0B1D53-C4A6-4073-811B-21AEC4A534E1}"/>
              </a:ext>
            </a:extLst>
          </p:cNvPr>
          <p:cNvCxnSpPr>
            <a:cxnSpLocks/>
          </p:cNvCxnSpPr>
          <p:nvPr/>
        </p:nvCxnSpPr>
        <p:spPr>
          <a:xfrm>
            <a:off x="6234143" y="1939895"/>
            <a:ext cx="0" cy="261099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Connettore diritto 486">
            <a:extLst>
              <a:ext uri="{FF2B5EF4-FFF2-40B4-BE49-F238E27FC236}">
                <a16:creationId xmlns:a16="http://schemas.microsoft.com/office/drawing/2014/main" id="{94947E9D-B51D-4AA4-B745-0A400E67D260}"/>
              </a:ext>
            </a:extLst>
          </p:cNvPr>
          <p:cNvCxnSpPr>
            <a:cxnSpLocks/>
          </p:cNvCxnSpPr>
          <p:nvPr/>
        </p:nvCxnSpPr>
        <p:spPr>
          <a:xfrm>
            <a:off x="6233873" y="1960273"/>
            <a:ext cx="1144954" cy="882479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5" name="Connettore diritto 494">
            <a:extLst>
              <a:ext uri="{FF2B5EF4-FFF2-40B4-BE49-F238E27FC236}">
                <a16:creationId xmlns:a16="http://schemas.microsoft.com/office/drawing/2014/main" id="{4AD52CAB-0741-45B2-AAE8-B3689E169B63}"/>
              </a:ext>
            </a:extLst>
          </p:cNvPr>
          <p:cNvCxnSpPr>
            <a:cxnSpLocks/>
          </p:cNvCxnSpPr>
          <p:nvPr/>
        </p:nvCxnSpPr>
        <p:spPr>
          <a:xfrm flipH="1">
            <a:off x="4679235" y="3359912"/>
            <a:ext cx="2825674" cy="266369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Connettore diritto 497">
            <a:extLst>
              <a:ext uri="{FF2B5EF4-FFF2-40B4-BE49-F238E27FC236}">
                <a16:creationId xmlns:a16="http://schemas.microsoft.com/office/drawing/2014/main" id="{D270B654-E56D-4A09-B72C-F956F0039682}"/>
              </a:ext>
            </a:extLst>
          </p:cNvPr>
          <p:cNvCxnSpPr>
            <a:cxnSpLocks/>
          </p:cNvCxnSpPr>
          <p:nvPr/>
        </p:nvCxnSpPr>
        <p:spPr>
          <a:xfrm flipH="1">
            <a:off x="5359025" y="4554130"/>
            <a:ext cx="876079" cy="827718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Connettore diritto 500">
            <a:extLst>
              <a:ext uri="{FF2B5EF4-FFF2-40B4-BE49-F238E27FC236}">
                <a16:creationId xmlns:a16="http://schemas.microsoft.com/office/drawing/2014/main" id="{55AE06AB-202C-432F-A466-FF5901214157}"/>
              </a:ext>
            </a:extLst>
          </p:cNvPr>
          <p:cNvCxnSpPr>
            <a:cxnSpLocks/>
          </p:cNvCxnSpPr>
          <p:nvPr/>
        </p:nvCxnSpPr>
        <p:spPr>
          <a:xfrm flipH="1">
            <a:off x="4683806" y="814786"/>
            <a:ext cx="2821105" cy="253346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Connettore diritto 503">
            <a:extLst>
              <a:ext uri="{FF2B5EF4-FFF2-40B4-BE49-F238E27FC236}">
                <a16:creationId xmlns:a16="http://schemas.microsoft.com/office/drawing/2014/main" id="{5AE1FF39-F386-42C4-8649-A6EFD969D558}"/>
              </a:ext>
            </a:extLst>
          </p:cNvPr>
          <p:cNvCxnSpPr>
            <a:cxnSpLocks/>
          </p:cNvCxnSpPr>
          <p:nvPr/>
        </p:nvCxnSpPr>
        <p:spPr>
          <a:xfrm flipH="1">
            <a:off x="5357037" y="1963911"/>
            <a:ext cx="876836" cy="776028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BB9AB945-3BF5-4242-99F2-87A7BA61B608}"/>
              </a:ext>
            </a:extLst>
          </p:cNvPr>
          <p:cNvCxnSpPr>
            <a:cxnSpLocks/>
          </p:cNvCxnSpPr>
          <p:nvPr/>
        </p:nvCxnSpPr>
        <p:spPr>
          <a:xfrm>
            <a:off x="5359024" y="2725439"/>
            <a:ext cx="0" cy="265640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44CD237D-F803-4B83-8E94-FDF8D01089A7}"/>
              </a:ext>
            </a:extLst>
          </p:cNvPr>
          <p:cNvCxnSpPr>
            <a:cxnSpLocks/>
          </p:cNvCxnSpPr>
          <p:nvPr/>
        </p:nvCxnSpPr>
        <p:spPr>
          <a:xfrm flipH="1">
            <a:off x="2140916" y="-4590178"/>
            <a:ext cx="4274565" cy="795632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CasellaDiTesto 160">
            <a:extLst>
              <a:ext uri="{FF2B5EF4-FFF2-40B4-BE49-F238E27FC236}">
                <a16:creationId xmlns:a16="http://schemas.microsoft.com/office/drawing/2014/main" id="{7894EED0-E5E9-4D01-8685-366B109AD3CD}"/>
              </a:ext>
            </a:extLst>
          </p:cNvPr>
          <p:cNvSpPr txBox="1"/>
          <p:nvPr/>
        </p:nvSpPr>
        <p:spPr>
          <a:xfrm>
            <a:off x="6626784" y="6535035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62" name="CasellaDiTesto 161">
            <a:extLst>
              <a:ext uri="{FF2B5EF4-FFF2-40B4-BE49-F238E27FC236}">
                <a16:creationId xmlns:a16="http://schemas.microsoft.com/office/drawing/2014/main" id="{E6F913BC-E0A8-4DCA-8D07-45E8FAB33050}"/>
              </a:ext>
            </a:extLst>
          </p:cNvPr>
          <p:cNvSpPr txBox="1"/>
          <p:nvPr/>
        </p:nvSpPr>
        <p:spPr>
          <a:xfrm>
            <a:off x="3193707" y="675284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3</a:t>
            </a:r>
          </a:p>
        </p:txBody>
      </p:sp>
      <p:cxnSp>
        <p:nvCxnSpPr>
          <p:cNvPr id="508" name="Connettore diritto 507">
            <a:extLst>
              <a:ext uri="{FF2B5EF4-FFF2-40B4-BE49-F238E27FC236}">
                <a16:creationId xmlns:a16="http://schemas.microsoft.com/office/drawing/2014/main" id="{4FBD3BEA-CEEF-40A7-A9A3-78F0812B58CD}"/>
              </a:ext>
            </a:extLst>
          </p:cNvPr>
          <p:cNvCxnSpPr>
            <a:cxnSpLocks/>
          </p:cNvCxnSpPr>
          <p:nvPr/>
        </p:nvCxnSpPr>
        <p:spPr>
          <a:xfrm>
            <a:off x="4009167" y="-117172"/>
            <a:ext cx="0" cy="347708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78243C5F-903F-44E9-A9FD-C44D9FB079A4}"/>
              </a:ext>
            </a:extLst>
          </p:cNvPr>
          <p:cNvCxnSpPr>
            <a:cxnSpLocks/>
          </p:cNvCxnSpPr>
          <p:nvPr/>
        </p:nvCxnSpPr>
        <p:spPr>
          <a:xfrm>
            <a:off x="5652916" y="3352647"/>
            <a:ext cx="0" cy="246851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4D714838-7CB4-483F-BC90-766A477CC17C}"/>
              </a:ext>
            </a:extLst>
          </p:cNvPr>
          <p:cNvCxnSpPr>
            <a:cxnSpLocks/>
          </p:cNvCxnSpPr>
          <p:nvPr/>
        </p:nvCxnSpPr>
        <p:spPr>
          <a:xfrm>
            <a:off x="4009167" y="3359912"/>
            <a:ext cx="1644703" cy="246268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455641C0-3D0C-4D73-AC2C-8629DC4F4F03}"/>
              </a:ext>
            </a:extLst>
          </p:cNvPr>
          <p:cNvCxnSpPr/>
          <p:nvPr/>
        </p:nvCxnSpPr>
        <p:spPr>
          <a:xfrm>
            <a:off x="5359024" y="5381848"/>
            <a:ext cx="293892" cy="439315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267D8CA5-EFF3-4B76-A9A7-3CC8C9C3A3C6}"/>
              </a:ext>
            </a:extLst>
          </p:cNvPr>
          <p:cNvCxnSpPr>
            <a:cxnSpLocks/>
          </p:cNvCxnSpPr>
          <p:nvPr/>
        </p:nvCxnSpPr>
        <p:spPr>
          <a:xfrm flipH="1" flipV="1">
            <a:off x="4005904" y="-120413"/>
            <a:ext cx="1647010" cy="347968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61BAD903-0578-4B83-BA6B-44818DD4291B}"/>
              </a:ext>
            </a:extLst>
          </p:cNvPr>
          <p:cNvCxnSpPr/>
          <p:nvPr/>
        </p:nvCxnSpPr>
        <p:spPr>
          <a:xfrm>
            <a:off x="5361819" y="2739939"/>
            <a:ext cx="291275" cy="612706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CasellaDiTesto 190">
            <a:extLst>
              <a:ext uri="{FF2B5EF4-FFF2-40B4-BE49-F238E27FC236}">
                <a16:creationId xmlns:a16="http://schemas.microsoft.com/office/drawing/2014/main" id="{DEF3F174-49B2-44B0-918A-A4B4E0EBD93D}"/>
              </a:ext>
            </a:extLst>
          </p:cNvPr>
          <p:cNvSpPr txBox="1"/>
          <p:nvPr/>
        </p:nvSpPr>
        <p:spPr>
          <a:xfrm>
            <a:off x="6099847" y="6514559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92" name="CasellaDiTesto 191">
            <a:extLst>
              <a:ext uri="{FF2B5EF4-FFF2-40B4-BE49-F238E27FC236}">
                <a16:creationId xmlns:a16="http://schemas.microsoft.com/office/drawing/2014/main" id="{15B4E7AE-85F9-4661-A8D3-5DFF5FEB9B4F}"/>
              </a:ext>
            </a:extLst>
          </p:cNvPr>
          <p:cNvSpPr txBox="1"/>
          <p:nvPr/>
        </p:nvSpPr>
        <p:spPr>
          <a:xfrm>
            <a:off x="7400615" y="329187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4</a:t>
            </a:r>
          </a:p>
        </p:txBody>
      </p: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EE213CFF-EA9B-4589-9A26-940B93B1E248}"/>
              </a:ext>
            </a:extLst>
          </p:cNvPr>
          <p:cNvCxnSpPr>
            <a:cxnSpLocks/>
          </p:cNvCxnSpPr>
          <p:nvPr/>
        </p:nvCxnSpPr>
        <p:spPr>
          <a:xfrm>
            <a:off x="7830065" y="892857"/>
            <a:ext cx="0" cy="246887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A6F553B8-90F2-40F4-AE06-053138A54F99}"/>
              </a:ext>
            </a:extLst>
          </p:cNvPr>
          <p:cNvCxnSpPr>
            <a:cxnSpLocks/>
          </p:cNvCxnSpPr>
          <p:nvPr/>
        </p:nvCxnSpPr>
        <p:spPr>
          <a:xfrm>
            <a:off x="7263661" y="3355261"/>
            <a:ext cx="0" cy="211979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4D4C530B-EF6C-4AE1-B8D1-737051716955}"/>
              </a:ext>
            </a:extLst>
          </p:cNvPr>
          <p:cNvCxnSpPr>
            <a:cxnSpLocks/>
          </p:cNvCxnSpPr>
          <p:nvPr/>
        </p:nvCxnSpPr>
        <p:spPr>
          <a:xfrm flipH="1">
            <a:off x="7258207" y="3352645"/>
            <a:ext cx="569723" cy="213299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954220BD-EEBA-44F0-9D66-96E8880E9A45}"/>
              </a:ext>
            </a:extLst>
          </p:cNvPr>
          <p:cNvCxnSpPr>
            <a:cxnSpLocks/>
          </p:cNvCxnSpPr>
          <p:nvPr/>
        </p:nvCxnSpPr>
        <p:spPr>
          <a:xfrm flipV="1">
            <a:off x="7258207" y="911491"/>
            <a:ext cx="565410" cy="245024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36B80DD0-0FFF-4D0A-9E4B-23EDC714ADF2}"/>
              </a:ext>
            </a:extLst>
          </p:cNvPr>
          <p:cNvCxnSpPr>
            <a:cxnSpLocks/>
          </p:cNvCxnSpPr>
          <p:nvPr/>
        </p:nvCxnSpPr>
        <p:spPr>
          <a:xfrm flipH="1">
            <a:off x="7258207" y="5024864"/>
            <a:ext cx="120620" cy="450189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itolo 12">
            <a:extLst>
              <a:ext uri="{FF2B5EF4-FFF2-40B4-BE49-F238E27FC236}">
                <a16:creationId xmlns:a16="http://schemas.microsoft.com/office/drawing/2014/main" id="{52730B27-57EC-4953-BB68-063010EA93BD}"/>
              </a:ext>
            </a:extLst>
          </p:cNvPr>
          <p:cNvSpPr txBox="1">
            <a:spLocks/>
          </p:cNvSpPr>
          <p:nvPr/>
        </p:nvSpPr>
        <p:spPr>
          <a:xfrm>
            <a:off x="0" y="3449631"/>
            <a:ext cx="2572594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Piramide triangolare e 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faccia posteriore bassa del prisma </a:t>
            </a:r>
            <a:endParaRPr lang="it-IT" sz="1400" dirty="0">
              <a:solidFill>
                <a:srgbClr val="0070C0"/>
              </a:solidFill>
            </a:endParaRPr>
          </a:p>
        </p:txBody>
      </p:sp>
      <p:sp>
        <p:nvSpPr>
          <p:cNvPr id="166" name="CasellaDiTesto 165">
            <a:extLst>
              <a:ext uri="{FF2B5EF4-FFF2-40B4-BE49-F238E27FC236}">
                <a16:creationId xmlns:a16="http://schemas.microsoft.com/office/drawing/2014/main" id="{FFC35D3F-75B3-4684-8816-E47043A82D4B}"/>
              </a:ext>
            </a:extLst>
          </p:cNvPr>
          <p:cNvSpPr txBox="1"/>
          <p:nvPr/>
        </p:nvSpPr>
        <p:spPr>
          <a:xfrm>
            <a:off x="10352497" y="322916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67" name="CasellaDiTesto 166">
            <a:extLst>
              <a:ext uri="{FF2B5EF4-FFF2-40B4-BE49-F238E27FC236}">
                <a16:creationId xmlns:a16="http://schemas.microsoft.com/office/drawing/2014/main" id="{87899C69-972E-40C1-90FE-52F9E934743F}"/>
              </a:ext>
            </a:extLst>
          </p:cNvPr>
          <p:cNvSpPr txBox="1"/>
          <p:nvPr/>
        </p:nvSpPr>
        <p:spPr>
          <a:xfrm>
            <a:off x="8095155" y="6553687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15" name="CasellaDiTesto 214">
            <a:extLst>
              <a:ext uri="{FF2B5EF4-FFF2-40B4-BE49-F238E27FC236}">
                <a16:creationId xmlns:a16="http://schemas.microsoft.com/office/drawing/2014/main" id="{3B9DDBDC-2A32-4FD5-9840-32C8F4AC01F0}"/>
              </a:ext>
            </a:extLst>
          </p:cNvPr>
          <p:cNvSpPr txBox="1"/>
          <p:nvPr/>
        </p:nvSpPr>
        <p:spPr>
          <a:xfrm>
            <a:off x="8847006" y="323066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16" name="CasellaDiTesto 215">
            <a:extLst>
              <a:ext uri="{FF2B5EF4-FFF2-40B4-BE49-F238E27FC236}">
                <a16:creationId xmlns:a16="http://schemas.microsoft.com/office/drawing/2014/main" id="{66B66929-CFDB-4B44-A1F5-24DC7772599C}"/>
              </a:ext>
            </a:extLst>
          </p:cNvPr>
          <p:cNvSpPr txBox="1"/>
          <p:nvPr/>
        </p:nvSpPr>
        <p:spPr>
          <a:xfrm>
            <a:off x="9130700" y="6510542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48" name="CasellaDiTesto 247">
            <a:extLst>
              <a:ext uri="{FF2B5EF4-FFF2-40B4-BE49-F238E27FC236}">
                <a16:creationId xmlns:a16="http://schemas.microsoft.com/office/drawing/2014/main" id="{EE789F14-BDB7-4020-AFAF-38AA62E35638}"/>
              </a:ext>
            </a:extLst>
          </p:cNvPr>
          <p:cNvSpPr txBox="1"/>
          <p:nvPr/>
        </p:nvSpPr>
        <p:spPr>
          <a:xfrm>
            <a:off x="2656766" y="1122239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61" name="CasellaDiTesto 260">
            <a:extLst>
              <a:ext uri="{FF2B5EF4-FFF2-40B4-BE49-F238E27FC236}">
                <a16:creationId xmlns:a16="http://schemas.microsoft.com/office/drawing/2014/main" id="{0C05F66C-23A9-45A6-A962-511207CD28A0}"/>
              </a:ext>
            </a:extLst>
          </p:cNvPr>
          <p:cNvSpPr txBox="1"/>
          <p:nvPr/>
        </p:nvSpPr>
        <p:spPr>
          <a:xfrm>
            <a:off x="11688273" y="5387383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3</a:t>
            </a: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D6EA344E-F195-42E2-8B44-BFB10DFF2A03}"/>
              </a:ext>
            </a:extLst>
          </p:cNvPr>
          <p:cNvCxnSpPr>
            <a:cxnSpLocks/>
          </p:cNvCxnSpPr>
          <p:nvPr/>
        </p:nvCxnSpPr>
        <p:spPr>
          <a:xfrm flipV="1">
            <a:off x="7508187" y="0"/>
            <a:ext cx="3607704" cy="3363604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49C2A039-952B-4993-99C6-4A30F87B51ED}"/>
              </a:ext>
            </a:extLst>
          </p:cNvPr>
          <p:cNvCxnSpPr>
            <a:cxnSpLocks/>
            <a:endCxn id="63" idx="2"/>
          </p:cNvCxnSpPr>
          <p:nvPr/>
        </p:nvCxnSpPr>
        <p:spPr>
          <a:xfrm flipV="1">
            <a:off x="5453031" y="2726363"/>
            <a:ext cx="2745178" cy="633258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CD09366A-B71B-42E1-A885-9DED19C8509F}"/>
              </a:ext>
            </a:extLst>
          </p:cNvPr>
          <p:cNvCxnSpPr>
            <a:cxnSpLocks/>
          </p:cNvCxnSpPr>
          <p:nvPr/>
        </p:nvCxnSpPr>
        <p:spPr>
          <a:xfrm>
            <a:off x="5453031" y="-4556760"/>
            <a:ext cx="2743181" cy="7926132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D0D03643-08D5-477D-8BA8-FC615CD21215}"/>
              </a:ext>
            </a:extLst>
          </p:cNvPr>
          <p:cNvCxnSpPr>
            <a:cxnSpLocks/>
          </p:cNvCxnSpPr>
          <p:nvPr/>
        </p:nvCxnSpPr>
        <p:spPr>
          <a:xfrm>
            <a:off x="5455585" y="-4556760"/>
            <a:ext cx="0" cy="7918495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Connettore diritto 467">
            <a:extLst>
              <a:ext uri="{FF2B5EF4-FFF2-40B4-BE49-F238E27FC236}">
                <a16:creationId xmlns:a16="http://schemas.microsoft.com/office/drawing/2014/main" id="{1C740195-CD03-4C6C-B081-5B2D19E679AD}"/>
              </a:ext>
            </a:extLst>
          </p:cNvPr>
          <p:cNvCxnSpPr>
            <a:cxnSpLocks/>
          </p:cNvCxnSpPr>
          <p:nvPr/>
        </p:nvCxnSpPr>
        <p:spPr>
          <a:xfrm>
            <a:off x="5456952" y="-4556760"/>
            <a:ext cx="2939682" cy="11423758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DAA1E923-802A-4025-A216-C1B93900B3EE}"/>
              </a:ext>
            </a:extLst>
          </p:cNvPr>
          <p:cNvCxnSpPr>
            <a:cxnSpLocks/>
          </p:cNvCxnSpPr>
          <p:nvPr/>
        </p:nvCxnSpPr>
        <p:spPr>
          <a:xfrm>
            <a:off x="8020764" y="3361735"/>
            <a:ext cx="0" cy="194684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Connettore diritto 481">
            <a:extLst>
              <a:ext uri="{FF2B5EF4-FFF2-40B4-BE49-F238E27FC236}">
                <a16:creationId xmlns:a16="http://schemas.microsoft.com/office/drawing/2014/main" id="{9E5B3938-D33D-4F43-AF28-570D8700B87A}"/>
              </a:ext>
            </a:extLst>
          </p:cNvPr>
          <p:cNvCxnSpPr/>
          <p:nvPr/>
        </p:nvCxnSpPr>
        <p:spPr>
          <a:xfrm>
            <a:off x="9641269" y="1384062"/>
            <a:ext cx="0" cy="197767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4" name="Connettore diritto 483">
            <a:extLst>
              <a:ext uri="{FF2B5EF4-FFF2-40B4-BE49-F238E27FC236}">
                <a16:creationId xmlns:a16="http://schemas.microsoft.com/office/drawing/2014/main" id="{8A127572-04E2-42F0-A3DE-075A7CE329E5}"/>
              </a:ext>
            </a:extLst>
          </p:cNvPr>
          <p:cNvCxnSpPr>
            <a:cxnSpLocks/>
          </p:cNvCxnSpPr>
          <p:nvPr/>
        </p:nvCxnSpPr>
        <p:spPr>
          <a:xfrm flipV="1">
            <a:off x="8020764" y="1384062"/>
            <a:ext cx="1620355" cy="197767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Connettore diritto 492">
            <a:extLst>
              <a:ext uri="{FF2B5EF4-FFF2-40B4-BE49-F238E27FC236}">
                <a16:creationId xmlns:a16="http://schemas.microsoft.com/office/drawing/2014/main" id="{82625225-290E-4706-A99B-DCBADDA3A9E3}"/>
              </a:ext>
            </a:extLst>
          </p:cNvPr>
          <p:cNvCxnSpPr>
            <a:cxnSpLocks/>
          </p:cNvCxnSpPr>
          <p:nvPr/>
        </p:nvCxnSpPr>
        <p:spPr>
          <a:xfrm flipH="1">
            <a:off x="8013932" y="3351371"/>
            <a:ext cx="1631224" cy="196424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3" name="Connettore diritto 502">
            <a:extLst>
              <a:ext uri="{FF2B5EF4-FFF2-40B4-BE49-F238E27FC236}">
                <a16:creationId xmlns:a16="http://schemas.microsoft.com/office/drawing/2014/main" id="{A5B39B5D-6E21-4BFC-BA85-5A63D7C9EA6A}"/>
              </a:ext>
            </a:extLst>
          </p:cNvPr>
          <p:cNvCxnSpPr>
            <a:cxnSpLocks/>
          </p:cNvCxnSpPr>
          <p:nvPr/>
        </p:nvCxnSpPr>
        <p:spPr>
          <a:xfrm>
            <a:off x="8615918" y="2629861"/>
            <a:ext cx="0" cy="195704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054CBC3F-2B36-4D91-B0D9-D1FAD1584CF4}"/>
              </a:ext>
            </a:extLst>
          </p:cNvPr>
          <p:cNvCxnSpPr>
            <a:cxnSpLocks/>
          </p:cNvCxnSpPr>
          <p:nvPr/>
        </p:nvCxnSpPr>
        <p:spPr>
          <a:xfrm>
            <a:off x="9416114" y="1639765"/>
            <a:ext cx="0" cy="199542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7D11AE03-BB32-4EE7-8442-3641C560B9CC}"/>
              </a:ext>
            </a:extLst>
          </p:cNvPr>
          <p:cNvCxnSpPr>
            <a:cxnSpLocks/>
          </p:cNvCxnSpPr>
          <p:nvPr/>
        </p:nvCxnSpPr>
        <p:spPr>
          <a:xfrm flipV="1">
            <a:off x="8620827" y="1649349"/>
            <a:ext cx="803489" cy="98051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3F512E6C-4325-4C7E-9C38-11EC4E25C1EE}"/>
              </a:ext>
            </a:extLst>
          </p:cNvPr>
          <p:cNvCxnSpPr>
            <a:cxnSpLocks/>
          </p:cNvCxnSpPr>
          <p:nvPr/>
        </p:nvCxnSpPr>
        <p:spPr>
          <a:xfrm flipV="1">
            <a:off x="8611284" y="3627953"/>
            <a:ext cx="804830" cy="973133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C729C8F4-2C21-47E8-9C75-669EF2D1B3B2}"/>
              </a:ext>
            </a:extLst>
          </p:cNvPr>
          <p:cNvCxnSpPr>
            <a:cxnSpLocks/>
          </p:cNvCxnSpPr>
          <p:nvPr/>
        </p:nvCxnSpPr>
        <p:spPr>
          <a:xfrm>
            <a:off x="8966086" y="17995"/>
            <a:ext cx="1020880" cy="3338026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nettore diritto 230">
            <a:extLst>
              <a:ext uri="{FF2B5EF4-FFF2-40B4-BE49-F238E27FC236}">
                <a16:creationId xmlns:a16="http://schemas.microsoft.com/office/drawing/2014/main" id="{2BAFA4DB-5A56-41C0-8E40-4DE3F909E5D4}"/>
              </a:ext>
            </a:extLst>
          </p:cNvPr>
          <p:cNvCxnSpPr>
            <a:cxnSpLocks/>
          </p:cNvCxnSpPr>
          <p:nvPr/>
        </p:nvCxnSpPr>
        <p:spPr>
          <a:xfrm flipH="1" flipV="1">
            <a:off x="9921191" y="3177765"/>
            <a:ext cx="189045" cy="176734"/>
          </a:xfrm>
          <a:prstGeom prst="line">
            <a:avLst/>
          </a:prstGeom>
          <a:ln w="31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FD43D642-D66B-46AF-938E-5A75918A05C2}"/>
              </a:ext>
            </a:extLst>
          </p:cNvPr>
          <p:cNvCxnSpPr>
            <a:cxnSpLocks/>
          </p:cNvCxnSpPr>
          <p:nvPr/>
        </p:nvCxnSpPr>
        <p:spPr>
          <a:xfrm flipH="1">
            <a:off x="9936591" y="2670073"/>
            <a:ext cx="176975" cy="695084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EE2D7A7C-757A-4411-915A-A99B6C1BAA21}"/>
              </a:ext>
            </a:extLst>
          </p:cNvPr>
          <p:cNvCxnSpPr>
            <a:cxnSpLocks/>
          </p:cNvCxnSpPr>
          <p:nvPr/>
        </p:nvCxnSpPr>
        <p:spPr>
          <a:xfrm flipV="1">
            <a:off x="10113388" y="2667000"/>
            <a:ext cx="0" cy="688262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A0E3DCE4-EBEA-4BF2-A6DF-9F27399127C2}"/>
              </a:ext>
            </a:extLst>
          </p:cNvPr>
          <p:cNvCxnSpPr>
            <a:cxnSpLocks/>
          </p:cNvCxnSpPr>
          <p:nvPr/>
        </p:nvCxnSpPr>
        <p:spPr>
          <a:xfrm flipH="1">
            <a:off x="9370034" y="2668172"/>
            <a:ext cx="744198" cy="4171833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F9228923-0ED3-42C0-96B5-CF6D148F2E17}"/>
              </a:ext>
            </a:extLst>
          </p:cNvPr>
          <p:cNvCxnSpPr>
            <a:cxnSpLocks/>
          </p:cNvCxnSpPr>
          <p:nvPr/>
        </p:nvCxnSpPr>
        <p:spPr>
          <a:xfrm>
            <a:off x="9705844" y="3356669"/>
            <a:ext cx="0" cy="158682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ttore diritto 252">
            <a:extLst>
              <a:ext uri="{FF2B5EF4-FFF2-40B4-BE49-F238E27FC236}">
                <a16:creationId xmlns:a16="http://schemas.microsoft.com/office/drawing/2014/main" id="{18F64643-347E-4EDF-8216-0F06F00C8D4F}"/>
              </a:ext>
            </a:extLst>
          </p:cNvPr>
          <p:cNvCxnSpPr>
            <a:cxnSpLocks/>
          </p:cNvCxnSpPr>
          <p:nvPr/>
        </p:nvCxnSpPr>
        <p:spPr>
          <a:xfrm>
            <a:off x="9360905" y="1302139"/>
            <a:ext cx="0" cy="205312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CF281A47-3C3E-4435-BC74-D9C52CE77AEE}"/>
              </a:ext>
            </a:extLst>
          </p:cNvPr>
          <p:cNvCxnSpPr>
            <a:cxnSpLocks/>
          </p:cNvCxnSpPr>
          <p:nvPr/>
        </p:nvCxnSpPr>
        <p:spPr>
          <a:xfrm flipH="1" flipV="1">
            <a:off x="9361541" y="1302141"/>
            <a:ext cx="342540" cy="206084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9E6BABA5-B56B-46E6-A139-FA66D09B6F84}"/>
              </a:ext>
            </a:extLst>
          </p:cNvPr>
          <p:cNvCxnSpPr>
            <a:cxnSpLocks/>
          </p:cNvCxnSpPr>
          <p:nvPr/>
        </p:nvCxnSpPr>
        <p:spPr>
          <a:xfrm>
            <a:off x="9360414" y="3359470"/>
            <a:ext cx="343667" cy="15854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3D43F793-C3EE-49A6-B60F-2FA37BA41FF5}"/>
              </a:ext>
            </a:extLst>
          </p:cNvPr>
          <p:cNvCxnSpPr>
            <a:cxnSpLocks/>
          </p:cNvCxnSpPr>
          <p:nvPr/>
        </p:nvCxnSpPr>
        <p:spPr>
          <a:xfrm>
            <a:off x="9625879" y="2898735"/>
            <a:ext cx="0" cy="168817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2C8B6322-2CF4-4421-AF03-447EA6F78C50}"/>
              </a:ext>
            </a:extLst>
          </p:cNvPr>
          <p:cNvCxnSpPr>
            <a:cxnSpLocks/>
          </p:cNvCxnSpPr>
          <p:nvPr/>
        </p:nvCxnSpPr>
        <p:spPr>
          <a:xfrm>
            <a:off x="9416053" y="3627335"/>
            <a:ext cx="209826" cy="95957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8E2D89F0-6BD9-49F3-901F-0B5F540EFB6B}"/>
              </a:ext>
            </a:extLst>
          </p:cNvPr>
          <p:cNvCxnSpPr>
            <a:cxnSpLocks/>
          </p:cNvCxnSpPr>
          <p:nvPr/>
        </p:nvCxnSpPr>
        <p:spPr>
          <a:xfrm>
            <a:off x="9416950" y="1654132"/>
            <a:ext cx="210954" cy="1249449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FF6F09AB-D601-4C19-9A7C-7330EFC4AD41}"/>
              </a:ext>
            </a:extLst>
          </p:cNvPr>
          <p:cNvCxnSpPr>
            <a:cxnSpLocks/>
          </p:cNvCxnSpPr>
          <p:nvPr/>
        </p:nvCxnSpPr>
        <p:spPr>
          <a:xfrm>
            <a:off x="2587787" y="1223053"/>
            <a:ext cx="7971994" cy="2136092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nettore diritto 203">
            <a:extLst>
              <a:ext uri="{FF2B5EF4-FFF2-40B4-BE49-F238E27FC236}">
                <a16:creationId xmlns:a16="http://schemas.microsoft.com/office/drawing/2014/main" id="{298BE7C2-0841-497B-8905-07BF0E6222D8}"/>
              </a:ext>
            </a:extLst>
          </p:cNvPr>
          <p:cNvCxnSpPr>
            <a:cxnSpLocks/>
          </p:cNvCxnSpPr>
          <p:nvPr/>
        </p:nvCxnSpPr>
        <p:spPr>
          <a:xfrm>
            <a:off x="10110235" y="2667000"/>
            <a:ext cx="1916924" cy="3040554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nettore diritto 289">
            <a:extLst>
              <a:ext uri="{FF2B5EF4-FFF2-40B4-BE49-F238E27FC236}">
                <a16:creationId xmlns:a16="http://schemas.microsoft.com/office/drawing/2014/main" id="{B6BF17A7-AE44-47F1-8317-1E6484D3CFAB}"/>
              </a:ext>
            </a:extLst>
          </p:cNvPr>
          <p:cNvCxnSpPr>
            <a:cxnSpLocks/>
          </p:cNvCxnSpPr>
          <p:nvPr/>
        </p:nvCxnSpPr>
        <p:spPr>
          <a:xfrm>
            <a:off x="11327870" y="3361735"/>
            <a:ext cx="0" cy="12453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C15A5545-65F0-4CA8-9B22-4552496D49C5}"/>
              </a:ext>
            </a:extLst>
          </p:cNvPr>
          <p:cNvCxnSpPr/>
          <p:nvPr/>
        </p:nvCxnSpPr>
        <p:spPr>
          <a:xfrm flipH="1">
            <a:off x="8611284" y="4591421"/>
            <a:ext cx="271658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0F730960-AF94-45FD-A092-51CAAB9EEF2B}"/>
              </a:ext>
            </a:extLst>
          </p:cNvPr>
          <p:cNvCxnSpPr/>
          <p:nvPr/>
        </p:nvCxnSpPr>
        <p:spPr>
          <a:xfrm>
            <a:off x="8611284" y="4589163"/>
            <a:ext cx="1014595" cy="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nettore diritto 296">
            <a:extLst>
              <a:ext uri="{FF2B5EF4-FFF2-40B4-BE49-F238E27FC236}">
                <a16:creationId xmlns:a16="http://schemas.microsoft.com/office/drawing/2014/main" id="{E4133330-C3BB-4246-B412-39E4DD2CBCBB}"/>
              </a:ext>
            </a:extLst>
          </p:cNvPr>
          <p:cNvCxnSpPr>
            <a:cxnSpLocks/>
          </p:cNvCxnSpPr>
          <p:nvPr/>
        </p:nvCxnSpPr>
        <p:spPr>
          <a:xfrm>
            <a:off x="8607522" y="2630106"/>
            <a:ext cx="2720348" cy="72891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6DF0BF95-B947-4127-A293-B954B7992F9C}"/>
              </a:ext>
            </a:extLst>
          </p:cNvPr>
          <p:cNvCxnSpPr/>
          <p:nvPr/>
        </p:nvCxnSpPr>
        <p:spPr>
          <a:xfrm>
            <a:off x="8611284" y="2629861"/>
            <a:ext cx="1014595" cy="268874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2109AAE-98D4-4E3B-BB75-918B4473DB27}"/>
              </a:ext>
            </a:extLst>
          </p:cNvPr>
          <p:cNvSpPr txBox="1"/>
          <p:nvPr/>
        </p:nvSpPr>
        <p:spPr>
          <a:xfrm>
            <a:off x="67088" y="2278856"/>
            <a:ext cx="2026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Piani delle facce della piramide: 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, 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, 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3</a:t>
            </a:r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, 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69941A9-B5CE-43DF-8B94-01C0800DA213}"/>
              </a:ext>
            </a:extLst>
          </p:cNvPr>
          <p:cNvSpPr txBox="1"/>
          <p:nvPr/>
        </p:nvSpPr>
        <p:spPr>
          <a:xfrm>
            <a:off x="-20802" y="2062015"/>
            <a:ext cx="27360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Piano della faccia del prisma </a:t>
            </a:r>
            <a:r>
              <a:rPr lang="it-IT" sz="1400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48" name="CasellaDiTesto 147">
            <a:extLst>
              <a:ext uri="{FF2B5EF4-FFF2-40B4-BE49-F238E27FC236}">
                <a16:creationId xmlns:a16="http://schemas.microsoft.com/office/drawing/2014/main" id="{FE40AEA2-AEFB-477C-93A2-F0613B5B197C}"/>
              </a:ext>
            </a:extLst>
          </p:cNvPr>
          <p:cNvSpPr txBox="1"/>
          <p:nvPr/>
        </p:nvSpPr>
        <p:spPr>
          <a:xfrm>
            <a:off x="11567869" y="4344040"/>
            <a:ext cx="5379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64" name="CasellaDiTesto 163">
            <a:extLst>
              <a:ext uri="{FF2B5EF4-FFF2-40B4-BE49-F238E27FC236}">
                <a16:creationId xmlns:a16="http://schemas.microsoft.com/office/drawing/2014/main" id="{40F7AB48-4C87-4CD7-934F-8A42C485D907}"/>
              </a:ext>
            </a:extLst>
          </p:cNvPr>
          <p:cNvSpPr txBox="1"/>
          <p:nvPr/>
        </p:nvSpPr>
        <p:spPr>
          <a:xfrm>
            <a:off x="0" y="4618002"/>
            <a:ext cx="2432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</a:rPr>
              <a:t>P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iano della faccia del prisma </a:t>
            </a:r>
            <a:r>
              <a:rPr lang="it-IT" sz="1400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17FC885-9239-45A5-86FB-FD9170BB9A68}"/>
              </a:ext>
            </a:extLst>
          </p:cNvPr>
          <p:cNvSpPr txBox="1"/>
          <p:nvPr/>
        </p:nvSpPr>
        <p:spPr>
          <a:xfrm>
            <a:off x="0" y="5136640"/>
            <a:ext cx="26964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Piani delle facce della piramide 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3</a:t>
            </a:r>
          </a:p>
        </p:txBody>
      </p: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02FC0BDE-2B40-4DEE-88EE-B0D6EAB9B5FC}"/>
              </a:ext>
            </a:extLst>
          </p:cNvPr>
          <p:cNvCxnSpPr>
            <a:cxnSpLocks/>
          </p:cNvCxnSpPr>
          <p:nvPr/>
        </p:nvCxnSpPr>
        <p:spPr>
          <a:xfrm>
            <a:off x="7260408" y="3348247"/>
            <a:ext cx="0" cy="212680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4A3E62F8-E71B-412E-8365-86E3C5092001}"/>
              </a:ext>
            </a:extLst>
          </p:cNvPr>
          <p:cNvCxnSpPr>
            <a:cxnSpLocks/>
          </p:cNvCxnSpPr>
          <p:nvPr/>
        </p:nvCxnSpPr>
        <p:spPr>
          <a:xfrm>
            <a:off x="5652914" y="3348247"/>
            <a:ext cx="0" cy="24599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23438C54-E62D-459E-937E-6B5B40954D07}"/>
              </a:ext>
            </a:extLst>
          </p:cNvPr>
          <p:cNvCxnSpPr>
            <a:cxnSpLocks/>
          </p:cNvCxnSpPr>
          <p:nvPr/>
        </p:nvCxnSpPr>
        <p:spPr>
          <a:xfrm flipH="1">
            <a:off x="7258207" y="2842752"/>
            <a:ext cx="120621" cy="52662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EB1EA775-60ED-4A61-8E1F-173040E88977}"/>
              </a:ext>
            </a:extLst>
          </p:cNvPr>
          <p:cNvCxnSpPr>
            <a:cxnSpLocks/>
          </p:cNvCxnSpPr>
          <p:nvPr/>
        </p:nvCxnSpPr>
        <p:spPr>
          <a:xfrm flipH="1" flipV="1">
            <a:off x="7603367" y="3359587"/>
            <a:ext cx="1633404" cy="379878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927F191F-09F9-403F-B47E-EAB4BFAE1B2B}"/>
              </a:ext>
            </a:extLst>
          </p:cNvPr>
          <p:cNvCxnSpPr>
            <a:cxnSpLocks/>
          </p:cNvCxnSpPr>
          <p:nvPr/>
        </p:nvCxnSpPr>
        <p:spPr>
          <a:xfrm flipV="1">
            <a:off x="7605093" y="3359401"/>
            <a:ext cx="9226257" cy="16284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C5D5419B-2BC9-438B-A351-9593ED32A4FD}"/>
              </a:ext>
            </a:extLst>
          </p:cNvPr>
          <p:cNvCxnSpPr>
            <a:cxnSpLocks/>
          </p:cNvCxnSpPr>
          <p:nvPr/>
        </p:nvCxnSpPr>
        <p:spPr>
          <a:xfrm>
            <a:off x="6019734" y="3352137"/>
            <a:ext cx="110387" cy="62567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Connettore diritto 449">
            <a:extLst>
              <a:ext uri="{FF2B5EF4-FFF2-40B4-BE49-F238E27FC236}">
                <a16:creationId xmlns:a16="http://schemas.microsoft.com/office/drawing/2014/main" id="{29A092EC-54C5-4799-808C-11CC3FBCCA93}"/>
              </a:ext>
            </a:extLst>
          </p:cNvPr>
          <p:cNvCxnSpPr>
            <a:cxnSpLocks/>
          </p:cNvCxnSpPr>
          <p:nvPr/>
        </p:nvCxnSpPr>
        <p:spPr>
          <a:xfrm flipH="1">
            <a:off x="6017557" y="3341864"/>
            <a:ext cx="110733" cy="139433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Connettore diritto 463">
            <a:extLst>
              <a:ext uri="{FF2B5EF4-FFF2-40B4-BE49-F238E27FC236}">
                <a16:creationId xmlns:a16="http://schemas.microsoft.com/office/drawing/2014/main" id="{9524DBF7-0846-4A0B-8CC2-68A4A913BA7E}"/>
              </a:ext>
            </a:extLst>
          </p:cNvPr>
          <p:cNvCxnSpPr/>
          <p:nvPr/>
        </p:nvCxnSpPr>
        <p:spPr>
          <a:xfrm>
            <a:off x="6022340" y="3356020"/>
            <a:ext cx="0" cy="140151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DF2CAF85-D098-46C9-9C5F-6009666FE8A1}"/>
              </a:ext>
            </a:extLst>
          </p:cNvPr>
          <p:cNvCxnSpPr>
            <a:cxnSpLocks/>
          </p:cNvCxnSpPr>
          <p:nvPr/>
        </p:nvCxnSpPr>
        <p:spPr>
          <a:xfrm flipH="1" flipV="1">
            <a:off x="6016999" y="-3898027"/>
            <a:ext cx="555162" cy="725644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CF78B8A-CF87-45C0-AD9F-C2F2FA01038E}"/>
              </a:ext>
            </a:extLst>
          </p:cNvPr>
          <p:cNvSpPr txBox="1"/>
          <p:nvPr/>
        </p:nvSpPr>
        <p:spPr>
          <a:xfrm>
            <a:off x="-778" y="2739939"/>
            <a:ext cx="286262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Infine il poligono d’intersezione di </a:t>
            </a:r>
            <a:r>
              <a:rPr lang="it-IT" sz="1400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con i piani 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41731A8B-8D33-4E03-9BB2-20A6C2669CB8}"/>
              </a:ext>
            </a:extLst>
          </p:cNvPr>
          <p:cNvSpPr txBox="1"/>
          <p:nvPr/>
        </p:nvSpPr>
        <p:spPr>
          <a:xfrm>
            <a:off x="31464" y="5694898"/>
            <a:ext cx="28268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Infine il poligono d’intersezione del piano </a:t>
            </a:r>
            <a:r>
              <a:rPr lang="it-IT" sz="1400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con i piani 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</a:p>
        </p:txBody>
      </p: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BAB4728D-F31F-44EE-8253-07A7844CE0DC}"/>
              </a:ext>
            </a:extLst>
          </p:cNvPr>
          <p:cNvCxnSpPr>
            <a:cxnSpLocks/>
          </p:cNvCxnSpPr>
          <p:nvPr/>
        </p:nvCxnSpPr>
        <p:spPr>
          <a:xfrm flipV="1">
            <a:off x="5096113" y="438067"/>
            <a:ext cx="1253044" cy="291719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olo 10">
            <a:extLst>
              <a:ext uri="{FF2B5EF4-FFF2-40B4-BE49-F238E27FC236}">
                <a16:creationId xmlns:a16="http://schemas.microsoft.com/office/drawing/2014/main" id="{9B0CD240-D51E-4405-A677-D1E3AEB86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9030"/>
            <a:ext cx="3918874" cy="518578"/>
          </a:xfrm>
        </p:spPr>
        <p:txBody>
          <a:bodyPr>
            <a:norm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Piramidi e faccia posteriore bassa del prisma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2DB76288-6288-42DA-A4D4-999D357E5100}"/>
              </a:ext>
            </a:extLst>
          </p:cNvPr>
          <p:cNvSpPr txBox="1"/>
          <p:nvPr/>
        </p:nvSpPr>
        <p:spPr>
          <a:xfrm>
            <a:off x="10719" y="592547"/>
            <a:ext cx="27360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Piramide quadrata </a:t>
            </a:r>
            <a:r>
              <a:rPr lang="it-IT" sz="1400" dirty="0">
                <a:latin typeface="Comic Sans MS" panose="030F0702030302020204" pitchFamily="66" charset="0"/>
              </a:rPr>
              <a:t>e 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faccia posteriore bassa del prisma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B451C0C-21E1-4B63-9B4B-FBE0FE2C5772}"/>
              </a:ext>
            </a:extLst>
          </p:cNvPr>
          <p:cNvSpPr txBox="1"/>
          <p:nvPr/>
        </p:nvSpPr>
        <p:spPr>
          <a:xfrm>
            <a:off x="11935" y="1109271"/>
            <a:ext cx="2541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Definiamo la tracce di alcuni spigoli della piramide fuori dello schermo</a:t>
            </a:r>
          </a:p>
        </p:txBody>
      </p:sp>
      <p:sp>
        <p:nvSpPr>
          <p:cNvPr id="165" name="CasellaDiTesto 164">
            <a:extLst>
              <a:ext uri="{FF2B5EF4-FFF2-40B4-BE49-F238E27FC236}">
                <a16:creationId xmlns:a16="http://schemas.microsoft.com/office/drawing/2014/main" id="{095B716D-A3E0-46E8-962F-4617BF1644A8}"/>
              </a:ext>
            </a:extLst>
          </p:cNvPr>
          <p:cNvSpPr txBox="1"/>
          <p:nvPr/>
        </p:nvSpPr>
        <p:spPr>
          <a:xfrm>
            <a:off x="-4908" y="3871442"/>
            <a:ext cx="28192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Definiamo la tracce di alcuni spigoli della piramide fuori dello schermo</a:t>
            </a:r>
          </a:p>
        </p:txBody>
      </p:sp>
      <p:sp>
        <p:nvSpPr>
          <p:cNvPr id="171" name="Pulsante di azione: vuoto 170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0A37CB5-7C1B-4E10-B18F-30970A838110}"/>
              </a:ext>
            </a:extLst>
          </p:cNvPr>
          <p:cNvSpPr/>
          <p:nvPr/>
        </p:nvSpPr>
        <p:spPr>
          <a:xfrm>
            <a:off x="10812000" y="33312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Comic Sans MS" panose="030F0702030302020204" pitchFamily="66" charset="0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917197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5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5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6" dur="5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9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3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4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9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5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1" dur="5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5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8"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1" dur="5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4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2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8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3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6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fill="hold">
                      <p:stCondLst>
                        <p:cond delay="indefinite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7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0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3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6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>
                      <p:stCondLst>
                        <p:cond delay="indefinite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1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4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7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8" fill="hold">
                      <p:stCondLst>
                        <p:cond delay="indefinite"/>
                      </p:stCondLst>
                      <p:childTnLst>
                        <p:par>
                          <p:cTn id="439" fill="hold">
                            <p:stCondLst>
                              <p:cond delay="0"/>
                            </p:stCondLst>
                            <p:childTnLst>
                              <p:par>
                                <p:cTn id="4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1" dur="5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3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6"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9" dur="5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2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8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4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0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9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2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5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8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1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4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7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0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6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7" fill="hold">
                      <p:stCondLst>
                        <p:cond delay="indefinite"/>
                      </p:stCondLst>
                      <p:childTnLst>
                        <p:par>
                          <p:cTn id="528" fill="hold">
                            <p:stCondLst>
                              <p:cond delay="0"/>
                            </p:stCondLst>
                            <p:childTnLst>
                              <p:par>
                                <p:cTn id="5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8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1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4" dur="500"/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7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6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9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2" grpId="1"/>
      <p:bldP spid="338" grpId="0"/>
      <p:bldP spid="76" grpId="0"/>
      <p:bldP spid="76" grpId="1"/>
      <p:bldP spid="113" grpId="0"/>
      <p:bldP spid="113" grpId="1"/>
      <p:bldP spid="114" grpId="0"/>
      <p:bldP spid="114" grpId="1"/>
      <p:bldP spid="161" grpId="0"/>
      <p:bldP spid="161" grpId="1"/>
      <p:bldP spid="162" grpId="0"/>
      <p:bldP spid="162" grpId="1"/>
      <p:bldP spid="191" grpId="0"/>
      <p:bldP spid="191" grpId="1"/>
      <p:bldP spid="192" grpId="0"/>
      <p:bldP spid="192" grpId="1"/>
      <p:bldP spid="125" grpId="0"/>
      <p:bldP spid="166" grpId="0"/>
      <p:bldP spid="166" grpId="1"/>
      <p:bldP spid="167" grpId="0"/>
      <p:bldP spid="167" grpId="1"/>
      <p:bldP spid="215" grpId="0"/>
      <p:bldP spid="215" grpId="1"/>
      <p:bldP spid="216" grpId="0"/>
      <p:bldP spid="216" grpId="1"/>
      <p:bldP spid="248" grpId="0"/>
      <p:bldP spid="248" grpId="1"/>
      <p:bldP spid="261" grpId="0"/>
      <p:bldP spid="261" grpId="1"/>
      <p:bldP spid="3" grpId="0"/>
      <p:bldP spid="9" grpId="0"/>
      <p:bldP spid="148" grpId="0"/>
      <p:bldP spid="164" grpId="0"/>
      <p:bldP spid="6" grpId="0"/>
      <p:bldP spid="8" grpId="0" animBg="1"/>
      <p:bldP spid="15" grpId="0"/>
      <p:bldP spid="17" grpId="0"/>
      <p:bldP spid="13" grpId="0"/>
      <p:bldP spid="1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E8E29A9F-46DB-4082-8C8C-310EDF3E27A1}"/>
              </a:ext>
            </a:extLst>
          </p:cNvPr>
          <p:cNvCxnSpPr>
            <a:cxnSpLocks/>
          </p:cNvCxnSpPr>
          <p:nvPr/>
        </p:nvCxnSpPr>
        <p:spPr>
          <a:xfrm>
            <a:off x="-593351" y="3358313"/>
            <a:ext cx="2042879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CasellaDiTesto 369">
            <a:extLst>
              <a:ext uri="{FF2B5EF4-FFF2-40B4-BE49-F238E27FC236}">
                <a16:creationId xmlns:a16="http://schemas.microsoft.com/office/drawing/2014/main" id="{06505796-CCEB-4E12-ABC8-3AB6974B4AA1}"/>
              </a:ext>
            </a:extLst>
          </p:cNvPr>
          <p:cNvSpPr txBox="1"/>
          <p:nvPr/>
        </p:nvSpPr>
        <p:spPr>
          <a:xfrm>
            <a:off x="12000" y="17995"/>
            <a:ext cx="12168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A FACCE  (2)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53D0D0EA-7067-4043-9AC6-BDF74F3B1BD4}"/>
              </a:ext>
            </a:extLst>
          </p:cNvPr>
          <p:cNvSpPr txBox="1"/>
          <p:nvPr/>
        </p:nvSpPr>
        <p:spPr>
          <a:xfrm>
            <a:off x="11760510" y="3117428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477" name="Connettore diritto 476">
            <a:extLst>
              <a:ext uri="{FF2B5EF4-FFF2-40B4-BE49-F238E27FC236}">
                <a16:creationId xmlns:a16="http://schemas.microsoft.com/office/drawing/2014/main" id="{36024AD1-8046-4FB1-B49A-2B514E880EFD}"/>
              </a:ext>
            </a:extLst>
          </p:cNvPr>
          <p:cNvCxnSpPr>
            <a:cxnSpLocks/>
          </p:cNvCxnSpPr>
          <p:nvPr/>
        </p:nvCxnSpPr>
        <p:spPr>
          <a:xfrm>
            <a:off x="8198204" y="2726370"/>
            <a:ext cx="0" cy="641308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Connettore diritto 478">
            <a:extLst>
              <a:ext uri="{FF2B5EF4-FFF2-40B4-BE49-F238E27FC236}">
                <a16:creationId xmlns:a16="http://schemas.microsoft.com/office/drawing/2014/main" id="{62A532CC-EF2B-4F57-B613-7616F22C3C21}"/>
              </a:ext>
            </a:extLst>
          </p:cNvPr>
          <p:cNvCxnSpPr>
            <a:cxnSpLocks/>
          </p:cNvCxnSpPr>
          <p:nvPr/>
        </p:nvCxnSpPr>
        <p:spPr>
          <a:xfrm>
            <a:off x="9440237" y="1568375"/>
            <a:ext cx="0" cy="1799303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Connettore diritto 480">
            <a:extLst>
              <a:ext uri="{FF2B5EF4-FFF2-40B4-BE49-F238E27FC236}">
                <a16:creationId xmlns:a16="http://schemas.microsoft.com/office/drawing/2014/main" id="{241FB1C8-7C18-4517-8D68-8AB90735CFF8}"/>
              </a:ext>
            </a:extLst>
          </p:cNvPr>
          <p:cNvCxnSpPr>
            <a:cxnSpLocks/>
          </p:cNvCxnSpPr>
          <p:nvPr/>
        </p:nvCxnSpPr>
        <p:spPr>
          <a:xfrm>
            <a:off x="9938314" y="3192238"/>
            <a:ext cx="0" cy="165542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6" name="Connettore diritto 485">
            <a:extLst>
              <a:ext uri="{FF2B5EF4-FFF2-40B4-BE49-F238E27FC236}">
                <a16:creationId xmlns:a16="http://schemas.microsoft.com/office/drawing/2014/main" id="{FE879083-F0D7-44AA-A8FF-88CFBE434FBF}"/>
              </a:ext>
            </a:extLst>
          </p:cNvPr>
          <p:cNvCxnSpPr>
            <a:cxnSpLocks/>
          </p:cNvCxnSpPr>
          <p:nvPr/>
        </p:nvCxnSpPr>
        <p:spPr>
          <a:xfrm>
            <a:off x="9190705" y="2494772"/>
            <a:ext cx="0" cy="3790611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54F0DF57-7725-45F4-A337-D589B93C244E}"/>
              </a:ext>
            </a:extLst>
          </p:cNvPr>
          <p:cNvCxnSpPr>
            <a:cxnSpLocks/>
          </p:cNvCxnSpPr>
          <p:nvPr/>
        </p:nvCxnSpPr>
        <p:spPr>
          <a:xfrm flipV="1">
            <a:off x="4540589" y="3602239"/>
            <a:ext cx="6438478" cy="138527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831884D4-51F1-41E1-8B90-A19CA9A2BB9B}"/>
              </a:ext>
            </a:extLst>
          </p:cNvPr>
          <p:cNvCxnSpPr>
            <a:cxnSpLocks/>
          </p:cNvCxnSpPr>
          <p:nvPr/>
        </p:nvCxnSpPr>
        <p:spPr>
          <a:xfrm flipV="1">
            <a:off x="4847152" y="3359915"/>
            <a:ext cx="14021645" cy="303121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743719F3-51D7-4E01-A447-6BA1385283DC}"/>
              </a:ext>
            </a:extLst>
          </p:cNvPr>
          <p:cNvCxnSpPr>
            <a:cxnSpLocks/>
          </p:cNvCxnSpPr>
          <p:nvPr/>
        </p:nvCxnSpPr>
        <p:spPr>
          <a:xfrm>
            <a:off x="4541456" y="4996342"/>
            <a:ext cx="303672" cy="14076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BFF341EC-CE49-412B-BA64-366DF131632A}"/>
              </a:ext>
            </a:extLst>
          </p:cNvPr>
          <p:cNvCxnSpPr>
            <a:cxnSpLocks/>
          </p:cNvCxnSpPr>
          <p:nvPr/>
        </p:nvCxnSpPr>
        <p:spPr>
          <a:xfrm>
            <a:off x="10983453" y="3599307"/>
            <a:ext cx="306129" cy="141900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F6A262E2-1CC7-4C3B-A5FB-5052D0038CD2}"/>
              </a:ext>
            </a:extLst>
          </p:cNvPr>
          <p:cNvCxnSpPr>
            <a:cxnSpLocks/>
          </p:cNvCxnSpPr>
          <p:nvPr/>
        </p:nvCxnSpPr>
        <p:spPr>
          <a:xfrm flipV="1">
            <a:off x="10983048" y="2033003"/>
            <a:ext cx="0" cy="15663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9263387E-2689-4B01-A6DD-F5F995291E3A}"/>
              </a:ext>
            </a:extLst>
          </p:cNvPr>
          <p:cNvCxnSpPr>
            <a:cxnSpLocks/>
          </p:cNvCxnSpPr>
          <p:nvPr/>
        </p:nvCxnSpPr>
        <p:spPr>
          <a:xfrm flipV="1">
            <a:off x="11135833" y="1129763"/>
            <a:ext cx="0" cy="31913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95B91B9B-E52C-438B-B887-C807D2408C89}"/>
              </a:ext>
            </a:extLst>
          </p:cNvPr>
          <p:cNvCxnSpPr>
            <a:cxnSpLocks/>
          </p:cNvCxnSpPr>
          <p:nvPr/>
        </p:nvCxnSpPr>
        <p:spPr>
          <a:xfrm flipV="1">
            <a:off x="11283133" y="2025731"/>
            <a:ext cx="0" cy="29706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5121D7BF-0D4A-4991-B906-491D47C19660}"/>
              </a:ext>
            </a:extLst>
          </p:cNvPr>
          <p:cNvCxnSpPr>
            <a:cxnSpLocks/>
          </p:cNvCxnSpPr>
          <p:nvPr/>
        </p:nvCxnSpPr>
        <p:spPr>
          <a:xfrm>
            <a:off x="4542269" y="2040404"/>
            <a:ext cx="0" cy="295672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BF130754-B42F-4E4C-84FE-15E56B1DC563}"/>
              </a:ext>
            </a:extLst>
          </p:cNvPr>
          <p:cNvCxnSpPr>
            <a:cxnSpLocks/>
          </p:cNvCxnSpPr>
          <p:nvPr/>
        </p:nvCxnSpPr>
        <p:spPr>
          <a:xfrm>
            <a:off x="4692349" y="1137164"/>
            <a:ext cx="0" cy="45545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9F985BBF-B843-4999-B4E1-7C38A6AF2E31}"/>
              </a:ext>
            </a:extLst>
          </p:cNvPr>
          <p:cNvCxnSpPr>
            <a:cxnSpLocks/>
          </p:cNvCxnSpPr>
          <p:nvPr/>
        </p:nvCxnSpPr>
        <p:spPr>
          <a:xfrm>
            <a:off x="4842144" y="2033003"/>
            <a:ext cx="0" cy="43581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FBD26719-C6BB-432A-A33D-99F423D6056F}"/>
              </a:ext>
            </a:extLst>
          </p:cNvPr>
          <p:cNvCxnSpPr>
            <a:cxnSpLocks/>
          </p:cNvCxnSpPr>
          <p:nvPr/>
        </p:nvCxnSpPr>
        <p:spPr>
          <a:xfrm>
            <a:off x="4692245" y="2933217"/>
            <a:ext cx="1079094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4A33D1A1-7F1A-4A80-8191-599C7FDE396F}"/>
              </a:ext>
            </a:extLst>
          </p:cNvPr>
          <p:cNvCxnSpPr>
            <a:cxnSpLocks/>
          </p:cNvCxnSpPr>
          <p:nvPr/>
        </p:nvCxnSpPr>
        <p:spPr>
          <a:xfrm>
            <a:off x="4692244" y="1139164"/>
            <a:ext cx="6442166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D1AEFF51-7BA7-4333-B831-14718AC0E358}"/>
              </a:ext>
            </a:extLst>
          </p:cNvPr>
          <p:cNvCxnSpPr/>
          <p:nvPr/>
        </p:nvCxnSpPr>
        <p:spPr>
          <a:xfrm>
            <a:off x="4691333" y="1137164"/>
            <a:ext cx="150811" cy="9032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EB03B3BC-6F35-4C0E-823D-A463E83BCE11}"/>
              </a:ext>
            </a:extLst>
          </p:cNvPr>
          <p:cNvCxnSpPr/>
          <p:nvPr/>
        </p:nvCxnSpPr>
        <p:spPr>
          <a:xfrm>
            <a:off x="4540591" y="2033132"/>
            <a:ext cx="150811" cy="9032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37CE12F7-E084-4636-87FB-9D8801303FBD}"/>
              </a:ext>
            </a:extLst>
          </p:cNvPr>
          <p:cNvCxnSpPr>
            <a:cxnSpLocks/>
          </p:cNvCxnSpPr>
          <p:nvPr/>
        </p:nvCxnSpPr>
        <p:spPr>
          <a:xfrm flipH="1">
            <a:off x="4691334" y="2040404"/>
            <a:ext cx="149590" cy="8895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67C7A9FE-41B0-429E-B93A-109DD7514AEC}"/>
              </a:ext>
            </a:extLst>
          </p:cNvPr>
          <p:cNvCxnSpPr/>
          <p:nvPr/>
        </p:nvCxnSpPr>
        <p:spPr>
          <a:xfrm flipH="1">
            <a:off x="4540589" y="1146240"/>
            <a:ext cx="150811" cy="8968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17CD15B6-8D05-4392-AC4A-DD9A3F89787E}"/>
              </a:ext>
            </a:extLst>
          </p:cNvPr>
          <p:cNvCxnSpPr/>
          <p:nvPr/>
        </p:nvCxnSpPr>
        <p:spPr>
          <a:xfrm>
            <a:off x="11135587" y="1129763"/>
            <a:ext cx="150811" cy="9032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7157A278-B914-43EF-B3E2-55D3F16A4D5F}"/>
              </a:ext>
            </a:extLst>
          </p:cNvPr>
          <p:cNvCxnSpPr/>
          <p:nvPr/>
        </p:nvCxnSpPr>
        <p:spPr>
          <a:xfrm>
            <a:off x="10984845" y="2025731"/>
            <a:ext cx="150811" cy="903240"/>
          </a:xfrm>
          <a:prstGeom prst="line">
            <a:avLst/>
          </a:prstGeom>
          <a:ln w="31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E10FE97A-AFED-4DB8-888E-EDC467E8CBFF}"/>
              </a:ext>
            </a:extLst>
          </p:cNvPr>
          <p:cNvCxnSpPr>
            <a:cxnSpLocks/>
          </p:cNvCxnSpPr>
          <p:nvPr/>
        </p:nvCxnSpPr>
        <p:spPr>
          <a:xfrm flipH="1">
            <a:off x="11134410" y="2040404"/>
            <a:ext cx="149523" cy="8891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F9B809F6-3495-4B8E-830B-5E6E8C4432C3}"/>
              </a:ext>
            </a:extLst>
          </p:cNvPr>
          <p:cNvCxnSpPr/>
          <p:nvPr/>
        </p:nvCxnSpPr>
        <p:spPr>
          <a:xfrm flipH="1">
            <a:off x="10984843" y="1138839"/>
            <a:ext cx="150811" cy="896832"/>
          </a:xfrm>
          <a:prstGeom prst="line">
            <a:avLst/>
          </a:prstGeom>
          <a:ln w="31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3F7F4C62-AE78-4561-8E17-BA1F596A6015}"/>
              </a:ext>
            </a:extLst>
          </p:cNvPr>
          <p:cNvCxnSpPr>
            <a:cxnSpLocks/>
          </p:cNvCxnSpPr>
          <p:nvPr/>
        </p:nvCxnSpPr>
        <p:spPr>
          <a:xfrm>
            <a:off x="4846361" y="2039093"/>
            <a:ext cx="14022436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tangolo 1">
            <a:extLst>
              <a:ext uri="{FF2B5EF4-FFF2-40B4-BE49-F238E27FC236}">
                <a16:creationId xmlns:a16="http://schemas.microsoft.com/office/drawing/2014/main" id="{946AFAE7-E98B-4816-8EA6-6AD58135F7A9}"/>
              </a:ext>
            </a:extLst>
          </p:cNvPr>
          <p:cNvSpPr/>
          <p:nvPr/>
        </p:nvSpPr>
        <p:spPr>
          <a:xfrm rot="2100000">
            <a:off x="5450922" y="4308479"/>
            <a:ext cx="1800000" cy="1800000"/>
          </a:xfrm>
          <a:prstGeom prst="rect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774B713-A4F9-4949-96DC-03438F1C9D08}"/>
              </a:ext>
            </a:extLst>
          </p:cNvPr>
          <p:cNvCxnSpPr>
            <a:cxnSpLocks/>
          </p:cNvCxnSpPr>
          <p:nvPr/>
        </p:nvCxnSpPr>
        <p:spPr>
          <a:xfrm>
            <a:off x="6127087" y="3955023"/>
            <a:ext cx="442293" cy="250691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2AB1882E-0008-4917-9C4E-91B7D1FFDA52}"/>
              </a:ext>
            </a:extLst>
          </p:cNvPr>
          <p:cNvCxnSpPr>
            <a:cxnSpLocks/>
          </p:cNvCxnSpPr>
          <p:nvPr/>
        </p:nvCxnSpPr>
        <p:spPr>
          <a:xfrm flipV="1">
            <a:off x="5097465" y="3359914"/>
            <a:ext cx="11733591" cy="207104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2C2A2C3B-9388-4BF8-8FD8-E64E9754D209}"/>
              </a:ext>
            </a:extLst>
          </p:cNvPr>
          <p:cNvCxnSpPr>
            <a:cxnSpLocks/>
          </p:cNvCxnSpPr>
          <p:nvPr/>
        </p:nvCxnSpPr>
        <p:spPr>
          <a:xfrm flipV="1">
            <a:off x="6128129" y="3358312"/>
            <a:ext cx="0" cy="59671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7BCE2D4E-3D4E-4F71-84D2-778010255B66}"/>
              </a:ext>
            </a:extLst>
          </p:cNvPr>
          <p:cNvCxnSpPr>
            <a:cxnSpLocks/>
          </p:cNvCxnSpPr>
          <p:nvPr/>
        </p:nvCxnSpPr>
        <p:spPr>
          <a:xfrm flipV="1">
            <a:off x="7603367" y="3358313"/>
            <a:ext cx="0" cy="163015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0F2ABE1D-A11A-48B3-9862-BE244EC4486E}"/>
              </a:ext>
            </a:extLst>
          </p:cNvPr>
          <p:cNvCxnSpPr>
            <a:cxnSpLocks/>
          </p:cNvCxnSpPr>
          <p:nvPr/>
        </p:nvCxnSpPr>
        <p:spPr>
          <a:xfrm flipV="1">
            <a:off x="6573534" y="3358313"/>
            <a:ext cx="0" cy="310362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D83F47DD-16A4-4381-A25C-22D93EF7F835}"/>
              </a:ext>
            </a:extLst>
          </p:cNvPr>
          <p:cNvCxnSpPr/>
          <p:nvPr/>
        </p:nvCxnSpPr>
        <p:spPr>
          <a:xfrm flipV="1">
            <a:off x="6350115" y="454042"/>
            <a:ext cx="0" cy="475410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B01D0304-1D54-49CE-8C62-515B881CEA60}"/>
              </a:ext>
            </a:extLst>
          </p:cNvPr>
          <p:cNvCxnSpPr>
            <a:cxnSpLocks/>
          </p:cNvCxnSpPr>
          <p:nvPr/>
        </p:nvCxnSpPr>
        <p:spPr>
          <a:xfrm flipH="1" flipV="1">
            <a:off x="6349157" y="454048"/>
            <a:ext cx="2887113" cy="671453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B1429DF9-7477-482C-AF8A-6DBECB842D4B}"/>
              </a:ext>
            </a:extLst>
          </p:cNvPr>
          <p:cNvCxnSpPr>
            <a:cxnSpLocks/>
          </p:cNvCxnSpPr>
          <p:nvPr/>
        </p:nvCxnSpPr>
        <p:spPr>
          <a:xfrm flipH="1" flipV="1">
            <a:off x="6020808" y="-3866285"/>
            <a:ext cx="558134" cy="729528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33C72A01-D040-4FA4-8422-971F037ED860}"/>
              </a:ext>
            </a:extLst>
          </p:cNvPr>
          <p:cNvCxnSpPr>
            <a:cxnSpLocks/>
          </p:cNvCxnSpPr>
          <p:nvPr/>
        </p:nvCxnSpPr>
        <p:spPr>
          <a:xfrm flipV="1">
            <a:off x="6127702" y="438067"/>
            <a:ext cx="222413" cy="292553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71129159-0E9E-4AA2-A475-FA6C1B636964}"/>
              </a:ext>
            </a:extLst>
          </p:cNvPr>
          <p:cNvCxnSpPr>
            <a:cxnSpLocks/>
          </p:cNvCxnSpPr>
          <p:nvPr/>
        </p:nvCxnSpPr>
        <p:spPr>
          <a:xfrm flipV="1">
            <a:off x="5097465" y="-4556760"/>
            <a:ext cx="3395577" cy="791456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395DF559-25EA-4114-917E-70A4348C986B}"/>
              </a:ext>
            </a:extLst>
          </p:cNvPr>
          <p:cNvCxnSpPr/>
          <p:nvPr/>
        </p:nvCxnSpPr>
        <p:spPr>
          <a:xfrm flipV="1">
            <a:off x="5097465" y="3357982"/>
            <a:ext cx="0" cy="207297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61AC2AF6-ADD9-44CF-A7A2-68C0E7447E85}"/>
              </a:ext>
            </a:extLst>
          </p:cNvPr>
          <p:cNvCxnSpPr>
            <a:cxnSpLocks/>
          </p:cNvCxnSpPr>
          <p:nvPr/>
        </p:nvCxnSpPr>
        <p:spPr>
          <a:xfrm>
            <a:off x="5275465" y="3355261"/>
            <a:ext cx="4943601" cy="346430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Connettore diritto 452">
            <a:extLst>
              <a:ext uri="{FF2B5EF4-FFF2-40B4-BE49-F238E27FC236}">
                <a16:creationId xmlns:a16="http://schemas.microsoft.com/office/drawing/2014/main" id="{1AACBD81-A0E1-4629-9B04-F919705E6678}"/>
              </a:ext>
            </a:extLst>
          </p:cNvPr>
          <p:cNvCxnSpPr>
            <a:cxnSpLocks/>
          </p:cNvCxnSpPr>
          <p:nvPr/>
        </p:nvCxnSpPr>
        <p:spPr>
          <a:xfrm>
            <a:off x="6020808" y="-3894667"/>
            <a:ext cx="0" cy="725827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Connettore diritto 468">
            <a:extLst>
              <a:ext uri="{FF2B5EF4-FFF2-40B4-BE49-F238E27FC236}">
                <a16:creationId xmlns:a16="http://schemas.microsoft.com/office/drawing/2014/main" id="{2B046F8F-EF4A-4CE6-A829-3B0790873B95}"/>
              </a:ext>
            </a:extLst>
          </p:cNvPr>
          <p:cNvCxnSpPr>
            <a:cxnSpLocks/>
          </p:cNvCxnSpPr>
          <p:nvPr/>
        </p:nvCxnSpPr>
        <p:spPr>
          <a:xfrm flipH="1" flipV="1">
            <a:off x="3482761" y="15188"/>
            <a:ext cx="3916472" cy="728070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Connettore diritto 504">
            <a:extLst>
              <a:ext uri="{FF2B5EF4-FFF2-40B4-BE49-F238E27FC236}">
                <a16:creationId xmlns:a16="http://schemas.microsoft.com/office/drawing/2014/main" id="{6A92858B-1F37-431F-9143-04369482F620}"/>
              </a:ext>
            </a:extLst>
          </p:cNvPr>
          <p:cNvCxnSpPr>
            <a:cxnSpLocks/>
          </p:cNvCxnSpPr>
          <p:nvPr/>
        </p:nvCxnSpPr>
        <p:spPr>
          <a:xfrm flipH="1">
            <a:off x="4125224" y="3352647"/>
            <a:ext cx="2424523" cy="346115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5A821027-C9C3-4CC6-952C-1242BF37197E}"/>
              </a:ext>
            </a:extLst>
          </p:cNvPr>
          <p:cNvCxnSpPr>
            <a:cxnSpLocks/>
          </p:cNvCxnSpPr>
          <p:nvPr/>
        </p:nvCxnSpPr>
        <p:spPr>
          <a:xfrm>
            <a:off x="16831056" y="-4556760"/>
            <a:ext cx="0" cy="1172534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3CFBAA79-AD6B-4688-BFC0-B8DFB59FF1A7}"/>
              </a:ext>
            </a:extLst>
          </p:cNvPr>
          <p:cNvCxnSpPr>
            <a:cxnSpLocks/>
          </p:cNvCxnSpPr>
          <p:nvPr/>
        </p:nvCxnSpPr>
        <p:spPr>
          <a:xfrm flipH="1">
            <a:off x="5697174" y="-4556760"/>
            <a:ext cx="3825723" cy="1016445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D8DFC871-2C2F-4AA1-927F-2BF516539674}"/>
              </a:ext>
            </a:extLst>
          </p:cNvPr>
          <p:cNvCxnSpPr>
            <a:cxnSpLocks/>
          </p:cNvCxnSpPr>
          <p:nvPr/>
        </p:nvCxnSpPr>
        <p:spPr>
          <a:xfrm>
            <a:off x="2144263" y="3359914"/>
            <a:ext cx="4899678" cy="343352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Connettore diritto 251">
            <a:extLst>
              <a:ext uri="{FF2B5EF4-FFF2-40B4-BE49-F238E27FC236}">
                <a16:creationId xmlns:a16="http://schemas.microsoft.com/office/drawing/2014/main" id="{2F94C2E4-664D-4019-BA72-C018511DFA66}"/>
              </a:ext>
            </a:extLst>
          </p:cNvPr>
          <p:cNvCxnSpPr>
            <a:cxnSpLocks/>
          </p:cNvCxnSpPr>
          <p:nvPr/>
        </p:nvCxnSpPr>
        <p:spPr>
          <a:xfrm flipH="1">
            <a:off x="6336120" y="3336999"/>
            <a:ext cx="2422205" cy="345784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D7779217-DA72-4A6F-A0B6-5ABCF552E8AD}"/>
              </a:ext>
            </a:extLst>
          </p:cNvPr>
          <p:cNvCxnSpPr>
            <a:cxnSpLocks/>
          </p:cNvCxnSpPr>
          <p:nvPr/>
        </p:nvCxnSpPr>
        <p:spPr>
          <a:xfrm flipV="1">
            <a:off x="4688053" y="3357982"/>
            <a:ext cx="10795133" cy="233370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2B3D5ACF-18B7-447B-AACF-7582A6D02E71}"/>
              </a:ext>
            </a:extLst>
          </p:cNvPr>
          <p:cNvCxnSpPr>
            <a:cxnSpLocks/>
          </p:cNvCxnSpPr>
          <p:nvPr/>
        </p:nvCxnSpPr>
        <p:spPr>
          <a:xfrm flipH="1">
            <a:off x="207142" y="-4556760"/>
            <a:ext cx="6189892" cy="1152269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0E889C6-8CE7-49C7-A778-E2C480A1B900}"/>
              </a:ext>
            </a:extLst>
          </p:cNvPr>
          <p:cNvCxnSpPr>
            <a:cxnSpLocks/>
          </p:cNvCxnSpPr>
          <p:nvPr/>
        </p:nvCxnSpPr>
        <p:spPr>
          <a:xfrm>
            <a:off x="15483186" y="2926837"/>
            <a:ext cx="0" cy="43094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318BEB5F-96D1-4C84-8FEE-307160B3532D}"/>
              </a:ext>
            </a:extLst>
          </p:cNvPr>
          <p:cNvCxnSpPr>
            <a:cxnSpLocks/>
          </p:cNvCxnSpPr>
          <p:nvPr/>
        </p:nvCxnSpPr>
        <p:spPr>
          <a:xfrm>
            <a:off x="18866285" y="2035515"/>
            <a:ext cx="0" cy="13321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9C8A8603-F35D-4185-92A1-9112594D8B62}"/>
              </a:ext>
            </a:extLst>
          </p:cNvPr>
          <p:cNvCxnSpPr>
            <a:cxnSpLocks/>
          </p:cNvCxnSpPr>
          <p:nvPr/>
        </p:nvCxnSpPr>
        <p:spPr>
          <a:xfrm flipH="1">
            <a:off x="160681" y="1988127"/>
            <a:ext cx="18903703" cy="498875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C7CD4475-3E15-4B29-9851-B16BEB300682}"/>
              </a:ext>
            </a:extLst>
          </p:cNvPr>
          <p:cNvCxnSpPr>
            <a:cxnSpLocks/>
          </p:cNvCxnSpPr>
          <p:nvPr/>
        </p:nvCxnSpPr>
        <p:spPr>
          <a:xfrm flipV="1">
            <a:off x="1649832" y="3352648"/>
            <a:ext cx="12244787" cy="264709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443DFEC5-0587-45BB-998F-422412680F9A}"/>
              </a:ext>
            </a:extLst>
          </p:cNvPr>
          <p:cNvCxnSpPr>
            <a:cxnSpLocks/>
          </p:cNvCxnSpPr>
          <p:nvPr/>
        </p:nvCxnSpPr>
        <p:spPr>
          <a:xfrm flipV="1">
            <a:off x="5244811" y="3352647"/>
            <a:ext cx="0" cy="188447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AA30D1B8-7126-4607-B098-84B4D31C80C9}"/>
              </a:ext>
            </a:extLst>
          </p:cNvPr>
          <p:cNvCxnSpPr>
            <a:cxnSpLocks/>
          </p:cNvCxnSpPr>
          <p:nvPr/>
        </p:nvCxnSpPr>
        <p:spPr>
          <a:xfrm flipV="1">
            <a:off x="5732596" y="3359914"/>
            <a:ext cx="0" cy="214721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Connettore diritto 465">
            <a:extLst>
              <a:ext uri="{FF2B5EF4-FFF2-40B4-BE49-F238E27FC236}">
                <a16:creationId xmlns:a16="http://schemas.microsoft.com/office/drawing/2014/main" id="{B684013C-B0BC-44B3-B1E2-0E8617598686}"/>
              </a:ext>
            </a:extLst>
          </p:cNvPr>
          <p:cNvCxnSpPr>
            <a:cxnSpLocks/>
          </p:cNvCxnSpPr>
          <p:nvPr/>
        </p:nvCxnSpPr>
        <p:spPr>
          <a:xfrm flipH="1">
            <a:off x="5191232" y="3355258"/>
            <a:ext cx="537540" cy="2075695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0" name="Connettore diritto 469">
            <a:extLst>
              <a:ext uri="{FF2B5EF4-FFF2-40B4-BE49-F238E27FC236}">
                <a16:creationId xmlns:a16="http://schemas.microsoft.com/office/drawing/2014/main" id="{41C2D4F3-8D63-4337-B6D8-F6E7267E67E7}"/>
              </a:ext>
            </a:extLst>
          </p:cNvPr>
          <p:cNvCxnSpPr>
            <a:cxnSpLocks/>
          </p:cNvCxnSpPr>
          <p:nvPr/>
        </p:nvCxnSpPr>
        <p:spPr>
          <a:xfrm flipH="1" flipV="1">
            <a:off x="5189045" y="3119346"/>
            <a:ext cx="543554" cy="238778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Connettore diritto 473">
            <a:extLst>
              <a:ext uri="{FF2B5EF4-FFF2-40B4-BE49-F238E27FC236}">
                <a16:creationId xmlns:a16="http://schemas.microsoft.com/office/drawing/2014/main" id="{8B77B759-1B38-4190-AC01-5BF51DC33C73}"/>
              </a:ext>
            </a:extLst>
          </p:cNvPr>
          <p:cNvCxnSpPr>
            <a:cxnSpLocks/>
          </p:cNvCxnSpPr>
          <p:nvPr/>
        </p:nvCxnSpPr>
        <p:spPr>
          <a:xfrm flipV="1">
            <a:off x="5193030" y="5226739"/>
            <a:ext cx="49704" cy="1964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Connettore diritto 486">
            <a:extLst>
              <a:ext uri="{FF2B5EF4-FFF2-40B4-BE49-F238E27FC236}">
                <a16:creationId xmlns:a16="http://schemas.microsoft.com/office/drawing/2014/main" id="{6F21CD95-BD1C-4FBB-A2C2-83DDB599591D}"/>
              </a:ext>
            </a:extLst>
          </p:cNvPr>
          <p:cNvCxnSpPr/>
          <p:nvPr/>
        </p:nvCxnSpPr>
        <p:spPr>
          <a:xfrm>
            <a:off x="5193028" y="3142308"/>
            <a:ext cx="50103" cy="217603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1B699B2F-8561-4153-8189-797724EA9763}"/>
              </a:ext>
            </a:extLst>
          </p:cNvPr>
          <p:cNvCxnSpPr>
            <a:cxnSpLocks/>
          </p:cNvCxnSpPr>
          <p:nvPr/>
        </p:nvCxnSpPr>
        <p:spPr>
          <a:xfrm flipV="1">
            <a:off x="207142" y="3359911"/>
            <a:ext cx="0" cy="36086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DE15DB36-6D53-49CC-9D1E-D7797E51557E}"/>
              </a:ext>
            </a:extLst>
          </p:cNvPr>
          <p:cNvCxnSpPr>
            <a:cxnSpLocks/>
          </p:cNvCxnSpPr>
          <p:nvPr/>
        </p:nvCxnSpPr>
        <p:spPr>
          <a:xfrm flipV="1">
            <a:off x="4907858" y="3352647"/>
            <a:ext cx="0" cy="195396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Connettore diritto 497">
            <a:extLst>
              <a:ext uri="{FF2B5EF4-FFF2-40B4-BE49-F238E27FC236}">
                <a16:creationId xmlns:a16="http://schemas.microsoft.com/office/drawing/2014/main" id="{B1237502-AE24-4B21-AEE7-685ED3AE2D6D}"/>
              </a:ext>
            </a:extLst>
          </p:cNvPr>
          <p:cNvCxnSpPr>
            <a:cxnSpLocks/>
          </p:cNvCxnSpPr>
          <p:nvPr/>
        </p:nvCxnSpPr>
        <p:spPr>
          <a:xfrm>
            <a:off x="212789" y="3372342"/>
            <a:ext cx="6273013" cy="25732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Connettore diritto 503">
            <a:extLst>
              <a:ext uri="{FF2B5EF4-FFF2-40B4-BE49-F238E27FC236}">
                <a16:creationId xmlns:a16="http://schemas.microsoft.com/office/drawing/2014/main" id="{D27E0811-5F71-40D0-B127-00D536F71ECA}"/>
              </a:ext>
            </a:extLst>
          </p:cNvPr>
          <p:cNvCxnSpPr>
            <a:cxnSpLocks/>
          </p:cNvCxnSpPr>
          <p:nvPr/>
        </p:nvCxnSpPr>
        <p:spPr>
          <a:xfrm flipH="1" flipV="1">
            <a:off x="5192595" y="5413822"/>
            <a:ext cx="1297118" cy="531699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" name="Connettore diritto 507">
            <a:extLst>
              <a:ext uri="{FF2B5EF4-FFF2-40B4-BE49-F238E27FC236}">
                <a16:creationId xmlns:a16="http://schemas.microsoft.com/office/drawing/2014/main" id="{0B431DE0-9560-4167-A5F2-EB1AFDB05C74}"/>
              </a:ext>
            </a:extLst>
          </p:cNvPr>
          <p:cNvCxnSpPr>
            <a:cxnSpLocks/>
          </p:cNvCxnSpPr>
          <p:nvPr/>
        </p:nvCxnSpPr>
        <p:spPr>
          <a:xfrm flipV="1">
            <a:off x="207142" y="2153076"/>
            <a:ext cx="6271443" cy="481545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Connettore diritto 510">
            <a:extLst>
              <a:ext uri="{FF2B5EF4-FFF2-40B4-BE49-F238E27FC236}">
                <a16:creationId xmlns:a16="http://schemas.microsoft.com/office/drawing/2014/main" id="{94F2E8CE-CB51-45EF-A8A3-761824EA0F9B}"/>
              </a:ext>
            </a:extLst>
          </p:cNvPr>
          <p:cNvCxnSpPr/>
          <p:nvPr/>
        </p:nvCxnSpPr>
        <p:spPr>
          <a:xfrm flipH="1">
            <a:off x="5188718" y="2153076"/>
            <a:ext cx="1297922" cy="98923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B4B9970A-49D1-4271-AB4E-2A300F5FDB95}"/>
              </a:ext>
            </a:extLst>
          </p:cNvPr>
          <p:cNvCxnSpPr>
            <a:cxnSpLocks/>
          </p:cNvCxnSpPr>
          <p:nvPr/>
        </p:nvCxnSpPr>
        <p:spPr>
          <a:xfrm flipV="1">
            <a:off x="7833672" y="3352647"/>
            <a:ext cx="0" cy="131234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ED0C1015-C974-4F57-BD7A-6E1EE23EDBE9}"/>
              </a:ext>
            </a:extLst>
          </p:cNvPr>
          <p:cNvCxnSpPr>
            <a:cxnSpLocks/>
          </p:cNvCxnSpPr>
          <p:nvPr/>
        </p:nvCxnSpPr>
        <p:spPr>
          <a:xfrm flipV="1">
            <a:off x="9218888" y="3349493"/>
            <a:ext cx="0" cy="123973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403C8BF4-489C-447E-979F-1C1D45FA2954}"/>
              </a:ext>
            </a:extLst>
          </p:cNvPr>
          <p:cNvCxnSpPr>
            <a:cxnSpLocks/>
          </p:cNvCxnSpPr>
          <p:nvPr/>
        </p:nvCxnSpPr>
        <p:spPr>
          <a:xfrm flipH="1">
            <a:off x="6470541" y="3349493"/>
            <a:ext cx="2753384" cy="259606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D647EAF1-7774-4EE1-BE92-593939BE4503}"/>
              </a:ext>
            </a:extLst>
          </p:cNvPr>
          <p:cNvCxnSpPr/>
          <p:nvPr/>
        </p:nvCxnSpPr>
        <p:spPr>
          <a:xfrm flipV="1">
            <a:off x="6477868" y="5010080"/>
            <a:ext cx="990022" cy="933563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C024B644-4379-4B66-883D-E252BCEA3571}"/>
              </a:ext>
            </a:extLst>
          </p:cNvPr>
          <p:cNvCxnSpPr>
            <a:cxnSpLocks/>
          </p:cNvCxnSpPr>
          <p:nvPr/>
        </p:nvCxnSpPr>
        <p:spPr>
          <a:xfrm flipH="1" flipV="1">
            <a:off x="6482409" y="2151766"/>
            <a:ext cx="2736481" cy="24374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9E7A8A8C-6014-4CC0-98ED-0D0BC785FCFA}"/>
              </a:ext>
            </a:extLst>
          </p:cNvPr>
          <p:cNvCxnSpPr/>
          <p:nvPr/>
        </p:nvCxnSpPr>
        <p:spPr>
          <a:xfrm>
            <a:off x="6490623" y="2161542"/>
            <a:ext cx="969985" cy="863779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057AD7F3-5CE8-4155-B246-4BC882E3E26A}"/>
              </a:ext>
            </a:extLst>
          </p:cNvPr>
          <p:cNvCxnSpPr>
            <a:cxnSpLocks/>
          </p:cNvCxnSpPr>
          <p:nvPr/>
        </p:nvCxnSpPr>
        <p:spPr>
          <a:xfrm flipV="1">
            <a:off x="7300530" y="3357781"/>
            <a:ext cx="0" cy="142376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5FB06993-4CB1-4312-87EB-85B143719C2C}"/>
              </a:ext>
            </a:extLst>
          </p:cNvPr>
          <p:cNvCxnSpPr>
            <a:cxnSpLocks/>
          </p:cNvCxnSpPr>
          <p:nvPr/>
        </p:nvCxnSpPr>
        <p:spPr>
          <a:xfrm flipV="1">
            <a:off x="6349155" y="3357780"/>
            <a:ext cx="0" cy="199383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FD9851DF-9025-4176-A999-F2299E735508}"/>
              </a:ext>
            </a:extLst>
          </p:cNvPr>
          <p:cNvCxnSpPr/>
          <p:nvPr/>
        </p:nvCxnSpPr>
        <p:spPr>
          <a:xfrm>
            <a:off x="6349155" y="3357780"/>
            <a:ext cx="1111209" cy="16523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F58ABDA0-2B0B-4759-8753-D37129D9AC9B}"/>
              </a:ext>
            </a:extLst>
          </p:cNvPr>
          <p:cNvCxnSpPr/>
          <p:nvPr/>
        </p:nvCxnSpPr>
        <p:spPr>
          <a:xfrm>
            <a:off x="7306695" y="4781550"/>
            <a:ext cx="153669" cy="22853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51385FA4-E54C-4175-83E9-58791F210A64}"/>
              </a:ext>
            </a:extLst>
          </p:cNvPr>
          <p:cNvCxnSpPr>
            <a:cxnSpLocks/>
          </p:cNvCxnSpPr>
          <p:nvPr/>
        </p:nvCxnSpPr>
        <p:spPr>
          <a:xfrm flipV="1">
            <a:off x="6347494" y="3017958"/>
            <a:ext cx="1111278" cy="233338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7FD81B6E-8CF1-4AA3-A8B5-75D309144005}"/>
              </a:ext>
            </a:extLst>
          </p:cNvPr>
          <p:cNvCxnSpPr/>
          <p:nvPr/>
        </p:nvCxnSpPr>
        <p:spPr>
          <a:xfrm flipH="1">
            <a:off x="7300530" y="3017958"/>
            <a:ext cx="158242" cy="331535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olo 2">
            <a:extLst>
              <a:ext uri="{FF2B5EF4-FFF2-40B4-BE49-F238E27FC236}">
                <a16:creationId xmlns:a16="http://schemas.microsoft.com/office/drawing/2014/main" id="{524A20F2-18BA-4E30-98AC-085B8141C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52" y="675201"/>
            <a:ext cx="2955951" cy="530933"/>
          </a:xfrm>
        </p:spPr>
        <p:txBody>
          <a:bodyPr>
            <a:norm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Piramide quadrata </a:t>
            </a:r>
            <a:r>
              <a:rPr lang="it-IT" sz="1400" dirty="0">
                <a:latin typeface="Comic Sans MS" panose="030F0702030302020204" pitchFamily="66" charset="0"/>
              </a:rPr>
              <a:t>e 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faccia anteriore bassa del prisma</a:t>
            </a:r>
            <a:endParaRPr lang="it-IT" sz="1400" dirty="0">
              <a:solidFill>
                <a:srgbClr val="0070C0"/>
              </a:solidFill>
            </a:endParaRPr>
          </a:p>
        </p:txBody>
      </p:sp>
      <p:sp>
        <p:nvSpPr>
          <p:cNvPr id="106" name="Titolo 2">
            <a:extLst>
              <a:ext uri="{FF2B5EF4-FFF2-40B4-BE49-F238E27FC236}">
                <a16:creationId xmlns:a16="http://schemas.microsoft.com/office/drawing/2014/main" id="{9CAAB528-E804-4A84-9571-88EB6AA4CA02}"/>
              </a:ext>
            </a:extLst>
          </p:cNvPr>
          <p:cNvSpPr txBox="1">
            <a:spLocks/>
          </p:cNvSpPr>
          <p:nvPr/>
        </p:nvSpPr>
        <p:spPr>
          <a:xfrm>
            <a:off x="16336" y="3356453"/>
            <a:ext cx="2155309" cy="854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Piramide triangolare e 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faccia anteriore bassa del prisma</a:t>
            </a:r>
            <a:endParaRPr lang="it-IT" sz="1400" dirty="0">
              <a:solidFill>
                <a:srgbClr val="0070C0"/>
              </a:solidFill>
            </a:endParaRPr>
          </a:p>
        </p:txBody>
      </p: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EF9E0F05-2BB7-417E-9B2C-5FFD03480CAB}"/>
              </a:ext>
            </a:extLst>
          </p:cNvPr>
          <p:cNvCxnSpPr>
            <a:cxnSpLocks/>
          </p:cNvCxnSpPr>
          <p:nvPr/>
        </p:nvCxnSpPr>
        <p:spPr>
          <a:xfrm>
            <a:off x="8190903" y="3349493"/>
            <a:ext cx="1002819" cy="2930366"/>
          </a:xfrm>
          <a:prstGeom prst="line">
            <a:avLst/>
          </a:prstGeom>
          <a:ln w="31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6F9C8648-539B-4969-BD5C-57676FE4E4D9}"/>
              </a:ext>
            </a:extLst>
          </p:cNvPr>
          <p:cNvCxnSpPr>
            <a:cxnSpLocks/>
          </p:cNvCxnSpPr>
          <p:nvPr/>
        </p:nvCxnSpPr>
        <p:spPr>
          <a:xfrm flipH="1">
            <a:off x="9193327" y="3349493"/>
            <a:ext cx="746599" cy="2932327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BE05D587-CD4D-41C9-AD57-22EA67B541E8}"/>
              </a:ext>
            </a:extLst>
          </p:cNvPr>
          <p:cNvCxnSpPr>
            <a:cxnSpLocks/>
          </p:cNvCxnSpPr>
          <p:nvPr/>
        </p:nvCxnSpPr>
        <p:spPr>
          <a:xfrm flipH="1">
            <a:off x="9190705" y="3359273"/>
            <a:ext cx="246895" cy="2920586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5" name="Gruppo 124">
            <a:extLst>
              <a:ext uri="{FF2B5EF4-FFF2-40B4-BE49-F238E27FC236}">
                <a16:creationId xmlns:a16="http://schemas.microsoft.com/office/drawing/2014/main" id="{573C1112-9142-4396-A18A-59E698F9953F}"/>
              </a:ext>
            </a:extLst>
          </p:cNvPr>
          <p:cNvGrpSpPr/>
          <p:nvPr/>
        </p:nvGrpSpPr>
        <p:grpSpPr>
          <a:xfrm rot="900000">
            <a:off x="8293565" y="1535892"/>
            <a:ext cx="1846965" cy="1549438"/>
            <a:chOff x="8370808" y="1535410"/>
            <a:chExt cx="1846965" cy="1549438"/>
          </a:xfrm>
        </p:grpSpPr>
        <p:sp>
          <p:nvSpPr>
            <p:cNvPr id="126" name="Triangolo isoscele 125">
              <a:extLst>
                <a:ext uri="{FF2B5EF4-FFF2-40B4-BE49-F238E27FC236}">
                  <a16:creationId xmlns:a16="http://schemas.microsoft.com/office/drawing/2014/main" id="{1591ED98-861C-4DA4-862E-BA008BC14117}"/>
                </a:ext>
              </a:extLst>
            </p:cNvPr>
            <p:cNvSpPr/>
            <p:nvPr/>
          </p:nvSpPr>
          <p:spPr>
            <a:xfrm>
              <a:off x="8417773" y="1535410"/>
              <a:ext cx="1800000" cy="1440000"/>
            </a:xfrm>
            <a:prstGeom prst="triangle">
              <a:avLst/>
            </a:prstGeom>
            <a:noFill/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27" name="Connettore diritto 126">
              <a:extLst>
                <a:ext uri="{FF2B5EF4-FFF2-40B4-BE49-F238E27FC236}">
                  <a16:creationId xmlns:a16="http://schemas.microsoft.com/office/drawing/2014/main" id="{BD0216EC-8CDC-4442-BAEA-6F05DD785C76}"/>
                </a:ext>
              </a:extLst>
            </p:cNvPr>
            <p:cNvCxnSpPr>
              <a:cxnSpLocks/>
            </p:cNvCxnSpPr>
            <p:nvPr/>
          </p:nvCxnSpPr>
          <p:spPr>
            <a:xfrm rot="20700000" flipV="1">
              <a:off x="8370808" y="2618691"/>
              <a:ext cx="997408" cy="231598"/>
            </a:xfrm>
            <a:prstGeom prst="line">
              <a:avLst/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Connettore diritto 128">
              <a:extLst>
                <a:ext uri="{FF2B5EF4-FFF2-40B4-BE49-F238E27FC236}">
                  <a16:creationId xmlns:a16="http://schemas.microsoft.com/office/drawing/2014/main" id="{CBA401CE-25F4-4259-AC75-8299AB4B4E90}"/>
                </a:ext>
              </a:extLst>
            </p:cNvPr>
            <p:cNvCxnSpPr>
              <a:cxnSpLocks/>
            </p:cNvCxnSpPr>
            <p:nvPr/>
          </p:nvCxnSpPr>
          <p:spPr>
            <a:xfrm rot="20700000" flipH="1" flipV="1">
              <a:off x="9395380" y="2386919"/>
              <a:ext cx="746542" cy="697929"/>
            </a:xfrm>
            <a:prstGeom prst="line">
              <a:avLst/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Connettore diritto 130">
              <a:extLst>
                <a:ext uri="{FF2B5EF4-FFF2-40B4-BE49-F238E27FC236}">
                  <a16:creationId xmlns:a16="http://schemas.microsoft.com/office/drawing/2014/main" id="{159BECA9-DA98-4FA6-A045-38B5252E5ABD}"/>
                </a:ext>
              </a:extLst>
            </p:cNvPr>
            <p:cNvCxnSpPr>
              <a:cxnSpLocks/>
              <a:stCxn id="126" idx="0"/>
            </p:cNvCxnSpPr>
            <p:nvPr/>
          </p:nvCxnSpPr>
          <p:spPr>
            <a:xfrm>
              <a:off x="9317776" y="1535418"/>
              <a:ext cx="0" cy="964116"/>
            </a:xfrm>
            <a:prstGeom prst="line">
              <a:avLst/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5E42C652-AE07-4520-8AF9-F0967C441161}"/>
              </a:ext>
            </a:extLst>
          </p:cNvPr>
          <p:cNvCxnSpPr>
            <a:cxnSpLocks/>
          </p:cNvCxnSpPr>
          <p:nvPr/>
        </p:nvCxnSpPr>
        <p:spPr>
          <a:xfrm>
            <a:off x="5483743" y="-4556760"/>
            <a:ext cx="2939682" cy="11423758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B8FFA9D7-6BD1-4C79-973D-2828AE879297}"/>
              </a:ext>
            </a:extLst>
          </p:cNvPr>
          <p:cNvCxnSpPr>
            <a:cxnSpLocks/>
          </p:cNvCxnSpPr>
          <p:nvPr/>
        </p:nvCxnSpPr>
        <p:spPr>
          <a:xfrm flipV="1">
            <a:off x="5508454" y="2717863"/>
            <a:ext cx="2725485" cy="632855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9007292F-C538-4001-9DD8-7C5A024D635E}"/>
              </a:ext>
            </a:extLst>
          </p:cNvPr>
          <p:cNvCxnSpPr>
            <a:cxnSpLocks/>
          </p:cNvCxnSpPr>
          <p:nvPr/>
        </p:nvCxnSpPr>
        <p:spPr>
          <a:xfrm>
            <a:off x="5483763" y="-4556760"/>
            <a:ext cx="2712449" cy="7926132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09A7EB69-8863-4067-BB71-B95599EBAC55}"/>
              </a:ext>
            </a:extLst>
          </p:cNvPr>
          <p:cNvCxnSpPr>
            <a:cxnSpLocks/>
          </p:cNvCxnSpPr>
          <p:nvPr/>
        </p:nvCxnSpPr>
        <p:spPr>
          <a:xfrm>
            <a:off x="5482376" y="-4556760"/>
            <a:ext cx="0" cy="7918495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14D34ABA-2EAA-4670-A99D-6F5F5FBB7945}"/>
              </a:ext>
            </a:extLst>
          </p:cNvPr>
          <p:cNvCxnSpPr>
            <a:cxnSpLocks/>
          </p:cNvCxnSpPr>
          <p:nvPr/>
        </p:nvCxnSpPr>
        <p:spPr>
          <a:xfrm flipV="1">
            <a:off x="7512438" y="0"/>
            <a:ext cx="3607704" cy="3363603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F2CC755A-2836-4487-B48E-7D0133295FEF}"/>
              </a:ext>
            </a:extLst>
          </p:cNvPr>
          <p:cNvCxnSpPr/>
          <p:nvPr/>
        </p:nvCxnSpPr>
        <p:spPr>
          <a:xfrm>
            <a:off x="7858821" y="3349493"/>
            <a:ext cx="0" cy="131526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4694C9B7-4273-4F07-B826-2E7AFEFF3031}"/>
              </a:ext>
            </a:extLst>
          </p:cNvPr>
          <p:cNvCxnSpPr>
            <a:cxnSpLocks/>
          </p:cNvCxnSpPr>
          <p:nvPr/>
        </p:nvCxnSpPr>
        <p:spPr>
          <a:xfrm flipV="1">
            <a:off x="5002840" y="3357117"/>
            <a:ext cx="2520778" cy="2350220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3DF65EC2-F711-4D73-88CA-BF6536F52F7D}"/>
              </a:ext>
            </a:extLst>
          </p:cNvPr>
          <p:cNvCxnSpPr>
            <a:cxnSpLocks/>
          </p:cNvCxnSpPr>
          <p:nvPr/>
        </p:nvCxnSpPr>
        <p:spPr>
          <a:xfrm>
            <a:off x="5014388" y="3357117"/>
            <a:ext cx="0" cy="234040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E04CAAC8-41F5-4144-B05C-5D2C7D465A22}"/>
              </a:ext>
            </a:extLst>
          </p:cNvPr>
          <p:cNvCxnSpPr>
            <a:cxnSpLocks/>
          </p:cNvCxnSpPr>
          <p:nvPr/>
        </p:nvCxnSpPr>
        <p:spPr>
          <a:xfrm flipV="1">
            <a:off x="5015394" y="2184579"/>
            <a:ext cx="4261822" cy="351974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Connettore diritto 449">
            <a:extLst>
              <a:ext uri="{FF2B5EF4-FFF2-40B4-BE49-F238E27FC236}">
                <a16:creationId xmlns:a16="http://schemas.microsoft.com/office/drawing/2014/main" id="{9058BBB0-7DB2-482A-8D73-13952825C72F}"/>
              </a:ext>
            </a:extLst>
          </p:cNvPr>
          <p:cNvCxnSpPr>
            <a:cxnSpLocks/>
          </p:cNvCxnSpPr>
          <p:nvPr/>
        </p:nvCxnSpPr>
        <p:spPr>
          <a:xfrm flipH="1">
            <a:off x="8782594" y="2192435"/>
            <a:ext cx="484862" cy="400996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Connettore diritto 453">
            <a:extLst>
              <a:ext uri="{FF2B5EF4-FFF2-40B4-BE49-F238E27FC236}">
                <a16:creationId xmlns:a16="http://schemas.microsoft.com/office/drawing/2014/main" id="{7B2634BE-FB8E-40AE-BB0E-60A438979468}"/>
              </a:ext>
            </a:extLst>
          </p:cNvPr>
          <p:cNvCxnSpPr>
            <a:cxnSpLocks/>
          </p:cNvCxnSpPr>
          <p:nvPr/>
        </p:nvCxnSpPr>
        <p:spPr>
          <a:xfrm>
            <a:off x="5005371" y="3354828"/>
            <a:ext cx="4270384" cy="19472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Connettore diritto 462">
            <a:extLst>
              <a:ext uri="{FF2B5EF4-FFF2-40B4-BE49-F238E27FC236}">
                <a16:creationId xmlns:a16="http://schemas.microsoft.com/office/drawing/2014/main" id="{C6F8AD4E-C5D8-416F-9DBC-3C0A845C8F59}"/>
              </a:ext>
            </a:extLst>
          </p:cNvPr>
          <p:cNvCxnSpPr>
            <a:cxnSpLocks/>
          </p:cNvCxnSpPr>
          <p:nvPr/>
        </p:nvCxnSpPr>
        <p:spPr>
          <a:xfrm>
            <a:off x="9273153" y="2199503"/>
            <a:ext cx="0" cy="310258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F57604E2-5A39-44CE-A8B7-3A25030C68FD}"/>
              </a:ext>
            </a:extLst>
          </p:cNvPr>
          <p:cNvCxnSpPr>
            <a:cxnSpLocks/>
          </p:cNvCxnSpPr>
          <p:nvPr/>
        </p:nvCxnSpPr>
        <p:spPr>
          <a:xfrm>
            <a:off x="8781096" y="2587363"/>
            <a:ext cx="0" cy="250091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Connettore diritto 477">
            <a:extLst>
              <a:ext uri="{FF2B5EF4-FFF2-40B4-BE49-F238E27FC236}">
                <a16:creationId xmlns:a16="http://schemas.microsoft.com/office/drawing/2014/main" id="{62741AB4-7FAE-48F5-A577-015055FDAE8C}"/>
              </a:ext>
            </a:extLst>
          </p:cNvPr>
          <p:cNvCxnSpPr/>
          <p:nvPr/>
        </p:nvCxnSpPr>
        <p:spPr>
          <a:xfrm flipH="1" flipV="1">
            <a:off x="8781096" y="5073015"/>
            <a:ext cx="494659" cy="22907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1AF00C3F-E543-4E0F-A7B9-4174EBF40485}"/>
              </a:ext>
            </a:extLst>
          </p:cNvPr>
          <p:cNvCxnSpPr>
            <a:cxnSpLocks/>
            <a:stCxn id="126" idx="0"/>
          </p:cNvCxnSpPr>
          <p:nvPr/>
        </p:nvCxnSpPr>
        <p:spPr>
          <a:xfrm>
            <a:off x="9440242" y="1568367"/>
            <a:ext cx="482948" cy="1579122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F430E92F-4D34-47A5-8A86-5568F9785B32}"/>
              </a:ext>
            </a:extLst>
          </p:cNvPr>
          <p:cNvCxnSpPr>
            <a:cxnSpLocks/>
          </p:cNvCxnSpPr>
          <p:nvPr/>
        </p:nvCxnSpPr>
        <p:spPr>
          <a:xfrm flipH="1">
            <a:off x="9380938" y="2668172"/>
            <a:ext cx="733294" cy="4082634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3716A655-9B03-44DE-BCF0-CB1CE1F5FC6F}"/>
              </a:ext>
            </a:extLst>
          </p:cNvPr>
          <p:cNvCxnSpPr>
            <a:cxnSpLocks/>
          </p:cNvCxnSpPr>
          <p:nvPr/>
        </p:nvCxnSpPr>
        <p:spPr>
          <a:xfrm flipH="1" flipV="1">
            <a:off x="9349896" y="2643673"/>
            <a:ext cx="760339" cy="710826"/>
          </a:xfrm>
          <a:prstGeom prst="line">
            <a:avLst/>
          </a:prstGeom>
          <a:ln w="31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3DC089A3-4D74-452C-A28F-7CB8F0B5CEDF}"/>
              </a:ext>
            </a:extLst>
          </p:cNvPr>
          <p:cNvCxnSpPr>
            <a:cxnSpLocks/>
          </p:cNvCxnSpPr>
          <p:nvPr/>
        </p:nvCxnSpPr>
        <p:spPr>
          <a:xfrm flipV="1">
            <a:off x="10110235" y="2680330"/>
            <a:ext cx="0" cy="688261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8CB985CE-7177-44E1-A4FE-D6FC595769DA}"/>
              </a:ext>
            </a:extLst>
          </p:cNvPr>
          <p:cNvCxnSpPr>
            <a:cxnSpLocks/>
          </p:cNvCxnSpPr>
          <p:nvPr/>
        </p:nvCxnSpPr>
        <p:spPr>
          <a:xfrm flipH="1">
            <a:off x="9938314" y="2670073"/>
            <a:ext cx="173324" cy="680741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F6C06BEF-1692-4AFD-8055-79D63C35A194}"/>
              </a:ext>
            </a:extLst>
          </p:cNvPr>
          <p:cNvCxnSpPr>
            <a:cxnSpLocks/>
          </p:cNvCxnSpPr>
          <p:nvPr/>
        </p:nvCxnSpPr>
        <p:spPr>
          <a:xfrm>
            <a:off x="8971734" y="36529"/>
            <a:ext cx="1319584" cy="4314717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3" name="Connettore diritto 482">
            <a:extLst>
              <a:ext uri="{FF2B5EF4-FFF2-40B4-BE49-F238E27FC236}">
                <a16:creationId xmlns:a16="http://schemas.microsoft.com/office/drawing/2014/main" id="{6DA952FB-B04B-41F4-A78E-7E32D06E3755}"/>
              </a:ext>
            </a:extLst>
          </p:cNvPr>
          <p:cNvCxnSpPr/>
          <p:nvPr/>
        </p:nvCxnSpPr>
        <p:spPr>
          <a:xfrm flipV="1">
            <a:off x="10279118" y="3355258"/>
            <a:ext cx="0" cy="95027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DE22860A-0378-44BE-AE88-985163BFC5C0}"/>
              </a:ext>
            </a:extLst>
          </p:cNvPr>
          <p:cNvCxnSpPr>
            <a:cxnSpLocks/>
          </p:cNvCxnSpPr>
          <p:nvPr/>
        </p:nvCxnSpPr>
        <p:spPr>
          <a:xfrm flipV="1">
            <a:off x="9832285" y="3356022"/>
            <a:ext cx="0" cy="87879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Connettore diritto 487">
            <a:extLst>
              <a:ext uri="{FF2B5EF4-FFF2-40B4-BE49-F238E27FC236}">
                <a16:creationId xmlns:a16="http://schemas.microsoft.com/office/drawing/2014/main" id="{E957AA17-FED7-4B66-B55E-EA2FAF71196D}"/>
              </a:ext>
            </a:extLst>
          </p:cNvPr>
          <p:cNvCxnSpPr>
            <a:cxnSpLocks/>
          </p:cNvCxnSpPr>
          <p:nvPr/>
        </p:nvCxnSpPr>
        <p:spPr>
          <a:xfrm flipH="1" flipV="1">
            <a:off x="9277832" y="2189428"/>
            <a:ext cx="1001287" cy="212381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" name="Connettore diritto 493">
            <a:extLst>
              <a:ext uri="{FF2B5EF4-FFF2-40B4-BE49-F238E27FC236}">
                <a16:creationId xmlns:a16="http://schemas.microsoft.com/office/drawing/2014/main" id="{814F2378-411B-4DA5-BCC2-CAED07A4EB1C}"/>
              </a:ext>
            </a:extLst>
          </p:cNvPr>
          <p:cNvCxnSpPr>
            <a:cxnSpLocks/>
          </p:cNvCxnSpPr>
          <p:nvPr/>
        </p:nvCxnSpPr>
        <p:spPr>
          <a:xfrm flipH="1">
            <a:off x="9272557" y="3355889"/>
            <a:ext cx="1011106" cy="194619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E2191C8F-6A57-40E7-A14B-AB4E19391FDC}"/>
              </a:ext>
            </a:extLst>
          </p:cNvPr>
          <p:cNvCxnSpPr>
            <a:cxnSpLocks/>
          </p:cNvCxnSpPr>
          <p:nvPr/>
        </p:nvCxnSpPr>
        <p:spPr>
          <a:xfrm>
            <a:off x="9602718" y="2882229"/>
            <a:ext cx="0" cy="177672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3" name="Connettore diritto 502">
            <a:extLst>
              <a:ext uri="{FF2B5EF4-FFF2-40B4-BE49-F238E27FC236}">
                <a16:creationId xmlns:a16="http://schemas.microsoft.com/office/drawing/2014/main" id="{4F08FF59-C700-4956-B7EC-4FA89BDA07B6}"/>
              </a:ext>
            </a:extLst>
          </p:cNvPr>
          <p:cNvCxnSpPr>
            <a:cxnSpLocks/>
          </p:cNvCxnSpPr>
          <p:nvPr/>
        </p:nvCxnSpPr>
        <p:spPr>
          <a:xfrm flipV="1">
            <a:off x="9272354" y="4658951"/>
            <a:ext cx="330364" cy="643136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31F75EE1-FCCA-4584-A2CE-E4559A3A57DB}"/>
              </a:ext>
            </a:extLst>
          </p:cNvPr>
          <p:cNvCxnSpPr>
            <a:cxnSpLocks/>
          </p:cNvCxnSpPr>
          <p:nvPr/>
        </p:nvCxnSpPr>
        <p:spPr>
          <a:xfrm>
            <a:off x="3377983" y="1434786"/>
            <a:ext cx="8821960" cy="2363840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9FAC2593-7925-4489-B296-6B5320CF29C3}"/>
              </a:ext>
            </a:extLst>
          </p:cNvPr>
          <p:cNvCxnSpPr>
            <a:cxnSpLocks/>
          </p:cNvCxnSpPr>
          <p:nvPr/>
        </p:nvCxnSpPr>
        <p:spPr>
          <a:xfrm>
            <a:off x="10110235" y="2667000"/>
            <a:ext cx="1975033" cy="3132725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" name="Connettore diritto 508">
            <a:extLst>
              <a:ext uri="{FF2B5EF4-FFF2-40B4-BE49-F238E27FC236}">
                <a16:creationId xmlns:a16="http://schemas.microsoft.com/office/drawing/2014/main" id="{1427689F-014E-4A6D-9D94-E72E7352D423}"/>
              </a:ext>
            </a:extLst>
          </p:cNvPr>
          <p:cNvCxnSpPr>
            <a:cxnSpLocks/>
          </p:cNvCxnSpPr>
          <p:nvPr/>
        </p:nvCxnSpPr>
        <p:spPr>
          <a:xfrm>
            <a:off x="10948272" y="3355889"/>
            <a:ext cx="0" cy="64176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10E1B906-F9D6-464B-A7D7-E64C1EA255E2}"/>
              </a:ext>
            </a:extLst>
          </p:cNvPr>
          <p:cNvCxnSpPr/>
          <p:nvPr/>
        </p:nvCxnSpPr>
        <p:spPr>
          <a:xfrm flipV="1">
            <a:off x="12199943" y="3355889"/>
            <a:ext cx="0" cy="43952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3D50C8EB-4492-474B-8D70-FD3E35EC5BB2}"/>
              </a:ext>
            </a:extLst>
          </p:cNvPr>
          <p:cNvCxnSpPr>
            <a:cxnSpLocks/>
          </p:cNvCxnSpPr>
          <p:nvPr/>
        </p:nvCxnSpPr>
        <p:spPr>
          <a:xfrm flipH="1" flipV="1">
            <a:off x="8781718" y="2598280"/>
            <a:ext cx="3425230" cy="120252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9B884E5D-C5A2-4C4A-BF04-CBB432307B50}"/>
              </a:ext>
            </a:extLst>
          </p:cNvPr>
          <p:cNvCxnSpPr>
            <a:cxnSpLocks/>
          </p:cNvCxnSpPr>
          <p:nvPr/>
        </p:nvCxnSpPr>
        <p:spPr>
          <a:xfrm>
            <a:off x="9281816" y="2191416"/>
            <a:ext cx="325888" cy="701458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5324D687-7D51-4E11-8EF0-111AB58F5501}"/>
              </a:ext>
            </a:extLst>
          </p:cNvPr>
          <p:cNvCxnSpPr/>
          <p:nvPr/>
        </p:nvCxnSpPr>
        <p:spPr>
          <a:xfrm>
            <a:off x="8781096" y="2597151"/>
            <a:ext cx="821622" cy="285078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FDD3ED0A-F3FC-4D3E-96C6-3765D75D62D1}"/>
              </a:ext>
            </a:extLst>
          </p:cNvPr>
          <p:cNvCxnSpPr>
            <a:cxnSpLocks/>
          </p:cNvCxnSpPr>
          <p:nvPr/>
        </p:nvCxnSpPr>
        <p:spPr>
          <a:xfrm flipH="1">
            <a:off x="8775610" y="3354994"/>
            <a:ext cx="3436005" cy="172474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24F7EEF7-C0F8-4A40-8620-33EC292E7D78}"/>
              </a:ext>
            </a:extLst>
          </p:cNvPr>
          <p:cNvCxnSpPr>
            <a:cxnSpLocks/>
          </p:cNvCxnSpPr>
          <p:nvPr/>
        </p:nvCxnSpPr>
        <p:spPr>
          <a:xfrm flipV="1">
            <a:off x="8778225" y="4664617"/>
            <a:ext cx="836714" cy="416725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CasellaDiTesto 148">
            <a:extLst>
              <a:ext uri="{FF2B5EF4-FFF2-40B4-BE49-F238E27FC236}">
                <a16:creationId xmlns:a16="http://schemas.microsoft.com/office/drawing/2014/main" id="{9660485B-05C2-4CC7-82A9-7F896232EFFD}"/>
              </a:ext>
            </a:extLst>
          </p:cNvPr>
          <p:cNvSpPr txBox="1"/>
          <p:nvPr/>
        </p:nvSpPr>
        <p:spPr>
          <a:xfrm>
            <a:off x="9759658" y="6482750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51" name="CasellaDiTesto 150">
            <a:extLst>
              <a:ext uri="{FF2B5EF4-FFF2-40B4-BE49-F238E27FC236}">
                <a16:creationId xmlns:a16="http://schemas.microsoft.com/office/drawing/2014/main" id="{51ACBA6A-8212-46B9-9970-FD99E45CDB5D}"/>
              </a:ext>
            </a:extLst>
          </p:cNvPr>
          <p:cNvSpPr txBox="1"/>
          <p:nvPr/>
        </p:nvSpPr>
        <p:spPr>
          <a:xfrm>
            <a:off x="3566483" y="521396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03EF466A-0C24-4D11-9F97-6317DD49D660}"/>
              </a:ext>
            </a:extLst>
          </p:cNvPr>
          <p:cNvSpPr txBox="1"/>
          <p:nvPr/>
        </p:nvSpPr>
        <p:spPr>
          <a:xfrm>
            <a:off x="4013032" y="6502018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54" name="CasellaDiTesto 153">
            <a:extLst>
              <a:ext uri="{FF2B5EF4-FFF2-40B4-BE49-F238E27FC236}">
                <a16:creationId xmlns:a16="http://schemas.microsoft.com/office/drawing/2014/main" id="{3B449DFA-87EE-4C84-BE14-E2F3DCE2933A}"/>
              </a:ext>
            </a:extLst>
          </p:cNvPr>
          <p:cNvSpPr txBox="1"/>
          <p:nvPr/>
        </p:nvSpPr>
        <p:spPr>
          <a:xfrm>
            <a:off x="7249766" y="525593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55" name="CasellaDiTesto 154">
            <a:extLst>
              <a:ext uri="{FF2B5EF4-FFF2-40B4-BE49-F238E27FC236}">
                <a16:creationId xmlns:a16="http://schemas.microsoft.com/office/drawing/2014/main" id="{B6DF4511-A1EE-48B7-9032-009ECD3D4F4F}"/>
              </a:ext>
            </a:extLst>
          </p:cNvPr>
          <p:cNvSpPr txBox="1"/>
          <p:nvPr/>
        </p:nvSpPr>
        <p:spPr>
          <a:xfrm>
            <a:off x="6626784" y="6535035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56" name="CasellaDiTesto 155">
            <a:extLst>
              <a:ext uri="{FF2B5EF4-FFF2-40B4-BE49-F238E27FC236}">
                <a16:creationId xmlns:a16="http://schemas.microsoft.com/office/drawing/2014/main" id="{740932F6-6E2A-4407-AFA9-6AB05E712BA7}"/>
              </a:ext>
            </a:extLst>
          </p:cNvPr>
          <p:cNvSpPr txBox="1"/>
          <p:nvPr/>
        </p:nvSpPr>
        <p:spPr>
          <a:xfrm>
            <a:off x="3193707" y="675284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58" name="CasellaDiTesto 157">
            <a:extLst>
              <a:ext uri="{FF2B5EF4-FFF2-40B4-BE49-F238E27FC236}">
                <a16:creationId xmlns:a16="http://schemas.microsoft.com/office/drawing/2014/main" id="{D3B42B4D-92D5-44A1-A2FA-F6CF48F7A426}"/>
              </a:ext>
            </a:extLst>
          </p:cNvPr>
          <p:cNvSpPr txBox="1"/>
          <p:nvPr/>
        </p:nvSpPr>
        <p:spPr>
          <a:xfrm>
            <a:off x="6099847" y="6514559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59" name="CasellaDiTesto 158">
            <a:extLst>
              <a:ext uri="{FF2B5EF4-FFF2-40B4-BE49-F238E27FC236}">
                <a16:creationId xmlns:a16="http://schemas.microsoft.com/office/drawing/2014/main" id="{35CC0429-9A84-42D4-A5A9-DA5494033667}"/>
              </a:ext>
            </a:extLst>
          </p:cNvPr>
          <p:cNvSpPr txBox="1"/>
          <p:nvPr/>
        </p:nvSpPr>
        <p:spPr>
          <a:xfrm>
            <a:off x="7580336" y="801861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62" name="CasellaDiTesto 161">
            <a:extLst>
              <a:ext uri="{FF2B5EF4-FFF2-40B4-BE49-F238E27FC236}">
                <a16:creationId xmlns:a16="http://schemas.microsoft.com/office/drawing/2014/main" id="{6C646807-C851-44F1-A583-698D900B90CB}"/>
              </a:ext>
            </a:extLst>
          </p:cNvPr>
          <p:cNvSpPr txBox="1"/>
          <p:nvPr/>
        </p:nvSpPr>
        <p:spPr>
          <a:xfrm>
            <a:off x="9044" y="2327750"/>
            <a:ext cx="2026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Piani delle facce della piramide: 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, 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, 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3</a:t>
            </a:r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, 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63" name="CasellaDiTesto 162">
            <a:extLst>
              <a:ext uri="{FF2B5EF4-FFF2-40B4-BE49-F238E27FC236}">
                <a16:creationId xmlns:a16="http://schemas.microsoft.com/office/drawing/2014/main" id="{AFB4B0C9-9642-4BD1-B222-4FC8E773EBE5}"/>
              </a:ext>
            </a:extLst>
          </p:cNvPr>
          <p:cNvSpPr txBox="1"/>
          <p:nvPr/>
        </p:nvSpPr>
        <p:spPr>
          <a:xfrm>
            <a:off x="-55968" y="2047919"/>
            <a:ext cx="28092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Piano della faccia del prisma </a:t>
            </a:r>
            <a:r>
              <a:rPr lang="it-IT" sz="1400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65" name="CasellaDiTesto 164">
            <a:extLst>
              <a:ext uri="{FF2B5EF4-FFF2-40B4-BE49-F238E27FC236}">
                <a16:creationId xmlns:a16="http://schemas.microsoft.com/office/drawing/2014/main" id="{EFAB5CBA-A855-4E2A-BDF4-E03445F3E246}"/>
              </a:ext>
            </a:extLst>
          </p:cNvPr>
          <p:cNvSpPr txBox="1"/>
          <p:nvPr/>
        </p:nvSpPr>
        <p:spPr>
          <a:xfrm>
            <a:off x="1143915" y="6451094"/>
            <a:ext cx="5379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66" name="CasellaDiTesto 165">
            <a:extLst>
              <a:ext uri="{FF2B5EF4-FFF2-40B4-BE49-F238E27FC236}">
                <a16:creationId xmlns:a16="http://schemas.microsoft.com/office/drawing/2014/main" id="{D076B832-347E-4F11-8605-2933AF2F581E}"/>
              </a:ext>
            </a:extLst>
          </p:cNvPr>
          <p:cNvSpPr txBox="1"/>
          <p:nvPr/>
        </p:nvSpPr>
        <p:spPr>
          <a:xfrm>
            <a:off x="1763696" y="5723146"/>
            <a:ext cx="5379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1</a:t>
            </a:r>
          </a:p>
        </p:txBody>
      </p: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7D4D2B99-D3D5-4B42-8B66-C1AF13052D94}"/>
              </a:ext>
            </a:extLst>
          </p:cNvPr>
          <p:cNvCxnSpPr>
            <a:cxnSpLocks/>
          </p:cNvCxnSpPr>
          <p:nvPr/>
        </p:nvCxnSpPr>
        <p:spPr>
          <a:xfrm>
            <a:off x="6042730" y="-3768975"/>
            <a:ext cx="4112984" cy="1092735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CasellaDiTesto 192">
            <a:extLst>
              <a:ext uri="{FF2B5EF4-FFF2-40B4-BE49-F238E27FC236}">
                <a16:creationId xmlns:a16="http://schemas.microsoft.com/office/drawing/2014/main" id="{9C1381F8-3119-4367-9ED7-D99364A2FF51}"/>
              </a:ext>
            </a:extLst>
          </p:cNvPr>
          <p:cNvSpPr txBox="1"/>
          <p:nvPr/>
        </p:nvSpPr>
        <p:spPr>
          <a:xfrm>
            <a:off x="-22261" y="2806550"/>
            <a:ext cx="286262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Infine il poligono d’intersezione di </a:t>
            </a:r>
            <a:r>
              <a:rPr lang="it-IT" sz="1400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con i piani 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452" name="Connettore diritto 451">
            <a:extLst>
              <a:ext uri="{FF2B5EF4-FFF2-40B4-BE49-F238E27FC236}">
                <a16:creationId xmlns:a16="http://schemas.microsoft.com/office/drawing/2014/main" id="{2D73C27D-60DE-4043-8A25-DA1DE588EE5E}"/>
              </a:ext>
            </a:extLst>
          </p:cNvPr>
          <p:cNvCxnSpPr>
            <a:cxnSpLocks/>
          </p:cNvCxnSpPr>
          <p:nvPr/>
        </p:nvCxnSpPr>
        <p:spPr>
          <a:xfrm>
            <a:off x="6471175" y="2161968"/>
            <a:ext cx="0" cy="378167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BA7167C5-D19C-4DDC-87E8-CA1F3D15CBFC}"/>
              </a:ext>
            </a:extLst>
          </p:cNvPr>
          <p:cNvCxnSpPr>
            <a:cxnSpLocks/>
          </p:cNvCxnSpPr>
          <p:nvPr/>
        </p:nvCxnSpPr>
        <p:spPr>
          <a:xfrm>
            <a:off x="7458772" y="3024461"/>
            <a:ext cx="0" cy="199384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136996FA-156C-4750-9461-1C0DC3162D9E}"/>
              </a:ext>
            </a:extLst>
          </p:cNvPr>
          <p:cNvCxnSpPr>
            <a:cxnSpLocks/>
          </p:cNvCxnSpPr>
          <p:nvPr/>
        </p:nvCxnSpPr>
        <p:spPr>
          <a:xfrm>
            <a:off x="5188718" y="3142308"/>
            <a:ext cx="0" cy="228699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B3B2184F-BCF4-467E-A3DD-C541D93CDCF7}"/>
              </a:ext>
            </a:extLst>
          </p:cNvPr>
          <p:cNvCxnSpPr>
            <a:cxnSpLocks/>
          </p:cNvCxnSpPr>
          <p:nvPr/>
        </p:nvCxnSpPr>
        <p:spPr>
          <a:xfrm>
            <a:off x="5242734" y="3336999"/>
            <a:ext cx="0" cy="188974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F4B51BCF-E0E8-45CD-A3E8-1E355D545CE0}"/>
              </a:ext>
            </a:extLst>
          </p:cNvPr>
          <p:cNvCxnSpPr>
            <a:cxnSpLocks/>
          </p:cNvCxnSpPr>
          <p:nvPr/>
        </p:nvCxnSpPr>
        <p:spPr>
          <a:xfrm>
            <a:off x="7300530" y="3336999"/>
            <a:ext cx="0" cy="14445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77E6FD26-AB34-45B1-85F7-388521B8FE83}"/>
              </a:ext>
            </a:extLst>
          </p:cNvPr>
          <p:cNvSpPr txBox="1"/>
          <p:nvPr/>
        </p:nvSpPr>
        <p:spPr>
          <a:xfrm>
            <a:off x="-82917" y="4681927"/>
            <a:ext cx="28092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Piano della faccia del prisma </a:t>
            </a:r>
            <a:r>
              <a:rPr lang="it-IT" sz="1400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06" name="CasellaDiTesto 205">
            <a:extLst>
              <a:ext uri="{FF2B5EF4-FFF2-40B4-BE49-F238E27FC236}">
                <a16:creationId xmlns:a16="http://schemas.microsoft.com/office/drawing/2014/main" id="{8F97652F-80EA-4D20-AAC8-D3517842E3FC}"/>
              </a:ext>
            </a:extLst>
          </p:cNvPr>
          <p:cNvSpPr txBox="1"/>
          <p:nvPr/>
        </p:nvSpPr>
        <p:spPr>
          <a:xfrm>
            <a:off x="7355" y="4930794"/>
            <a:ext cx="26964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Piani delle facce della piramide 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08" name="CasellaDiTesto 207">
            <a:extLst>
              <a:ext uri="{FF2B5EF4-FFF2-40B4-BE49-F238E27FC236}">
                <a16:creationId xmlns:a16="http://schemas.microsoft.com/office/drawing/2014/main" id="{A526E256-CB79-44F3-8EF5-F715BC8D648B}"/>
              </a:ext>
            </a:extLst>
          </p:cNvPr>
          <p:cNvSpPr txBox="1"/>
          <p:nvPr/>
        </p:nvSpPr>
        <p:spPr>
          <a:xfrm>
            <a:off x="10352497" y="322916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09" name="CasellaDiTesto 208">
            <a:extLst>
              <a:ext uri="{FF2B5EF4-FFF2-40B4-BE49-F238E27FC236}">
                <a16:creationId xmlns:a16="http://schemas.microsoft.com/office/drawing/2014/main" id="{962EEDD6-E14C-4611-B560-95A484E06333}"/>
              </a:ext>
            </a:extLst>
          </p:cNvPr>
          <p:cNvSpPr txBox="1"/>
          <p:nvPr/>
        </p:nvSpPr>
        <p:spPr>
          <a:xfrm>
            <a:off x="8075690" y="6443029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10" name="CasellaDiTesto 209">
            <a:extLst>
              <a:ext uri="{FF2B5EF4-FFF2-40B4-BE49-F238E27FC236}">
                <a16:creationId xmlns:a16="http://schemas.microsoft.com/office/drawing/2014/main" id="{61FBA16F-D11D-4FCE-8794-A0D9439425FB}"/>
              </a:ext>
            </a:extLst>
          </p:cNvPr>
          <p:cNvSpPr txBox="1"/>
          <p:nvPr/>
        </p:nvSpPr>
        <p:spPr>
          <a:xfrm>
            <a:off x="8847006" y="323066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11" name="CasellaDiTesto 210">
            <a:extLst>
              <a:ext uri="{FF2B5EF4-FFF2-40B4-BE49-F238E27FC236}">
                <a16:creationId xmlns:a16="http://schemas.microsoft.com/office/drawing/2014/main" id="{7CC9105B-B2D6-4B28-A679-E0C622A4DFDD}"/>
              </a:ext>
            </a:extLst>
          </p:cNvPr>
          <p:cNvSpPr txBox="1"/>
          <p:nvPr/>
        </p:nvSpPr>
        <p:spPr>
          <a:xfrm>
            <a:off x="9127600" y="6564823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17" name="CasellaDiTesto 216">
            <a:extLst>
              <a:ext uri="{FF2B5EF4-FFF2-40B4-BE49-F238E27FC236}">
                <a16:creationId xmlns:a16="http://schemas.microsoft.com/office/drawing/2014/main" id="{712AAB20-1AA9-47E7-8E48-F2D04B2D96B6}"/>
              </a:ext>
            </a:extLst>
          </p:cNvPr>
          <p:cNvSpPr txBox="1"/>
          <p:nvPr/>
        </p:nvSpPr>
        <p:spPr>
          <a:xfrm>
            <a:off x="3551170" y="1359962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18" name="CasellaDiTesto 217">
            <a:extLst>
              <a:ext uri="{FF2B5EF4-FFF2-40B4-BE49-F238E27FC236}">
                <a16:creationId xmlns:a16="http://schemas.microsoft.com/office/drawing/2014/main" id="{FE69CB7C-7E4A-49DC-804A-251E79C8231A}"/>
              </a:ext>
            </a:extLst>
          </p:cNvPr>
          <p:cNvSpPr txBox="1"/>
          <p:nvPr/>
        </p:nvSpPr>
        <p:spPr>
          <a:xfrm>
            <a:off x="11688273" y="5387383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25" name="CasellaDiTesto 224">
            <a:extLst>
              <a:ext uri="{FF2B5EF4-FFF2-40B4-BE49-F238E27FC236}">
                <a16:creationId xmlns:a16="http://schemas.microsoft.com/office/drawing/2014/main" id="{39C74E29-3351-4CC9-8FF8-B87F1671AFDB}"/>
              </a:ext>
            </a:extLst>
          </p:cNvPr>
          <p:cNvSpPr txBox="1"/>
          <p:nvPr/>
        </p:nvSpPr>
        <p:spPr>
          <a:xfrm>
            <a:off x="31464" y="5544066"/>
            <a:ext cx="28268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Infine il poligono d’intersezione del piano </a:t>
            </a:r>
            <a:r>
              <a:rPr lang="it-IT" sz="1400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con i piani 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</a:p>
        </p:txBody>
      </p: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A46F12C3-9EEF-43AF-8946-C29655FA7797}"/>
              </a:ext>
            </a:extLst>
          </p:cNvPr>
          <p:cNvCxnSpPr>
            <a:cxnSpLocks/>
          </p:cNvCxnSpPr>
          <p:nvPr/>
        </p:nvCxnSpPr>
        <p:spPr>
          <a:xfrm flipV="1">
            <a:off x="5099127" y="4987260"/>
            <a:ext cx="2504240" cy="44201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5" name="Connettore diritto 494">
            <a:extLst>
              <a:ext uri="{FF2B5EF4-FFF2-40B4-BE49-F238E27FC236}">
                <a16:creationId xmlns:a16="http://schemas.microsoft.com/office/drawing/2014/main" id="{3DFB5646-AB72-4D2C-840B-4E85BA2E64A4}"/>
              </a:ext>
            </a:extLst>
          </p:cNvPr>
          <p:cNvCxnSpPr>
            <a:cxnSpLocks/>
          </p:cNvCxnSpPr>
          <p:nvPr/>
        </p:nvCxnSpPr>
        <p:spPr>
          <a:xfrm>
            <a:off x="6348486" y="448273"/>
            <a:ext cx="1254881" cy="292222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Connettore diritto 509">
            <a:extLst>
              <a:ext uri="{FF2B5EF4-FFF2-40B4-BE49-F238E27FC236}">
                <a16:creationId xmlns:a16="http://schemas.microsoft.com/office/drawing/2014/main" id="{3140FF7B-06E4-4382-B662-E49156F3AB26}"/>
              </a:ext>
            </a:extLst>
          </p:cNvPr>
          <p:cNvCxnSpPr>
            <a:cxnSpLocks/>
          </p:cNvCxnSpPr>
          <p:nvPr/>
        </p:nvCxnSpPr>
        <p:spPr>
          <a:xfrm>
            <a:off x="6352112" y="438067"/>
            <a:ext cx="221886" cy="292553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F52C58CB-B8E7-44BD-9FAC-45F55ED54DA1}"/>
              </a:ext>
            </a:extLst>
          </p:cNvPr>
          <p:cNvCxnSpPr/>
          <p:nvPr/>
        </p:nvCxnSpPr>
        <p:spPr>
          <a:xfrm>
            <a:off x="6020808" y="3355889"/>
            <a:ext cx="0" cy="140034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4721AB85-E1F3-4D81-966D-B18DAF03D920}"/>
              </a:ext>
            </a:extLst>
          </p:cNvPr>
          <p:cNvCxnSpPr/>
          <p:nvPr/>
        </p:nvCxnSpPr>
        <p:spPr>
          <a:xfrm flipH="1" flipV="1">
            <a:off x="6020808" y="3349493"/>
            <a:ext cx="107321" cy="60553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F6912A86-D07E-4121-9CCA-34D7012216AD}"/>
              </a:ext>
            </a:extLst>
          </p:cNvPr>
          <p:cNvCxnSpPr/>
          <p:nvPr/>
        </p:nvCxnSpPr>
        <p:spPr>
          <a:xfrm flipH="1">
            <a:off x="6020808" y="3370495"/>
            <a:ext cx="106279" cy="138574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7D004EA0-FBFC-4E41-8C5F-63B97EAE118F}"/>
              </a:ext>
            </a:extLst>
          </p:cNvPr>
          <p:cNvCxnSpPr/>
          <p:nvPr/>
        </p:nvCxnSpPr>
        <p:spPr>
          <a:xfrm>
            <a:off x="6130850" y="3363603"/>
            <a:ext cx="0" cy="59142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itolo 10">
            <a:extLst>
              <a:ext uri="{FF2B5EF4-FFF2-40B4-BE49-F238E27FC236}">
                <a16:creationId xmlns:a16="http://schemas.microsoft.com/office/drawing/2014/main" id="{744E2D12-43D6-49E0-A0A4-E7987B791683}"/>
              </a:ext>
            </a:extLst>
          </p:cNvPr>
          <p:cNvSpPr txBox="1">
            <a:spLocks/>
          </p:cNvSpPr>
          <p:nvPr/>
        </p:nvSpPr>
        <p:spPr>
          <a:xfrm>
            <a:off x="0" y="269030"/>
            <a:ext cx="3918874" cy="518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dirty="0">
                <a:latin typeface="Comic Sans MS" panose="030F0702030302020204" pitchFamily="66" charset="0"/>
              </a:rPr>
              <a:t>Piramidi e faccia anteriore bassa del prisma</a:t>
            </a:r>
          </a:p>
        </p:txBody>
      </p:sp>
      <p:sp>
        <p:nvSpPr>
          <p:cNvPr id="168" name="CasellaDiTesto 167">
            <a:extLst>
              <a:ext uri="{FF2B5EF4-FFF2-40B4-BE49-F238E27FC236}">
                <a16:creationId xmlns:a16="http://schemas.microsoft.com/office/drawing/2014/main" id="{A780CD78-11AA-43A9-BF35-C804A76D478E}"/>
              </a:ext>
            </a:extLst>
          </p:cNvPr>
          <p:cNvSpPr txBox="1"/>
          <p:nvPr/>
        </p:nvSpPr>
        <p:spPr>
          <a:xfrm>
            <a:off x="11935" y="1109271"/>
            <a:ext cx="2541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Definiamo la tracce di alcuni spigoli della piramide fuori dello schermo</a:t>
            </a:r>
          </a:p>
        </p:txBody>
      </p:sp>
      <p:sp>
        <p:nvSpPr>
          <p:cNvPr id="169" name="CasellaDiTesto 168">
            <a:extLst>
              <a:ext uri="{FF2B5EF4-FFF2-40B4-BE49-F238E27FC236}">
                <a16:creationId xmlns:a16="http://schemas.microsoft.com/office/drawing/2014/main" id="{261AC444-CBD1-4D3F-849E-A67933AF896C}"/>
              </a:ext>
            </a:extLst>
          </p:cNvPr>
          <p:cNvSpPr txBox="1"/>
          <p:nvPr/>
        </p:nvSpPr>
        <p:spPr>
          <a:xfrm>
            <a:off x="-23924" y="4096561"/>
            <a:ext cx="2541037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Definiamo la tracce di alcuni spigoli della piramide fuori dello schermo</a:t>
            </a:r>
          </a:p>
        </p:txBody>
      </p:sp>
      <p:sp>
        <p:nvSpPr>
          <p:cNvPr id="164" name="Pulsante di azione: vuoto 16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B06E68FC-A4D1-43B0-97C4-2BD575E3A846}"/>
              </a:ext>
            </a:extLst>
          </p:cNvPr>
          <p:cNvSpPr/>
          <p:nvPr/>
        </p:nvSpPr>
        <p:spPr>
          <a:xfrm>
            <a:off x="10812000" y="33312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Comic Sans MS" panose="030F0702030302020204" pitchFamily="66" charset="0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50140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2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5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5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5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4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5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5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9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2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5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0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1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6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7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>
                      <p:stCondLst>
                        <p:cond delay="indefinite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2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4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5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3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6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9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2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7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0" dur="5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3" dur="500"/>
                                        <p:tgtEl>
                                          <p:spTgt spid="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6" dur="50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>
                      <p:stCondLst>
                        <p:cond delay="indefinite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1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4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7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0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1" fill="hold">
                      <p:stCondLst>
                        <p:cond delay="indefinite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5" dur="5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>
                      <p:stCondLst>
                        <p:cond delay="indefinite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8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0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9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5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8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1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4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7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0" dur="5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3" dur="500"/>
                                        <p:tgtEl>
                                          <p:spTgt spid="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6" dur="50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9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2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5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8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1" dur="5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2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5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8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2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3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4" fill="hold">
                      <p:stCondLst>
                        <p:cond delay="indefinite"/>
                      </p:stCondLst>
                      <p:childTnLst>
                        <p:par>
                          <p:cTn id="535" fill="hold">
                            <p:stCondLst>
                              <p:cond delay="0"/>
                            </p:stCondLst>
                            <p:childTnLst>
                              <p:par>
                                <p:cTn id="5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8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4" dur="500"/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0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3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6" dur="5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6" grpId="0"/>
      <p:bldP spid="149" grpId="0"/>
      <p:bldP spid="149" grpId="1"/>
      <p:bldP spid="151" grpId="0"/>
      <p:bldP spid="151" grpId="1"/>
      <p:bldP spid="153" grpId="0"/>
      <p:bldP spid="153" grpId="1"/>
      <p:bldP spid="154" grpId="0"/>
      <p:bldP spid="154" grpId="1"/>
      <p:bldP spid="155" grpId="0"/>
      <p:bldP spid="155" grpId="1"/>
      <p:bldP spid="156" grpId="0"/>
      <p:bldP spid="156" grpId="1"/>
      <p:bldP spid="158" grpId="0"/>
      <p:bldP spid="158" grpId="1"/>
      <p:bldP spid="159" grpId="0"/>
      <p:bldP spid="159" grpId="1"/>
      <p:bldP spid="162" grpId="0"/>
      <p:bldP spid="163" grpId="0"/>
      <p:bldP spid="165" grpId="0"/>
      <p:bldP spid="166" grpId="0"/>
      <p:bldP spid="193" grpId="0" animBg="1"/>
      <p:bldP spid="204" grpId="0"/>
      <p:bldP spid="206" grpId="0"/>
      <p:bldP spid="208" grpId="0"/>
      <p:bldP spid="208" grpId="1"/>
      <p:bldP spid="209" grpId="0"/>
      <p:bldP spid="209" grpId="1"/>
      <p:bldP spid="210" grpId="0"/>
      <p:bldP spid="210" grpId="1"/>
      <p:bldP spid="211" grpId="0"/>
      <p:bldP spid="211" grpId="1"/>
      <p:bldP spid="217" grpId="0"/>
      <p:bldP spid="217" grpId="1"/>
      <p:bldP spid="218" grpId="0"/>
      <p:bldP spid="218" grpId="1"/>
      <p:bldP spid="225" grpId="0"/>
      <p:bldP spid="168" grpId="0"/>
      <p:bldP spid="1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98E5179-18BD-4CDA-8F2C-CBD63A9D4C61}"/>
              </a:ext>
            </a:extLst>
          </p:cNvPr>
          <p:cNvSpPr txBox="1"/>
          <p:nvPr/>
        </p:nvSpPr>
        <p:spPr>
          <a:xfrm>
            <a:off x="12000" y="17995"/>
            <a:ext cx="12168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A FACCE  (1+2)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9D6E755-7A4B-4CB9-A104-917803C360CA}"/>
              </a:ext>
            </a:extLst>
          </p:cNvPr>
          <p:cNvSpPr txBox="1"/>
          <p:nvPr/>
        </p:nvSpPr>
        <p:spPr>
          <a:xfrm>
            <a:off x="11760510" y="3117428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F642144D-0C9F-4295-BDA2-C2F011F938A2}"/>
              </a:ext>
            </a:extLst>
          </p:cNvPr>
          <p:cNvCxnSpPr>
            <a:cxnSpLocks/>
          </p:cNvCxnSpPr>
          <p:nvPr/>
        </p:nvCxnSpPr>
        <p:spPr>
          <a:xfrm>
            <a:off x="8198204" y="2725439"/>
            <a:ext cx="0" cy="646903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12C23194-46CF-41EE-9E2F-EFCA84DAB2F9}"/>
              </a:ext>
            </a:extLst>
          </p:cNvPr>
          <p:cNvCxnSpPr>
            <a:cxnSpLocks/>
            <a:stCxn id="206" idx="0"/>
          </p:cNvCxnSpPr>
          <p:nvPr/>
        </p:nvCxnSpPr>
        <p:spPr>
          <a:xfrm flipH="1">
            <a:off x="9440238" y="1568367"/>
            <a:ext cx="4" cy="1803975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E016D8C2-9243-47AD-BDBC-55DEC9B97425}"/>
              </a:ext>
            </a:extLst>
          </p:cNvPr>
          <p:cNvCxnSpPr>
            <a:cxnSpLocks/>
          </p:cNvCxnSpPr>
          <p:nvPr/>
        </p:nvCxnSpPr>
        <p:spPr>
          <a:xfrm>
            <a:off x="9938314" y="3192238"/>
            <a:ext cx="0" cy="169497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78D77EFA-3082-4661-B4AB-09A9949317BB}"/>
              </a:ext>
            </a:extLst>
          </p:cNvPr>
          <p:cNvCxnSpPr>
            <a:cxnSpLocks/>
          </p:cNvCxnSpPr>
          <p:nvPr/>
        </p:nvCxnSpPr>
        <p:spPr>
          <a:xfrm>
            <a:off x="9190705" y="2494772"/>
            <a:ext cx="0" cy="3790611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08B1F84-83BD-4AF0-AE13-8327960B3755}"/>
              </a:ext>
            </a:extLst>
          </p:cNvPr>
          <p:cNvCxnSpPr>
            <a:cxnSpLocks/>
          </p:cNvCxnSpPr>
          <p:nvPr/>
        </p:nvCxnSpPr>
        <p:spPr>
          <a:xfrm flipV="1">
            <a:off x="4536159" y="3601555"/>
            <a:ext cx="6446092" cy="13869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B51D7D4C-7079-4B10-9590-BB18BC3B4993}"/>
              </a:ext>
            </a:extLst>
          </p:cNvPr>
          <p:cNvCxnSpPr>
            <a:cxnSpLocks/>
          </p:cNvCxnSpPr>
          <p:nvPr/>
        </p:nvCxnSpPr>
        <p:spPr>
          <a:xfrm flipV="1">
            <a:off x="4840924" y="4996342"/>
            <a:ext cx="6458158" cy="139613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73CEBF5C-D3CA-4DE8-B73B-2760091D4BE3}"/>
              </a:ext>
            </a:extLst>
          </p:cNvPr>
          <p:cNvCxnSpPr>
            <a:cxnSpLocks/>
          </p:cNvCxnSpPr>
          <p:nvPr/>
        </p:nvCxnSpPr>
        <p:spPr>
          <a:xfrm>
            <a:off x="4541456" y="4996342"/>
            <a:ext cx="303672" cy="14076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AFC66DFA-0521-4899-90A5-483790320891}"/>
              </a:ext>
            </a:extLst>
          </p:cNvPr>
          <p:cNvCxnSpPr>
            <a:cxnSpLocks/>
          </p:cNvCxnSpPr>
          <p:nvPr/>
        </p:nvCxnSpPr>
        <p:spPr>
          <a:xfrm>
            <a:off x="10983453" y="3599307"/>
            <a:ext cx="306129" cy="141900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593D7D93-CD3A-4EF8-AD26-3BDE24913866}"/>
              </a:ext>
            </a:extLst>
          </p:cNvPr>
          <p:cNvCxnSpPr>
            <a:cxnSpLocks/>
          </p:cNvCxnSpPr>
          <p:nvPr/>
        </p:nvCxnSpPr>
        <p:spPr>
          <a:xfrm flipV="1">
            <a:off x="10983048" y="2033003"/>
            <a:ext cx="0" cy="15663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A765EFE3-8293-4B16-8962-52B3BCADA522}"/>
              </a:ext>
            </a:extLst>
          </p:cNvPr>
          <p:cNvCxnSpPr>
            <a:cxnSpLocks/>
          </p:cNvCxnSpPr>
          <p:nvPr/>
        </p:nvCxnSpPr>
        <p:spPr>
          <a:xfrm flipV="1">
            <a:off x="11135833" y="1129763"/>
            <a:ext cx="0" cy="31913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AF082A5B-30F4-4334-8D7A-FDB1ACEF3EF1}"/>
              </a:ext>
            </a:extLst>
          </p:cNvPr>
          <p:cNvCxnSpPr>
            <a:cxnSpLocks/>
          </p:cNvCxnSpPr>
          <p:nvPr/>
        </p:nvCxnSpPr>
        <p:spPr>
          <a:xfrm flipV="1">
            <a:off x="11283133" y="2025731"/>
            <a:ext cx="0" cy="29706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036E0EDF-B02D-42E0-8E57-D055E8D0B9C7}"/>
              </a:ext>
            </a:extLst>
          </p:cNvPr>
          <p:cNvCxnSpPr>
            <a:cxnSpLocks/>
          </p:cNvCxnSpPr>
          <p:nvPr/>
        </p:nvCxnSpPr>
        <p:spPr>
          <a:xfrm>
            <a:off x="4542269" y="2040404"/>
            <a:ext cx="0" cy="295672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0FC794EC-3853-4DFF-AFD0-AD5F21EC2A65}"/>
              </a:ext>
            </a:extLst>
          </p:cNvPr>
          <p:cNvCxnSpPr>
            <a:cxnSpLocks/>
          </p:cNvCxnSpPr>
          <p:nvPr/>
        </p:nvCxnSpPr>
        <p:spPr>
          <a:xfrm>
            <a:off x="4692349" y="1137164"/>
            <a:ext cx="0" cy="45545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82770747-2508-4B86-B92C-6CE56DB9C5B1}"/>
              </a:ext>
            </a:extLst>
          </p:cNvPr>
          <p:cNvCxnSpPr>
            <a:cxnSpLocks/>
          </p:cNvCxnSpPr>
          <p:nvPr/>
        </p:nvCxnSpPr>
        <p:spPr>
          <a:xfrm>
            <a:off x="4842144" y="2033003"/>
            <a:ext cx="0" cy="43581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0760C8F1-EE32-4220-89F2-8216486BF9AF}"/>
              </a:ext>
            </a:extLst>
          </p:cNvPr>
          <p:cNvCxnSpPr>
            <a:cxnSpLocks/>
          </p:cNvCxnSpPr>
          <p:nvPr/>
        </p:nvCxnSpPr>
        <p:spPr>
          <a:xfrm>
            <a:off x="4692245" y="2933217"/>
            <a:ext cx="6442165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879B1769-B848-482C-B5C0-5E9A6F976FD2}"/>
              </a:ext>
            </a:extLst>
          </p:cNvPr>
          <p:cNvCxnSpPr>
            <a:cxnSpLocks/>
          </p:cNvCxnSpPr>
          <p:nvPr/>
        </p:nvCxnSpPr>
        <p:spPr>
          <a:xfrm>
            <a:off x="4692244" y="1139164"/>
            <a:ext cx="6442166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ADF3B682-2715-40B0-815D-DB7027F5B62C}"/>
              </a:ext>
            </a:extLst>
          </p:cNvPr>
          <p:cNvCxnSpPr/>
          <p:nvPr/>
        </p:nvCxnSpPr>
        <p:spPr>
          <a:xfrm>
            <a:off x="4691333" y="1137164"/>
            <a:ext cx="150811" cy="9032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6385F83D-7E4A-41F9-99C4-CC837E25A2BF}"/>
              </a:ext>
            </a:extLst>
          </p:cNvPr>
          <p:cNvCxnSpPr/>
          <p:nvPr/>
        </p:nvCxnSpPr>
        <p:spPr>
          <a:xfrm>
            <a:off x="4540591" y="2033132"/>
            <a:ext cx="150811" cy="9032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52E44FC9-0E68-4D87-9637-B8C005C7759F}"/>
              </a:ext>
            </a:extLst>
          </p:cNvPr>
          <p:cNvCxnSpPr>
            <a:cxnSpLocks/>
          </p:cNvCxnSpPr>
          <p:nvPr/>
        </p:nvCxnSpPr>
        <p:spPr>
          <a:xfrm flipH="1">
            <a:off x="4691334" y="2040404"/>
            <a:ext cx="149590" cy="8895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F29DE471-6D16-49E1-9C18-9198BEFD09E2}"/>
              </a:ext>
            </a:extLst>
          </p:cNvPr>
          <p:cNvCxnSpPr/>
          <p:nvPr/>
        </p:nvCxnSpPr>
        <p:spPr>
          <a:xfrm flipH="1">
            <a:off x="4540589" y="1146240"/>
            <a:ext cx="150811" cy="8968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523FC24B-1479-4F9F-B0CB-7222916D1F53}"/>
              </a:ext>
            </a:extLst>
          </p:cNvPr>
          <p:cNvCxnSpPr/>
          <p:nvPr/>
        </p:nvCxnSpPr>
        <p:spPr>
          <a:xfrm>
            <a:off x="11135587" y="1129763"/>
            <a:ext cx="150811" cy="9032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4B7CB00C-D49B-4B88-8DF4-34181DEFD1B0}"/>
              </a:ext>
            </a:extLst>
          </p:cNvPr>
          <p:cNvCxnSpPr/>
          <p:nvPr/>
        </p:nvCxnSpPr>
        <p:spPr>
          <a:xfrm>
            <a:off x="10984845" y="2025731"/>
            <a:ext cx="150811" cy="903240"/>
          </a:xfrm>
          <a:prstGeom prst="line">
            <a:avLst/>
          </a:prstGeom>
          <a:ln w="31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ED6BC3A7-2002-4859-B4CC-4DB1A09A476C}"/>
              </a:ext>
            </a:extLst>
          </p:cNvPr>
          <p:cNvCxnSpPr>
            <a:cxnSpLocks/>
          </p:cNvCxnSpPr>
          <p:nvPr/>
        </p:nvCxnSpPr>
        <p:spPr>
          <a:xfrm flipH="1">
            <a:off x="11134410" y="2040404"/>
            <a:ext cx="149523" cy="8891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B4AA6F07-9D22-432C-88DA-B14D49390FEE}"/>
              </a:ext>
            </a:extLst>
          </p:cNvPr>
          <p:cNvCxnSpPr/>
          <p:nvPr/>
        </p:nvCxnSpPr>
        <p:spPr>
          <a:xfrm flipH="1">
            <a:off x="10984843" y="1138839"/>
            <a:ext cx="150811" cy="896832"/>
          </a:xfrm>
          <a:prstGeom prst="line">
            <a:avLst/>
          </a:prstGeom>
          <a:ln w="31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29AA9CEE-0555-492A-BB82-B1E4829FA60F}"/>
              </a:ext>
            </a:extLst>
          </p:cNvPr>
          <p:cNvCxnSpPr>
            <a:cxnSpLocks/>
          </p:cNvCxnSpPr>
          <p:nvPr/>
        </p:nvCxnSpPr>
        <p:spPr>
          <a:xfrm>
            <a:off x="4846361" y="2039093"/>
            <a:ext cx="645272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ttangolo 40">
            <a:extLst>
              <a:ext uri="{FF2B5EF4-FFF2-40B4-BE49-F238E27FC236}">
                <a16:creationId xmlns:a16="http://schemas.microsoft.com/office/drawing/2014/main" id="{05940917-E7F4-4EE4-BD93-64358DD37D93}"/>
              </a:ext>
            </a:extLst>
          </p:cNvPr>
          <p:cNvSpPr/>
          <p:nvPr/>
        </p:nvSpPr>
        <p:spPr>
          <a:xfrm rot="2100000">
            <a:off x="5450922" y="4308479"/>
            <a:ext cx="1800000" cy="1800000"/>
          </a:xfrm>
          <a:prstGeom prst="rect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4D4A93C8-773C-4506-817B-CA4017A75B85}"/>
              </a:ext>
            </a:extLst>
          </p:cNvPr>
          <p:cNvCxnSpPr>
            <a:cxnSpLocks/>
          </p:cNvCxnSpPr>
          <p:nvPr/>
        </p:nvCxnSpPr>
        <p:spPr>
          <a:xfrm>
            <a:off x="6120389" y="3917059"/>
            <a:ext cx="448991" cy="254487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075D5CF8-9509-44D6-B3D7-73AB66FD2F05}"/>
              </a:ext>
            </a:extLst>
          </p:cNvPr>
          <p:cNvCxnSpPr>
            <a:cxnSpLocks/>
          </p:cNvCxnSpPr>
          <p:nvPr/>
        </p:nvCxnSpPr>
        <p:spPr>
          <a:xfrm flipV="1">
            <a:off x="5097465" y="4988471"/>
            <a:ext cx="2506912" cy="44248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81F5BACD-541C-4EB0-AFCE-F9A7B564D518}"/>
              </a:ext>
            </a:extLst>
          </p:cNvPr>
          <p:cNvCxnSpPr>
            <a:cxnSpLocks/>
          </p:cNvCxnSpPr>
          <p:nvPr/>
        </p:nvCxnSpPr>
        <p:spPr>
          <a:xfrm flipV="1">
            <a:off x="6128129" y="3358312"/>
            <a:ext cx="0" cy="59671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96BEC896-9998-43FE-B005-6CFAFAA57C9F}"/>
              </a:ext>
            </a:extLst>
          </p:cNvPr>
          <p:cNvCxnSpPr>
            <a:cxnSpLocks/>
          </p:cNvCxnSpPr>
          <p:nvPr/>
        </p:nvCxnSpPr>
        <p:spPr>
          <a:xfrm flipV="1">
            <a:off x="7603367" y="3358313"/>
            <a:ext cx="0" cy="163015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F0AC7379-5E5B-42A2-AED8-A6EF94969593}"/>
              </a:ext>
            </a:extLst>
          </p:cNvPr>
          <p:cNvCxnSpPr>
            <a:cxnSpLocks/>
          </p:cNvCxnSpPr>
          <p:nvPr/>
        </p:nvCxnSpPr>
        <p:spPr>
          <a:xfrm flipV="1">
            <a:off x="6573534" y="3358313"/>
            <a:ext cx="0" cy="31036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84A4716B-DD29-4B6C-8C58-9E2E7F21E45F}"/>
              </a:ext>
            </a:extLst>
          </p:cNvPr>
          <p:cNvCxnSpPr/>
          <p:nvPr/>
        </p:nvCxnSpPr>
        <p:spPr>
          <a:xfrm flipV="1">
            <a:off x="6350115" y="454042"/>
            <a:ext cx="0" cy="475410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55A6DED5-07C4-4AE2-821F-4B6DC0C25448}"/>
              </a:ext>
            </a:extLst>
          </p:cNvPr>
          <p:cNvCxnSpPr>
            <a:cxnSpLocks/>
          </p:cNvCxnSpPr>
          <p:nvPr/>
        </p:nvCxnSpPr>
        <p:spPr>
          <a:xfrm flipH="1" flipV="1">
            <a:off x="6347494" y="438069"/>
            <a:ext cx="1256517" cy="292653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879D1234-480D-49A0-84C5-16DD6F1F08DE}"/>
              </a:ext>
            </a:extLst>
          </p:cNvPr>
          <p:cNvCxnSpPr>
            <a:cxnSpLocks/>
          </p:cNvCxnSpPr>
          <p:nvPr/>
        </p:nvCxnSpPr>
        <p:spPr>
          <a:xfrm flipH="1" flipV="1">
            <a:off x="6349717" y="432833"/>
            <a:ext cx="223817" cy="292548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B5A1B9A4-6DAB-4FDE-A7A2-CFAAD0CD2B7F}"/>
              </a:ext>
            </a:extLst>
          </p:cNvPr>
          <p:cNvCxnSpPr>
            <a:cxnSpLocks/>
          </p:cNvCxnSpPr>
          <p:nvPr/>
        </p:nvCxnSpPr>
        <p:spPr>
          <a:xfrm flipV="1">
            <a:off x="6127796" y="438068"/>
            <a:ext cx="222319" cy="292430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4A994631-D7B5-4310-A8DC-B71AD8284CA2}"/>
              </a:ext>
            </a:extLst>
          </p:cNvPr>
          <p:cNvCxnSpPr/>
          <p:nvPr/>
        </p:nvCxnSpPr>
        <p:spPr>
          <a:xfrm flipV="1">
            <a:off x="5097465" y="3357982"/>
            <a:ext cx="0" cy="20729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id="{1098C5F0-238C-45D5-855D-69FA83B77E44}"/>
              </a:ext>
            </a:extLst>
          </p:cNvPr>
          <p:cNvCxnSpPr>
            <a:cxnSpLocks/>
          </p:cNvCxnSpPr>
          <p:nvPr/>
        </p:nvCxnSpPr>
        <p:spPr>
          <a:xfrm flipV="1">
            <a:off x="4689569" y="4297076"/>
            <a:ext cx="6449606" cy="139428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972C479D-9331-4FAF-AAB9-78F713EB3C20}"/>
              </a:ext>
            </a:extLst>
          </p:cNvPr>
          <p:cNvCxnSpPr>
            <a:cxnSpLocks/>
          </p:cNvCxnSpPr>
          <p:nvPr/>
        </p:nvCxnSpPr>
        <p:spPr>
          <a:xfrm>
            <a:off x="6237314" y="4555038"/>
            <a:ext cx="1143390" cy="469826"/>
          </a:xfrm>
          <a:prstGeom prst="line">
            <a:avLst/>
          </a:prstGeom>
          <a:ln w="63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255F651A-66FF-4B93-9880-96E948F33637}"/>
              </a:ext>
            </a:extLst>
          </p:cNvPr>
          <p:cNvCxnSpPr>
            <a:cxnSpLocks/>
          </p:cNvCxnSpPr>
          <p:nvPr/>
        </p:nvCxnSpPr>
        <p:spPr>
          <a:xfrm>
            <a:off x="7380704" y="2835045"/>
            <a:ext cx="0" cy="218721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645CE3C2-D760-4720-B708-DC9DCC56BC45}"/>
              </a:ext>
            </a:extLst>
          </p:cNvPr>
          <p:cNvCxnSpPr>
            <a:cxnSpLocks/>
          </p:cNvCxnSpPr>
          <p:nvPr/>
        </p:nvCxnSpPr>
        <p:spPr>
          <a:xfrm>
            <a:off x="6234143" y="1939895"/>
            <a:ext cx="0" cy="261099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2F6753E4-49D2-458F-BA23-E15C06EF2094}"/>
              </a:ext>
            </a:extLst>
          </p:cNvPr>
          <p:cNvCxnSpPr>
            <a:cxnSpLocks/>
          </p:cNvCxnSpPr>
          <p:nvPr/>
        </p:nvCxnSpPr>
        <p:spPr>
          <a:xfrm>
            <a:off x="6238283" y="1963672"/>
            <a:ext cx="1140544" cy="879080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201B5829-EFEE-4636-BC8B-DF27B24181AC}"/>
              </a:ext>
            </a:extLst>
          </p:cNvPr>
          <p:cNvCxnSpPr>
            <a:cxnSpLocks/>
          </p:cNvCxnSpPr>
          <p:nvPr/>
        </p:nvCxnSpPr>
        <p:spPr>
          <a:xfrm flipH="1">
            <a:off x="5359027" y="4555038"/>
            <a:ext cx="875116" cy="826810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2BAE154A-DB09-49AE-B65B-7AE850ED371B}"/>
              </a:ext>
            </a:extLst>
          </p:cNvPr>
          <p:cNvCxnSpPr>
            <a:cxnSpLocks/>
          </p:cNvCxnSpPr>
          <p:nvPr/>
        </p:nvCxnSpPr>
        <p:spPr>
          <a:xfrm flipH="1">
            <a:off x="5357037" y="1963672"/>
            <a:ext cx="877106" cy="776267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8B8CEA83-BE13-41B3-8327-B275A3891FD6}"/>
              </a:ext>
            </a:extLst>
          </p:cNvPr>
          <p:cNvCxnSpPr>
            <a:cxnSpLocks/>
          </p:cNvCxnSpPr>
          <p:nvPr/>
        </p:nvCxnSpPr>
        <p:spPr>
          <a:xfrm>
            <a:off x="5359024" y="2725439"/>
            <a:ext cx="0" cy="265640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FBCF1232-5F37-4B18-9730-2854F197473C}"/>
              </a:ext>
            </a:extLst>
          </p:cNvPr>
          <p:cNvCxnSpPr>
            <a:cxnSpLocks/>
          </p:cNvCxnSpPr>
          <p:nvPr/>
        </p:nvCxnSpPr>
        <p:spPr>
          <a:xfrm>
            <a:off x="5358927" y="5381848"/>
            <a:ext cx="296265" cy="442861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1AC6813B-7725-43A9-AF1C-1CCE1513E1E0}"/>
              </a:ext>
            </a:extLst>
          </p:cNvPr>
          <p:cNvCxnSpPr>
            <a:cxnSpLocks/>
          </p:cNvCxnSpPr>
          <p:nvPr/>
        </p:nvCxnSpPr>
        <p:spPr>
          <a:xfrm>
            <a:off x="5451683" y="2928971"/>
            <a:ext cx="212055" cy="446067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E3D66B85-C55F-4CB8-9682-B169A6C24CF6}"/>
              </a:ext>
            </a:extLst>
          </p:cNvPr>
          <p:cNvCxnSpPr>
            <a:cxnSpLocks/>
          </p:cNvCxnSpPr>
          <p:nvPr/>
        </p:nvCxnSpPr>
        <p:spPr>
          <a:xfrm flipH="1">
            <a:off x="7255070" y="5024864"/>
            <a:ext cx="123660" cy="461536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CasellaDiTesto 107">
            <a:extLst>
              <a:ext uri="{FF2B5EF4-FFF2-40B4-BE49-F238E27FC236}">
                <a16:creationId xmlns:a16="http://schemas.microsoft.com/office/drawing/2014/main" id="{7F640BFF-9901-4DA6-89D9-9BA1AF3CBB0D}"/>
              </a:ext>
            </a:extLst>
          </p:cNvPr>
          <p:cNvSpPr txBox="1"/>
          <p:nvPr/>
        </p:nvSpPr>
        <p:spPr>
          <a:xfrm>
            <a:off x="11760510" y="3117428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100EB26B-A4D5-45B0-AB71-BEEC7A8A3F49}"/>
              </a:ext>
            </a:extLst>
          </p:cNvPr>
          <p:cNvCxnSpPr>
            <a:cxnSpLocks/>
          </p:cNvCxnSpPr>
          <p:nvPr/>
        </p:nvCxnSpPr>
        <p:spPr>
          <a:xfrm flipV="1">
            <a:off x="10983048" y="2033003"/>
            <a:ext cx="0" cy="15663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E18E92AE-C9E3-471F-800C-6B3517645261}"/>
              </a:ext>
            </a:extLst>
          </p:cNvPr>
          <p:cNvCxnSpPr>
            <a:cxnSpLocks/>
          </p:cNvCxnSpPr>
          <p:nvPr/>
        </p:nvCxnSpPr>
        <p:spPr>
          <a:xfrm flipV="1">
            <a:off x="11135833" y="1129763"/>
            <a:ext cx="0" cy="31913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EE967EF3-008D-47CB-8366-82493185F4B2}"/>
              </a:ext>
            </a:extLst>
          </p:cNvPr>
          <p:cNvCxnSpPr>
            <a:cxnSpLocks/>
          </p:cNvCxnSpPr>
          <p:nvPr/>
        </p:nvCxnSpPr>
        <p:spPr>
          <a:xfrm flipV="1">
            <a:off x="11283133" y="2025731"/>
            <a:ext cx="0" cy="29706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9734ED7A-5C2A-4650-9600-A6EA1E60A9A5}"/>
              </a:ext>
            </a:extLst>
          </p:cNvPr>
          <p:cNvCxnSpPr>
            <a:cxnSpLocks/>
          </p:cNvCxnSpPr>
          <p:nvPr/>
        </p:nvCxnSpPr>
        <p:spPr>
          <a:xfrm>
            <a:off x="4542269" y="2040404"/>
            <a:ext cx="0" cy="295672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AF0549D1-5D1C-4D63-812B-2B47CF2FC046}"/>
              </a:ext>
            </a:extLst>
          </p:cNvPr>
          <p:cNvCxnSpPr>
            <a:cxnSpLocks/>
          </p:cNvCxnSpPr>
          <p:nvPr/>
        </p:nvCxnSpPr>
        <p:spPr>
          <a:xfrm>
            <a:off x="4692349" y="1137164"/>
            <a:ext cx="0" cy="45545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058BE238-E08F-47E0-9608-B9CF737BA7D9}"/>
              </a:ext>
            </a:extLst>
          </p:cNvPr>
          <p:cNvCxnSpPr>
            <a:cxnSpLocks/>
          </p:cNvCxnSpPr>
          <p:nvPr/>
        </p:nvCxnSpPr>
        <p:spPr>
          <a:xfrm>
            <a:off x="4842144" y="2033003"/>
            <a:ext cx="0" cy="43581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DAC17708-4DCB-4FBA-BA78-4712A65F21E9}"/>
              </a:ext>
            </a:extLst>
          </p:cNvPr>
          <p:cNvCxnSpPr>
            <a:cxnSpLocks/>
          </p:cNvCxnSpPr>
          <p:nvPr/>
        </p:nvCxnSpPr>
        <p:spPr>
          <a:xfrm>
            <a:off x="4692244" y="1139164"/>
            <a:ext cx="6442166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ttangolo 144">
            <a:extLst>
              <a:ext uri="{FF2B5EF4-FFF2-40B4-BE49-F238E27FC236}">
                <a16:creationId xmlns:a16="http://schemas.microsoft.com/office/drawing/2014/main" id="{10F5BC72-2399-4880-9852-83E51F9E80A7}"/>
              </a:ext>
            </a:extLst>
          </p:cNvPr>
          <p:cNvSpPr/>
          <p:nvPr/>
        </p:nvSpPr>
        <p:spPr>
          <a:xfrm rot="2100000">
            <a:off x="5450922" y="4308479"/>
            <a:ext cx="1800000" cy="1800000"/>
          </a:xfrm>
          <a:prstGeom prst="rect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C082138E-896D-4716-9B2A-F64B97314939}"/>
              </a:ext>
            </a:extLst>
          </p:cNvPr>
          <p:cNvCxnSpPr>
            <a:cxnSpLocks/>
          </p:cNvCxnSpPr>
          <p:nvPr/>
        </p:nvCxnSpPr>
        <p:spPr>
          <a:xfrm flipV="1">
            <a:off x="6128129" y="3358312"/>
            <a:ext cx="0" cy="59671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E04EA66A-7D5F-42C1-A611-98742F64CF5C}"/>
              </a:ext>
            </a:extLst>
          </p:cNvPr>
          <p:cNvCxnSpPr>
            <a:cxnSpLocks/>
          </p:cNvCxnSpPr>
          <p:nvPr/>
        </p:nvCxnSpPr>
        <p:spPr>
          <a:xfrm flipV="1">
            <a:off x="7603367" y="3358313"/>
            <a:ext cx="0" cy="163015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C0547EE4-B03A-4419-90F3-7112E1932B47}"/>
              </a:ext>
            </a:extLst>
          </p:cNvPr>
          <p:cNvCxnSpPr>
            <a:cxnSpLocks/>
          </p:cNvCxnSpPr>
          <p:nvPr/>
        </p:nvCxnSpPr>
        <p:spPr>
          <a:xfrm flipV="1">
            <a:off x="6573534" y="3358313"/>
            <a:ext cx="0" cy="310362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03F2F4AA-5FE6-44AE-B1DA-0357A5E5D935}"/>
              </a:ext>
            </a:extLst>
          </p:cNvPr>
          <p:cNvCxnSpPr/>
          <p:nvPr/>
        </p:nvCxnSpPr>
        <p:spPr>
          <a:xfrm flipV="1">
            <a:off x="6350115" y="454042"/>
            <a:ext cx="0" cy="475410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0CAA42D4-C884-414D-AE74-5609B31A394C}"/>
              </a:ext>
            </a:extLst>
          </p:cNvPr>
          <p:cNvCxnSpPr>
            <a:cxnSpLocks/>
          </p:cNvCxnSpPr>
          <p:nvPr/>
        </p:nvCxnSpPr>
        <p:spPr>
          <a:xfrm flipV="1">
            <a:off x="5097465" y="453712"/>
            <a:ext cx="1245938" cy="290408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798741DC-6DA8-4938-A918-6392D0C8AFF1}"/>
              </a:ext>
            </a:extLst>
          </p:cNvPr>
          <p:cNvCxnSpPr/>
          <p:nvPr/>
        </p:nvCxnSpPr>
        <p:spPr>
          <a:xfrm flipV="1">
            <a:off x="5097465" y="3357982"/>
            <a:ext cx="0" cy="207297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400A13D9-0712-4427-8E32-C7CF251F3ACB}"/>
              </a:ext>
            </a:extLst>
          </p:cNvPr>
          <p:cNvCxnSpPr>
            <a:cxnSpLocks/>
          </p:cNvCxnSpPr>
          <p:nvPr/>
        </p:nvCxnSpPr>
        <p:spPr>
          <a:xfrm flipH="1" flipV="1">
            <a:off x="5451788" y="5520067"/>
            <a:ext cx="1037926" cy="425456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164393F2-6EA3-49E2-A317-9F9FB0670D04}"/>
              </a:ext>
            </a:extLst>
          </p:cNvPr>
          <p:cNvCxnSpPr>
            <a:cxnSpLocks/>
          </p:cNvCxnSpPr>
          <p:nvPr/>
        </p:nvCxnSpPr>
        <p:spPr>
          <a:xfrm flipH="1">
            <a:off x="5452920" y="2153076"/>
            <a:ext cx="1033720" cy="78786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67448FC5-83E7-494C-8475-3F22619BF340}"/>
              </a:ext>
            </a:extLst>
          </p:cNvPr>
          <p:cNvCxnSpPr>
            <a:cxnSpLocks/>
          </p:cNvCxnSpPr>
          <p:nvPr/>
        </p:nvCxnSpPr>
        <p:spPr>
          <a:xfrm flipV="1">
            <a:off x="6474058" y="5116768"/>
            <a:ext cx="876882" cy="826876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6AD6812E-168F-4EE0-AC01-08E8DD3A9AEA}"/>
              </a:ext>
            </a:extLst>
          </p:cNvPr>
          <p:cNvCxnSpPr>
            <a:cxnSpLocks/>
          </p:cNvCxnSpPr>
          <p:nvPr/>
        </p:nvCxnSpPr>
        <p:spPr>
          <a:xfrm>
            <a:off x="6490623" y="2161542"/>
            <a:ext cx="863580" cy="7690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85185E59-5CEB-4D0C-8FEA-8F70CA9198D2}"/>
              </a:ext>
            </a:extLst>
          </p:cNvPr>
          <p:cNvCxnSpPr>
            <a:cxnSpLocks/>
          </p:cNvCxnSpPr>
          <p:nvPr/>
        </p:nvCxnSpPr>
        <p:spPr>
          <a:xfrm>
            <a:off x="3835153" y="3358313"/>
            <a:ext cx="828535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F68F0FA7-74ED-45EF-96AC-C175A7F9738E}"/>
              </a:ext>
            </a:extLst>
          </p:cNvPr>
          <p:cNvCxnSpPr>
            <a:cxnSpLocks/>
          </p:cNvCxnSpPr>
          <p:nvPr/>
        </p:nvCxnSpPr>
        <p:spPr>
          <a:xfrm>
            <a:off x="5452920" y="2933217"/>
            <a:ext cx="0" cy="259045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id="{14E885B9-0F41-428F-9577-D6B0DCF46B49}"/>
              </a:ext>
            </a:extLst>
          </p:cNvPr>
          <p:cNvCxnSpPr>
            <a:cxnSpLocks/>
          </p:cNvCxnSpPr>
          <p:nvPr/>
        </p:nvCxnSpPr>
        <p:spPr>
          <a:xfrm>
            <a:off x="7354203" y="2933217"/>
            <a:ext cx="0" cy="21835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CAF5EA8E-63B0-4428-910A-3A4988E3A23F}"/>
              </a:ext>
            </a:extLst>
          </p:cNvPr>
          <p:cNvCxnSpPr>
            <a:cxnSpLocks/>
          </p:cNvCxnSpPr>
          <p:nvPr/>
        </p:nvCxnSpPr>
        <p:spPr>
          <a:xfrm flipH="1">
            <a:off x="7248517" y="2926113"/>
            <a:ext cx="109405" cy="436261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Titolo 246">
            <a:extLst>
              <a:ext uri="{FF2B5EF4-FFF2-40B4-BE49-F238E27FC236}">
                <a16:creationId xmlns:a16="http://schemas.microsoft.com/office/drawing/2014/main" id="{B93F2A1B-61A1-490C-9BA3-02A17CBFD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37862"/>
            <a:ext cx="4647722" cy="1080000"/>
          </a:xfrm>
        </p:spPr>
        <p:txBody>
          <a:bodyPr>
            <a:noAutofit/>
          </a:bodyPr>
          <a:lstStyle/>
          <a:p>
            <a:r>
              <a:rPr lang="it-IT" sz="1800" dirty="0">
                <a:latin typeface="Comic Sans MS" panose="030F0702030302020204" pitchFamily="66" charset="0"/>
              </a:rPr>
              <a:t>Poligoni di sezione delle facce bassi del prisma con le piramidi a base quadrata e triangolare</a:t>
            </a:r>
            <a:endParaRPr lang="it-IT" sz="1800" dirty="0"/>
          </a:p>
        </p:txBody>
      </p:sp>
      <p:grpSp>
        <p:nvGrpSpPr>
          <p:cNvPr id="204" name="Gruppo 203">
            <a:extLst>
              <a:ext uri="{FF2B5EF4-FFF2-40B4-BE49-F238E27FC236}">
                <a16:creationId xmlns:a16="http://schemas.microsoft.com/office/drawing/2014/main" id="{3D970B50-BCBA-4A57-8663-55519CA4962A}"/>
              </a:ext>
            </a:extLst>
          </p:cNvPr>
          <p:cNvGrpSpPr/>
          <p:nvPr/>
        </p:nvGrpSpPr>
        <p:grpSpPr>
          <a:xfrm rot="900000">
            <a:off x="8293565" y="1535892"/>
            <a:ext cx="1846965" cy="1549438"/>
            <a:chOff x="8370808" y="1535410"/>
            <a:chExt cx="1846965" cy="1549438"/>
          </a:xfrm>
        </p:grpSpPr>
        <p:sp>
          <p:nvSpPr>
            <p:cNvPr id="206" name="Triangolo isoscele 205">
              <a:extLst>
                <a:ext uri="{FF2B5EF4-FFF2-40B4-BE49-F238E27FC236}">
                  <a16:creationId xmlns:a16="http://schemas.microsoft.com/office/drawing/2014/main" id="{F12AD60B-8B6F-447E-87A2-94217C170F3D}"/>
                </a:ext>
              </a:extLst>
            </p:cNvPr>
            <p:cNvSpPr/>
            <p:nvPr/>
          </p:nvSpPr>
          <p:spPr>
            <a:xfrm>
              <a:off x="8417773" y="1535410"/>
              <a:ext cx="1800000" cy="1440000"/>
            </a:xfrm>
            <a:prstGeom prst="triangle">
              <a:avLst/>
            </a:prstGeom>
            <a:noFill/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08" name="Connettore diritto 207">
              <a:extLst>
                <a:ext uri="{FF2B5EF4-FFF2-40B4-BE49-F238E27FC236}">
                  <a16:creationId xmlns:a16="http://schemas.microsoft.com/office/drawing/2014/main" id="{77CC5628-19B8-4A7D-B01E-8F040374E621}"/>
                </a:ext>
              </a:extLst>
            </p:cNvPr>
            <p:cNvCxnSpPr>
              <a:cxnSpLocks/>
            </p:cNvCxnSpPr>
            <p:nvPr/>
          </p:nvCxnSpPr>
          <p:spPr>
            <a:xfrm rot="20700000" flipV="1">
              <a:off x="8370808" y="2618691"/>
              <a:ext cx="997408" cy="231598"/>
            </a:xfrm>
            <a:prstGeom prst="line">
              <a:avLst/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Connettore diritto 211">
              <a:extLst>
                <a:ext uri="{FF2B5EF4-FFF2-40B4-BE49-F238E27FC236}">
                  <a16:creationId xmlns:a16="http://schemas.microsoft.com/office/drawing/2014/main" id="{453CD0B5-96D7-4DDE-B70A-7350ED2E99A5}"/>
                </a:ext>
              </a:extLst>
            </p:cNvPr>
            <p:cNvCxnSpPr>
              <a:cxnSpLocks/>
            </p:cNvCxnSpPr>
            <p:nvPr/>
          </p:nvCxnSpPr>
          <p:spPr>
            <a:xfrm rot="20700000" flipH="1" flipV="1">
              <a:off x="9395380" y="2386919"/>
              <a:ext cx="746542" cy="697929"/>
            </a:xfrm>
            <a:prstGeom prst="line">
              <a:avLst/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Connettore diritto 212">
              <a:extLst>
                <a:ext uri="{FF2B5EF4-FFF2-40B4-BE49-F238E27FC236}">
                  <a16:creationId xmlns:a16="http://schemas.microsoft.com/office/drawing/2014/main" id="{207CDE32-2DF4-48FC-9798-CA72D9F19D55}"/>
                </a:ext>
              </a:extLst>
            </p:cNvPr>
            <p:cNvCxnSpPr>
              <a:cxnSpLocks/>
              <a:stCxn id="206" idx="0"/>
            </p:cNvCxnSpPr>
            <p:nvPr/>
          </p:nvCxnSpPr>
          <p:spPr>
            <a:xfrm>
              <a:off x="9317776" y="1535418"/>
              <a:ext cx="0" cy="964116"/>
            </a:xfrm>
            <a:prstGeom prst="line">
              <a:avLst/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75733EB4-1A8B-498A-BE70-EB95DF1752B4}"/>
              </a:ext>
            </a:extLst>
          </p:cNvPr>
          <p:cNvCxnSpPr>
            <a:cxnSpLocks/>
          </p:cNvCxnSpPr>
          <p:nvPr/>
        </p:nvCxnSpPr>
        <p:spPr>
          <a:xfrm>
            <a:off x="8194897" y="3361163"/>
            <a:ext cx="998825" cy="2918696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6058112B-88AF-409A-ABDF-CA0684670E9D}"/>
              </a:ext>
            </a:extLst>
          </p:cNvPr>
          <p:cNvCxnSpPr>
            <a:cxnSpLocks/>
          </p:cNvCxnSpPr>
          <p:nvPr/>
        </p:nvCxnSpPr>
        <p:spPr>
          <a:xfrm flipH="1">
            <a:off x="9190705" y="3359273"/>
            <a:ext cx="246895" cy="2920586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A81F8BD0-2F15-43A8-9D50-A09301865283}"/>
              </a:ext>
            </a:extLst>
          </p:cNvPr>
          <p:cNvCxnSpPr>
            <a:cxnSpLocks/>
          </p:cNvCxnSpPr>
          <p:nvPr/>
        </p:nvCxnSpPr>
        <p:spPr>
          <a:xfrm flipH="1">
            <a:off x="9190915" y="3355258"/>
            <a:ext cx="746267" cy="2931020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ttore diritto 252">
            <a:extLst>
              <a:ext uri="{FF2B5EF4-FFF2-40B4-BE49-F238E27FC236}">
                <a16:creationId xmlns:a16="http://schemas.microsoft.com/office/drawing/2014/main" id="{9376B0FC-9B4A-41C3-BDE6-62500C2B7159}"/>
              </a:ext>
            </a:extLst>
          </p:cNvPr>
          <p:cNvCxnSpPr>
            <a:cxnSpLocks/>
          </p:cNvCxnSpPr>
          <p:nvPr/>
        </p:nvCxnSpPr>
        <p:spPr>
          <a:xfrm>
            <a:off x="9625879" y="2898735"/>
            <a:ext cx="0" cy="168817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D09B6005-110F-4E2D-A928-415CAF80CF5B}"/>
              </a:ext>
            </a:extLst>
          </p:cNvPr>
          <p:cNvCxnSpPr>
            <a:cxnSpLocks/>
          </p:cNvCxnSpPr>
          <p:nvPr/>
        </p:nvCxnSpPr>
        <p:spPr>
          <a:xfrm flipV="1">
            <a:off x="8620827" y="3626950"/>
            <a:ext cx="796123" cy="95995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72CD59B7-7D76-4FE8-8673-F6F2DAC3017D}"/>
              </a:ext>
            </a:extLst>
          </p:cNvPr>
          <p:cNvCxnSpPr>
            <a:cxnSpLocks/>
          </p:cNvCxnSpPr>
          <p:nvPr/>
        </p:nvCxnSpPr>
        <p:spPr>
          <a:xfrm>
            <a:off x="9416950" y="3626950"/>
            <a:ext cx="208929" cy="95995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49599A4F-1F87-4CE7-B74F-7E8060E18DB6}"/>
              </a:ext>
            </a:extLst>
          </p:cNvPr>
          <p:cNvCxnSpPr/>
          <p:nvPr/>
        </p:nvCxnSpPr>
        <p:spPr>
          <a:xfrm>
            <a:off x="8611284" y="4591088"/>
            <a:ext cx="101459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658C523D-0781-4151-B974-C6FC4309FA41}"/>
              </a:ext>
            </a:extLst>
          </p:cNvPr>
          <p:cNvCxnSpPr/>
          <p:nvPr/>
        </p:nvCxnSpPr>
        <p:spPr>
          <a:xfrm flipH="1">
            <a:off x="8775610" y="2186496"/>
            <a:ext cx="496744" cy="41055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2670AD61-1161-4306-8CD6-1AC67AEF9BE1}"/>
              </a:ext>
            </a:extLst>
          </p:cNvPr>
          <p:cNvCxnSpPr/>
          <p:nvPr/>
        </p:nvCxnSpPr>
        <p:spPr>
          <a:xfrm>
            <a:off x="9276444" y="2186395"/>
            <a:ext cx="339164" cy="71364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A816CE9A-BD9C-49CB-88ED-6E69EDC78A2E}"/>
              </a:ext>
            </a:extLst>
          </p:cNvPr>
          <p:cNvCxnSpPr>
            <a:cxnSpLocks/>
          </p:cNvCxnSpPr>
          <p:nvPr/>
        </p:nvCxnSpPr>
        <p:spPr>
          <a:xfrm flipH="1">
            <a:off x="8611285" y="1652021"/>
            <a:ext cx="813161" cy="9893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B3F7BB3C-E848-43A4-8835-C79D75E0AC94}"/>
              </a:ext>
            </a:extLst>
          </p:cNvPr>
          <p:cNvCxnSpPr/>
          <p:nvPr/>
        </p:nvCxnSpPr>
        <p:spPr>
          <a:xfrm>
            <a:off x="8616464" y="2630948"/>
            <a:ext cx="1022408" cy="27485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032F0BA8-F949-477F-94FA-04F70E1654AA}"/>
              </a:ext>
            </a:extLst>
          </p:cNvPr>
          <p:cNvCxnSpPr>
            <a:cxnSpLocks/>
          </p:cNvCxnSpPr>
          <p:nvPr/>
        </p:nvCxnSpPr>
        <p:spPr>
          <a:xfrm>
            <a:off x="9424446" y="1647451"/>
            <a:ext cx="204386" cy="12662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nettore diritto 283">
            <a:extLst>
              <a:ext uri="{FF2B5EF4-FFF2-40B4-BE49-F238E27FC236}">
                <a16:creationId xmlns:a16="http://schemas.microsoft.com/office/drawing/2014/main" id="{FE9B0336-9161-4004-B0FD-4BC2F5651789}"/>
              </a:ext>
            </a:extLst>
          </p:cNvPr>
          <p:cNvCxnSpPr>
            <a:cxnSpLocks/>
          </p:cNvCxnSpPr>
          <p:nvPr/>
        </p:nvCxnSpPr>
        <p:spPr>
          <a:xfrm flipV="1">
            <a:off x="8781084" y="4661723"/>
            <a:ext cx="823294" cy="41101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nettore diritto 286">
            <a:extLst>
              <a:ext uri="{FF2B5EF4-FFF2-40B4-BE49-F238E27FC236}">
                <a16:creationId xmlns:a16="http://schemas.microsoft.com/office/drawing/2014/main" id="{C583FB30-D7FD-46B1-90EC-731AC7CFC17B}"/>
              </a:ext>
            </a:extLst>
          </p:cNvPr>
          <p:cNvCxnSpPr>
            <a:cxnSpLocks/>
          </p:cNvCxnSpPr>
          <p:nvPr/>
        </p:nvCxnSpPr>
        <p:spPr>
          <a:xfrm>
            <a:off x="8783610" y="5076971"/>
            <a:ext cx="486456" cy="2253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nettore diritto 288">
            <a:extLst>
              <a:ext uri="{FF2B5EF4-FFF2-40B4-BE49-F238E27FC236}">
                <a16:creationId xmlns:a16="http://schemas.microsoft.com/office/drawing/2014/main" id="{DF8136C5-DDD5-4688-AC9C-C169FF5F86EE}"/>
              </a:ext>
            </a:extLst>
          </p:cNvPr>
          <p:cNvCxnSpPr/>
          <p:nvPr/>
        </p:nvCxnSpPr>
        <p:spPr>
          <a:xfrm flipV="1">
            <a:off x="9266250" y="4668141"/>
            <a:ext cx="338128" cy="64663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ttore diritto 295">
            <a:extLst>
              <a:ext uri="{FF2B5EF4-FFF2-40B4-BE49-F238E27FC236}">
                <a16:creationId xmlns:a16="http://schemas.microsoft.com/office/drawing/2014/main" id="{F74729CD-934C-4D99-812E-E6796E20C505}"/>
              </a:ext>
            </a:extLst>
          </p:cNvPr>
          <p:cNvCxnSpPr/>
          <p:nvPr/>
        </p:nvCxnSpPr>
        <p:spPr>
          <a:xfrm>
            <a:off x="8773099" y="2593379"/>
            <a:ext cx="838099" cy="29490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A4748B8D-4681-4A7B-BC7E-A4DB49D4BADA}"/>
              </a:ext>
            </a:extLst>
          </p:cNvPr>
          <p:cNvCxnSpPr>
            <a:cxnSpLocks/>
          </p:cNvCxnSpPr>
          <p:nvPr/>
        </p:nvCxnSpPr>
        <p:spPr>
          <a:xfrm>
            <a:off x="8620827" y="2610571"/>
            <a:ext cx="0" cy="19763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nettore diritto 277">
            <a:extLst>
              <a:ext uri="{FF2B5EF4-FFF2-40B4-BE49-F238E27FC236}">
                <a16:creationId xmlns:a16="http://schemas.microsoft.com/office/drawing/2014/main" id="{73D96834-6999-47C4-9FB4-DD762A51C513}"/>
              </a:ext>
            </a:extLst>
          </p:cNvPr>
          <p:cNvCxnSpPr>
            <a:cxnSpLocks/>
          </p:cNvCxnSpPr>
          <p:nvPr/>
        </p:nvCxnSpPr>
        <p:spPr>
          <a:xfrm>
            <a:off x="8780512" y="2593379"/>
            <a:ext cx="0" cy="24855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nettore diritto 278">
            <a:extLst>
              <a:ext uri="{FF2B5EF4-FFF2-40B4-BE49-F238E27FC236}">
                <a16:creationId xmlns:a16="http://schemas.microsoft.com/office/drawing/2014/main" id="{95AAFFA5-D010-405F-AE04-D78378FAF077}"/>
              </a:ext>
            </a:extLst>
          </p:cNvPr>
          <p:cNvCxnSpPr>
            <a:cxnSpLocks/>
          </p:cNvCxnSpPr>
          <p:nvPr/>
        </p:nvCxnSpPr>
        <p:spPr>
          <a:xfrm>
            <a:off x="9276444" y="2186395"/>
            <a:ext cx="0" cy="312837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nettore diritto 279">
            <a:extLst>
              <a:ext uri="{FF2B5EF4-FFF2-40B4-BE49-F238E27FC236}">
                <a16:creationId xmlns:a16="http://schemas.microsoft.com/office/drawing/2014/main" id="{C98742F7-0DA1-4F59-996E-B42333B4E1EC}"/>
              </a:ext>
            </a:extLst>
          </p:cNvPr>
          <p:cNvCxnSpPr>
            <a:cxnSpLocks/>
          </p:cNvCxnSpPr>
          <p:nvPr/>
        </p:nvCxnSpPr>
        <p:spPr>
          <a:xfrm>
            <a:off x="9605397" y="2888281"/>
            <a:ext cx="0" cy="177986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BD9C6F5-A8F1-427C-99C2-8BB5071583D5}"/>
              </a:ext>
            </a:extLst>
          </p:cNvPr>
          <p:cNvSpPr txBox="1"/>
          <p:nvPr/>
        </p:nvSpPr>
        <p:spPr>
          <a:xfrm>
            <a:off x="35572" y="1671252"/>
            <a:ext cx="3969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Poligono di sezione </a:t>
            </a:r>
            <a:r>
              <a:rPr lang="it-IT" sz="1400" dirty="0">
                <a:latin typeface="Comic Sans MS" panose="030F0702030302020204" pitchFamily="66" charset="0"/>
              </a:rPr>
              <a:t>della 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faccia anteriore bassa del prisma</a:t>
            </a:r>
            <a:r>
              <a:rPr lang="it-IT" sz="1400" dirty="0">
                <a:latin typeface="Comic Sans MS" panose="030F0702030302020204" pitchFamily="66" charset="0"/>
              </a:rPr>
              <a:t> con </a:t>
            </a:r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piramide quadrata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01409DC5-3024-4FA2-B4DD-BDA0CC49634A}"/>
              </a:ext>
            </a:extLst>
          </p:cNvPr>
          <p:cNvSpPr txBox="1"/>
          <p:nvPr/>
        </p:nvSpPr>
        <p:spPr>
          <a:xfrm>
            <a:off x="24797" y="2348961"/>
            <a:ext cx="3969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Poligono di sezione</a:t>
            </a:r>
            <a:r>
              <a:rPr lang="it-IT" sz="1400" dirty="0">
                <a:latin typeface="Comic Sans MS" panose="030F0702030302020204" pitchFamily="66" charset="0"/>
              </a:rPr>
              <a:t> della 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faccia posteriore bassa del prisma</a:t>
            </a:r>
            <a:r>
              <a:rPr lang="it-IT" sz="1400" dirty="0">
                <a:latin typeface="Comic Sans MS" panose="030F0702030302020204" pitchFamily="66" charset="0"/>
              </a:rPr>
              <a:t> con </a:t>
            </a:r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piramide quadrata</a:t>
            </a:r>
          </a:p>
        </p:txBody>
      </p: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D61DBB8E-F608-4A0C-8939-FB3788C10444}"/>
              </a:ext>
            </a:extLst>
          </p:cNvPr>
          <p:cNvCxnSpPr>
            <a:cxnSpLocks/>
          </p:cNvCxnSpPr>
          <p:nvPr/>
        </p:nvCxnSpPr>
        <p:spPr>
          <a:xfrm>
            <a:off x="5361975" y="2736863"/>
            <a:ext cx="96118" cy="202188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F6CD2D0B-7E97-44B0-994C-2310CB4854A2}"/>
              </a:ext>
            </a:extLst>
          </p:cNvPr>
          <p:cNvCxnSpPr>
            <a:cxnSpLocks/>
          </p:cNvCxnSpPr>
          <p:nvPr/>
        </p:nvCxnSpPr>
        <p:spPr>
          <a:xfrm flipH="1">
            <a:off x="7356703" y="2842752"/>
            <a:ext cx="23335" cy="93051"/>
          </a:xfrm>
          <a:prstGeom prst="line">
            <a:avLst/>
          </a:prstGeom>
          <a:ln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B0664177-69C4-4B6B-B03D-C3A551522E26}"/>
              </a:ext>
            </a:extLst>
          </p:cNvPr>
          <p:cNvCxnSpPr>
            <a:cxnSpLocks/>
          </p:cNvCxnSpPr>
          <p:nvPr/>
        </p:nvCxnSpPr>
        <p:spPr>
          <a:xfrm>
            <a:off x="6476612" y="2161542"/>
            <a:ext cx="0" cy="378210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F0D581A6-D377-4FE5-AB0B-31EAC3861FBB}"/>
              </a:ext>
            </a:extLst>
          </p:cNvPr>
          <p:cNvCxnSpPr>
            <a:cxnSpLocks/>
          </p:cNvCxnSpPr>
          <p:nvPr/>
        </p:nvCxnSpPr>
        <p:spPr>
          <a:xfrm>
            <a:off x="5655192" y="3355258"/>
            <a:ext cx="0" cy="247724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F03E7265-C4C1-438F-BEC4-382B2DD762AC}"/>
              </a:ext>
            </a:extLst>
          </p:cNvPr>
          <p:cNvCxnSpPr>
            <a:cxnSpLocks/>
          </p:cNvCxnSpPr>
          <p:nvPr/>
        </p:nvCxnSpPr>
        <p:spPr>
          <a:xfrm>
            <a:off x="7253352" y="3355258"/>
            <a:ext cx="0" cy="213114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CasellaDiTesto 143">
            <a:extLst>
              <a:ext uri="{FF2B5EF4-FFF2-40B4-BE49-F238E27FC236}">
                <a16:creationId xmlns:a16="http://schemas.microsoft.com/office/drawing/2014/main" id="{CF214D41-5222-46C3-B791-07F36C25F035}"/>
              </a:ext>
            </a:extLst>
          </p:cNvPr>
          <p:cNvSpPr txBox="1"/>
          <p:nvPr/>
        </p:nvSpPr>
        <p:spPr>
          <a:xfrm>
            <a:off x="66156" y="4395025"/>
            <a:ext cx="3969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Poligono di sezione </a:t>
            </a:r>
            <a:r>
              <a:rPr lang="it-IT" sz="1400" dirty="0">
                <a:latin typeface="Comic Sans MS" panose="030F0702030302020204" pitchFamily="66" charset="0"/>
              </a:rPr>
              <a:t>della 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faccia anteriore bassa del prisma</a:t>
            </a:r>
            <a:r>
              <a:rPr lang="it-IT" sz="1400" dirty="0">
                <a:latin typeface="Comic Sans MS" panose="030F0702030302020204" pitchFamily="66" charset="0"/>
              </a:rPr>
              <a:t> con 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piramide triangolare</a:t>
            </a:r>
          </a:p>
        </p:txBody>
      </p:sp>
      <p:sp>
        <p:nvSpPr>
          <p:cNvPr id="146" name="CasellaDiTesto 145">
            <a:extLst>
              <a:ext uri="{FF2B5EF4-FFF2-40B4-BE49-F238E27FC236}">
                <a16:creationId xmlns:a16="http://schemas.microsoft.com/office/drawing/2014/main" id="{9CD4DBD5-C4A0-4A22-A86B-C2236AEC09BF}"/>
              </a:ext>
            </a:extLst>
          </p:cNvPr>
          <p:cNvSpPr txBox="1"/>
          <p:nvPr/>
        </p:nvSpPr>
        <p:spPr>
          <a:xfrm>
            <a:off x="55381" y="5072734"/>
            <a:ext cx="3969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Poligono di sezione</a:t>
            </a:r>
            <a:r>
              <a:rPr lang="it-IT" sz="1400" dirty="0">
                <a:latin typeface="Comic Sans MS" panose="030F0702030302020204" pitchFamily="66" charset="0"/>
              </a:rPr>
              <a:t> della 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faccia posteriore bassa del prisma</a:t>
            </a:r>
            <a:r>
              <a:rPr lang="it-IT" sz="1400" dirty="0">
                <a:latin typeface="Comic Sans MS" panose="030F0702030302020204" pitchFamily="66" charset="0"/>
              </a:rPr>
              <a:t> con 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piramide triangolare</a:t>
            </a:r>
          </a:p>
        </p:txBody>
      </p: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C6200C25-2E37-4661-82ED-A606C6ECE567}"/>
              </a:ext>
            </a:extLst>
          </p:cNvPr>
          <p:cNvCxnSpPr>
            <a:cxnSpLocks/>
          </p:cNvCxnSpPr>
          <p:nvPr/>
        </p:nvCxnSpPr>
        <p:spPr>
          <a:xfrm>
            <a:off x="9416950" y="1671252"/>
            <a:ext cx="0" cy="19556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Pulsante di azione: vuoto 10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4CF06265-F70A-47B6-9026-F28479BBFCA7}"/>
              </a:ext>
            </a:extLst>
          </p:cNvPr>
          <p:cNvSpPr/>
          <p:nvPr/>
        </p:nvSpPr>
        <p:spPr>
          <a:xfrm>
            <a:off x="10812000" y="33312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dirty="0">
                <a:latin typeface="Comic Sans MS" panose="030F0702030302020204" pitchFamily="66" charset="0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1518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" grpId="0"/>
      <p:bldP spid="6" grpId="0"/>
      <p:bldP spid="115" grpId="0"/>
      <p:bldP spid="144" grpId="0"/>
      <p:bldP spid="1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CasellaDiTesto 369">
            <a:extLst>
              <a:ext uri="{FF2B5EF4-FFF2-40B4-BE49-F238E27FC236}">
                <a16:creationId xmlns:a16="http://schemas.microsoft.com/office/drawing/2014/main" id="{06505796-CCEB-4E12-ABC8-3AB6974B4AA1}"/>
              </a:ext>
            </a:extLst>
          </p:cNvPr>
          <p:cNvSpPr txBox="1"/>
          <p:nvPr/>
        </p:nvSpPr>
        <p:spPr>
          <a:xfrm>
            <a:off x="12000" y="17995"/>
            <a:ext cx="12168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A FACCE  (3)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53D0D0EA-7067-4043-9AC6-BDF74F3B1BD4}"/>
              </a:ext>
            </a:extLst>
          </p:cNvPr>
          <p:cNvSpPr txBox="1"/>
          <p:nvPr/>
        </p:nvSpPr>
        <p:spPr>
          <a:xfrm>
            <a:off x="11760510" y="3117428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54F0DF57-7725-45F4-A337-D589B93C244E}"/>
              </a:ext>
            </a:extLst>
          </p:cNvPr>
          <p:cNvCxnSpPr>
            <a:cxnSpLocks/>
          </p:cNvCxnSpPr>
          <p:nvPr/>
        </p:nvCxnSpPr>
        <p:spPr>
          <a:xfrm flipV="1">
            <a:off x="4521118" y="3357983"/>
            <a:ext cx="7593203" cy="16337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831884D4-51F1-41E1-8B90-A19CA9A2BB9B}"/>
              </a:ext>
            </a:extLst>
          </p:cNvPr>
          <p:cNvCxnSpPr>
            <a:cxnSpLocks/>
          </p:cNvCxnSpPr>
          <p:nvPr/>
        </p:nvCxnSpPr>
        <p:spPr>
          <a:xfrm flipV="1">
            <a:off x="4840924" y="4998396"/>
            <a:ext cx="6448658" cy="139407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743719F3-51D7-4E01-A447-6BA1385283DC}"/>
              </a:ext>
            </a:extLst>
          </p:cNvPr>
          <p:cNvCxnSpPr>
            <a:cxnSpLocks/>
          </p:cNvCxnSpPr>
          <p:nvPr/>
        </p:nvCxnSpPr>
        <p:spPr>
          <a:xfrm>
            <a:off x="4541456" y="4996342"/>
            <a:ext cx="303672" cy="14076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BFF341EC-CE49-412B-BA64-366DF131632A}"/>
              </a:ext>
            </a:extLst>
          </p:cNvPr>
          <p:cNvCxnSpPr>
            <a:cxnSpLocks/>
          </p:cNvCxnSpPr>
          <p:nvPr/>
        </p:nvCxnSpPr>
        <p:spPr>
          <a:xfrm>
            <a:off x="10983453" y="3599307"/>
            <a:ext cx="306129" cy="141900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F6A262E2-1CC7-4C3B-A5FB-5052D0038CD2}"/>
              </a:ext>
            </a:extLst>
          </p:cNvPr>
          <p:cNvCxnSpPr>
            <a:cxnSpLocks/>
          </p:cNvCxnSpPr>
          <p:nvPr/>
        </p:nvCxnSpPr>
        <p:spPr>
          <a:xfrm flipV="1">
            <a:off x="10983048" y="2033003"/>
            <a:ext cx="0" cy="15663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9263387E-2689-4B01-A6DD-F5F995291E3A}"/>
              </a:ext>
            </a:extLst>
          </p:cNvPr>
          <p:cNvCxnSpPr>
            <a:cxnSpLocks/>
          </p:cNvCxnSpPr>
          <p:nvPr/>
        </p:nvCxnSpPr>
        <p:spPr>
          <a:xfrm flipV="1">
            <a:off x="11135833" y="1129763"/>
            <a:ext cx="0" cy="31913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95B91B9B-E52C-438B-B887-C807D2408C89}"/>
              </a:ext>
            </a:extLst>
          </p:cNvPr>
          <p:cNvCxnSpPr>
            <a:cxnSpLocks/>
          </p:cNvCxnSpPr>
          <p:nvPr/>
        </p:nvCxnSpPr>
        <p:spPr>
          <a:xfrm flipV="1">
            <a:off x="11283133" y="2025731"/>
            <a:ext cx="0" cy="29706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5121D7BF-0D4A-4991-B906-491D47C19660}"/>
              </a:ext>
            </a:extLst>
          </p:cNvPr>
          <p:cNvCxnSpPr>
            <a:cxnSpLocks/>
          </p:cNvCxnSpPr>
          <p:nvPr/>
        </p:nvCxnSpPr>
        <p:spPr>
          <a:xfrm>
            <a:off x="4542269" y="2040404"/>
            <a:ext cx="0" cy="295672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BF130754-B42F-4E4C-84FE-15E56B1DC563}"/>
              </a:ext>
            </a:extLst>
          </p:cNvPr>
          <p:cNvCxnSpPr>
            <a:cxnSpLocks/>
          </p:cNvCxnSpPr>
          <p:nvPr/>
        </p:nvCxnSpPr>
        <p:spPr>
          <a:xfrm>
            <a:off x="4692349" y="1137164"/>
            <a:ext cx="0" cy="45545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9F985BBF-B843-4999-B4E1-7C38A6AF2E31}"/>
              </a:ext>
            </a:extLst>
          </p:cNvPr>
          <p:cNvCxnSpPr>
            <a:cxnSpLocks/>
          </p:cNvCxnSpPr>
          <p:nvPr/>
        </p:nvCxnSpPr>
        <p:spPr>
          <a:xfrm>
            <a:off x="4842144" y="2033003"/>
            <a:ext cx="0" cy="43581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FBD26719-C6BB-432A-A33D-99F423D6056F}"/>
              </a:ext>
            </a:extLst>
          </p:cNvPr>
          <p:cNvCxnSpPr>
            <a:cxnSpLocks/>
          </p:cNvCxnSpPr>
          <p:nvPr/>
        </p:nvCxnSpPr>
        <p:spPr>
          <a:xfrm>
            <a:off x="4692245" y="2933217"/>
            <a:ext cx="6442165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4A33D1A1-7F1A-4A80-8191-599C7FDE396F}"/>
              </a:ext>
            </a:extLst>
          </p:cNvPr>
          <p:cNvCxnSpPr>
            <a:cxnSpLocks/>
          </p:cNvCxnSpPr>
          <p:nvPr/>
        </p:nvCxnSpPr>
        <p:spPr>
          <a:xfrm>
            <a:off x="4692244" y="1139164"/>
            <a:ext cx="10790942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D1AEFF51-7BA7-4333-B831-14718AC0E358}"/>
              </a:ext>
            </a:extLst>
          </p:cNvPr>
          <p:cNvCxnSpPr/>
          <p:nvPr/>
        </p:nvCxnSpPr>
        <p:spPr>
          <a:xfrm>
            <a:off x="4691333" y="1137164"/>
            <a:ext cx="150811" cy="9032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EB03B3BC-6F35-4C0E-823D-A463E83BCE11}"/>
              </a:ext>
            </a:extLst>
          </p:cNvPr>
          <p:cNvCxnSpPr/>
          <p:nvPr/>
        </p:nvCxnSpPr>
        <p:spPr>
          <a:xfrm>
            <a:off x="4540591" y="2033132"/>
            <a:ext cx="150811" cy="9032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37CE12F7-E084-4636-87FB-9D8801303FBD}"/>
              </a:ext>
            </a:extLst>
          </p:cNvPr>
          <p:cNvCxnSpPr>
            <a:cxnSpLocks/>
          </p:cNvCxnSpPr>
          <p:nvPr/>
        </p:nvCxnSpPr>
        <p:spPr>
          <a:xfrm flipH="1">
            <a:off x="4691334" y="2040404"/>
            <a:ext cx="149590" cy="8895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67C7A9FE-41B0-429E-B93A-109DD7514AEC}"/>
              </a:ext>
            </a:extLst>
          </p:cNvPr>
          <p:cNvCxnSpPr/>
          <p:nvPr/>
        </p:nvCxnSpPr>
        <p:spPr>
          <a:xfrm flipH="1">
            <a:off x="4540589" y="1146240"/>
            <a:ext cx="150811" cy="8968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17CD15B6-8D05-4392-AC4A-DD9A3F89787E}"/>
              </a:ext>
            </a:extLst>
          </p:cNvPr>
          <p:cNvCxnSpPr/>
          <p:nvPr/>
        </p:nvCxnSpPr>
        <p:spPr>
          <a:xfrm>
            <a:off x="11135587" y="1129763"/>
            <a:ext cx="150811" cy="9032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7157A278-B914-43EF-B3E2-55D3F16A4D5F}"/>
              </a:ext>
            </a:extLst>
          </p:cNvPr>
          <p:cNvCxnSpPr/>
          <p:nvPr/>
        </p:nvCxnSpPr>
        <p:spPr>
          <a:xfrm>
            <a:off x="10984845" y="2025731"/>
            <a:ext cx="150811" cy="903240"/>
          </a:xfrm>
          <a:prstGeom prst="line">
            <a:avLst/>
          </a:prstGeom>
          <a:ln w="31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E10FE97A-AFED-4DB8-888E-EDC467E8CBFF}"/>
              </a:ext>
            </a:extLst>
          </p:cNvPr>
          <p:cNvCxnSpPr>
            <a:cxnSpLocks/>
          </p:cNvCxnSpPr>
          <p:nvPr/>
        </p:nvCxnSpPr>
        <p:spPr>
          <a:xfrm flipH="1">
            <a:off x="11134410" y="2040404"/>
            <a:ext cx="149523" cy="8891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F9B809F6-3495-4B8E-830B-5E6E8C4432C3}"/>
              </a:ext>
            </a:extLst>
          </p:cNvPr>
          <p:cNvCxnSpPr/>
          <p:nvPr/>
        </p:nvCxnSpPr>
        <p:spPr>
          <a:xfrm flipH="1">
            <a:off x="10984843" y="1138839"/>
            <a:ext cx="150811" cy="896832"/>
          </a:xfrm>
          <a:prstGeom prst="line">
            <a:avLst/>
          </a:prstGeom>
          <a:ln w="31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3F7F4C62-AE78-4561-8E17-BA1F596A6015}"/>
              </a:ext>
            </a:extLst>
          </p:cNvPr>
          <p:cNvCxnSpPr>
            <a:cxnSpLocks/>
          </p:cNvCxnSpPr>
          <p:nvPr/>
        </p:nvCxnSpPr>
        <p:spPr>
          <a:xfrm>
            <a:off x="4846361" y="2039093"/>
            <a:ext cx="726796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tangolo 1">
            <a:extLst>
              <a:ext uri="{FF2B5EF4-FFF2-40B4-BE49-F238E27FC236}">
                <a16:creationId xmlns:a16="http://schemas.microsoft.com/office/drawing/2014/main" id="{946AFAE7-E98B-4816-8EA6-6AD58135F7A9}"/>
              </a:ext>
            </a:extLst>
          </p:cNvPr>
          <p:cNvSpPr/>
          <p:nvPr/>
        </p:nvSpPr>
        <p:spPr>
          <a:xfrm rot="2100000">
            <a:off x="5450922" y="4308479"/>
            <a:ext cx="1800000" cy="1800000"/>
          </a:xfrm>
          <a:prstGeom prst="rect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774B713-A4F9-4949-96DC-03438F1C9D08}"/>
              </a:ext>
            </a:extLst>
          </p:cNvPr>
          <p:cNvCxnSpPr>
            <a:cxnSpLocks/>
          </p:cNvCxnSpPr>
          <p:nvPr/>
        </p:nvCxnSpPr>
        <p:spPr>
          <a:xfrm>
            <a:off x="6020810" y="3352647"/>
            <a:ext cx="548570" cy="310928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2AB1882E-0008-4917-9C4E-91B7D1FFDA52}"/>
              </a:ext>
            </a:extLst>
          </p:cNvPr>
          <p:cNvCxnSpPr>
            <a:cxnSpLocks/>
          </p:cNvCxnSpPr>
          <p:nvPr/>
        </p:nvCxnSpPr>
        <p:spPr>
          <a:xfrm flipV="1">
            <a:off x="5097465" y="3359914"/>
            <a:ext cx="11733591" cy="207104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2C2A2C3B-9388-4BF8-8FD8-E64E9754D209}"/>
              </a:ext>
            </a:extLst>
          </p:cNvPr>
          <p:cNvCxnSpPr>
            <a:cxnSpLocks/>
          </p:cNvCxnSpPr>
          <p:nvPr/>
        </p:nvCxnSpPr>
        <p:spPr>
          <a:xfrm flipV="1">
            <a:off x="6128129" y="3358312"/>
            <a:ext cx="0" cy="59671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7BCE2D4E-3D4E-4F71-84D2-778010255B66}"/>
              </a:ext>
            </a:extLst>
          </p:cNvPr>
          <p:cNvCxnSpPr>
            <a:cxnSpLocks/>
          </p:cNvCxnSpPr>
          <p:nvPr/>
        </p:nvCxnSpPr>
        <p:spPr>
          <a:xfrm flipV="1">
            <a:off x="7603367" y="3358313"/>
            <a:ext cx="0" cy="163015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0F2ABE1D-A11A-48B3-9862-BE244EC4486E}"/>
              </a:ext>
            </a:extLst>
          </p:cNvPr>
          <p:cNvCxnSpPr>
            <a:cxnSpLocks/>
          </p:cNvCxnSpPr>
          <p:nvPr/>
        </p:nvCxnSpPr>
        <p:spPr>
          <a:xfrm flipV="1">
            <a:off x="6573534" y="3358313"/>
            <a:ext cx="0" cy="310362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D83F47DD-16A4-4381-A25C-22D93EF7F835}"/>
              </a:ext>
            </a:extLst>
          </p:cNvPr>
          <p:cNvCxnSpPr/>
          <p:nvPr/>
        </p:nvCxnSpPr>
        <p:spPr>
          <a:xfrm flipV="1">
            <a:off x="6350115" y="454042"/>
            <a:ext cx="0" cy="475410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B01D0304-1D54-49CE-8C62-515B881CEA60}"/>
              </a:ext>
            </a:extLst>
          </p:cNvPr>
          <p:cNvCxnSpPr>
            <a:cxnSpLocks/>
          </p:cNvCxnSpPr>
          <p:nvPr/>
        </p:nvCxnSpPr>
        <p:spPr>
          <a:xfrm flipH="1" flipV="1">
            <a:off x="6349156" y="454049"/>
            <a:ext cx="3000740" cy="697879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B1429DF9-7477-482C-AF8A-6DBECB842D4B}"/>
              </a:ext>
            </a:extLst>
          </p:cNvPr>
          <p:cNvCxnSpPr>
            <a:cxnSpLocks/>
          </p:cNvCxnSpPr>
          <p:nvPr/>
        </p:nvCxnSpPr>
        <p:spPr>
          <a:xfrm flipH="1" flipV="1">
            <a:off x="5989522" y="-4275221"/>
            <a:ext cx="584011" cy="763353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33C72A01-D040-4FA4-8422-971F037ED860}"/>
              </a:ext>
            </a:extLst>
          </p:cNvPr>
          <p:cNvCxnSpPr>
            <a:cxnSpLocks/>
          </p:cNvCxnSpPr>
          <p:nvPr/>
        </p:nvCxnSpPr>
        <p:spPr>
          <a:xfrm flipV="1">
            <a:off x="6128129" y="438067"/>
            <a:ext cx="221986" cy="291992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71129159-0E9E-4AA2-A475-FA6C1B636964}"/>
              </a:ext>
            </a:extLst>
          </p:cNvPr>
          <p:cNvCxnSpPr>
            <a:cxnSpLocks/>
          </p:cNvCxnSpPr>
          <p:nvPr/>
        </p:nvCxnSpPr>
        <p:spPr>
          <a:xfrm flipV="1">
            <a:off x="5095499" y="-4556760"/>
            <a:ext cx="3399449" cy="792358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395DF559-25EA-4114-917E-70A4348C986B}"/>
              </a:ext>
            </a:extLst>
          </p:cNvPr>
          <p:cNvCxnSpPr/>
          <p:nvPr/>
        </p:nvCxnSpPr>
        <p:spPr>
          <a:xfrm flipV="1">
            <a:off x="5097465" y="3357982"/>
            <a:ext cx="0" cy="207297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61AC2AF6-ADD9-44CF-A7A2-68C0E7447E85}"/>
              </a:ext>
            </a:extLst>
          </p:cNvPr>
          <p:cNvCxnSpPr>
            <a:cxnSpLocks/>
          </p:cNvCxnSpPr>
          <p:nvPr/>
        </p:nvCxnSpPr>
        <p:spPr>
          <a:xfrm>
            <a:off x="5275465" y="3355261"/>
            <a:ext cx="4936187" cy="345911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Connettore diritto 452">
            <a:extLst>
              <a:ext uri="{FF2B5EF4-FFF2-40B4-BE49-F238E27FC236}">
                <a16:creationId xmlns:a16="http://schemas.microsoft.com/office/drawing/2014/main" id="{1AACBD81-A0E1-4629-9B04-F919705E6678}"/>
              </a:ext>
            </a:extLst>
          </p:cNvPr>
          <p:cNvCxnSpPr>
            <a:cxnSpLocks/>
          </p:cNvCxnSpPr>
          <p:nvPr/>
        </p:nvCxnSpPr>
        <p:spPr>
          <a:xfrm>
            <a:off x="6020808" y="-3894667"/>
            <a:ext cx="0" cy="865090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Connettore diritto 468">
            <a:extLst>
              <a:ext uri="{FF2B5EF4-FFF2-40B4-BE49-F238E27FC236}">
                <a16:creationId xmlns:a16="http://schemas.microsoft.com/office/drawing/2014/main" id="{2B046F8F-EF4A-4CE6-A829-3B0790873B95}"/>
              </a:ext>
            </a:extLst>
          </p:cNvPr>
          <p:cNvCxnSpPr>
            <a:cxnSpLocks/>
          </p:cNvCxnSpPr>
          <p:nvPr/>
        </p:nvCxnSpPr>
        <p:spPr>
          <a:xfrm flipH="1" flipV="1">
            <a:off x="3476962" y="7952"/>
            <a:ext cx="2928984" cy="544496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Connettore diritto 504">
            <a:extLst>
              <a:ext uri="{FF2B5EF4-FFF2-40B4-BE49-F238E27FC236}">
                <a16:creationId xmlns:a16="http://schemas.microsoft.com/office/drawing/2014/main" id="{6A92858B-1F37-431F-9143-04369482F620}"/>
              </a:ext>
            </a:extLst>
          </p:cNvPr>
          <p:cNvCxnSpPr>
            <a:cxnSpLocks/>
          </p:cNvCxnSpPr>
          <p:nvPr/>
        </p:nvCxnSpPr>
        <p:spPr>
          <a:xfrm flipH="1">
            <a:off x="4133870" y="3356457"/>
            <a:ext cx="2413971" cy="344608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5A821027-C9C3-4CC6-952C-1242BF37197E}"/>
              </a:ext>
            </a:extLst>
          </p:cNvPr>
          <p:cNvCxnSpPr>
            <a:cxnSpLocks/>
          </p:cNvCxnSpPr>
          <p:nvPr/>
        </p:nvCxnSpPr>
        <p:spPr>
          <a:xfrm>
            <a:off x="16831056" y="-4590178"/>
            <a:ext cx="0" cy="1167348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3CFBAA79-AD6B-4688-BFC0-B8DFB59FF1A7}"/>
              </a:ext>
            </a:extLst>
          </p:cNvPr>
          <p:cNvCxnSpPr>
            <a:cxnSpLocks/>
          </p:cNvCxnSpPr>
          <p:nvPr/>
        </p:nvCxnSpPr>
        <p:spPr>
          <a:xfrm flipH="1">
            <a:off x="6021459" y="-4590178"/>
            <a:ext cx="3517827" cy="934641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D8DFC871-2C2F-4AA1-927F-2BF516539674}"/>
              </a:ext>
            </a:extLst>
          </p:cNvPr>
          <p:cNvCxnSpPr>
            <a:cxnSpLocks/>
          </p:cNvCxnSpPr>
          <p:nvPr/>
        </p:nvCxnSpPr>
        <p:spPr>
          <a:xfrm>
            <a:off x="2141884" y="3357979"/>
            <a:ext cx="4915433" cy="344456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Connettore diritto 251">
            <a:extLst>
              <a:ext uri="{FF2B5EF4-FFF2-40B4-BE49-F238E27FC236}">
                <a16:creationId xmlns:a16="http://schemas.microsoft.com/office/drawing/2014/main" id="{2F94C2E4-664D-4019-BA72-C018511DFA66}"/>
              </a:ext>
            </a:extLst>
          </p:cNvPr>
          <p:cNvCxnSpPr>
            <a:cxnSpLocks/>
          </p:cNvCxnSpPr>
          <p:nvPr/>
        </p:nvCxnSpPr>
        <p:spPr>
          <a:xfrm flipH="1">
            <a:off x="6330725" y="2966052"/>
            <a:ext cx="2687446" cy="383649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00D710E6-8912-4B16-AD81-BB8CD4952FAA}"/>
              </a:ext>
            </a:extLst>
          </p:cNvPr>
          <p:cNvCxnSpPr>
            <a:cxnSpLocks/>
          </p:cNvCxnSpPr>
          <p:nvPr/>
        </p:nvCxnSpPr>
        <p:spPr>
          <a:xfrm flipH="1" flipV="1">
            <a:off x="6015482" y="-3894667"/>
            <a:ext cx="4161280" cy="1105304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D7779217-DA72-4A6F-A0B6-5ABCF552E8AD}"/>
              </a:ext>
            </a:extLst>
          </p:cNvPr>
          <p:cNvCxnSpPr>
            <a:cxnSpLocks/>
          </p:cNvCxnSpPr>
          <p:nvPr/>
        </p:nvCxnSpPr>
        <p:spPr>
          <a:xfrm flipV="1">
            <a:off x="4691333" y="3357982"/>
            <a:ext cx="10791853" cy="233299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2BF7E547-E7BC-474B-9413-833B6BC5815B}"/>
              </a:ext>
            </a:extLst>
          </p:cNvPr>
          <p:cNvCxnSpPr>
            <a:cxnSpLocks/>
          </p:cNvCxnSpPr>
          <p:nvPr/>
        </p:nvCxnSpPr>
        <p:spPr>
          <a:xfrm>
            <a:off x="12108987" y="2040404"/>
            <a:ext cx="0" cy="131951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DD213DBF-0DE2-47C3-8E81-92DC47E1BF23}"/>
              </a:ext>
            </a:extLst>
          </p:cNvPr>
          <p:cNvCxnSpPr>
            <a:cxnSpLocks/>
          </p:cNvCxnSpPr>
          <p:nvPr/>
        </p:nvCxnSpPr>
        <p:spPr>
          <a:xfrm>
            <a:off x="15483186" y="1137164"/>
            <a:ext cx="0" cy="222275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078D89A4-14B3-407D-8046-03DBF4AC81EE}"/>
              </a:ext>
            </a:extLst>
          </p:cNvPr>
          <p:cNvCxnSpPr>
            <a:cxnSpLocks/>
          </p:cNvCxnSpPr>
          <p:nvPr/>
        </p:nvCxnSpPr>
        <p:spPr>
          <a:xfrm flipH="1">
            <a:off x="92824" y="1137164"/>
            <a:ext cx="15390364" cy="411878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2AF96C82-34FF-429E-BC5A-4976077B8EFA}"/>
              </a:ext>
            </a:extLst>
          </p:cNvPr>
          <p:cNvCxnSpPr>
            <a:cxnSpLocks/>
          </p:cNvCxnSpPr>
          <p:nvPr/>
        </p:nvCxnSpPr>
        <p:spPr>
          <a:xfrm flipV="1">
            <a:off x="69535" y="2719815"/>
            <a:ext cx="10078401" cy="216843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7E27FCB5-ABDF-448C-8758-88E2EABBF41B}"/>
              </a:ext>
            </a:extLst>
          </p:cNvPr>
          <p:cNvCxnSpPr>
            <a:cxnSpLocks/>
          </p:cNvCxnSpPr>
          <p:nvPr/>
        </p:nvCxnSpPr>
        <p:spPr>
          <a:xfrm flipH="1">
            <a:off x="1303223" y="-4549071"/>
            <a:ext cx="5093491" cy="948170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52191C7C-FF5F-467A-938D-C9AA831B0560}"/>
              </a:ext>
            </a:extLst>
          </p:cNvPr>
          <p:cNvCxnSpPr>
            <a:cxnSpLocks/>
          </p:cNvCxnSpPr>
          <p:nvPr/>
        </p:nvCxnSpPr>
        <p:spPr>
          <a:xfrm>
            <a:off x="9021642" y="2961325"/>
            <a:ext cx="0" cy="39858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68C61A7E-3190-4BA7-91B6-B41835999071}"/>
              </a:ext>
            </a:extLst>
          </p:cNvPr>
          <p:cNvCxnSpPr>
            <a:cxnSpLocks/>
          </p:cNvCxnSpPr>
          <p:nvPr/>
        </p:nvCxnSpPr>
        <p:spPr>
          <a:xfrm>
            <a:off x="8603153" y="2978775"/>
            <a:ext cx="0" cy="38113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5FDB40DB-CE8E-4FEB-AEA1-0FAEC85CD07D}"/>
              </a:ext>
            </a:extLst>
          </p:cNvPr>
          <p:cNvCxnSpPr>
            <a:cxnSpLocks/>
          </p:cNvCxnSpPr>
          <p:nvPr/>
        </p:nvCxnSpPr>
        <p:spPr>
          <a:xfrm flipH="1">
            <a:off x="6385450" y="2961325"/>
            <a:ext cx="2640005" cy="249721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34313E78-1B5D-4ACD-BAAA-BFAB4381597A}"/>
              </a:ext>
            </a:extLst>
          </p:cNvPr>
          <p:cNvCxnSpPr>
            <a:cxnSpLocks/>
          </p:cNvCxnSpPr>
          <p:nvPr/>
        </p:nvCxnSpPr>
        <p:spPr>
          <a:xfrm flipV="1">
            <a:off x="6384709" y="5145307"/>
            <a:ext cx="329606" cy="311135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0C0EB8E7-4F07-4593-B54F-C8759989ABF0}"/>
              </a:ext>
            </a:extLst>
          </p:cNvPr>
          <p:cNvCxnSpPr>
            <a:cxnSpLocks/>
          </p:cNvCxnSpPr>
          <p:nvPr/>
        </p:nvCxnSpPr>
        <p:spPr>
          <a:xfrm>
            <a:off x="5728276" y="3353549"/>
            <a:ext cx="0" cy="3193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5008CAC7-7591-4AB0-A5C2-7641EA343860}"/>
              </a:ext>
            </a:extLst>
          </p:cNvPr>
          <p:cNvCxnSpPr>
            <a:cxnSpLocks/>
          </p:cNvCxnSpPr>
          <p:nvPr/>
        </p:nvCxnSpPr>
        <p:spPr>
          <a:xfrm>
            <a:off x="5520432" y="3359914"/>
            <a:ext cx="0" cy="44627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8C6F30EB-65FD-4BCD-B0C5-8EC9189ADCEA}"/>
              </a:ext>
            </a:extLst>
          </p:cNvPr>
          <p:cNvCxnSpPr>
            <a:cxnSpLocks/>
          </p:cNvCxnSpPr>
          <p:nvPr/>
        </p:nvCxnSpPr>
        <p:spPr>
          <a:xfrm>
            <a:off x="5520432" y="3359914"/>
            <a:ext cx="1190727" cy="178539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Connettore diritto 459">
            <a:extLst>
              <a:ext uri="{FF2B5EF4-FFF2-40B4-BE49-F238E27FC236}">
                <a16:creationId xmlns:a16="http://schemas.microsoft.com/office/drawing/2014/main" id="{C5072111-FA10-4581-A92E-35834C0D6C4B}"/>
              </a:ext>
            </a:extLst>
          </p:cNvPr>
          <p:cNvCxnSpPr>
            <a:cxnSpLocks/>
          </p:cNvCxnSpPr>
          <p:nvPr/>
        </p:nvCxnSpPr>
        <p:spPr>
          <a:xfrm flipH="1" flipV="1">
            <a:off x="6200854" y="4379836"/>
            <a:ext cx="512238" cy="769514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0474AB77-0B7C-4288-A9A2-0B3E4DFF106B}"/>
              </a:ext>
            </a:extLst>
          </p:cNvPr>
          <p:cNvCxnSpPr>
            <a:cxnSpLocks/>
          </p:cNvCxnSpPr>
          <p:nvPr/>
        </p:nvCxnSpPr>
        <p:spPr>
          <a:xfrm>
            <a:off x="6433902" y="3359914"/>
            <a:ext cx="0" cy="15885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02ADC9B5-7DD9-43A7-8BD2-945DC5A371D4}"/>
              </a:ext>
            </a:extLst>
          </p:cNvPr>
          <p:cNvCxnSpPr>
            <a:cxnSpLocks/>
          </p:cNvCxnSpPr>
          <p:nvPr/>
        </p:nvCxnSpPr>
        <p:spPr>
          <a:xfrm>
            <a:off x="6478917" y="3356104"/>
            <a:ext cx="0" cy="19118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Connettore diritto 463">
            <a:extLst>
              <a:ext uri="{FF2B5EF4-FFF2-40B4-BE49-F238E27FC236}">
                <a16:creationId xmlns:a16="http://schemas.microsoft.com/office/drawing/2014/main" id="{86E1D8D7-A5BE-405E-931F-ED4A69035ED7}"/>
              </a:ext>
            </a:extLst>
          </p:cNvPr>
          <p:cNvCxnSpPr>
            <a:cxnSpLocks/>
          </p:cNvCxnSpPr>
          <p:nvPr/>
        </p:nvCxnSpPr>
        <p:spPr>
          <a:xfrm flipH="1">
            <a:off x="5958613" y="3354046"/>
            <a:ext cx="518134" cy="193042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Connettore diritto 472">
            <a:extLst>
              <a:ext uri="{FF2B5EF4-FFF2-40B4-BE49-F238E27FC236}">
                <a16:creationId xmlns:a16="http://schemas.microsoft.com/office/drawing/2014/main" id="{C4F9EC0F-0A81-4396-87EE-5EF771631FC8}"/>
              </a:ext>
            </a:extLst>
          </p:cNvPr>
          <p:cNvCxnSpPr>
            <a:cxnSpLocks/>
          </p:cNvCxnSpPr>
          <p:nvPr/>
        </p:nvCxnSpPr>
        <p:spPr>
          <a:xfrm flipV="1">
            <a:off x="5961445" y="4371280"/>
            <a:ext cx="242241" cy="905634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Connettore diritto 486">
            <a:extLst>
              <a:ext uri="{FF2B5EF4-FFF2-40B4-BE49-F238E27FC236}">
                <a16:creationId xmlns:a16="http://schemas.microsoft.com/office/drawing/2014/main" id="{3903ACEC-307D-46F5-AA4A-767BA3143FB2}"/>
              </a:ext>
            </a:extLst>
          </p:cNvPr>
          <p:cNvCxnSpPr>
            <a:cxnSpLocks/>
          </p:cNvCxnSpPr>
          <p:nvPr/>
        </p:nvCxnSpPr>
        <p:spPr>
          <a:xfrm>
            <a:off x="1305327" y="3359914"/>
            <a:ext cx="0" cy="157462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5759762B-D414-4EB5-8921-30F583414DDC}"/>
              </a:ext>
            </a:extLst>
          </p:cNvPr>
          <p:cNvCxnSpPr>
            <a:cxnSpLocks/>
          </p:cNvCxnSpPr>
          <p:nvPr/>
        </p:nvCxnSpPr>
        <p:spPr>
          <a:xfrm>
            <a:off x="3334647" y="3359914"/>
            <a:ext cx="0" cy="83252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Connettore diritto 495">
            <a:extLst>
              <a:ext uri="{FF2B5EF4-FFF2-40B4-BE49-F238E27FC236}">
                <a16:creationId xmlns:a16="http://schemas.microsoft.com/office/drawing/2014/main" id="{FC4C8C55-8C27-46EB-BAFC-9DC4F89C9C4C}"/>
              </a:ext>
            </a:extLst>
          </p:cNvPr>
          <p:cNvCxnSpPr>
            <a:cxnSpLocks/>
          </p:cNvCxnSpPr>
          <p:nvPr/>
        </p:nvCxnSpPr>
        <p:spPr>
          <a:xfrm>
            <a:off x="1307799" y="3359292"/>
            <a:ext cx="5081585" cy="209362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Connettore diritto 506">
            <a:extLst>
              <a:ext uri="{FF2B5EF4-FFF2-40B4-BE49-F238E27FC236}">
                <a16:creationId xmlns:a16="http://schemas.microsoft.com/office/drawing/2014/main" id="{93BC0BEE-61C8-44DB-B80E-0BAD42840CA2}"/>
              </a:ext>
            </a:extLst>
          </p:cNvPr>
          <p:cNvCxnSpPr>
            <a:cxnSpLocks/>
          </p:cNvCxnSpPr>
          <p:nvPr/>
        </p:nvCxnSpPr>
        <p:spPr>
          <a:xfrm flipH="1" flipV="1">
            <a:off x="5957992" y="5275599"/>
            <a:ext cx="429014" cy="177673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246D7ABC-4AC8-44AA-93F5-05B8B69051FB}"/>
              </a:ext>
            </a:extLst>
          </p:cNvPr>
          <p:cNvCxnSpPr>
            <a:cxnSpLocks/>
          </p:cNvCxnSpPr>
          <p:nvPr/>
        </p:nvCxnSpPr>
        <p:spPr>
          <a:xfrm>
            <a:off x="6706575" y="1283368"/>
            <a:ext cx="0" cy="386272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FCD8BB49-2160-4DE9-BE62-887EE00DB77D}"/>
              </a:ext>
            </a:extLst>
          </p:cNvPr>
          <p:cNvCxnSpPr/>
          <p:nvPr/>
        </p:nvCxnSpPr>
        <p:spPr>
          <a:xfrm>
            <a:off x="6200854" y="-27064"/>
            <a:ext cx="0" cy="442153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D41234E8-A862-479F-A717-3B2D3903B65A}"/>
              </a:ext>
            </a:extLst>
          </p:cNvPr>
          <p:cNvCxnSpPr>
            <a:cxnSpLocks/>
          </p:cNvCxnSpPr>
          <p:nvPr/>
        </p:nvCxnSpPr>
        <p:spPr>
          <a:xfrm>
            <a:off x="6391898" y="991362"/>
            <a:ext cx="0" cy="446395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424F22F6-7BD2-4BDF-A4A2-0C831EF4513A}"/>
              </a:ext>
            </a:extLst>
          </p:cNvPr>
          <p:cNvCxnSpPr>
            <a:cxnSpLocks/>
          </p:cNvCxnSpPr>
          <p:nvPr/>
        </p:nvCxnSpPr>
        <p:spPr>
          <a:xfrm>
            <a:off x="5966386" y="1321479"/>
            <a:ext cx="0" cy="395382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2B9BA161-907B-4148-A0DB-4BFF686E96C9}"/>
              </a:ext>
            </a:extLst>
          </p:cNvPr>
          <p:cNvCxnSpPr>
            <a:cxnSpLocks/>
          </p:cNvCxnSpPr>
          <p:nvPr/>
        </p:nvCxnSpPr>
        <p:spPr>
          <a:xfrm flipH="1" flipV="1">
            <a:off x="6395462" y="997585"/>
            <a:ext cx="2628036" cy="236106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0F3A734D-34EB-42C7-9ACA-2DB0080BFDB7}"/>
              </a:ext>
            </a:extLst>
          </p:cNvPr>
          <p:cNvCxnSpPr>
            <a:cxnSpLocks/>
          </p:cNvCxnSpPr>
          <p:nvPr/>
        </p:nvCxnSpPr>
        <p:spPr>
          <a:xfrm flipV="1">
            <a:off x="1303221" y="995412"/>
            <a:ext cx="5090261" cy="393722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879D4A04-657D-47FB-B860-2EB7B899FD43}"/>
              </a:ext>
            </a:extLst>
          </p:cNvPr>
          <p:cNvCxnSpPr>
            <a:cxnSpLocks/>
          </p:cNvCxnSpPr>
          <p:nvPr/>
        </p:nvCxnSpPr>
        <p:spPr>
          <a:xfrm flipV="1">
            <a:off x="5520432" y="1276756"/>
            <a:ext cx="1186143" cy="252943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A430C15E-1A24-47C3-99A6-5A059B5B6F09}"/>
              </a:ext>
            </a:extLst>
          </p:cNvPr>
          <p:cNvCxnSpPr>
            <a:cxnSpLocks/>
          </p:cNvCxnSpPr>
          <p:nvPr/>
        </p:nvCxnSpPr>
        <p:spPr>
          <a:xfrm flipH="1" flipV="1">
            <a:off x="5969480" y="1321479"/>
            <a:ext cx="507270" cy="2225811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E0DFD08C-95E1-456F-AA74-377DD98B2DDB}"/>
              </a:ext>
            </a:extLst>
          </p:cNvPr>
          <p:cNvCxnSpPr>
            <a:cxnSpLocks/>
          </p:cNvCxnSpPr>
          <p:nvPr/>
        </p:nvCxnSpPr>
        <p:spPr>
          <a:xfrm>
            <a:off x="5969310" y="1313923"/>
            <a:ext cx="236919" cy="104031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25C17B8E-B06C-4B16-870E-58BC5B0C4D6E}"/>
              </a:ext>
            </a:extLst>
          </p:cNvPr>
          <p:cNvCxnSpPr>
            <a:cxnSpLocks/>
          </p:cNvCxnSpPr>
          <p:nvPr/>
        </p:nvCxnSpPr>
        <p:spPr>
          <a:xfrm flipH="1">
            <a:off x="6200904" y="1278099"/>
            <a:ext cx="503898" cy="107646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AA091232-ECB7-4A68-AD15-6B024D0CB903}"/>
              </a:ext>
            </a:extLst>
          </p:cNvPr>
          <p:cNvCxnSpPr>
            <a:cxnSpLocks/>
          </p:cNvCxnSpPr>
          <p:nvPr/>
        </p:nvCxnSpPr>
        <p:spPr>
          <a:xfrm flipV="1">
            <a:off x="5968291" y="1011805"/>
            <a:ext cx="401617" cy="31158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84B8C414-A472-43F5-9974-46AA3B159BBF}"/>
              </a:ext>
            </a:extLst>
          </p:cNvPr>
          <p:cNvCxnSpPr>
            <a:cxnSpLocks/>
          </p:cNvCxnSpPr>
          <p:nvPr/>
        </p:nvCxnSpPr>
        <p:spPr>
          <a:xfrm>
            <a:off x="6391898" y="996064"/>
            <a:ext cx="312904" cy="28069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472D93AA-1653-4D8F-91D5-33F799360A9D}"/>
              </a:ext>
            </a:extLst>
          </p:cNvPr>
          <p:cNvCxnSpPr>
            <a:cxnSpLocks/>
          </p:cNvCxnSpPr>
          <p:nvPr/>
        </p:nvCxnSpPr>
        <p:spPr>
          <a:xfrm>
            <a:off x="1080655" y="3358313"/>
            <a:ext cx="1599368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itolo 30">
            <a:extLst>
              <a:ext uri="{FF2B5EF4-FFF2-40B4-BE49-F238E27FC236}">
                <a16:creationId xmlns:a16="http://schemas.microsoft.com/office/drawing/2014/main" id="{559E7E7B-E995-4664-B638-EF4664C17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937" y="454042"/>
            <a:ext cx="3838067" cy="286395"/>
          </a:xfrm>
        </p:spPr>
        <p:txBody>
          <a:bodyPr>
            <a:norm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Piramidi e faccia posteriore alta del prisma</a:t>
            </a:r>
            <a:endParaRPr lang="it-IT" sz="1400" dirty="0"/>
          </a:p>
        </p:txBody>
      </p: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84350958-E5A2-4B97-9441-A4BBFBF58BFC}"/>
              </a:ext>
            </a:extLst>
          </p:cNvPr>
          <p:cNvCxnSpPr>
            <a:cxnSpLocks/>
          </p:cNvCxnSpPr>
          <p:nvPr/>
        </p:nvCxnSpPr>
        <p:spPr>
          <a:xfrm>
            <a:off x="9938314" y="3184350"/>
            <a:ext cx="0" cy="176738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9008B39D-E17A-4D95-A49F-86E6A3713598}"/>
              </a:ext>
            </a:extLst>
          </p:cNvPr>
          <p:cNvCxnSpPr>
            <a:cxnSpLocks/>
          </p:cNvCxnSpPr>
          <p:nvPr/>
        </p:nvCxnSpPr>
        <p:spPr>
          <a:xfrm>
            <a:off x="8198204" y="2725439"/>
            <a:ext cx="0" cy="646903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EBB2B0E7-E4FB-40F9-8093-06D54FDF620B}"/>
              </a:ext>
            </a:extLst>
          </p:cNvPr>
          <p:cNvCxnSpPr>
            <a:cxnSpLocks/>
          </p:cNvCxnSpPr>
          <p:nvPr/>
        </p:nvCxnSpPr>
        <p:spPr>
          <a:xfrm>
            <a:off x="9440237" y="1568375"/>
            <a:ext cx="0" cy="1803967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4580C391-CF0D-44A8-B94E-D74EBF29F1B3}"/>
              </a:ext>
            </a:extLst>
          </p:cNvPr>
          <p:cNvCxnSpPr>
            <a:cxnSpLocks/>
          </p:cNvCxnSpPr>
          <p:nvPr/>
        </p:nvCxnSpPr>
        <p:spPr>
          <a:xfrm>
            <a:off x="9190705" y="2494772"/>
            <a:ext cx="0" cy="3790611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7" name="Gruppo 116">
            <a:extLst>
              <a:ext uri="{FF2B5EF4-FFF2-40B4-BE49-F238E27FC236}">
                <a16:creationId xmlns:a16="http://schemas.microsoft.com/office/drawing/2014/main" id="{AE2E4D55-01B7-4948-9952-528EF80A9C56}"/>
              </a:ext>
            </a:extLst>
          </p:cNvPr>
          <p:cNvGrpSpPr/>
          <p:nvPr/>
        </p:nvGrpSpPr>
        <p:grpSpPr>
          <a:xfrm rot="900000">
            <a:off x="8293565" y="1534096"/>
            <a:ext cx="1846965" cy="1549438"/>
            <a:chOff x="8370808" y="1535410"/>
            <a:chExt cx="1846965" cy="1549438"/>
          </a:xfrm>
        </p:grpSpPr>
        <p:sp>
          <p:nvSpPr>
            <p:cNvPr id="118" name="Triangolo isoscele 117">
              <a:extLst>
                <a:ext uri="{FF2B5EF4-FFF2-40B4-BE49-F238E27FC236}">
                  <a16:creationId xmlns:a16="http://schemas.microsoft.com/office/drawing/2014/main" id="{49CED8B2-3CE7-4E04-8691-6D589D362CE7}"/>
                </a:ext>
              </a:extLst>
            </p:cNvPr>
            <p:cNvSpPr/>
            <p:nvPr/>
          </p:nvSpPr>
          <p:spPr>
            <a:xfrm>
              <a:off x="8417773" y="1535410"/>
              <a:ext cx="1800000" cy="1440000"/>
            </a:xfrm>
            <a:prstGeom prst="triangle">
              <a:avLst/>
            </a:prstGeom>
            <a:noFill/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19" name="Connettore diritto 118">
              <a:extLst>
                <a:ext uri="{FF2B5EF4-FFF2-40B4-BE49-F238E27FC236}">
                  <a16:creationId xmlns:a16="http://schemas.microsoft.com/office/drawing/2014/main" id="{7F4C876A-257A-4ACD-8E3A-B9251EBDF39E}"/>
                </a:ext>
              </a:extLst>
            </p:cNvPr>
            <p:cNvCxnSpPr>
              <a:cxnSpLocks/>
            </p:cNvCxnSpPr>
            <p:nvPr/>
          </p:nvCxnSpPr>
          <p:spPr>
            <a:xfrm rot="20700000" flipV="1">
              <a:off x="8370808" y="2618691"/>
              <a:ext cx="997408" cy="231598"/>
            </a:xfrm>
            <a:prstGeom prst="line">
              <a:avLst/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nettore diritto 119">
              <a:extLst>
                <a:ext uri="{FF2B5EF4-FFF2-40B4-BE49-F238E27FC236}">
                  <a16:creationId xmlns:a16="http://schemas.microsoft.com/office/drawing/2014/main" id="{1B26E1A3-7E0A-4231-9D7A-6E972F0CF9D0}"/>
                </a:ext>
              </a:extLst>
            </p:cNvPr>
            <p:cNvCxnSpPr>
              <a:cxnSpLocks/>
            </p:cNvCxnSpPr>
            <p:nvPr/>
          </p:nvCxnSpPr>
          <p:spPr>
            <a:xfrm rot="20700000" flipH="1" flipV="1">
              <a:off x="9395380" y="2386919"/>
              <a:ext cx="746542" cy="697929"/>
            </a:xfrm>
            <a:prstGeom prst="line">
              <a:avLst/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nettore diritto 120">
              <a:extLst>
                <a:ext uri="{FF2B5EF4-FFF2-40B4-BE49-F238E27FC236}">
                  <a16:creationId xmlns:a16="http://schemas.microsoft.com/office/drawing/2014/main" id="{3055314C-0D07-4ED1-92D6-74B4EC6B41AB}"/>
                </a:ext>
              </a:extLst>
            </p:cNvPr>
            <p:cNvCxnSpPr>
              <a:cxnSpLocks/>
              <a:stCxn id="118" idx="0"/>
            </p:cNvCxnSpPr>
            <p:nvPr/>
          </p:nvCxnSpPr>
          <p:spPr>
            <a:xfrm>
              <a:off x="9317776" y="1535418"/>
              <a:ext cx="0" cy="964116"/>
            </a:xfrm>
            <a:prstGeom prst="line">
              <a:avLst/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E0E2A5B8-3E0B-4612-8BAA-9CB4954C1C82}"/>
              </a:ext>
            </a:extLst>
          </p:cNvPr>
          <p:cNvCxnSpPr>
            <a:cxnSpLocks/>
          </p:cNvCxnSpPr>
          <p:nvPr/>
        </p:nvCxnSpPr>
        <p:spPr>
          <a:xfrm>
            <a:off x="8194897" y="3361163"/>
            <a:ext cx="998825" cy="2918696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F42BC9CD-B342-409D-B4AF-FBF86C7239C4}"/>
              </a:ext>
            </a:extLst>
          </p:cNvPr>
          <p:cNvCxnSpPr>
            <a:cxnSpLocks/>
          </p:cNvCxnSpPr>
          <p:nvPr/>
        </p:nvCxnSpPr>
        <p:spPr>
          <a:xfrm flipH="1">
            <a:off x="9190705" y="3359273"/>
            <a:ext cx="246895" cy="2920586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7F5318BA-6BB0-4E64-941A-7DC5B21808E7}"/>
              </a:ext>
            </a:extLst>
          </p:cNvPr>
          <p:cNvCxnSpPr>
            <a:cxnSpLocks/>
          </p:cNvCxnSpPr>
          <p:nvPr/>
        </p:nvCxnSpPr>
        <p:spPr>
          <a:xfrm flipH="1">
            <a:off x="9190915" y="3355258"/>
            <a:ext cx="746267" cy="2931020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itolo 30">
            <a:extLst>
              <a:ext uri="{FF2B5EF4-FFF2-40B4-BE49-F238E27FC236}">
                <a16:creationId xmlns:a16="http://schemas.microsoft.com/office/drawing/2014/main" id="{C7289283-887F-4D93-BEED-6FD61FBE536F}"/>
              </a:ext>
            </a:extLst>
          </p:cNvPr>
          <p:cNvSpPr txBox="1">
            <a:spLocks/>
          </p:cNvSpPr>
          <p:nvPr/>
        </p:nvSpPr>
        <p:spPr>
          <a:xfrm>
            <a:off x="-40069" y="3414190"/>
            <a:ext cx="2208484" cy="6136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Piramide triangolare e 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faccia posteriore alta del prisma</a:t>
            </a:r>
            <a:endParaRPr lang="it-IT" sz="1400" dirty="0">
              <a:solidFill>
                <a:srgbClr val="0070C0"/>
              </a:solidFill>
            </a:endParaRPr>
          </a:p>
        </p:txBody>
      </p: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544F656E-754F-4EFF-846B-ADA809CDBA2E}"/>
              </a:ext>
            </a:extLst>
          </p:cNvPr>
          <p:cNvCxnSpPr>
            <a:cxnSpLocks/>
          </p:cNvCxnSpPr>
          <p:nvPr/>
        </p:nvCxnSpPr>
        <p:spPr>
          <a:xfrm flipV="1">
            <a:off x="7512438" y="51326"/>
            <a:ext cx="3552653" cy="3312277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53EAB24B-A536-432C-8B03-033DB9089929}"/>
              </a:ext>
            </a:extLst>
          </p:cNvPr>
          <p:cNvCxnSpPr>
            <a:cxnSpLocks/>
          </p:cNvCxnSpPr>
          <p:nvPr/>
        </p:nvCxnSpPr>
        <p:spPr>
          <a:xfrm flipV="1">
            <a:off x="5479822" y="2726764"/>
            <a:ext cx="2725485" cy="632855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FC698E65-35E8-4FFE-AC94-92736E4D1DB3}"/>
              </a:ext>
            </a:extLst>
          </p:cNvPr>
          <p:cNvCxnSpPr>
            <a:cxnSpLocks/>
          </p:cNvCxnSpPr>
          <p:nvPr/>
        </p:nvCxnSpPr>
        <p:spPr>
          <a:xfrm>
            <a:off x="5482376" y="-4556760"/>
            <a:ext cx="0" cy="7918495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7647DE01-886B-413B-8A8A-6FA05F5A0AE5}"/>
              </a:ext>
            </a:extLst>
          </p:cNvPr>
          <p:cNvCxnSpPr>
            <a:cxnSpLocks/>
          </p:cNvCxnSpPr>
          <p:nvPr/>
        </p:nvCxnSpPr>
        <p:spPr>
          <a:xfrm>
            <a:off x="5483743" y="-4556760"/>
            <a:ext cx="2939682" cy="11423758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75F90646-E949-4CA3-9343-A5DBE9CB771C}"/>
              </a:ext>
            </a:extLst>
          </p:cNvPr>
          <p:cNvCxnSpPr>
            <a:cxnSpLocks/>
          </p:cNvCxnSpPr>
          <p:nvPr/>
        </p:nvCxnSpPr>
        <p:spPr>
          <a:xfrm>
            <a:off x="5487308" y="-4549071"/>
            <a:ext cx="2718380" cy="7943460"/>
          </a:xfrm>
          <a:prstGeom prst="line">
            <a:avLst/>
          </a:prstGeom>
          <a:ln w="31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1A857687-08DA-4466-8FB6-13EDE1DA8A7B}"/>
              </a:ext>
            </a:extLst>
          </p:cNvPr>
          <p:cNvCxnSpPr>
            <a:cxnSpLocks/>
          </p:cNvCxnSpPr>
          <p:nvPr/>
        </p:nvCxnSpPr>
        <p:spPr>
          <a:xfrm>
            <a:off x="7501266" y="3287826"/>
            <a:ext cx="0" cy="7144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8C043EE3-94FD-43AF-961F-AE258D9EEE71}"/>
              </a:ext>
            </a:extLst>
          </p:cNvPr>
          <p:cNvCxnSpPr>
            <a:cxnSpLocks/>
          </p:cNvCxnSpPr>
          <p:nvPr/>
        </p:nvCxnSpPr>
        <p:spPr>
          <a:xfrm>
            <a:off x="7656794" y="3223341"/>
            <a:ext cx="0" cy="13593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1D98B55C-85BA-4074-AB3D-BA68CC81762E}"/>
              </a:ext>
            </a:extLst>
          </p:cNvPr>
          <p:cNvCxnSpPr>
            <a:cxnSpLocks/>
          </p:cNvCxnSpPr>
          <p:nvPr/>
        </p:nvCxnSpPr>
        <p:spPr>
          <a:xfrm flipV="1">
            <a:off x="7501266" y="1824887"/>
            <a:ext cx="1868723" cy="153439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6C4C408C-0629-4F2F-9C63-40DFFD245060}"/>
              </a:ext>
            </a:extLst>
          </p:cNvPr>
          <p:cNvCxnSpPr>
            <a:cxnSpLocks/>
          </p:cNvCxnSpPr>
          <p:nvPr/>
        </p:nvCxnSpPr>
        <p:spPr>
          <a:xfrm>
            <a:off x="7502602" y="3287826"/>
            <a:ext cx="1882273" cy="84484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F002C97B-DB6A-473F-9AEA-2D227D393CC2}"/>
              </a:ext>
            </a:extLst>
          </p:cNvPr>
          <p:cNvCxnSpPr>
            <a:cxnSpLocks/>
          </p:cNvCxnSpPr>
          <p:nvPr/>
        </p:nvCxnSpPr>
        <p:spPr>
          <a:xfrm>
            <a:off x="9373345" y="1816329"/>
            <a:ext cx="0" cy="232756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93B53C34-574A-46C9-916A-0C4F51F6F44D}"/>
              </a:ext>
            </a:extLst>
          </p:cNvPr>
          <p:cNvCxnSpPr>
            <a:cxnSpLocks/>
          </p:cNvCxnSpPr>
          <p:nvPr/>
        </p:nvCxnSpPr>
        <p:spPr>
          <a:xfrm>
            <a:off x="8295774" y="2695005"/>
            <a:ext cx="0" cy="96166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Connettore diritto 456">
            <a:extLst>
              <a:ext uri="{FF2B5EF4-FFF2-40B4-BE49-F238E27FC236}">
                <a16:creationId xmlns:a16="http://schemas.microsoft.com/office/drawing/2014/main" id="{064B3A10-7A84-4B12-B61F-4CED20DEBEF3}"/>
              </a:ext>
            </a:extLst>
          </p:cNvPr>
          <p:cNvCxnSpPr>
            <a:cxnSpLocks/>
          </p:cNvCxnSpPr>
          <p:nvPr/>
        </p:nvCxnSpPr>
        <p:spPr>
          <a:xfrm flipH="1">
            <a:off x="8292513" y="1824887"/>
            <a:ext cx="1077476" cy="884209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Connettore diritto 460">
            <a:extLst>
              <a:ext uri="{FF2B5EF4-FFF2-40B4-BE49-F238E27FC236}">
                <a16:creationId xmlns:a16="http://schemas.microsoft.com/office/drawing/2014/main" id="{2FA80FB0-AF6D-4977-B153-F97811EA14F3}"/>
              </a:ext>
            </a:extLst>
          </p:cNvPr>
          <p:cNvCxnSpPr>
            <a:cxnSpLocks/>
          </p:cNvCxnSpPr>
          <p:nvPr/>
        </p:nvCxnSpPr>
        <p:spPr>
          <a:xfrm>
            <a:off x="8293091" y="3644759"/>
            <a:ext cx="1079737" cy="485887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CE2EAECF-93DF-4CB4-9642-C7074CBBD672}"/>
              </a:ext>
            </a:extLst>
          </p:cNvPr>
          <p:cNvCxnSpPr>
            <a:cxnSpLocks/>
          </p:cNvCxnSpPr>
          <p:nvPr/>
        </p:nvCxnSpPr>
        <p:spPr>
          <a:xfrm>
            <a:off x="8981546" y="68547"/>
            <a:ext cx="1005420" cy="3287474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F657CEF3-6447-4D79-9197-F4C6210B5C5B}"/>
              </a:ext>
            </a:extLst>
          </p:cNvPr>
          <p:cNvCxnSpPr>
            <a:cxnSpLocks/>
          </p:cNvCxnSpPr>
          <p:nvPr/>
        </p:nvCxnSpPr>
        <p:spPr>
          <a:xfrm flipH="1">
            <a:off x="9326632" y="2668172"/>
            <a:ext cx="787600" cy="4415135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05EA5020-8DEA-4096-9CAA-7B6E2E2CC77E}"/>
              </a:ext>
            </a:extLst>
          </p:cNvPr>
          <p:cNvCxnSpPr>
            <a:cxnSpLocks/>
          </p:cNvCxnSpPr>
          <p:nvPr/>
        </p:nvCxnSpPr>
        <p:spPr>
          <a:xfrm flipH="1" flipV="1">
            <a:off x="9349896" y="2643673"/>
            <a:ext cx="760339" cy="710826"/>
          </a:xfrm>
          <a:prstGeom prst="line">
            <a:avLst/>
          </a:prstGeom>
          <a:ln w="31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98BCF83E-909A-42E6-B655-50A14F79096C}"/>
              </a:ext>
            </a:extLst>
          </p:cNvPr>
          <p:cNvCxnSpPr>
            <a:cxnSpLocks/>
          </p:cNvCxnSpPr>
          <p:nvPr/>
        </p:nvCxnSpPr>
        <p:spPr>
          <a:xfrm flipH="1">
            <a:off x="9190915" y="2670073"/>
            <a:ext cx="920722" cy="3616205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C2052212-4489-41A5-BA1A-DB630B7DB4B9}"/>
              </a:ext>
            </a:extLst>
          </p:cNvPr>
          <p:cNvCxnSpPr>
            <a:cxnSpLocks/>
          </p:cNvCxnSpPr>
          <p:nvPr/>
        </p:nvCxnSpPr>
        <p:spPr>
          <a:xfrm flipV="1">
            <a:off x="10113388" y="2667000"/>
            <a:ext cx="0" cy="688261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Connettore diritto 466">
            <a:extLst>
              <a:ext uri="{FF2B5EF4-FFF2-40B4-BE49-F238E27FC236}">
                <a16:creationId xmlns:a16="http://schemas.microsoft.com/office/drawing/2014/main" id="{406E36DB-9D95-4D1D-8E3B-1529FFFD745B}"/>
              </a:ext>
            </a:extLst>
          </p:cNvPr>
          <p:cNvCxnSpPr>
            <a:cxnSpLocks/>
          </p:cNvCxnSpPr>
          <p:nvPr/>
        </p:nvCxnSpPr>
        <p:spPr>
          <a:xfrm>
            <a:off x="9775393" y="2654219"/>
            <a:ext cx="0" cy="70505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AA39176F-3163-4105-9E1B-CED2A59B539A}"/>
              </a:ext>
            </a:extLst>
          </p:cNvPr>
          <p:cNvCxnSpPr>
            <a:cxnSpLocks/>
          </p:cNvCxnSpPr>
          <p:nvPr/>
        </p:nvCxnSpPr>
        <p:spPr>
          <a:xfrm>
            <a:off x="10104183" y="2718231"/>
            <a:ext cx="0" cy="64104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Connettore diritto 473">
            <a:extLst>
              <a:ext uri="{FF2B5EF4-FFF2-40B4-BE49-F238E27FC236}">
                <a16:creationId xmlns:a16="http://schemas.microsoft.com/office/drawing/2014/main" id="{AC2C78D5-BC63-4C91-BD98-9EB0C6794F87}"/>
              </a:ext>
            </a:extLst>
          </p:cNvPr>
          <p:cNvCxnSpPr>
            <a:cxnSpLocks/>
          </p:cNvCxnSpPr>
          <p:nvPr/>
        </p:nvCxnSpPr>
        <p:spPr>
          <a:xfrm flipH="1" flipV="1">
            <a:off x="9369990" y="1824887"/>
            <a:ext cx="734193" cy="153351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5" name="Connettore diritto 484">
            <a:extLst>
              <a:ext uri="{FF2B5EF4-FFF2-40B4-BE49-F238E27FC236}">
                <a16:creationId xmlns:a16="http://schemas.microsoft.com/office/drawing/2014/main" id="{A149063C-0D10-457D-991B-4AA8C1BD0F21}"/>
              </a:ext>
            </a:extLst>
          </p:cNvPr>
          <p:cNvCxnSpPr>
            <a:cxnSpLocks/>
          </p:cNvCxnSpPr>
          <p:nvPr/>
        </p:nvCxnSpPr>
        <p:spPr>
          <a:xfrm flipH="1">
            <a:off x="9369989" y="2725439"/>
            <a:ext cx="734195" cy="140287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Connettore diritto 492">
            <a:extLst>
              <a:ext uri="{FF2B5EF4-FFF2-40B4-BE49-F238E27FC236}">
                <a16:creationId xmlns:a16="http://schemas.microsoft.com/office/drawing/2014/main" id="{E2026F91-A9B6-4FBD-8102-0B5236B5012F}"/>
              </a:ext>
            </a:extLst>
          </p:cNvPr>
          <p:cNvCxnSpPr>
            <a:cxnSpLocks/>
          </p:cNvCxnSpPr>
          <p:nvPr/>
        </p:nvCxnSpPr>
        <p:spPr>
          <a:xfrm>
            <a:off x="9374592" y="1832734"/>
            <a:ext cx="718874" cy="150585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5" name="Connettore diritto 494">
            <a:extLst>
              <a:ext uri="{FF2B5EF4-FFF2-40B4-BE49-F238E27FC236}">
                <a16:creationId xmlns:a16="http://schemas.microsoft.com/office/drawing/2014/main" id="{EC651CA4-9128-47E1-AC99-85B068ED5946}"/>
              </a:ext>
            </a:extLst>
          </p:cNvPr>
          <p:cNvCxnSpPr>
            <a:cxnSpLocks/>
          </p:cNvCxnSpPr>
          <p:nvPr/>
        </p:nvCxnSpPr>
        <p:spPr>
          <a:xfrm flipH="1">
            <a:off x="9369994" y="2754728"/>
            <a:ext cx="716790" cy="1373244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BE1B12F5-3EC1-4B26-BCF9-45D0DA37E882}"/>
              </a:ext>
            </a:extLst>
          </p:cNvPr>
          <p:cNvCxnSpPr>
            <a:cxnSpLocks/>
          </p:cNvCxnSpPr>
          <p:nvPr/>
        </p:nvCxnSpPr>
        <p:spPr>
          <a:xfrm>
            <a:off x="3292341" y="1411838"/>
            <a:ext cx="7267440" cy="1947307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0FD6B6E2-B5D7-486D-976E-46F44F8AAB80}"/>
              </a:ext>
            </a:extLst>
          </p:cNvPr>
          <p:cNvCxnSpPr>
            <a:cxnSpLocks/>
          </p:cNvCxnSpPr>
          <p:nvPr/>
        </p:nvCxnSpPr>
        <p:spPr>
          <a:xfrm>
            <a:off x="10110235" y="2667000"/>
            <a:ext cx="1882327" cy="2985678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Connettore diritto 503">
            <a:extLst>
              <a:ext uri="{FF2B5EF4-FFF2-40B4-BE49-F238E27FC236}">
                <a16:creationId xmlns:a16="http://schemas.microsoft.com/office/drawing/2014/main" id="{02A6F47D-B85D-4571-998E-E7382E99852B}"/>
              </a:ext>
            </a:extLst>
          </p:cNvPr>
          <p:cNvCxnSpPr>
            <a:cxnSpLocks/>
          </p:cNvCxnSpPr>
          <p:nvPr/>
        </p:nvCxnSpPr>
        <p:spPr>
          <a:xfrm>
            <a:off x="8873068" y="2902688"/>
            <a:ext cx="0" cy="4641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6F544DF6-0B3F-43CF-866F-FFDAC9647485}"/>
              </a:ext>
            </a:extLst>
          </p:cNvPr>
          <p:cNvCxnSpPr>
            <a:cxnSpLocks/>
          </p:cNvCxnSpPr>
          <p:nvPr/>
        </p:nvCxnSpPr>
        <p:spPr>
          <a:xfrm>
            <a:off x="10145431" y="2711701"/>
            <a:ext cx="0" cy="64744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EB099487-FCD8-4F93-AE83-C27C51049C79}"/>
              </a:ext>
            </a:extLst>
          </p:cNvPr>
          <p:cNvCxnSpPr>
            <a:cxnSpLocks/>
          </p:cNvCxnSpPr>
          <p:nvPr/>
        </p:nvCxnSpPr>
        <p:spPr>
          <a:xfrm flipH="1" flipV="1">
            <a:off x="8288500" y="2702397"/>
            <a:ext cx="1859436" cy="65674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AC85B1A5-86E7-43B1-9692-4C8AC04028DC}"/>
              </a:ext>
            </a:extLst>
          </p:cNvPr>
          <p:cNvCxnSpPr>
            <a:cxnSpLocks/>
          </p:cNvCxnSpPr>
          <p:nvPr/>
        </p:nvCxnSpPr>
        <p:spPr>
          <a:xfrm flipH="1">
            <a:off x="8302248" y="2725389"/>
            <a:ext cx="1838934" cy="92377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6CF85AE4-175D-4389-A0ED-A35690AE7AE6}"/>
              </a:ext>
            </a:extLst>
          </p:cNvPr>
          <p:cNvCxnSpPr>
            <a:cxnSpLocks/>
          </p:cNvCxnSpPr>
          <p:nvPr/>
        </p:nvCxnSpPr>
        <p:spPr>
          <a:xfrm>
            <a:off x="8297103" y="2704822"/>
            <a:ext cx="1802831" cy="63760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C905C989-71C9-4FBC-9788-D4D545486BD6}"/>
              </a:ext>
            </a:extLst>
          </p:cNvPr>
          <p:cNvCxnSpPr>
            <a:cxnSpLocks/>
          </p:cNvCxnSpPr>
          <p:nvPr/>
        </p:nvCxnSpPr>
        <p:spPr>
          <a:xfrm flipV="1">
            <a:off x="8301002" y="2741930"/>
            <a:ext cx="1806845" cy="90688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itolo 2">
            <a:extLst>
              <a:ext uri="{FF2B5EF4-FFF2-40B4-BE49-F238E27FC236}">
                <a16:creationId xmlns:a16="http://schemas.microsoft.com/office/drawing/2014/main" id="{A922F793-A16D-4CFA-920E-73F3586A453D}"/>
              </a:ext>
            </a:extLst>
          </p:cNvPr>
          <p:cNvSpPr txBox="1">
            <a:spLocks/>
          </p:cNvSpPr>
          <p:nvPr/>
        </p:nvSpPr>
        <p:spPr>
          <a:xfrm>
            <a:off x="-10397" y="733512"/>
            <a:ext cx="2955951" cy="5309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Piramide quadrata </a:t>
            </a:r>
            <a:r>
              <a:rPr lang="it-IT" sz="1400" dirty="0">
                <a:latin typeface="Comic Sans MS" panose="030F0702030302020204" pitchFamily="66" charset="0"/>
              </a:rPr>
              <a:t>e 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faccia posteriore alta del prisma</a:t>
            </a:r>
            <a:endParaRPr lang="it-IT" sz="1400" dirty="0">
              <a:solidFill>
                <a:srgbClr val="0070C0"/>
              </a:solidFill>
            </a:endParaRPr>
          </a:p>
        </p:txBody>
      </p:sp>
      <p:sp>
        <p:nvSpPr>
          <p:cNvPr id="152" name="CasellaDiTesto 151">
            <a:extLst>
              <a:ext uri="{FF2B5EF4-FFF2-40B4-BE49-F238E27FC236}">
                <a16:creationId xmlns:a16="http://schemas.microsoft.com/office/drawing/2014/main" id="{3461A0DB-573E-45B1-BF17-C0DE2CD86E9B}"/>
              </a:ext>
            </a:extLst>
          </p:cNvPr>
          <p:cNvSpPr txBox="1"/>
          <p:nvPr/>
        </p:nvSpPr>
        <p:spPr>
          <a:xfrm>
            <a:off x="9044" y="2327750"/>
            <a:ext cx="2026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Piani delle facce della piramide: 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, 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, 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3</a:t>
            </a:r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, 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FE3C146D-D650-4BF1-B2C2-BCF94B0027C4}"/>
              </a:ext>
            </a:extLst>
          </p:cNvPr>
          <p:cNvSpPr txBox="1"/>
          <p:nvPr/>
        </p:nvSpPr>
        <p:spPr>
          <a:xfrm>
            <a:off x="-55968" y="2047919"/>
            <a:ext cx="28092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Piano della faccia del prisma </a:t>
            </a:r>
            <a:r>
              <a:rPr lang="it-IT" sz="1400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54" name="CasellaDiTesto 153">
            <a:extLst>
              <a:ext uri="{FF2B5EF4-FFF2-40B4-BE49-F238E27FC236}">
                <a16:creationId xmlns:a16="http://schemas.microsoft.com/office/drawing/2014/main" id="{E363C04F-6134-4073-A15B-B9A8C82F1C6D}"/>
              </a:ext>
            </a:extLst>
          </p:cNvPr>
          <p:cNvSpPr txBox="1"/>
          <p:nvPr/>
        </p:nvSpPr>
        <p:spPr>
          <a:xfrm>
            <a:off x="-22261" y="2806550"/>
            <a:ext cx="286262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Infine il poligono d’intersezione di </a:t>
            </a:r>
            <a:r>
              <a:rPr lang="it-IT" sz="1400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con i piani 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55" name="CasellaDiTesto 154">
            <a:extLst>
              <a:ext uri="{FF2B5EF4-FFF2-40B4-BE49-F238E27FC236}">
                <a16:creationId xmlns:a16="http://schemas.microsoft.com/office/drawing/2014/main" id="{A58269C0-136E-4B1A-9F90-1D0CA2F28FBD}"/>
              </a:ext>
            </a:extLst>
          </p:cNvPr>
          <p:cNvSpPr txBox="1"/>
          <p:nvPr/>
        </p:nvSpPr>
        <p:spPr>
          <a:xfrm>
            <a:off x="38114" y="5068584"/>
            <a:ext cx="5379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56" name="CasellaDiTesto 155">
            <a:extLst>
              <a:ext uri="{FF2B5EF4-FFF2-40B4-BE49-F238E27FC236}">
                <a16:creationId xmlns:a16="http://schemas.microsoft.com/office/drawing/2014/main" id="{78C197DE-115D-4734-AAEE-94A30296307C}"/>
              </a:ext>
            </a:extLst>
          </p:cNvPr>
          <p:cNvSpPr txBox="1"/>
          <p:nvPr/>
        </p:nvSpPr>
        <p:spPr>
          <a:xfrm>
            <a:off x="111449" y="4648300"/>
            <a:ext cx="5379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58" name="CasellaDiTesto 157">
            <a:extLst>
              <a:ext uri="{FF2B5EF4-FFF2-40B4-BE49-F238E27FC236}">
                <a16:creationId xmlns:a16="http://schemas.microsoft.com/office/drawing/2014/main" id="{0EF203DD-2F86-4880-8B4F-AAC97F434FBD}"/>
              </a:ext>
            </a:extLst>
          </p:cNvPr>
          <p:cNvSpPr txBox="1"/>
          <p:nvPr/>
        </p:nvSpPr>
        <p:spPr>
          <a:xfrm>
            <a:off x="3566483" y="521396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59" name="CasellaDiTesto 158">
            <a:extLst>
              <a:ext uri="{FF2B5EF4-FFF2-40B4-BE49-F238E27FC236}">
                <a16:creationId xmlns:a16="http://schemas.microsoft.com/office/drawing/2014/main" id="{5D17FED3-A9DA-49E4-BF8D-C22F1FC31BED}"/>
              </a:ext>
            </a:extLst>
          </p:cNvPr>
          <p:cNvSpPr txBox="1"/>
          <p:nvPr/>
        </p:nvSpPr>
        <p:spPr>
          <a:xfrm>
            <a:off x="7249766" y="525593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61" name="CasellaDiTesto 160">
            <a:extLst>
              <a:ext uri="{FF2B5EF4-FFF2-40B4-BE49-F238E27FC236}">
                <a16:creationId xmlns:a16="http://schemas.microsoft.com/office/drawing/2014/main" id="{BFB7083C-322C-4CF6-BC43-9544F9EF5035}"/>
              </a:ext>
            </a:extLst>
          </p:cNvPr>
          <p:cNvSpPr txBox="1"/>
          <p:nvPr/>
        </p:nvSpPr>
        <p:spPr>
          <a:xfrm>
            <a:off x="6626784" y="6535035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62" name="CasellaDiTesto 161">
            <a:extLst>
              <a:ext uri="{FF2B5EF4-FFF2-40B4-BE49-F238E27FC236}">
                <a16:creationId xmlns:a16="http://schemas.microsoft.com/office/drawing/2014/main" id="{6317DA0A-4225-49B3-9F3F-244FACD739EF}"/>
              </a:ext>
            </a:extLst>
          </p:cNvPr>
          <p:cNvSpPr txBox="1"/>
          <p:nvPr/>
        </p:nvSpPr>
        <p:spPr>
          <a:xfrm>
            <a:off x="3193707" y="675284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63" name="CasellaDiTesto 162">
            <a:extLst>
              <a:ext uri="{FF2B5EF4-FFF2-40B4-BE49-F238E27FC236}">
                <a16:creationId xmlns:a16="http://schemas.microsoft.com/office/drawing/2014/main" id="{758AA39C-8C8C-457E-B5BF-5E1A5AD13652}"/>
              </a:ext>
            </a:extLst>
          </p:cNvPr>
          <p:cNvSpPr txBox="1"/>
          <p:nvPr/>
        </p:nvSpPr>
        <p:spPr>
          <a:xfrm>
            <a:off x="6099847" y="6514559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64" name="CasellaDiTesto 163">
            <a:extLst>
              <a:ext uri="{FF2B5EF4-FFF2-40B4-BE49-F238E27FC236}">
                <a16:creationId xmlns:a16="http://schemas.microsoft.com/office/drawing/2014/main" id="{27001B9C-FBAD-45E2-B72E-AF6C8EE3CD08}"/>
              </a:ext>
            </a:extLst>
          </p:cNvPr>
          <p:cNvSpPr txBox="1"/>
          <p:nvPr/>
        </p:nvSpPr>
        <p:spPr>
          <a:xfrm>
            <a:off x="7580336" y="801861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65" name="CasellaDiTesto 164">
            <a:extLst>
              <a:ext uri="{FF2B5EF4-FFF2-40B4-BE49-F238E27FC236}">
                <a16:creationId xmlns:a16="http://schemas.microsoft.com/office/drawing/2014/main" id="{D3CC2726-871F-40E5-B51C-91DA3F7B7A94}"/>
              </a:ext>
            </a:extLst>
          </p:cNvPr>
          <p:cNvSpPr txBox="1"/>
          <p:nvPr/>
        </p:nvSpPr>
        <p:spPr>
          <a:xfrm>
            <a:off x="9678480" y="6485906"/>
            <a:ext cx="5078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66" name="CasellaDiTesto 165">
            <a:extLst>
              <a:ext uri="{FF2B5EF4-FFF2-40B4-BE49-F238E27FC236}">
                <a16:creationId xmlns:a16="http://schemas.microsoft.com/office/drawing/2014/main" id="{B14A1AE2-45AC-4902-B71B-E3C086065AED}"/>
              </a:ext>
            </a:extLst>
          </p:cNvPr>
          <p:cNvSpPr txBox="1"/>
          <p:nvPr/>
        </p:nvSpPr>
        <p:spPr>
          <a:xfrm>
            <a:off x="3953731" y="6560151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84" name="CasellaDiTesto 183">
            <a:extLst>
              <a:ext uri="{FF2B5EF4-FFF2-40B4-BE49-F238E27FC236}">
                <a16:creationId xmlns:a16="http://schemas.microsoft.com/office/drawing/2014/main" id="{68C44DE4-FB15-4CEA-9ABF-884B0CF17220}"/>
              </a:ext>
            </a:extLst>
          </p:cNvPr>
          <p:cNvSpPr txBox="1"/>
          <p:nvPr/>
        </p:nvSpPr>
        <p:spPr>
          <a:xfrm>
            <a:off x="10352497" y="322916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88" name="CasellaDiTesto 187">
            <a:extLst>
              <a:ext uri="{FF2B5EF4-FFF2-40B4-BE49-F238E27FC236}">
                <a16:creationId xmlns:a16="http://schemas.microsoft.com/office/drawing/2014/main" id="{10F8802A-9A7D-41F6-9D38-DCC7B1E81933}"/>
              </a:ext>
            </a:extLst>
          </p:cNvPr>
          <p:cNvSpPr txBox="1"/>
          <p:nvPr/>
        </p:nvSpPr>
        <p:spPr>
          <a:xfrm>
            <a:off x="8075690" y="6443029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89" name="CasellaDiTesto 188">
            <a:extLst>
              <a:ext uri="{FF2B5EF4-FFF2-40B4-BE49-F238E27FC236}">
                <a16:creationId xmlns:a16="http://schemas.microsoft.com/office/drawing/2014/main" id="{43E03E60-43D7-41F5-A970-5892E33501FA}"/>
              </a:ext>
            </a:extLst>
          </p:cNvPr>
          <p:cNvSpPr txBox="1"/>
          <p:nvPr/>
        </p:nvSpPr>
        <p:spPr>
          <a:xfrm>
            <a:off x="8847006" y="323066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90" name="CasellaDiTesto 189">
            <a:extLst>
              <a:ext uri="{FF2B5EF4-FFF2-40B4-BE49-F238E27FC236}">
                <a16:creationId xmlns:a16="http://schemas.microsoft.com/office/drawing/2014/main" id="{7FF6B330-1439-4679-B858-7D3FB880CD3F}"/>
              </a:ext>
            </a:extLst>
          </p:cNvPr>
          <p:cNvSpPr txBox="1"/>
          <p:nvPr/>
        </p:nvSpPr>
        <p:spPr>
          <a:xfrm>
            <a:off x="9127600" y="6564823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91" name="CasellaDiTesto 190">
            <a:extLst>
              <a:ext uri="{FF2B5EF4-FFF2-40B4-BE49-F238E27FC236}">
                <a16:creationId xmlns:a16="http://schemas.microsoft.com/office/drawing/2014/main" id="{C56A9082-D1F1-450C-8FA7-1966956C1B45}"/>
              </a:ext>
            </a:extLst>
          </p:cNvPr>
          <p:cNvSpPr txBox="1"/>
          <p:nvPr/>
        </p:nvSpPr>
        <p:spPr>
          <a:xfrm>
            <a:off x="3551170" y="1359962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92" name="CasellaDiTesto 191">
            <a:extLst>
              <a:ext uri="{FF2B5EF4-FFF2-40B4-BE49-F238E27FC236}">
                <a16:creationId xmlns:a16="http://schemas.microsoft.com/office/drawing/2014/main" id="{993542DB-A4D3-4530-A7E6-09F87DC14F21}"/>
              </a:ext>
            </a:extLst>
          </p:cNvPr>
          <p:cNvSpPr txBox="1"/>
          <p:nvPr/>
        </p:nvSpPr>
        <p:spPr>
          <a:xfrm>
            <a:off x="11688273" y="5387383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93" name="CasellaDiTesto 192">
            <a:extLst>
              <a:ext uri="{FF2B5EF4-FFF2-40B4-BE49-F238E27FC236}">
                <a16:creationId xmlns:a16="http://schemas.microsoft.com/office/drawing/2014/main" id="{2523DB9D-F5AB-45DE-84EB-1D301DC75A36}"/>
              </a:ext>
            </a:extLst>
          </p:cNvPr>
          <p:cNvSpPr txBox="1"/>
          <p:nvPr/>
        </p:nvSpPr>
        <p:spPr>
          <a:xfrm>
            <a:off x="-19246" y="4981578"/>
            <a:ext cx="28092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Piano della faccia del prisma </a:t>
            </a:r>
            <a:r>
              <a:rPr lang="it-IT" sz="1400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94" name="CasellaDiTesto 193">
            <a:extLst>
              <a:ext uri="{FF2B5EF4-FFF2-40B4-BE49-F238E27FC236}">
                <a16:creationId xmlns:a16="http://schemas.microsoft.com/office/drawing/2014/main" id="{8D3F077C-A9C1-449B-8A1D-B99B3558BF8C}"/>
              </a:ext>
            </a:extLst>
          </p:cNvPr>
          <p:cNvSpPr txBox="1"/>
          <p:nvPr/>
        </p:nvSpPr>
        <p:spPr>
          <a:xfrm>
            <a:off x="-1437" y="5479869"/>
            <a:ext cx="26964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Piani delle facce della piramide 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95" name="CasellaDiTesto 194">
            <a:extLst>
              <a:ext uri="{FF2B5EF4-FFF2-40B4-BE49-F238E27FC236}">
                <a16:creationId xmlns:a16="http://schemas.microsoft.com/office/drawing/2014/main" id="{8E521A1A-102A-497B-AD76-1B0AFB07DD05}"/>
              </a:ext>
            </a:extLst>
          </p:cNvPr>
          <p:cNvSpPr txBox="1"/>
          <p:nvPr/>
        </p:nvSpPr>
        <p:spPr>
          <a:xfrm>
            <a:off x="0" y="6072912"/>
            <a:ext cx="28268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Infine il poligono d’intersezione del piano </a:t>
            </a:r>
            <a:r>
              <a:rPr lang="it-IT" sz="1400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con i piani 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</a:p>
        </p:txBody>
      </p: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D8B399E5-5D34-416B-9F66-1B717EC870EF}"/>
              </a:ext>
            </a:extLst>
          </p:cNvPr>
          <p:cNvCxnSpPr>
            <a:cxnSpLocks/>
          </p:cNvCxnSpPr>
          <p:nvPr/>
        </p:nvCxnSpPr>
        <p:spPr>
          <a:xfrm>
            <a:off x="10092499" y="2749013"/>
            <a:ext cx="0" cy="6101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Connettore diritto 461">
            <a:extLst>
              <a:ext uri="{FF2B5EF4-FFF2-40B4-BE49-F238E27FC236}">
                <a16:creationId xmlns:a16="http://schemas.microsoft.com/office/drawing/2014/main" id="{EEBAA3F5-7159-4325-8367-A82C383A493A}"/>
              </a:ext>
            </a:extLst>
          </p:cNvPr>
          <p:cNvCxnSpPr/>
          <p:nvPr/>
        </p:nvCxnSpPr>
        <p:spPr>
          <a:xfrm flipV="1">
            <a:off x="5097465" y="4985960"/>
            <a:ext cx="2505902" cy="44248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nettore diritto 464">
            <a:extLst>
              <a:ext uri="{FF2B5EF4-FFF2-40B4-BE49-F238E27FC236}">
                <a16:creationId xmlns:a16="http://schemas.microsoft.com/office/drawing/2014/main" id="{C4450D07-095C-439D-A82E-4B0A339A38FD}"/>
              </a:ext>
            </a:extLst>
          </p:cNvPr>
          <p:cNvCxnSpPr>
            <a:cxnSpLocks/>
          </p:cNvCxnSpPr>
          <p:nvPr/>
        </p:nvCxnSpPr>
        <p:spPr>
          <a:xfrm flipV="1">
            <a:off x="6019935" y="3359146"/>
            <a:ext cx="108195" cy="139708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Connettore diritto 475">
            <a:extLst>
              <a:ext uri="{FF2B5EF4-FFF2-40B4-BE49-F238E27FC236}">
                <a16:creationId xmlns:a16="http://schemas.microsoft.com/office/drawing/2014/main" id="{1B0FE1FC-A849-4730-BAC6-5522AF10C491}"/>
              </a:ext>
            </a:extLst>
          </p:cNvPr>
          <p:cNvCxnSpPr/>
          <p:nvPr/>
        </p:nvCxnSpPr>
        <p:spPr>
          <a:xfrm flipH="1" flipV="1">
            <a:off x="6128129" y="3944608"/>
            <a:ext cx="441251" cy="251732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Connettore diritto 478">
            <a:extLst>
              <a:ext uri="{FF2B5EF4-FFF2-40B4-BE49-F238E27FC236}">
                <a16:creationId xmlns:a16="http://schemas.microsoft.com/office/drawing/2014/main" id="{9A54ACD2-36F1-44F9-89C3-01197D0DA941}"/>
              </a:ext>
            </a:extLst>
          </p:cNvPr>
          <p:cNvCxnSpPr>
            <a:cxnSpLocks/>
          </p:cNvCxnSpPr>
          <p:nvPr/>
        </p:nvCxnSpPr>
        <p:spPr>
          <a:xfrm>
            <a:off x="6341536" y="438067"/>
            <a:ext cx="1254211" cy="291458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Connettore diritto 481">
            <a:extLst>
              <a:ext uri="{FF2B5EF4-FFF2-40B4-BE49-F238E27FC236}">
                <a16:creationId xmlns:a16="http://schemas.microsoft.com/office/drawing/2014/main" id="{A88F0731-BB28-4BAC-9C86-8AA71DFFAF36}"/>
              </a:ext>
            </a:extLst>
          </p:cNvPr>
          <p:cNvCxnSpPr/>
          <p:nvPr/>
        </p:nvCxnSpPr>
        <p:spPr>
          <a:xfrm>
            <a:off x="6128129" y="3352647"/>
            <a:ext cx="0" cy="60237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CasellaDiTesto 166">
            <a:extLst>
              <a:ext uri="{FF2B5EF4-FFF2-40B4-BE49-F238E27FC236}">
                <a16:creationId xmlns:a16="http://schemas.microsoft.com/office/drawing/2014/main" id="{61C35671-2022-4D80-B77E-495883B44C1A}"/>
              </a:ext>
            </a:extLst>
          </p:cNvPr>
          <p:cNvSpPr txBox="1"/>
          <p:nvPr/>
        </p:nvSpPr>
        <p:spPr>
          <a:xfrm>
            <a:off x="11935" y="1222395"/>
            <a:ext cx="2541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Definiamo la tracce di alcuni spigoli della piramide fuori dello schermo</a:t>
            </a:r>
          </a:p>
        </p:txBody>
      </p:sp>
      <p:sp>
        <p:nvSpPr>
          <p:cNvPr id="168" name="CasellaDiTesto 167">
            <a:extLst>
              <a:ext uri="{FF2B5EF4-FFF2-40B4-BE49-F238E27FC236}">
                <a16:creationId xmlns:a16="http://schemas.microsoft.com/office/drawing/2014/main" id="{04CFD573-D177-43B4-B117-4A8484A955A4}"/>
              </a:ext>
            </a:extLst>
          </p:cNvPr>
          <p:cNvSpPr txBox="1"/>
          <p:nvPr/>
        </p:nvSpPr>
        <p:spPr>
          <a:xfrm>
            <a:off x="-42900" y="3966399"/>
            <a:ext cx="2541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Definiamo la tracce di alcuni spigoli della piramide fuori dello schermo</a:t>
            </a:r>
          </a:p>
        </p:txBody>
      </p:sp>
      <p:sp>
        <p:nvSpPr>
          <p:cNvPr id="169" name="Pulsante di azione: vuoto 168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4595F63C-B980-4597-B02A-8AC28E2A3330}"/>
              </a:ext>
            </a:extLst>
          </p:cNvPr>
          <p:cNvSpPr/>
          <p:nvPr/>
        </p:nvSpPr>
        <p:spPr>
          <a:xfrm>
            <a:off x="10812000" y="33312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Comic Sans MS" panose="030F0702030302020204" pitchFamily="66" charset="0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4070474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3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6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2" dur="5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5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8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4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6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5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8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3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4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9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0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8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4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3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6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9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2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7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0"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3" dur="5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6" dur="5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" fill="hold">
                      <p:stCondLst>
                        <p:cond delay="indefinite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1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4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7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0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5" dur="5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8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5" fill="hold">
                      <p:stCondLst>
                        <p:cond delay="indefinite"/>
                      </p:stCondLst>
                      <p:childTnLst>
                        <p:par>
                          <p:cTn id="426" fill="hold">
                            <p:stCondLst>
                              <p:cond delay="0"/>
                            </p:stCondLst>
                            <p:childTnLst>
                              <p:par>
                                <p:cTn id="4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9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0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3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8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1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4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0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3"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6" dur="5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9" dur="5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2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5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8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4" dur="5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7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5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8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3" fill="hold">
                      <p:stCondLst>
                        <p:cond delay="indefinite"/>
                      </p:stCondLst>
                      <p:childTnLst>
                        <p:par>
                          <p:cTn id="524" fill="hold">
                            <p:stCondLst>
                              <p:cond delay="0"/>
                            </p:stCondLst>
                            <p:childTnLst>
                              <p:par>
                                <p:cTn id="5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7"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3" dur="500"/>
                                        <p:tgtEl>
                                          <p:spTgt spid="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2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8" dur="5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/>
      <p:bldP spid="151" grpId="0"/>
      <p:bldP spid="152" grpId="0"/>
      <p:bldP spid="153" grpId="0"/>
      <p:bldP spid="154" grpId="0"/>
      <p:bldP spid="155" grpId="0"/>
      <p:bldP spid="156" grpId="0"/>
      <p:bldP spid="158" grpId="0"/>
      <p:bldP spid="158" grpId="1"/>
      <p:bldP spid="159" grpId="0"/>
      <p:bldP spid="159" grpId="1"/>
      <p:bldP spid="161" grpId="0"/>
      <p:bldP spid="161" grpId="1"/>
      <p:bldP spid="162" grpId="0"/>
      <p:bldP spid="162" grpId="1"/>
      <p:bldP spid="163" grpId="0"/>
      <p:bldP spid="163" grpId="1"/>
      <p:bldP spid="164" grpId="0"/>
      <p:bldP spid="164" grpId="1"/>
      <p:bldP spid="165" grpId="0"/>
      <p:bldP spid="165" grpId="1"/>
      <p:bldP spid="166" grpId="0"/>
      <p:bldP spid="166" grpId="1"/>
      <p:bldP spid="184" grpId="0"/>
      <p:bldP spid="184" grpId="1"/>
      <p:bldP spid="188" grpId="0"/>
      <p:bldP spid="188" grpId="1"/>
      <p:bldP spid="189" grpId="0"/>
      <p:bldP spid="189" grpId="1"/>
      <p:bldP spid="190" grpId="0"/>
      <p:bldP spid="190" grpId="1"/>
      <p:bldP spid="191" grpId="0"/>
      <p:bldP spid="191" grpId="1"/>
      <p:bldP spid="192" grpId="0"/>
      <p:bldP spid="192" grpId="1"/>
      <p:bldP spid="193" grpId="0"/>
      <p:bldP spid="194" grpId="0"/>
      <p:bldP spid="195" grpId="0"/>
      <p:bldP spid="167" grpId="0"/>
      <p:bldP spid="1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CasellaDiTesto 369">
            <a:extLst>
              <a:ext uri="{FF2B5EF4-FFF2-40B4-BE49-F238E27FC236}">
                <a16:creationId xmlns:a16="http://schemas.microsoft.com/office/drawing/2014/main" id="{06505796-CCEB-4E12-ABC8-3AB6974B4AA1}"/>
              </a:ext>
            </a:extLst>
          </p:cNvPr>
          <p:cNvSpPr txBox="1"/>
          <p:nvPr/>
        </p:nvSpPr>
        <p:spPr>
          <a:xfrm>
            <a:off x="12000" y="17995"/>
            <a:ext cx="12168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A FACCE  (4)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53D0D0EA-7067-4043-9AC6-BDF74F3B1BD4}"/>
              </a:ext>
            </a:extLst>
          </p:cNvPr>
          <p:cNvSpPr txBox="1"/>
          <p:nvPr/>
        </p:nvSpPr>
        <p:spPr>
          <a:xfrm>
            <a:off x="11760510" y="3117428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54F0DF57-7725-45F4-A337-D589B93C244E}"/>
              </a:ext>
            </a:extLst>
          </p:cNvPr>
          <p:cNvCxnSpPr>
            <a:cxnSpLocks/>
          </p:cNvCxnSpPr>
          <p:nvPr/>
        </p:nvCxnSpPr>
        <p:spPr>
          <a:xfrm flipV="1">
            <a:off x="4521118" y="3599307"/>
            <a:ext cx="6471576" cy="13924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831884D4-51F1-41E1-8B90-A19CA9A2BB9B}"/>
              </a:ext>
            </a:extLst>
          </p:cNvPr>
          <p:cNvCxnSpPr>
            <a:cxnSpLocks/>
          </p:cNvCxnSpPr>
          <p:nvPr/>
        </p:nvCxnSpPr>
        <p:spPr>
          <a:xfrm flipV="1">
            <a:off x="4847152" y="3359915"/>
            <a:ext cx="14021645" cy="303121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743719F3-51D7-4E01-A447-6BA1385283DC}"/>
              </a:ext>
            </a:extLst>
          </p:cNvPr>
          <p:cNvCxnSpPr>
            <a:cxnSpLocks/>
          </p:cNvCxnSpPr>
          <p:nvPr/>
        </p:nvCxnSpPr>
        <p:spPr>
          <a:xfrm>
            <a:off x="4541456" y="4996342"/>
            <a:ext cx="303672" cy="14076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BFF341EC-CE49-412B-BA64-366DF131632A}"/>
              </a:ext>
            </a:extLst>
          </p:cNvPr>
          <p:cNvCxnSpPr>
            <a:cxnSpLocks/>
          </p:cNvCxnSpPr>
          <p:nvPr/>
        </p:nvCxnSpPr>
        <p:spPr>
          <a:xfrm>
            <a:off x="10983453" y="3599307"/>
            <a:ext cx="306129" cy="141900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F6A262E2-1CC7-4C3B-A5FB-5052D0038CD2}"/>
              </a:ext>
            </a:extLst>
          </p:cNvPr>
          <p:cNvCxnSpPr>
            <a:cxnSpLocks/>
          </p:cNvCxnSpPr>
          <p:nvPr/>
        </p:nvCxnSpPr>
        <p:spPr>
          <a:xfrm flipV="1">
            <a:off x="10983048" y="2033003"/>
            <a:ext cx="0" cy="15663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9263387E-2689-4B01-A6DD-F5F995291E3A}"/>
              </a:ext>
            </a:extLst>
          </p:cNvPr>
          <p:cNvCxnSpPr>
            <a:cxnSpLocks/>
          </p:cNvCxnSpPr>
          <p:nvPr/>
        </p:nvCxnSpPr>
        <p:spPr>
          <a:xfrm flipV="1">
            <a:off x="11135833" y="1129763"/>
            <a:ext cx="0" cy="31913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95B91B9B-E52C-438B-B887-C807D2408C89}"/>
              </a:ext>
            </a:extLst>
          </p:cNvPr>
          <p:cNvCxnSpPr>
            <a:cxnSpLocks/>
          </p:cNvCxnSpPr>
          <p:nvPr/>
        </p:nvCxnSpPr>
        <p:spPr>
          <a:xfrm flipV="1">
            <a:off x="11283133" y="2025731"/>
            <a:ext cx="0" cy="29706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5121D7BF-0D4A-4991-B906-491D47C19660}"/>
              </a:ext>
            </a:extLst>
          </p:cNvPr>
          <p:cNvCxnSpPr>
            <a:cxnSpLocks/>
          </p:cNvCxnSpPr>
          <p:nvPr/>
        </p:nvCxnSpPr>
        <p:spPr>
          <a:xfrm>
            <a:off x="4542269" y="2040404"/>
            <a:ext cx="0" cy="295672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BF130754-B42F-4E4C-84FE-15E56B1DC563}"/>
              </a:ext>
            </a:extLst>
          </p:cNvPr>
          <p:cNvCxnSpPr>
            <a:cxnSpLocks/>
          </p:cNvCxnSpPr>
          <p:nvPr/>
        </p:nvCxnSpPr>
        <p:spPr>
          <a:xfrm>
            <a:off x="4692349" y="1137164"/>
            <a:ext cx="0" cy="45545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9F985BBF-B843-4999-B4E1-7C38A6AF2E31}"/>
              </a:ext>
            </a:extLst>
          </p:cNvPr>
          <p:cNvCxnSpPr>
            <a:cxnSpLocks/>
          </p:cNvCxnSpPr>
          <p:nvPr/>
        </p:nvCxnSpPr>
        <p:spPr>
          <a:xfrm>
            <a:off x="4842144" y="2033003"/>
            <a:ext cx="0" cy="43581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FBD26719-C6BB-432A-A33D-99F423D6056F}"/>
              </a:ext>
            </a:extLst>
          </p:cNvPr>
          <p:cNvCxnSpPr>
            <a:cxnSpLocks/>
          </p:cNvCxnSpPr>
          <p:nvPr/>
        </p:nvCxnSpPr>
        <p:spPr>
          <a:xfrm>
            <a:off x="4692245" y="2933217"/>
            <a:ext cx="6442165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4A33D1A1-7F1A-4A80-8191-599C7FDE396F}"/>
              </a:ext>
            </a:extLst>
          </p:cNvPr>
          <p:cNvCxnSpPr>
            <a:cxnSpLocks/>
          </p:cNvCxnSpPr>
          <p:nvPr/>
        </p:nvCxnSpPr>
        <p:spPr>
          <a:xfrm>
            <a:off x="4692244" y="1139164"/>
            <a:ext cx="10781798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D1AEFF51-7BA7-4333-B831-14718AC0E358}"/>
              </a:ext>
            </a:extLst>
          </p:cNvPr>
          <p:cNvCxnSpPr/>
          <p:nvPr/>
        </p:nvCxnSpPr>
        <p:spPr>
          <a:xfrm>
            <a:off x="4691333" y="1137164"/>
            <a:ext cx="150811" cy="9032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EB03B3BC-6F35-4C0E-823D-A463E83BCE11}"/>
              </a:ext>
            </a:extLst>
          </p:cNvPr>
          <p:cNvCxnSpPr/>
          <p:nvPr/>
        </p:nvCxnSpPr>
        <p:spPr>
          <a:xfrm>
            <a:off x="4540591" y="2033132"/>
            <a:ext cx="150811" cy="9032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37CE12F7-E084-4636-87FB-9D8801303FBD}"/>
              </a:ext>
            </a:extLst>
          </p:cNvPr>
          <p:cNvCxnSpPr>
            <a:cxnSpLocks/>
          </p:cNvCxnSpPr>
          <p:nvPr/>
        </p:nvCxnSpPr>
        <p:spPr>
          <a:xfrm flipH="1">
            <a:off x="4691334" y="2040404"/>
            <a:ext cx="149590" cy="8895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67C7A9FE-41B0-429E-B93A-109DD7514AEC}"/>
              </a:ext>
            </a:extLst>
          </p:cNvPr>
          <p:cNvCxnSpPr/>
          <p:nvPr/>
        </p:nvCxnSpPr>
        <p:spPr>
          <a:xfrm flipH="1">
            <a:off x="4540589" y="1146240"/>
            <a:ext cx="150811" cy="8968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17CD15B6-8D05-4392-AC4A-DD9A3F89787E}"/>
              </a:ext>
            </a:extLst>
          </p:cNvPr>
          <p:cNvCxnSpPr/>
          <p:nvPr/>
        </p:nvCxnSpPr>
        <p:spPr>
          <a:xfrm>
            <a:off x="11135587" y="1129763"/>
            <a:ext cx="150811" cy="9032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7157A278-B914-43EF-B3E2-55D3F16A4D5F}"/>
              </a:ext>
            </a:extLst>
          </p:cNvPr>
          <p:cNvCxnSpPr/>
          <p:nvPr/>
        </p:nvCxnSpPr>
        <p:spPr>
          <a:xfrm>
            <a:off x="10984845" y="2025731"/>
            <a:ext cx="150811" cy="903240"/>
          </a:xfrm>
          <a:prstGeom prst="line">
            <a:avLst/>
          </a:prstGeom>
          <a:ln w="31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E10FE97A-AFED-4DB8-888E-EDC467E8CBFF}"/>
              </a:ext>
            </a:extLst>
          </p:cNvPr>
          <p:cNvCxnSpPr>
            <a:cxnSpLocks/>
          </p:cNvCxnSpPr>
          <p:nvPr/>
        </p:nvCxnSpPr>
        <p:spPr>
          <a:xfrm flipH="1">
            <a:off x="11134410" y="2040404"/>
            <a:ext cx="149523" cy="8891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F9B809F6-3495-4B8E-830B-5E6E8C4432C3}"/>
              </a:ext>
            </a:extLst>
          </p:cNvPr>
          <p:cNvCxnSpPr/>
          <p:nvPr/>
        </p:nvCxnSpPr>
        <p:spPr>
          <a:xfrm flipH="1">
            <a:off x="10984843" y="1138839"/>
            <a:ext cx="150811" cy="896832"/>
          </a:xfrm>
          <a:prstGeom prst="line">
            <a:avLst/>
          </a:prstGeom>
          <a:ln w="31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3F7F4C62-AE78-4561-8E17-BA1F596A6015}"/>
              </a:ext>
            </a:extLst>
          </p:cNvPr>
          <p:cNvCxnSpPr>
            <a:cxnSpLocks/>
          </p:cNvCxnSpPr>
          <p:nvPr/>
        </p:nvCxnSpPr>
        <p:spPr>
          <a:xfrm>
            <a:off x="4846361" y="2039093"/>
            <a:ext cx="14022436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tangolo 1">
            <a:extLst>
              <a:ext uri="{FF2B5EF4-FFF2-40B4-BE49-F238E27FC236}">
                <a16:creationId xmlns:a16="http://schemas.microsoft.com/office/drawing/2014/main" id="{946AFAE7-E98B-4816-8EA6-6AD58135F7A9}"/>
              </a:ext>
            </a:extLst>
          </p:cNvPr>
          <p:cNvSpPr/>
          <p:nvPr/>
        </p:nvSpPr>
        <p:spPr>
          <a:xfrm rot="2100000">
            <a:off x="5450922" y="4308479"/>
            <a:ext cx="1800000" cy="1800000"/>
          </a:xfrm>
          <a:prstGeom prst="rect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774B713-A4F9-4949-96DC-03438F1C9D08}"/>
              </a:ext>
            </a:extLst>
          </p:cNvPr>
          <p:cNvCxnSpPr>
            <a:cxnSpLocks/>
          </p:cNvCxnSpPr>
          <p:nvPr/>
        </p:nvCxnSpPr>
        <p:spPr>
          <a:xfrm>
            <a:off x="6020810" y="3352647"/>
            <a:ext cx="106277" cy="60237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2AB1882E-0008-4917-9C4E-91B7D1FFDA52}"/>
              </a:ext>
            </a:extLst>
          </p:cNvPr>
          <p:cNvCxnSpPr>
            <a:cxnSpLocks/>
          </p:cNvCxnSpPr>
          <p:nvPr/>
        </p:nvCxnSpPr>
        <p:spPr>
          <a:xfrm flipV="1">
            <a:off x="7580336" y="3359914"/>
            <a:ext cx="9250720" cy="16328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2C2A2C3B-9388-4BF8-8FD8-E64E9754D209}"/>
              </a:ext>
            </a:extLst>
          </p:cNvPr>
          <p:cNvCxnSpPr>
            <a:cxnSpLocks/>
          </p:cNvCxnSpPr>
          <p:nvPr/>
        </p:nvCxnSpPr>
        <p:spPr>
          <a:xfrm flipV="1">
            <a:off x="6128129" y="3358312"/>
            <a:ext cx="0" cy="59671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7BCE2D4E-3D4E-4F71-84D2-778010255B66}"/>
              </a:ext>
            </a:extLst>
          </p:cNvPr>
          <p:cNvCxnSpPr>
            <a:cxnSpLocks/>
          </p:cNvCxnSpPr>
          <p:nvPr/>
        </p:nvCxnSpPr>
        <p:spPr>
          <a:xfrm flipV="1">
            <a:off x="7603367" y="3358313"/>
            <a:ext cx="0" cy="163015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0F2ABE1D-A11A-48B3-9862-BE244EC4486E}"/>
              </a:ext>
            </a:extLst>
          </p:cNvPr>
          <p:cNvCxnSpPr>
            <a:cxnSpLocks/>
          </p:cNvCxnSpPr>
          <p:nvPr/>
        </p:nvCxnSpPr>
        <p:spPr>
          <a:xfrm flipV="1">
            <a:off x="6573534" y="3358313"/>
            <a:ext cx="0" cy="310362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D83F47DD-16A4-4381-A25C-22D93EF7F835}"/>
              </a:ext>
            </a:extLst>
          </p:cNvPr>
          <p:cNvCxnSpPr>
            <a:cxnSpLocks/>
          </p:cNvCxnSpPr>
          <p:nvPr/>
        </p:nvCxnSpPr>
        <p:spPr>
          <a:xfrm flipV="1">
            <a:off x="6350115" y="454042"/>
            <a:ext cx="0" cy="475410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B01D0304-1D54-49CE-8C62-515B881CEA60}"/>
              </a:ext>
            </a:extLst>
          </p:cNvPr>
          <p:cNvCxnSpPr>
            <a:cxnSpLocks/>
          </p:cNvCxnSpPr>
          <p:nvPr/>
        </p:nvCxnSpPr>
        <p:spPr>
          <a:xfrm flipH="1" flipV="1">
            <a:off x="6350118" y="431366"/>
            <a:ext cx="1260450" cy="293441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B1429DF9-7477-482C-AF8A-6DBECB842D4B}"/>
              </a:ext>
            </a:extLst>
          </p:cNvPr>
          <p:cNvCxnSpPr>
            <a:cxnSpLocks/>
          </p:cNvCxnSpPr>
          <p:nvPr/>
        </p:nvCxnSpPr>
        <p:spPr>
          <a:xfrm flipH="1" flipV="1">
            <a:off x="5989522" y="-4275221"/>
            <a:ext cx="584011" cy="763353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33C72A01-D040-4FA4-8422-971F037ED860}"/>
              </a:ext>
            </a:extLst>
          </p:cNvPr>
          <p:cNvCxnSpPr>
            <a:cxnSpLocks/>
          </p:cNvCxnSpPr>
          <p:nvPr/>
        </p:nvCxnSpPr>
        <p:spPr>
          <a:xfrm flipV="1">
            <a:off x="6127400" y="438067"/>
            <a:ext cx="222715" cy="292951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71129159-0E9E-4AA2-A475-FA6C1B636964}"/>
              </a:ext>
            </a:extLst>
          </p:cNvPr>
          <p:cNvCxnSpPr>
            <a:cxnSpLocks/>
          </p:cNvCxnSpPr>
          <p:nvPr/>
        </p:nvCxnSpPr>
        <p:spPr>
          <a:xfrm flipV="1">
            <a:off x="5097180" y="-4590177"/>
            <a:ext cx="3410200" cy="794864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395DF559-25EA-4114-917E-70A4348C986B}"/>
              </a:ext>
            </a:extLst>
          </p:cNvPr>
          <p:cNvCxnSpPr/>
          <p:nvPr/>
        </p:nvCxnSpPr>
        <p:spPr>
          <a:xfrm flipV="1">
            <a:off x="5097465" y="3357982"/>
            <a:ext cx="0" cy="207297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61AC2AF6-ADD9-44CF-A7A2-68C0E7447E85}"/>
              </a:ext>
            </a:extLst>
          </p:cNvPr>
          <p:cNvCxnSpPr>
            <a:cxnSpLocks/>
          </p:cNvCxnSpPr>
          <p:nvPr/>
        </p:nvCxnSpPr>
        <p:spPr>
          <a:xfrm>
            <a:off x="5275465" y="3355261"/>
            <a:ext cx="4924434" cy="345087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Connettore diritto 452">
            <a:extLst>
              <a:ext uri="{FF2B5EF4-FFF2-40B4-BE49-F238E27FC236}">
                <a16:creationId xmlns:a16="http://schemas.microsoft.com/office/drawing/2014/main" id="{1AACBD81-A0E1-4629-9B04-F919705E6678}"/>
              </a:ext>
            </a:extLst>
          </p:cNvPr>
          <p:cNvCxnSpPr>
            <a:cxnSpLocks/>
          </p:cNvCxnSpPr>
          <p:nvPr/>
        </p:nvCxnSpPr>
        <p:spPr>
          <a:xfrm>
            <a:off x="6020808" y="-3894667"/>
            <a:ext cx="0" cy="865090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Connettore diritto 468">
            <a:extLst>
              <a:ext uri="{FF2B5EF4-FFF2-40B4-BE49-F238E27FC236}">
                <a16:creationId xmlns:a16="http://schemas.microsoft.com/office/drawing/2014/main" id="{2B046F8F-EF4A-4CE6-A829-3B0790873B95}"/>
              </a:ext>
            </a:extLst>
          </p:cNvPr>
          <p:cNvCxnSpPr>
            <a:cxnSpLocks/>
          </p:cNvCxnSpPr>
          <p:nvPr/>
        </p:nvCxnSpPr>
        <p:spPr>
          <a:xfrm flipH="1" flipV="1">
            <a:off x="2043224" y="-2660903"/>
            <a:ext cx="5832024" cy="1084170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Connettore diritto 504">
            <a:extLst>
              <a:ext uri="{FF2B5EF4-FFF2-40B4-BE49-F238E27FC236}">
                <a16:creationId xmlns:a16="http://schemas.microsoft.com/office/drawing/2014/main" id="{6A92858B-1F37-431F-9143-04369482F620}"/>
              </a:ext>
            </a:extLst>
          </p:cNvPr>
          <p:cNvCxnSpPr>
            <a:cxnSpLocks/>
          </p:cNvCxnSpPr>
          <p:nvPr/>
        </p:nvCxnSpPr>
        <p:spPr>
          <a:xfrm flipH="1">
            <a:off x="3532696" y="3352647"/>
            <a:ext cx="3017050" cy="430702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5A821027-C9C3-4CC6-952C-1242BF37197E}"/>
              </a:ext>
            </a:extLst>
          </p:cNvPr>
          <p:cNvCxnSpPr>
            <a:cxnSpLocks/>
          </p:cNvCxnSpPr>
          <p:nvPr/>
        </p:nvCxnSpPr>
        <p:spPr>
          <a:xfrm>
            <a:off x="16831056" y="-4556760"/>
            <a:ext cx="0" cy="1273756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3CFBAA79-AD6B-4688-BFC0-B8DFB59FF1A7}"/>
              </a:ext>
            </a:extLst>
          </p:cNvPr>
          <p:cNvCxnSpPr>
            <a:cxnSpLocks/>
          </p:cNvCxnSpPr>
          <p:nvPr/>
        </p:nvCxnSpPr>
        <p:spPr>
          <a:xfrm flipH="1">
            <a:off x="6025750" y="-4590178"/>
            <a:ext cx="3509728" cy="932489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D8DFC871-2C2F-4AA1-927F-2BF516539674}"/>
              </a:ext>
            </a:extLst>
          </p:cNvPr>
          <p:cNvCxnSpPr>
            <a:cxnSpLocks/>
          </p:cNvCxnSpPr>
          <p:nvPr/>
        </p:nvCxnSpPr>
        <p:spPr>
          <a:xfrm>
            <a:off x="2144263" y="3359914"/>
            <a:ext cx="5130876" cy="359554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Connettore diritto 251">
            <a:extLst>
              <a:ext uri="{FF2B5EF4-FFF2-40B4-BE49-F238E27FC236}">
                <a16:creationId xmlns:a16="http://schemas.microsoft.com/office/drawing/2014/main" id="{2F94C2E4-664D-4019-BA72-C018511DFA66}"/>
              </a:ext>
            </a:extLst>
          </p:cNvPr>
          <p:cNvCxnSpPr>
            <a:cxnSpLocks/>
          </p:cNvCxnSpPr>
          <p:nvPr/>
        </p:nvCxnSpPr>
        <p:spPr>
          <a:xfrm flipH="1">
            <a:off x="6020318" y="2943000"/>
            <a:ext cx="3014002" cy="430267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00D710E6-8912-4B16-AD81-BB8CD4952FAA}"/>
              </a:ext>
            </a:extLst>
          </p:cNvPr>
          <p:cNvCxnSpPr>
            <a:cxnSpLocks/>
          </p:cNvCxnSpPr>
          <p:nvPr/>
        </p:nvCxnSpPr>
        <p:spPr>
          <a:xfrm flipH="1" flipV="1">
            <a:off x="6019292" y="-3894667"/>
            <a:ext cx="4524660" cy="1201824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D7779217-DA72-4A6F-A0B6-5ABCF552E8AD}"/>
              </a:ext>
            </a:extLst>
          </p:cNvPr>
          <p:cNvCxnSpPr>
            <a:cxnSpLocks/>
          </p:cNvCxnSpPr>
          <p:nvPr/>
        </p:nvCxnSpPr>
        <p:spPr>
          <a:xfrm flipV="1">
            <a:off x="4691333" y="3357982"/>
            <a:ext cx="10791853" cy="233299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DFB708D3-3739-470F-B22D-0843B143E833}"/>
              </a:ext>
            </a:extLst>
          </p:cNvPr>
          <p:cNvCxnSpPr>
            <a:cxnSpLocks/>
          </p:cNvCxnSpPr>
          <p:nvPr/>
        </p:nvCxnSpPr>
        <p:spPr>
          <a:xfrm flipH="1">
            <a:off x="2156057" y="-4275221"/>
            <a:ext cx="4093547" cy="762027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8E567B0F-CAA0-4664-848F-10340AB583A8}"/>
              </a:ext>
            </a:extLst>
          </p:cNvPr>
          <p:cNvCxnSpPr>
            <a:cxnSpLocks/>
          </p:cNvCxnSpPr>
          <p:nvPr/>
        </p:nvCxnSpPr>
        <p:spPr>
          <a:xfrm>
            <a:off x="15474042" y="1137164"/>
            <a:ext cx="0" cy="22227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7176316E-753B-4F6B-8D98-4B6A140B5B57}"/>
              </a:ext>
            </a:extLst>
          </p:cNvPr>
          <p:cNvCxnSpPr>
            <a:cxnSpLocks/>
          </p:cNvCxnSpPr>
          <p:nvPr/>
        </p:nvCxnSpPr>
        <p:spPr>
          <a:xfrm>
            <a:off x="18868797" y="2033003"/>
            <a:ext cx="0" cy="13284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79A43ABC-9946-4129-BAC7-6DCD9BD87984}"/>
              </a:ext>
            </a:extLst>
          </p:cNvPr>
          <p:cNvCxnSpPr>
            <a:cxnSpLocks/>
          </p:cNvCxnSpPr>
          <p:nvPr/>
        </p:nvCxnSpPr>
        <p:spPr>
          <a:xfrm flipH="1" flipV="1">
            <a:off x="1632397" y="-2535382"/>
            <a:ext cx="22204870" cy="589477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BABD2230-9299-4E4E-A50C-AA28C28A539C}"/>
              </a:ext>
            </a:extLst>
          </p:cNvPr>
          <p:cNvCxnSpPr>
            <a:cxnSpLocks/>
          </p:cNvCxnSpPr>
          <p:nvPr/>
        </p:nvCxnSpPr>
        <p:spPr>
          <a:xfrm flipV="1">
            <a:off x="2840363" y="3358310"/>
            <a:ext cx="20996473" cy="453903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Connettore diritto 458">
            <a:extLst>
              <a:ext uri="{FF2B5EF4-FFF2-40B4-BE49-F238E27FC236}">
                <a16:creationId xmlns:a16="http://schemas.microsoft.com/office/drawing/2014/main" id="{5624C60D-3D1B-4E59-A3AB-582FDC4A7B9C}"/>
              </a:ext>
            </a:extLst>
          </p:cNvPr>
          <p:cNvCxnSpPr>
            <a:cxnSpLocks/>
          </p:cNvCxnSpPr>
          <p:nvPr/>
        </p:nvCxnSpPr>
        <p:spPr>
          <a:xfrm>
            <a:off x="6055080" y="3352647"/>
            <a:ext cx="0" cy="38570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21669E19-1F90-41D4-BAC7-442960E38036}"/>
              </a:ext>
            </a:extLst>
          </p:cNvPr>
          <p:cNvCxnSpPr>
            <a:cxnSpLocks/>
          </p:cNvCxnSpPr>
          <p:nvPr/>
        </p:nvCxnSpPr>
        <p:spPr>
          <a:xfrm>
            <a:off x="7073291" y="-1098940"/>
            <a:ext cx="0" cy="445833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Connettore diritto 463">
            <a:extLst>
              <a:ext uri="{FF2B5EF4-FFF2-40B4-BE49-F238E27FC236}">
                <a16:creationId xmlns:a16="http://schemas.microsoft.com/office/drawing/2014/main" id="{9EDB4291-F384-4D35-A1A0-0F2687FCFC6B}"/>
              </a:ext>
            </a:extLst>
          </p:cNvPr>
          <p:cNvCxnSpPr>
            <a:cxnSpLocks/>
          </p:cNvCxnSpPr>
          <p:nvPr/>
        </p:nvCxnSpPr>
        <p:spPr>
          <a:xfrm flipH="1">
            <a:off x="6052743" y="3355889"/>
            <a:ext cx="1020548" cy="3851945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2" name="Connettore diritto 471">
            <a:extLst>
              <a:ext uri="{FF2B5EF4-FFF2-40B4-BE49-F238E27FC236}">
                <a16:creationId xmlns:a16="http://schemas.microsoft.com/office/drawing/2014/main" id="{A543B899-6B9C-49F6-B3C9-B85F5A3FDA91}"/>
              </a:ext>
            </a:extLst>
          </p:cNvPr>
          <p:cNvCxnSpPr>
            <a:cxnSpLocks/>
          </p:cNvCxnSpPr>
          <p:nvPr/>
        </p:nvCxnSpPr>
        <p:spPr>
          <a:xfrm flipH="1">
            <a:off x="6440805" y="5171182"/>
            <a:ext cx="152189" cy="572481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9D7C5BDD-13BF-4B33-851E-21C7F5DEB729}"/>
              </a:ext>
            </a:extLst>
          </p:cNvPr>
          <p:cNvCxnSpPr>
            <a:cxnSpLocks/>
          </p:cNvCxnSpPr>
          <p:nvPr/>
        </p:nvCxnSpPr>
        <p:spPr>
          <a:xfrm>
            <a:off x="7257135" y="3359396"/>
            <a:ext cx="0" cy="358372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34BDE20B-52C2-41E4-9E57-CB98A38FCED4}"/>
              </a:ext>
            </a:extLst>
          </p:cNvPr>
          <p:cNvCxnSpPr>
            <a:cxnSpLocks/>
          </p:cNvCxnSpPr>
          <p:nvPr/>
        </p:nvCxnSpPr>
        <p:spPr>
          <a:xfrm>
            <a:off x="4853080" y="-1680121"/>
            <a:ext cx="0" cy="503951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Connettore diritto 481">
            <a:extLst>
              <a:ext uri="{FF2B5EF4-FFF2-40B4-BE49-F238E27FC236}">
                <a16:creationId xmlns:a16="http://schemas.microsoft.com/office/drawing/2014/main" id="{8C36C436-3DB5-4ED4-87C1-C1BE162C5973}"/>
              </a:ext>
            </a:extLst>
          </p:cNvPr>
          <p:cNvCxnSpPr>
            <a:cxnSpLocks/>
          </p:cNvCxnSpPr>
          <p:nvPr/>
        </p:nvCxnSpPr>
        <p:spPr>
          <a:xfrm>
            <a:off x="4853080" y="3359396"/>
            <a:ext cx="2401188" cy="3581658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4" name="Connettore diritto 493">
            <a:extLst>
              <a:ext uri="{FF2B5EF4-FFF2-40B4-BE49-F238E27FC236}">
                <a16:creationId xmlns:a16="http://schemas.microsoft.com/office/drawing/2014/main" id="{8991F134-B58F-4079-9EC5-389A22C912ED}"/>
              </a:ext>
            </a:extLst>
          </p:cNvPr>
          <p:cNvCxnSpPr>
            <a:cxnSpLocks/>
          </p:cNvCxnSpPr>
          <p:nvPr/>
        </p:nvCxnSpPr>
        <p:spPr>
          <a:xfrm>
            <a:off x="6116081" y="5244688"/>
            <a:ext cx="330493" cy="493827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D8117A1E-4673-48A9-B69B-E872CF470121}"/>
              </a:ext>
            </a:extLst>
          </p:cNvPr>
          <p:cNvCxnSpPr>
            <a:cxnSpLocks/>
          </p:cNvCxnSpPr>
          <p:nvPr/>
        </p:nvCxnSpPr>
        <p:spPr>
          <a:xfrm>
            <a:off x="3463587" y="3359396"/>
            <a:ext cx="0" cy="441006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2786BA5F-8FF2-404C-A0EA-5C0C3B47FCA5}"/>
              </a:ext>
            </a:extLst>
          </p:cNvPr>
          <p:cNvCxnSpPr>
            <a:cxnSpLocks/>
          </p:cNvCxnSpPr>
          <p:nvPr/>
        </p:nvCxnSpPr>
        <p:spPr>
          <a:xfrm>
            <a:off x="8116613" y="-817485"/>
            <a:ext cx="0" cy="417688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Connettore diritto 498">
            <a:extLst>
              <a:ext uri="{FF2B5EF4-FFF2-40B4-BE49-F238E27FC236}">
                <a16:creationId xmlns:a16="http://schemas.microsoft.com/office/drawing/2014/main" id="{7DA31070-9808-4004-AFDD-4C643F16AF39}"/>
              </a:ext>
            </a:extLst>
          </p:cNvPr>
          <p:cNvCxnSpPr>
            <a:cxnSpLocks/>
          </p:cNvCxnSpPr>
          <p:nvPr/>
        </p:nvCxnSpPr>
        <p:spPr>
          <a:xfrm flipH="1">
            <a:off x="3463585" y="3359396"/>
            <a:ext cx="4653028" cy="4410069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3" name="Connettore diritto 502">
            <a:extLst>
              <a:ext uri="{FF2B5EF4-FFF2-40B4-BE49-F238E27FC236}">
                <a16:creationId xmlns:a16="http://schemas.microsoft.com/office/drawing/2014/main" id="{6087B4CC-03D8-4561-8BC6-07EA655C5163}"/>
              </a:ext>
            </a:extLst>
          </p:cNvPr>
          <p:cNvCxnSpPr/>
          <p:nvPr/>
        </p:nvCxnSpPr>
        <p:spPr>
          <a:xfrm flipV="1">
            <a:off x="6124411" y="5050719"/>
            <a:ext cx="201105" cy="191673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7FF89B72-33B8-4F0C-ABCB-060B0D198629}"/>
              </a:ext>
            </a:extLst>
          </p:cNvPr>
          <p:cNvCxnSpPr>
            <a:cxnSpLocks/>
          </p:cNvCxnSpPr>
          <p:nvPr/>
        </p:nvCxnSpPr>
        <p:spPr>
          <a:xfrm>
            <a:off x="9654541" y="3352647"/>
            <a:ext cx="0" cy="307398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47063F48-53FA-4DAA-96B4-C20AD6A46B1A}"/>
              </a:ext>
            </a:extLst>
          </p:cNvPr>
          <p:cNvCxnSpPr>
            <a:cxnSpLocks/>
          </p:cNvCxnSpPr>
          <p:nvPr/>
        </p:nvCxnSpPr>
        <p:spPr>
          <a:xfrm>
            <a:off x="2191888" y="-2391024"/>
            <a:ext cx="0" cy="575042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Connettore diritto 509">
            <a:extLst>
              <a:ext uri="{FF2B5EF4-FFF2-40B4-BE49-F238E27FC236}">
                <a16:creationId xmlns:a16="http://schemas.microsoft.com/office/drawing/2014/main" id="{0977335F-763D-497B-982A-0856CD8635FC}"/>
              </a:ext>
            </a:extLst>
          </p:cNvPr>
          <p:cNvCxnSpPr>
            <a:cxnSpLocks/>
          </p:cNvCxnSpPr>
          <p:nvPr/>
        </p:nvCxnSpPr>
        <p:spPr>
          <a:xfrm>
            <a:off x="2194274" y="3358984"/>
            <a:ext cx="7461691" cy="3067652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id="{F90E4D8F-26C5-4B8F-A8C1-CAA54562B5E1}"/>
              </a:ext>
            </a:extLst>
          </p:cNvPr>
          <p:cNvCxnSpPr>
            <a:cxnSpLocks/>
          </p:cNvCxnSpPr>
          <p:nvPr/>
        </p:nvCxnSpPr>
        <p:spPr>
          <a:xfrm>
            <a:off x="6312840" y="5053721"/>
            <a:ext cx="280154" cy="117461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F70AA83E-FFD4-45CF-906B-3EA18F04915D}"/>
              </a:ext>
            </a:extLst>
          </p:cNvPr>
          <p:cNvCxnSpPr>
            <a:cxnSpLocks/>
          </p:cNvCxnSpPr>
          <p:nvPr/>
        </p:nvCxnSpPr>
        <p:spPr>
          <a:xfrm>
            <a:off x="6323183" y="786213"/>
            <a:ext cx="0" cy="42826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35DFEC5A-5C0A-43A4-9715-C5833BB089B8}"/>
              </a:ext>
            </a:extLst>
          </p:cNvPr>
          <p:cNvCxnSpPr>
            <a:cxnSpLocks/>
          </p:cNvCxnSpPr>
          <p:nvPr/>
        </p:nvCxnSpPr>
        <p:spPr>
          <a:xfrm>
            <a:off x="6592994" y="997527"/>
            <a:ext cx="0" cy="41755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A2A8D510-2322-410B-A470-CF6BBCD4A945}"/>
              </a:ext>
            </a:extLst>
          </p:cNvPr>
          <p:cNvCxnSpPr>
            <a:cxnSpLocks/>
          </p:cNvCxnSpPr>
          <p:nvPr/>
        </p:nvCxnSpPr>
        <p:spPr>
          <a:xfrm>
            <a:off x="6440805" y="1648800"/>
            <a:ext cx="0" cy="40980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E67692B7-2713-4493-BFDC-BFA795158DAF}"/>
              </a:ext>
            </a:extLst>
          </p:cNvPr>
          <p:cNvCxnSpPr>
            <a:cxnSpLocks/>
          </p:cNvCxnSpPr>
          <p:nvPr/>
        </p:nvCxnSpPr>
        <p:spPr>
          <a:xfrm>
            <a:off x="6119723" y="962400"/>
            <a:ext cx="0" cy="430245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75B2786D-C0C2-4C18-A93F-9A2CA9FC9662}"/>
              </a:ext>
            </a:extLst>
          </p:cNvPr>
          <p:cNvCxnSpPr/>
          <p:nvPr/>
        </p:nvCxnSpPr>
        <p:spPr>
          <a:xfrm flipH="1" flipV="1">
            <a:off x="4853080" y="-1680121"/>
            <a:ext cx="2401188" cy="5032768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0FE61963-ADED-4ED6-BA20-03A7A398760D}"/>
              </a:ext>
            </a:extLst>
          </p:cNvPr>
          <p:cNvCxnSpPr/>
          <p:nvPr/>
        </p:nvCxnSpPr>
        <p:spPr>
          <a:xfrm>
            <a:off x="6116081" y="972000"/>
            <a:ext cx="324724" cy="67680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066E8F75-2754-4A2F-874A-83104063A3C2}"/>
              </a:ext>
            </a:extLst>
          </p:cNvPr>
          <p:cNvCxnSpPr>
            <a:cxnSpLocks/>
          </p:cNvCxnSpPr>
          <p:nvPr/>
        </p:nvCxnSpPr>
        <p:spPr>
          <a:xfrm flipV="1">
            <a:off x="3463589" y="-822409"/>
            <a:ext cx="4651055" cy="4181807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32F2274F-88FD-4A98-BB28-E0C52DB99B67}"/>
              </a:ext>
            </a:extLst>
          </p:cNvPr>
          <p:cNvCxnSpPr/>
          <p:nvPr/>
        </p:nvCxnSpPr>
        <p:spPr>
          <a:xfrm flipV="1">
            <a:off x="6116081" y="786213"/>
            <a:ext cx="207102" cy="185787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A612FAC0-9735-4929-976C-CAE5D09B9085}"/>
              </a:ext>
            </a:extLst>
          </p:cNvPr>
          <p:cNvCxnSpPr>
            <a:cxnSpLocks/>
          </p:cNvCxnSpPr>
          <p:nvPr/>
        </p:nvCxnSpPr>
        <p:spPr>
          <a:xfrm flipH="1" flipV="1">
            <a:off x="2191889" y="-2391023"/>
            <a:ext cx="7462652" cy="5749489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0206F0A2-0CC2-48C1-B299-1B4A41F90C18}"/>
              </a:ext>
            </a:extLst>
          </p:cNvPr>
          <p:cNvCxnSpPr/>
          <p:nvPr/>
        </p:nvCxnSpPr>
        <p:spPr>
          <a:xfrm>
            <a:off x="6312840" y="786213"/>
            <a:ext cx="280154" cy="211314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0B2FEA73-01B7-40D7-9F47-BC4798AF5180}"/>
              </a:ext>
            </a:extLst>
          </p:cNvPr>
          <p:cNvCxnSpPr/>
          <p:nvPr/>
        </p:nvCxnSpPr>
        <p:spPr>
          <a:xfrm flipH="1">
            <a:off x="6052743" y="-1098940"/>
            <a:ext cx="1020548" cy="4458336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7FD73992-D21D-40DC-AE5E-FB813222DEB8}"/>
              </a:ext>
            </a:extLst>
          </p:cNvPr>
          <p:cNvCxnSpPr/>
          <p:nvPr/>
        </p:nvCxnSpPr>
        <p:spPr>
          <a:xfrm flipH="1">
            <a:off x="6440805" y="997527"/>
            <a:ext cx="152189" cy="651273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C4C7C5EE-7465-402F-AE61-C477C15CB12E}"/>
              </a:ext>
            </a:extLst>
          </p:cNvPr>
          <p:cNvCxnSpPr>
            <a:cxnSpLocks/>
          </p:cNvCxnSpPr>
          <p:nvPr/>
        </p:nvCxnSpPr>
        <p:spPr>
          <a:xfrm>
            <a:off x="1648048" y="3358313"/>
            <a:ext cx="2270208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itolo 141">
            <a:extLst>
              <a:ext uri="{FF2B5EF4-FFF2-40B4-BE49-F238E27FC236}">
                <a16:creationId xmlns:a16="http://schemas.microsoft.com/office/drawing/2014/main" id="{072FA7DB-3910-47D6-9F9D-0B1076271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7" y="603746"/>
            <a:ext cx="3366435" cy="486636"/>
          </a:xfrm>
        </p:spPr>
        <p:txBody>
          <a:bodyPr>
            <a:norm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Piramide quadrata </a:t>
            </a:r>
            <a:r>
              <a:rPr lang="it-IT" sz="1400" dirty="0">
                <a:latin typeface="Comic Sans MS" panose="030F0702030302020204" pitchFamily="66" charset="0"/>
              </a:rPr>
              <a:t>e 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faccia anteriore alta del prisma</a:t>
            </a:r>
            <a:endParaRPr lang="it-IT" sz="1400" dirty="0">
              <a:solidFill>
                <a:srgbClr val="0070C0"/>
              </a:solidFill>
            </a:endParaRPr>
          </a:p>
        </p:txBody>
      </p: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2E0F1336-FDA3-419C-A94E-BF09A92FC88F}"/>
              </a:ext>
            </a:extLst>
          </p:cNvPr>
          <p:cNvCxnSpPr>
            <a:cxnSpLocks/>
          </p:cNvCxnSpPr>
          <p:nvPr/>
        </p:nvCxnSpPr>
        <p:spPr>
          <a:xfrm>
            <a:off x="8198204" y="2725439"/>
            <a:ext cx="0" cy="646903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DF4122FF-317C-4B2D-8D38-4BEE6A1C08E0}"/>
              </a:ext>
            </a:extLst>
          </p:cNvPr>
          <p:cNvCxnSpPr>
            <a:cxnSpLocks/>
          </p:cNvCxnSpPr>
          <p:nvPr/>
        </p:nvCxnSpPr>
        <p:spPr>
          <a:xfrm>
            <a:off x="9440237" y="1568375"/>
            <a:ext cx="0" cy="1803967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AA460D38-A9AA-42F3-9F9F-BDCD1B655328}"/>
              </a:ext>
            </a:extLst>
          </p:cNvPr>
          <p:cNvCxnSpPr>
            <a:cxnSpLocks/>
          </p:cNvCxnSpPr>
          <p:nvPr/>
        </p:nvCxnSpPr>
        <p:spPr>
          <a:xfrm>
            <a:off x="9190705" y="2494772"/>
            <a:ext cx="0" cy="3790611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4" name="Gruppo 123">
            <a:extLst>
              <a:ext uri="{FF2B5EF4-FFF2-40B4-BE49-F238E27FC236}">
                <a16:creationId xmlns:a16="http://schemas.microsoft.com/office/drawing/2014/main" id="{A9866532-11B6-496C-8D44-8FF34929D401}"/>
              </a:ext>
            </a:extLst>
          </p:cNvPr>
          <p:cNvGrpSpPr/>
          <p:nvPr/>
        </p:nvGrpSpPr>
        <p:grpSpPr>
          <a:xfrm rot="900000">
            <a:off x="8293565" y="1535892"/>
            <a:ext cx="1846965" cy="1549438"/>
            <a:chOff x="8370808" y="1535410"/>
            <a:chExt cx="1846965" cy="1549438"/>
          </a:xfrm>
        </p:grpSpPr>
        <p:sp>
          <p:nvSpPr>
            <p:cNvPr id="126" name="Triangolo isoscele 125">
              <a:extLst>
                <a:ext uri="{FF2B5EF4-FFF2-40B4-BE49-F238E27FC236}">
                  <a16:creationId xmlns:a16="http://schemas.microsoft.com/office/drawing/2014/main" id="{A0216B27-483E-4CB3-B9AD-F242727FBBF4}"/>
                </a:ext>
              </a:extLst>
            </p:cNvPr>
            <p:cNvSpPr/>
            <p:nvPr/>
          </p:nvSpPr>
          <p:spPr>
            <a:xfrm>
              <a:off x="8417773" y="1535410"/>
              <a:ext cx="1800000" cy="1440000"/>
            </a:xfrm>
            <a:prstGeom prst="triangle">
              <a:avLst/>
            </a:prstGeom>
            <a:noFill/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29" name="Connettore diritto 128">
              <a:extLst>
                <a:ext uri="{FF2B5EF4-FFF2-40B4-BE49-F238E27FC236}">
                  <a16:creationId xmlns:a16="http://schemas.microsoft.com/office/drawing/2014/main" id="{CADC6565-4EA1-44F9-94B4-CA9CDC017CF3}"/>
                </a:ext>
              </a:extLst>
            </p:cNvPr>
            <p:cNvCxnSpPr>
              <a:cxnSpLocks/>
            </p:cNvCxnSpPr>
            <p:nvPr/>
          </p:nvCxnSpPr>
          <p:spPr>
            <a:xfrm rot="20700000" flipV="1">
              <a:off x="8370808" y="2618691"/>
              <a:ext cx="997408" cy="231598"/>
            </a:xfrm>
            <a:prstGeom prst="line">
              <a:avLst/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Connettore diritto 129">
              <a:extLst>
                <a:ext uri="{FF2B5EF4-FFF2-40B4-BE49-F238E27FC236}">
                  <a16:creationId xmlns:a16="http://schemas.microsoft.com/office/drawing/2014/main" id="{A3ECA415-BE70-4D4D-8F8D-709CD116CCD0}"/>
                </a:ext>
              </a:extLst>
            </p:cNvPr>
            <p:cNvCxnSpPr>
              <a:cxnSpLocks/>
            </p:cNvCxnSpPr>
            <p:nvPr/>
          </p:nvCxnSpPr>
          <p:spPr>
            <a:xfrm rot="20700000" flipH="1" flipV="1">
              <a:off x="9395380" y="2386919"/>
              <a:ext cx="746542" cy="697929"/>
            </a:xfrm>
            <a:prstGeom prst="line">
              <a:avLst/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Connettore diritto 130">
              <a:extLst>
                <a:ext uri="{FF2B5EF4-FFF2-40B4-BE49-F238E27FC236}">
                  <a16:creationId xmlns:a16="http://schemas.microsoft.com/office/drawing/2014/main" id="{E8B73360-85DC-4570-8851-A8C5792B4534}"/>
                </a:ext>
              </a:extLst>
            </p:cNvPr>
            <p:cNvCxnSpPr>
              <a:cxnSpLocks/>
              <a:stCxn id="126" idx="0"/>
            </p:cNvCxnSpPr>
            <p:nvPr/>
          </p:nvCxnSpPr>
          <p:spPr>
            <a:xfrm>
              <a:off x="9317776" y="1535418"/>
              <a:ext cx="0" cy="964116"/>
            </a:xfrm>
            <a:prstGeom prst="line">
              <a:avLst/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B374A087-C617-4DC0-A853-9ABD3F58656A}"/>
              </a:ext>
            </a:extLst>
          </p:cNvPr>
          <p:cNvCxnSpPr>
            <a:cxnSpLocks/>
          </p:cNvCxnSpPr>
          <p:nvPr/>
        </p:nvCxnSpPr>
        <p:spPr>
          <a:xfrm>
            <a:off x="8194897" y="3361163"/>
            <a:ext cx="998825" cy="2918696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CA0C723B-1600-4FE0-8E11-0EA799BAC1E7}"/>
              </a:ext>
            </a:extLst>
          </p:cNvPr>
          <p:cNvCxnSpPr>
            <a:cxnSpLocks/>
          </p:cNvCxnSpPr>
          <p:nvPr/>
        </p:nvCxnSpPr>
        <p:spPr>
          <a:xfrm flipH="1">
            <a:off x="9194724" y="3351977"/>
            <a:ext cx="248611" cy="2918626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135D43CD-AD51-4609-908E-CEE29C2AC240}"/>
              </a:ext>
            </a:extLst>
          </p:cNvPr>
          <p:cNvCxnSpPr>
            <a:cxnSpLocks/>
          </p:cNvCxnSpPr>
          <p:nvPr/>
        </p:nvCxnSpPr>
        <p:spPr>
          <a:xfrm flipH="1">
            <a:off x="9190915" y="3355258"/>
            <a:ext cx="746267" cy="2931020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243C8AB4-E6E1-43B7-BC94-F505DDCF50E4}"/>
              </a:ext>
            </a:extLst>
          </p:cNvPr>
          <p:cNvCxnSpPr>
            <a:cxnSpLocks/>
          </p:cNvCxnSpPr>
          <p:nvPr/>
        </p:nvCxnSpPr>
        <p:spPr>
          <a:xfrm>
            <a:off x="9937182" y="3188428"/>
            <a:ext cx="0" cy="170845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20CE523F-98F8-4C25-B93A-E582F431B51A}"/>
              </a:ext>
            </a:extLst>
          </p:cNvPr>
          <p:cNvCxnSpPr>
            <a:cxnSpLocks/>
          </p:cNvCxnSpPr>
          <p:nvPr/>
        </p:nvCxnSpPr>
        <p:spPr>
          <a:xfrm flipV="1">
            <a:off x="7512438" y="-170121"/>
            <a:ext cx="3790170" cy="3533724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29970C47-7F38-4B6C-8248-054ED993CCB7}"/>
              </a:ext>
            </a:extLst>
          </p:cNvPr>
          <p:cNvCxnSpPr>
            <a:cxnSpLocks/>
          </p:cNvCxnSpPr>
          <p:nvPr/>
        </p:nvCxnSpPr>
        <p:spPr>
          <a:xfrm>
            <a:off x="5483743" y="-4556760"/>
            <a:ext cx="2939682" cy="11423758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67F27E69-3248-4D8D-884F-00883C1C2D67}"/>
              </a:ext>
            </a:extLst>
          </p:cNvPr>
          <p:cNvCxnSpPr>
            <a:cxnSpLocks/>
          </p:cNvCxnSpPr>
          <p:nvPr/>
        </p:nvCxnSpPr>
        <p:spPr>
          <a:xfrm flipV="1">
            <a:off x="5479822" y="2726764"/>
            <a:ext cx="2725485" cy="632855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4C82A7A6-A6E2-4F53-BEBE-FA3EDA0FD658}"/>
              </a:ext>
            </a:extLst>
          </p:cNvPr>
          <p:cNvCxnSpPr>
            <a:cxnSpLocks/>
          </p:cNvCxnSpPr>
          <p:nvPr/>
        </p:nvCxnSpPr>
        <p:spPr>
          <a:xfrm>
            <a:off x="5483763" y="-4556760"/>
            <a:ext cx="2712449" cy="7926132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7F441359-2BC6-466D-8BB6-39FB1382A077}"/>
              </a:ext>
            </a:extLst>
          </p:cNvPr>
          <p:cNvCxnSpPr>
            <a:cxnSpLocks/>
          </p:cNvCxnSpPr>
          <p:nvPr/>
        </p:nvCxnSpPr>
        <p:spPr>
          <a:xfrm>
            <a:off x="5482376" y="-4556760"/>
            <a:ext cx="0" cy="7918495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itolo 141">
            <a:extLst>
              <a:ext uri="{FF2B5EF4-FFF2-40B4-BE49-F238E27FC236}">
                <a16:creationId xmlns:a16="http://schemas.microsoft.com/office/drawing/2014/main" id="{658F510E-61ED-4FB0-B5A9-2F67495E5C06}"/>
              </a:ext>
            </a:extLst>
          </p:cNvPr>
          <p:cNvSpPr txBox="1">
            <a:spLocks/>
          </p:cNvSpPr>
          <p:nvPr/>
        </p:nvSpPr>
        <p:spPr>
          <a:xfrm>
            <a:off x="-47341" y="3806360"/>
            <a:ext cx="2594529" cy="4602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Piramide triangolare e 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faccia anteriore alta del prisma</a:t>
            </a:r>
            <a:endParaRPr lang="it-IT" sz="1400" dirty="0">
              <a:solidFill>
                <a:srgbClr val="0070C0"/>
              </a:solidFill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9A74FE6E-F2B8-4C4B-8183-E12065653C9E}"/>
              </a:ext>
            </a:extLst>
          </p:cNvPr>
          <p:cNvCxnSpPr>
            <a:cxnSpLocks/>
          </p:cNvCxnSpPr>
          <p:nvPr/>
        </p:nvCxnSpPr>
        <p:spPr>
          <a:xfrm>
            <a:off x="11134410" y="-15200"/>
            <a:ext cx="0" cy="337447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836CAEC5-4F4F-4AE5-A3BF-9718DE173B70}"/>
              </a:ext>
            </a:extLst>
          </p:cNvPr>
          <p:cNvCxnSpPr>
            <a:cxnSpLocks/>
          </p:cNvCxnSpPr>
          <p:nvPr/>
        </p:nvCxnSpPr>
        <p:spPr>
          <a:xfrm>
            <a:off x="8381940" y="3352647"/>
            <a:ext cx="0" cy="335289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90546757-1EC7-4449-AC8C-11BA3339D560}"/>
              </a:ext>
            </a:extLst>
          </p:cNvPr>
          <p:cNvCxnSpPr>
            <a:cxnSpLocks/>
          </p:cNvCxnSpPr>
          <p:nvPr/>
        </p:nvCxnSpPr>
        <p:spPr>
          <a:xfrm flipV="1">
            <a:off x="8375121" y="-9201"/>
            <a:ext cx="2760466" cy="337289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4634CEA3-1D0C-49FB-9650-3945C0291C97}"/>
              </a:ext>
            </a:extLst>
          </p:cNvPr>
          <p:cNvCxnSpPr>
            <a:cxnSpLocks/>
          </p:cNvCxnSpPr>
          <p:nvPr/>
        </p:nvCxnSpPr>
        <p:spPr>
          <a:xfrm flipH="1">
            <a:off x="8378973" y="3360266"/>
            <a:ext cx="2755437" cy="334430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1733311C-845A-4453-BD60-3FD4D326DF2A}"/>
              </a:ext>
            </a:extLst>
          </p:cNvPr>
          <p:cNvCxnSpPr>
            <a:cxnSpLocks/>
          </p:cNvCxnSpPr>
          <p:nvPr/>
        </p:nvCxnSpPr>
        <p:spPr>
          <a:xfrm flipH="1">
            <a:off x="9063821" y="2287925"/>
            <a:ext cx="187747" cy="23340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2328CCA2-59CD-4547-990C-3DD9E9781095}"/>
              </a:ext>
            </a:extLst>
          </p:cNvPr>
          <p:cNvCxnSpPr>
            <a:cxnSpLocks/>
          </p:cNvCxnSpPr>
          <p:nvPr/>
        </p:nvCxnSpPr>
        <p:spPr>
          <a:xfrm>
            <a:off x="8739952" y="-721406"/>
            <a:ext cx="1247014" cy="4077427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4994790D-DE68-4D66-8E3A-3E8A3E6F3851}"/>
              </a:ext>
            </a:extLst>
          </p:cNvPr>
          <p:cNvCxnSpPr>
            <a:cxnSpLocks/>
          </p:cNvCxnSpPr>
          <p:nvPr/>
        </p:nvCxnSpPr>
        <p:spPr>
          <a:xfrm flipH="1">
            <a:off x="9311357" y="2670980"/>
            <a:ext cx="796551" cy="4414602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FECC9A69-01B8-4881-954A-9FB32D5FE35D}"/>
              </a:ext>
            </a:extLst>
          </p:cNvPr>
          <p:cNvCxnSpPr>
            <a:cxnSpLocks/>
          </p:cNvCxnSpPr>
          <p:nvPr/>
        </p:nvCxnSpPr>
        <p:spPr>
          <a:xfrm flipH="1" flipV="1">
            <a:off x="9349896" y="2643673"/>
            <a:ext cx="760339" cy="710826"/>
          </a:xfrm>
          <a:prstGeom prst="line">
            <a:avLst/>
          </a:prstGeom>
          <a:ln w="31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EEA8CF47-A95F-4D0A-B547-49CA585E51EF}"/>
              </a:ext>
            </a:extLst>
          </p:cNvPr>
          <p:cNvCxnSpPr>
            <a:cxnSpLocks/>
          </p:cNvCxnSpPr>
          <p:nvPr/>
        </p:nvCxnSpPr>
        <p:spPr>
          <a:xfrm flipV="1">
            <a:off x="10108734" y="2667000"/>
            <a:ext cx="0" cy="688261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AD94B731-0AA2-43AB-A061-6292EE6FCC81}"/>
              </a:ext>
            </a:extLst>
          </p:cNvPr>
          <p:cNvCxnSpPr>
            <a:cxnSpLocks/>
          </p:cNvCxnSpPr>
          <p:nvPr/>
        </p:nvCxnSpPr>
        <p:spPr>
          <a:xfrm flipH="1">
            <a:off x="9718615" y="2670980"/>
            <a:ext cx="392791" cy="1542720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DF4AEBB1-49E1-45E3-9DFA-3330AAA1A200}"/>
              </a:ext>
            </a:extLst>
          </p:cNvPr>
          <p:cNvCxnSpPr>
            <a:cxnSpLocks/>
          </p:cNvCxnSpPr>
          <p:nvPr/>
        </p:nvCxnSpPr>
        <p:spPr>
          <a:xfrm>
            <a:off x="8762658" y="-664178"/>
            <a:ext cx="0" cy="402345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4DAEBA34-9526-4135-BAAB-6938A5165982}"/>
              </a:ext>
            </a:extLst>
          </p:cNvPr>
          <p:cNvCxnSpPr>
            <a:cxnSpLocks/>
          </p:cNvCxnSpPr>
          <p:nvPr/>
        </p:nvCxnSpPr>
        <p:spPr>
          <a:xfrm>
            <a:off x="9421630" y="3352647"/>
            <a:ext cx="0" cy="312289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6A6E5D88-91E7-414D-BA7E-02EAC6514B7F}"/>
              </a:ext>
            </a:extLst>
          </p:cNvPr>
          <p:cNvCxnSpPr>
            <a:cxnSpLocks/>
          </p:cNvCxnSpPr>
          <p:nvPr/>
        </p:nvCxnSpPr>
        <p:spPr>
          <a:xfrm>
            <a:off x="8765533" y="3352647"/>
            <a:ext cx="657784" cy="312911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28ACC89D-A1C7-493C-957B-ACA0DFB85AED}"/>
              </a:ext>
            </a:extLst>
          </p:cNvPr>
          <p:cNvCxnSpPr>
            <a:cxnSpLocks/>
          </p:cNvCxnSpPr>
          <p:nvPr/>
        </p:nvCxnSpPr>
        <p:spPr>
          <a:xfrm flipH="1" flipV="1">
            <a:off x="8762381" y="-644783"/>
            <a:ext cx="660936" cy="401236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Connettore diritto 459">
            <a:extLst>
              <a:ext uri="{FF2B5EF4-FFF2-40B4-BE49-F238E27FC236}">
                <a16:creationId xmlns:a16="http://schemas.microsoft.com/office/drawing/2014/main" id="{7ADF8BDF-A23C-4E35-8661-928C09C69B0F}"/>
              </a:ext>
            </a:extLst>
          </p:cNvPr>
          <p:cNvCxnSpPr/>
          <p:nvPr/>
        </p:nvCxnSpPr>
        <p:spPr>
          <a:xfrm>
            <a:off x="9247514" y="2287925"/>
            <a:ext cx="46737" cy="309226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BC80E603-A563-4989-9891-5598FC0DBCD8}"/>
              </a:ext>
            </a:extLst>
          </p:cNvPr>
          <p:cNvCxnSpPr>
            <a:cxnSpLocks/>
          </p:cNvCxnSpPr>
          <p:nvPr/>
        </p:nvCxnSpPr>
        <p:spPr>
          <a:xfrm>
            <a:off x="10110235" y="2667000"/>
            <a:ext cx="2037163" cy="3231272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70B06251-E869-4DA2-A0C1-318B63C2134C}"/>
              </a:ext>
            </a:extLst>
          </p:cNvPr>
          <p:cNvCxnSpPr>
            <a:cxnSpLocks/>
          </p:cNvCxnSpPr>
          <p:nvPr/>
        </p:nvCxnSpPr>
        <p:spPr>
          <a:xfrm>
            <a:off x="3314737" y="1417839"/>
            <a:ext cx="7245044" cy="1941306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nettore diritto 464">
            <a:extLst>
              <a:ext uri="{FF2B5EF4-FFF2-40B4-BE49-F238E27FC236}">
                <a16:creationId xmlns:a16="http://schemas.microsoft.com/office/drawing/2014/main" id="{5E2DC083-D0F0-400E-AE0F-03EB19EBF1D4}"/>
              </a:ext>
            </a:extLst>
          </p:cNvPr>
          <p:cNvCxnSpPr>
            <a:cxnSpLocks/>
          </p:cNvCxnSpPr>
          <p:nvPr/>
        </p:nvCxnSpPr>
        <p:spPr>
          <a:xfrm>
            <a:off x="12140151" y="3351977"/>
            <a:ext cx="0" cy="253941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916850B1-720E-4BDE-B07B-03E7AF7FCC1D}"/>
              </a:ext>
            </a:extLst>
          </p:cNvPr>
          <p:cNvCxnSpPr>
            <a:cxnSpLocks/>
          </p:cNvCxnSpPr>
          <p:nvPr/>
        </p:nvCxnSpPr>
        <p:spPr>
          <a:xfrm>
            <a:off x="9066940" y="2530811"/>
            <a:ext cx="3080338" cy="82537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Connettore diritto 467">
            <a:extLst>
              <a:ext uri="{FF2B5EF4-FFF2-40B4-BE49-F238E27FC236}">
                <a16:creationId xmlns:a16="http://schemas.microsoft.com/office/drawing/2014/main" id="{F0730E14-F62A-4608-AEC8-E1199DCBA150}"/>
              </a:ext>
            </a:extLst>
          </p:cNvPr>
          <p:cNvCxnSpPr>
            <a:cxnSpLocks/>
          </p:cNvCxnSpPr>
          <p:nvPr/>
        </p:nvCxnSpPr>
        <p:spPr>
          <a:xfrm>
            <a:off x="9055759" y="2526687"/>
            <a:ext cx="252692" cy="6933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Connettore diritto 472">
            <a:extLst>
              <a:ext uri="{FF2B5EF4-FFF2-40B4-BE49-F238E27FC236}">
                <a16:creationId xmlns:a16="http://schemas.microsoft.com/office/drawing/2014/main" id="{6077F05E-07A1-4A73-A7B3-4F05E899BB60}"/>
              </a:ext>
            </a:extLst>
          </p:cNvPr>
          <p:cNvCxnSpPr>
            <a:cxnSpLocks/>
          </p:cNvCxnSpPr>
          <p:nvPr/>
        </p:nvCxnSpPr>
        <p:spPr>
          <a:xfrm flipH="1">
            <a:off x="9055759" y="5882844"/>
            <a:ext cx="309152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Connettore diritto 479">
            <a:extLst>
              <a:ext uri="{FF2B5EF4-FFF2-40B4-BE49-F238E27FC236}">
                <a16:creationId xmlns:a16="http://schemas.microsoft.com/office/drawing/2014/main" id="{A8921736-AAA7-4601-B6A5-6F2D4AAEB77F}"/>
              </a:ext>
            </a:extLst>
          </p:cNvPr>
          <p:cNvCxnSpPr>
            <a:cxnSpLocks/>
          </p:cNvCxnSpPr>
          <p:nvPr/>
        </p:nvCxnSpPr>
        <p:spPr>
          <a:xfrm>
            <a:off x="9055759" y="2530811"/>
            <a:ext cx="0" cy="336057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B190F2AC-61C2-478A-82D5-FF6D695AD33C}"/>
              </a:ext>
            </a:extLst>
          </p:cNvPr>
          <p:cNvCxnSpPr>
            <a:cxnSpLocks/>
          </p:cNvCxnSpPr>
          <p:nvPr/>
        </p:nvCxnSpPr>
        <p:spPr>
          <a:xfrm>
            <a:off x="9251568" y="2287925"/>
            <a:ext cx="0" cy="33651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992FCB36-13CA-4401-A070-A97BFD42E740}"/>
              </a:ext>
            </a:extLst>
          </p:cNvPr>
          <p:cNvCxnSpPr>
            <a:cxnSpLocks/>
          </p:cNvCxnSpPr>
          <p:nvPr/>
        </p:nvCxnSpPr>
        <p:spPr>
          <a:xfrm>
            <a:off x="9298305" y="2577770"/>
            <a:ext cx="0" cy="328464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Connettore diritto 505">
            <a:extLst>
              <a:ext uri="{FF2B5EF4-FFF2-40B4-BE49-F238E27FC236}">
                <a16:creationId xmlns:a16="http://schemas.microsoft.com/office/drawing/2014/main" id="{8E6E3629-AF9F-44AB-A212-650CDE5F49FA}"/>
              </a:ext>
            </a:extLst>
          </p:cNvPr>
          <p:cNvCxnSpPr/>
          <p:nvPr/>
        </p:nvCxnSpPr>
        <p:spPr>
          <a:xfrm flipV="1">
            <a:off x="9049475" y="5653043"/>
            <a:ext cx="195809" cy="238345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" name="Connettore diritto 507">
            <a:extLst>
              <a:ext uri="{FF2B5EF4-FFF2-40B4-BE49-F238E27FC236}">
                <a16:creationId xmlns:a16="http://schemas.microsoft.com/office/drawing/2014/main" id="{2E56CD1C-F598-419E-A237-691D10E51B55}"/>
              </a:ext>
            </a:extLst>
          </p:cNvPr>
          <p:cNvCxnSpPr/>
          <p:nvPr/>
        </p:nvCxnSpPr>
        <p:spPr>
          <a:xfrm>
            <a:off x="9249541" y="5653043"/>
            <a:ext cx="46737" cy="229801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Connettore diritto 510">
            <a:extLst>
              <a:ext uri="{FF2B5EF4-FFF2-40B4-BE49-F238E27FC236}">
                <a16:creationId xmlns:a16="http://schemas.microsoft.com/office/drawing/2014/main" id="{D85B066E-7DD7-4948-9830-55660DB6D2A9}"/>
              </a:ext>
            </a:extLst>
          </p:cNvPr>
          <p:cNvCxnSpPr/>
          <p:nvPr/>
        </p:nvCxnSpPr>
        <p:spPr>
          <a:xfrm>
            <a:off x="9053529" y="5882468"/>
            <a:ext cx="244776" cy="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itolo 30">
            <a:extLst>
              <a:ext uri="{FF2B5EF4-FFF2-40B4-BE49-F238E27FC236}">
                <a16:creationId xmlns:a16="http://schemas.microsoft.com/office/drawing/2014/main" id="{8F5752F0-0301-4826-A22B-D53DCCD931A1}"/>
              </a:ext>
            </a:extLst>
          </p:cNvPr>
          <p:cNvSpPr txBox="1">
            <a:spLocks/>
          </p:cNvSpPr>
          <p:nvPr/>
        </p:nvSpPr>
        <p:spPr>
          <a:xfrm>
            <a:off x="-879" y="370361"/>
            <a:ext cx="3838067" cy="2863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dirty="0">
                <a:latin typeface="Comic Sans MS" panose="030F0702030302020204" pitchFamily="66" charset="0"/>
              </a:rPr>
              <a:t>Piramidi e faccia posteriore alta del prisma</a:t>
            </a:r>
            <a:endParaRPr lang="it-IT" sz="1400" dirty="0"/>
          </a:p>
        </p:txBody>
      </p:sp>
      <p:sp>
        <p:nvSpPr>
          <p:cNvPr id="151" name="CasellaDiTesto 150">
            <a:extLst>
              <a:ext uri="{FF2B5EF4-FFF2-40B4-BE49-F238E27FC236}">
                <a16:creationId xmlns:a16="http://schemas.microsoft.com/office/drawing/2014/main" id="{41A2AF8C-9F64-41B8-B41F-EC09E22D3D3D}"/>
              </a:ext>
            </a:extLst>
          </p:cNvPr>
          <p:cNvSpPr txBox="1"/>
          <p:nvPr/>
        </p:nvSpPr>
        <p:spPr>
          <a:xfrm>
            <a:off x="-47341" y="2185183"/>
            <a:ext cx="2026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Piani delle facce della piramide: 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, 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, 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3</a:t>
            </a:r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, 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63" name="CasellaDiTesto 162">
            <a:extLst>
              <a:ext uri="{FF2B5EF4-FFF2-40B4-BE49-F238E27FC236}">
                <a16:creationId xmlns:a16="http://schemas.microsoft.com/office/drawing/2014/main" id="{7675C108-A1E8-48CA-8404-28CA0AD23B40}"/>
              </a:ext>
            </a:extLst>
          </p:cNvPr>
          <p:cNvSpPr txBox="1"/>
          <p:nvPr/>
        </p:nvSpPr>
        <p:spPr>
          <a:xfrm>
            <a:off x="-36883" y="1943038"/>
            <a:ext cx="28092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Piano della faccia del prisma </a:t>
            </a:r>
            <a:r>
              <a:rPr lang="it-IT" sz="1400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64" name="CasellaDiTesto 163">
            <a:extLst>
              <a:ext uri="{FF2B5EF4-FFF2-40B4-BE49-F238E27FC236}">
                <a16:creationId xmlns:a16="http://schemas.microsoft.com/office/drawing/2014/main" id="{8E749D68-A8F5-46F6-8407-A5BAB6D4860B}"/>
              </a:ext>
            </a:extLst>
          </p:cNvPr>
          <p:cNvSpPr txBox="1"/>
          <p:nvPr/>
        </p:nvSpPr>
        <p:spPr>
          <a:xfrm>
            <a:off x="-22261" y="2806550"/>
            <a:ext cx="286262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Infine il poligono d’intersezione di </a:t>
            </a:r>
            <a:r>
              <a:rPr lang="it-IT" sz="1400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con i piani 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65" name="CasellaDiTesto 164">
            <a:extLst>
              <a:ext uri="{FF2B5EF4-FFF2-40B4-BE49-F238E27FC236}">
                <a16:creationId xmlns:a16="http://schemas.microsoft.com/office/drawing/2014/main" id="{A326458E-8872-4FC2-A5B5-EB551FBDFB17}"/>
              </a:ext>
            </a:extLst>
          </p:cNvPr>
          <p:cNvSpPr txBox="1"/>
          <p:nvPr/>
        </p:nvSpPr>
        <p:spPr>
          <a:xfrm>
            <a:off x="11632922" y="15871"/>
            <a:ext cx="5379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66" name="CasellaDiTesto 165">
            <a:extLst>
              <a:ext uri="{FF2B5EF4-FFF2-40B4-BE49-F238E27FC236}">
                <a16:creationId xmlns:a16="http://schemas.microsoft.com/office/drawing/2014/main" id="{3AD7400C-5157-47CB-B5E0-3C1270BAFC8C}"/>
              </a:ext>
            </a:extLst>
          </p:cNvPr>
          <p:cNvSpPr txBox="1"/>
          <p:nvPr/>
        </p:nvSpPr>
        <p:spPr>
          <a:xfrm>
            <a:off x="11365893" y="5854193"/>
            <a:ext cx="5379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68" name="CasellaDiTesto 167">
            <a:extLst>
              <a:ext uri="{FF2B5EF4-FFF2-40B4-BE49-F238E27FC236}">
                <a16:creationId xmlns:a16="http://schemas.microsoft.com/office/drawing/2014/main" id="{7391A40C-9D58-4E1A-97E3-84E593793A03}"/>
              </a:ext>
            </a:extLst>
          </p:cNvPr>
          <p:cNvSpPr txBox="1"/>
          <p:nvPr/>
        </p:nvSpPr>
        <p:spPr>
          <a:xfrm>
            <a:off x="3566483" y="521396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69" name="CasellaDiTesto 168">
            <a:extLst>
              <a:ext uri="{FF2B5EF4-FFF2-40B4-BE49-F238E27FC236}">
                <a16:creationId xmlns:a16="http://schemas.microsoft.com/office/drawing/2014/main" id="{F03FA0DE-2852-4027-964A-F78445797719}"/>
              </a:ext>
            </a:extLst>
          </p:cNvPr>
          <p:cNvSpPr txBox="1"/>
          <p:nvPr/>
        </p:nvSpPr>
        <p:spPr>
          <a:xfrm>
            <a:off x="7249766" y="525593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71" name="CasellaDiTesto 170">
            <a:extLst>
              <a:ext uri="{FF2B5EF4-FFF2-40B4-BE49-F238E27FC236}">
                <a16:creationId xmlns:a16="http://schemas.microsoft.com/office/drawing/2014/main" id="{7F0D2B25-86D5-4B94-AF45-A862386B9345}"/>
              </a:ext>
            </a:extLst>
          </p:cNvPr>
          <p:cNvSpPr txBox="1"/>
          <p:nvPr/>
        </p:nvSpPr>
        <p:spPr>
          <a:xfrm>
            <a:off x="6626784" y="6535035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72" name="CasellaDiTesto 171">
            <a:extLst>
              <a:ext uri="{FF2B5EF4-FFF2-40B4-BE49-F238E27FC236}">
                <a16:creationId xmlns:a16="http://schemas.microsoft.com/office/drawing/2014/main" id="{98CA595A-40BA-4917-9DFC-320A373887B4}"/>
              </a:ext>
            </a:extLst>
          </p:cNvPr>
          <p:cNvSpPr txBox="1"/>
          <p:nvPr/>
        </p:nvSpPr>
        <p:spPr>
          <a:xfrm>
            <a:off x="3193707" y="675284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73" name="CasellaDiTesto 172">
            <a:extLst>
              <a:ext uri="{FF2B5EF4-FFF2-40B4-BE49-F238E27FC236}">
                <a16:creationId xmlns:a16="http://schemas.microsoft.com/office/drawing/2014/main" id="{FAD49FF0-DD88-4517-9B0A-9B23505200CC}"/>
              </a:ext>
            </a:extLst>
          </p:cNvPr>
          <p:cNvSpPr txBox="1"/>
          <p:nvPr/>
        </p:nvSpPr>
        <p:spPr>
          <a:xfrm>
            <a:off x="7580336" y="801861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74" name="CasellaDiTesto 173">
            <a:extLst>
              <a:ext uri="{FF2B5EF4-FFF2-40B4-BE49-F238E27FC236}">
                <a16:creationId xmlns:a16="http://schemas.microsoft.com/office/drawing/2014/main" id="{3E07835D-E8BA-4139-B46F-D86F0D1D45D5}"/>
              </a:ext>
            </a:extLst>
          </p:cNvPr>
          <p:cNvSpPr txBox="1"/>
          <p:nvPr/>
        </p:nvSpPr>
        <p:spPr>
          <a:xfrm>
            <a:off x="9678480" y="6485906"/>
            <a:ext cx="5078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75" name="CasellaDiTesto 174">
            <a:extLst>
              <a:ext uri="{FF2B5EF4-FFF2-40B4-BE49-F238E27FC236}">
                <a16:creationId xmlns:a16="http://schemas.microsoft.com/office/drawing/2014/main" id="{0BE56DC8-5ED7-4F10-AD55-AA613011D8B5}"/>
              </a:ext>
            </a:extLst>
          </p:cNvPr>
          <p:cNvSpPr txBox="1"/>
          <p:nvPr/>
        </p:nvSpPr>
        <p:spPr>
          <a:xfrm>
            <a:off x="3953731" y="6560151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76" name="CasellaDiTesto 175">
            <a:extLst>
              <a:ext uri="{FF2B5EF4-FFF2-40B4-BE49-F238E27FC236}">
                <a16:creationId xmlns:a16="http://schemas.microsoft.com/office/drawing/2014/main" id="{D610CDDE-3279-410B-946E-974B04E9CB87}"/>
              </a:ext>
            </a:extLst>
          </p:cNvPr>
          <p:cNvSpPr txBox="1"/>
          <p:nvPr/>
        </p:nvSpPr>
        <p:spPr>
          <a:xfrm>
            <a:off x="6099847" y="6514559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6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chemeClr val="accent6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77" name="CasellaDiTesto 176">
            <a:extLst>
              <a:ext uri="{FF2B5EF4-FFF2-40B4-BE49-F238E27FC236}">
                <a16:creationId xmlns:a16="http://schemas.microsoft.com/office/drawing/2014/main" id="{C780E938-C3BC-4E25-BC45-332E66CD40D6}"/>
              </a:ext>
            </a:extLst>
          </p:cNvPr>
          <p:cNvSpPr txBox="1"/>
          <p:nvPr/>
        </p:nvSpPr>
        <p:spPr>
          <a:xfrm>
            <a:off x="-47341" y="5227194"/>
            <a:ext cx="28092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Piano della faccia del prisma </a:t>
            </a:r>
            <a:r>
              <a:rPr lang="it-IT" sz="1400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  <a:r>
              <a:rPr lang="it-IT" sz="14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78" name="CasellaDiTesto 177">
            <a:extLst>
              <a:ext uri="{FF2B5EF4-FFF2-40B4-BE49-F238E27FC236}">
                <a16:creationId xmlns:a16="http://schemas.microsoft.com/office/drawing/2014/main" id="{FAF0189D-13F8-4818-B485-5E90F4F6B352}"/>
              </a:ext>
            </a:extLst>
          </p:cNvPr>
          <p:cNvSpPr txBox="1"/>
          <p:nvPr/>
        </p:nvSpPr>
        <p:spPr>
          <a:xfrm>
            <a:off x="-27189" y="5535205"/>
            <a:ext cx="26964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Piani delle facce della piramide 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90" name="CasellaDiTesto 189">
            <a:extLst>
              <a:ext uri="{FF2B5EF4-FFF2-40B4-BE49-F238E27FC236}">
                <a16:creationId xmlns:a16="http://schemas.microsoft.com/office/drawing/2014/main" id="{0F4410E7-999A-4D1C-976D-C8E17D3B6216}"/>
              </a:ext>
            </a:extLst>
          </p:cNvPr>
          <p:cNvSpPr txBox="1"/>
          <p:nvPr/>
        </p:nvSpPr>
        <p:spPr>
          <a:xfrm>
            <a:off x="0" y="6072912"/>
            <a:ext cx="28268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Infine il poligono d’intersezione del piano </a:t>
            </a:r>
            <a:r>
              <a:rPr lang="it-IT" sz="1400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con i piani 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191" name="CasellaDiTesto 190">
            <a:extLst>
              <a:ext uri="{FF2B5EF4-FFF2-40B4-BE49-F238E27FC236}">
                <a16:creationId xmlns:a16="http://schemas.microsoft.com/office/drawing/2014/main" id="{139CC71D-59D9-4E29-A951-6A33A32E4AF8}"/>
              </a:ext>
            </a:extLst>
          </p:cNvPr>
          <p:cNvSpPr txBox="1"/>
          <p:nvPr/>
        </p:nvSpPr>
        <p:spPr>
          <a:xfrm>
            <a:off x="10352497" y="322916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93" name="CasellaDiTesto 192">
            <a:extLst>
              <a:ext uri="{FF2B5EF4-FFF2-40B4-BE49-F238E27FC236}">
                <a16:creationId xmlns:a16="http://schemas.microsoft.com/office/drawing/2014/main" id="{7B6E7AD8-3652-4C64-863E-6F436838C144}"/>
              </a:ext>
            </a:extLst>
          </p:cNvPr>
          <p:cNvSpPr txBox="1"/>
          <p:nvPr/>
        </p:nvSpPr>
        <p:spPr>
          <a:xfrm>
            <a:off x="8075690" y="6443029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94" name="CasellaDiTesto 193">
            <a:extLst>
              <a:ext uri="{FF2B5EF4-FFF2-40B4-BE49-F238E27FC236}">
                <a16:creationId xmlns:a16="http://schemas.microsoft.com/office/drawing/2014/main" id="{829B99BA-D49B-4C1D-BAA2-7822B88F7108}"/>
              </a:ext>
            </a:extLst>
          </p:cNvPr>
          <p:cNvSpPr txBox="1"/>
          <p:nvPr/>
        </p:nvSpPr>
        <p:spPr>
          <a:xfrm>
            <a:off x="8847006" y="323066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95" name="CasellaDiTesto 194">
            <a:extLst>
              <a:ext uri="{FF2B5EF4-FFF2-40B4-BE49-F238E27FC236}">
                <a16:creationId xmlns:a16="http://schemas.microsoft.com/office/drawing/2014/main" id="{4D7EF7D8-FD45-4AEC-8751-2E0FE91E5AB6}"/>
              </a:ext>
            </a:extLst>
          </p:cNvPr>
          <p:cNvSpPr txBox="1"/>
          <p:nvPr/>
        </p:nvSpPr>
        <p:spPr>
          <a:xfrm>
            <a:off x="9127600" y="6564823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98" name="CasellaDiTesto 197">
            <a:extLst>
              <a:ext uri="{FF2B5EF4-FFF2-40B4-BE49-F238E27FC236}">
                <a16:creationId xmlns:a16="http://schemas.microsoft.com/office/drawing/2014/main" id="{471FE0A8-6101-4317-AD8D-2D1D75952380}"/>
              </a:ext>
            </a:extLst>
          </p:cNvPr>
          <p:cNvSpPr txBox="1"/>
          <p:nvPr/>
        </p:nvSpPr>
        <p:spPr>
          <a:xfrm>
            <a:off x="3551170" y="1359962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99" name="CasellaDiTesto 198">
            <a:extLst>
              <a:ext uri="{FF2B5EF4-FFF2-40B4-BE49-F238E27FC236}">
                <a16:creationId xmlns:a16="http://schemas.microsoft.com/office/drawing/2014/main" id="{3271190A-D851-40A3-B643-0E3B4874EE87}"/>
              </a:ext>
            </a:extLst>
          </p:cNvPr>
          <p:cNvSpPr txBox="1"/>
          <p:nvPr/>
        </p:nvSpPr>
        <p:spPr>
          <a:xfrm>
            <a:off x="11688273" y="5387383"/>
            <a:ext cx="56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</a:rPr>
              <a:t>g</a:t>
            </a:r>
            <a:r>
              <a:rPr lang="it-IT" sz="1400" baseline="-250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AF295014-25DE-4871-B01A-65BA58815C60}"/>
              </a:ext>
            </a:extLst>
          </p:cNvPr>
          <p:cNvSpPr txBox="1"/>
          <p:nvPr/>
        </p:nvSpPr>
        <p:spPr>
          <a:xfrm>
            <a:off x="11935" y="1043282"/>
            <a:ext cx="2541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Definiamo la tracce di alcuni spigoli della piramide fuori dello schermo</a:t>
            </a:r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8E8DCF-8905-49CC-8327-839E0899A80A}"/>
              </a:ext>
            </a:extLst>
          </p:cNvPr>
          <p:cNvCxnSpPr/>
          <p:nvPr/>
        </p:nvCxnSpPr>
        <p:spPr>
          <a:xfrm flipV="1">
            <a:off x="5097180" y="4988471"/>
            <a:ext cx="2506187" cy="44248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93E3378B-4BC9-4E33-97BC-0139125EDD77}"/>
              </a:ext>
            </a:extLst>
          </p:cNvPr>
          <p:cNvCxnSpPr>
            <a:cxnSpLocks/>
          </p:cNvCxnSpPr>
          <p:nvPr/>
        </p:nvCxnSpPr>
        <p:spPr>
          <a:xfrm>
            <a:off x="6125830" y="3955023"/>
            <a:ext cx="447703" cy="250691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6A965B2E-3490-40BB-B7ED-E5219D726231}"/>
              </a:ext>
            </a:extLst>
          </p:cNvPr>
          <p:cNvCxnSpPr/>
          <p:nvPr/>
        </p:nvCxnSpPr>
        <p:spPr>
          <a:xfrm flipH="1">
            <a:off x="6019292" y="3367583"/>
            <a:ext cx="105119" cy="136713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56460913-76B5-4F4C-B874-ED1FACCB5268}"/>
              </a:ext>
            </a:extLst>
          </p:cNvPr>
          <p:cNvCxnSpPr>
            <a:cxnSpLocks/>
          </p:cNvCxnSpPr>
          <p:nvPr/>
        </p:nvCxnSpPr>
        <p:spPr>
          <a:xfrm flipV="1">
            <a:off x="6128221" y="3358312"/>
            <a:ext cx="0" cy="59671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2B95C86E-7479-4201-BDF8-3CA5C4C90516}"/>
              </a:ext>
            </a:extLst>
          </p:cNvPr>
          <p:cNvCxnSpPr>
            <a:cxnSpLocks/>
          </p:cNvCxnSpPr>
          <p:nvPr/>
        </p:nvCxnSpPr>
        <p:spPr>
          <a:xfrm flipH="1" flipV="1">
            <a:off x="7606557" y="3357346"/>
            <a:ext cx="1586355" cy="369314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CasellaDiTesto 200">
            <a:extLst>
              <a:ext uri="{FF2B5EF4-FFF2-40B4-BE49-F238E27FC236}">
                <a16:creationId xmlns:a16="http://schemas.microsoft.com/office/drawing/2014/main" id="{15CBC786-583D-4D81-8C9D-171FB399F7C7}"/>
              </a:ext>
            </a:extLst>
          </p:cNvPr>
          <p:cNvSpPr txBox="1"/>
          <p:nvPr/>
        </p:nvSpPr>
        <p:spPr>
          <a:xfrm>
            <a:off x="-59459" y="4254818"/>
            <a:ext cx="2541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Definiamo la tracce di alcuni spigoli della piramide fuori dello schermo</a:t>
            </a:r>
          </a:p>
        </p:txBody>
      </p:sp>
      <p:sp>
        <p:nvSpPr>
          <p:cNvPr id="184" name="Pulsante di azione: vuoto 18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40AEB604-F715-461A-924C-F4E4CBB459B1}"/>
              </a:ext>
            </a:extLst>
          </p:cNvPr>
          <p:cNvSpPr/>
          <p:nvPr/>
        </p:nvSpPr>
        <p:spPr>
          <a:xfrm>
            <a:off x="10812000" y="33312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Comic Sans MS" panose="030F0702030302020204" pitchFamily="66" charset="0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44042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5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6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0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3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6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9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4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0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9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2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5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8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3" dur="5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6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9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0" fill="hold">
                      <p:stCondLst>
                        <p:cond delay="indefinite"/>
                      </p:stCondLst>
                      <p:childTnLst>
                        <p:par>
                          <p:cTn id="421" fill="hold">
                            <p:stCondLst>
                              <p:cond delay="0"/>
                            </p:stCondLst>
                            <p:childTnLst>
                              <p:par>
                                <p:cTn id="4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6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9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0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6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1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4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0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3" dur="5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6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9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1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9" fill="hold">
                      <p:stCondLst>
                        <p:cond delay="indefinite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3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4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5" fill="hold">
                      <p:stCondLst>
                        <p:cond delay="indefinite"/>
                      </p:stCondLst>
                      <p:childTnLst>
                        <p:par>
                          <p:cTn id="516" fill="hold">
                            <p:stCondLst>
                              <p:cond delay="0"/>
                            </p:stCondLst>
                            <p:childTnLst>
                              <p:par>
                                <p:cTn id="5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9" dur="500"/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2" dur="5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5" dur="5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8" dur="5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1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7" dur="5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0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3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/>
      <p:bldP spid="145" grpId="0"/>
      <p:bldP spid="151" grpId="0"/>
      <p:bldP spid="163" grpId="0"/>
      <p:bldP spid="164" grpId="0"/>
      <p:bldP spid="165" grpId="0"/>
      <p:bldP spid="166" grpId="0"/>
      <p:bldP spid="168" grpId="0"/>
      <p:bldP spid="168" grpId="1"/>
      <p:bldP spid="169" grpId="0"/>
      <p:bldP spid="169" grpId="1"/>
      <p:bldP spid="171" grpId="0"/>
      <p:bldP spid="171" grpId="1"/>
      <p:bldP spid="172" grpId="0"/>
      <p:bldP spid="172" grpId="1"/>
      <p:bldP spid="173" grpId="0"/>
      <p:bldP spid="173" grpId="1"/>
      <p:bldP spid="174" grpId="0"/>
      <p:bldP spid="174" grpId="1"/>
      <p:bldP spid="175" grpId="0"/>
      <p:bldP spid="175" grpId="1"/>
      <p:bldP spid="176" grpId="0"/>
      <p:bldP spid="176" grpId="1"/>
      <p:bldP spid="177" grpId="0"/>
      <p:bldP spid="178" grpId="0"/>
      <p:bldP spid="190" grpId="0"/>
      <p:bldP spid="191" grpId="0"/>
      <p:bldP spid="191" grpId="1"/>
      <p:bldP spid="193" grpId="0"/>
      <p:bldP spid="193" grpId="1"/>
      <p:bldP spid="194" grpId="0"/>
      <p:bldP spid="194" grpId="1"/>
      <p:bldP spid="195" grpId="0"/>
      <p:bldP spid="195" grpId="1"/>
      <p:bldP spid="198" grpId="0"/>
      <p:bldP spid="198" grpId="1"/>
      <p:bldP spid="199" grpId="0"/>
      <p:bldP spid="199" grpId="1"/>
      <p:bldP spid="153" grpId="0"/>
      <p:bldP spid="20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5CE4313-8797-4864-B631-22BEF7AD17CF}"/>
              </a:ext>
            </a:extLst>
          </p:cNvPr>
          <p:cNvSpPr txBox="1"/>
          <p:nvPr/>
        </p:nvSpPr>
        <p:spPr>
          <a:xfrm>
            <a:off x="12000" y="17995"/>
            <a:ext cx="12168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A FACCE  (3+4)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AD24031-2E83-45A7-B8EC-CD6768A3762E}"/>
              </a:ext>
            </a:extLst>
          </p:cNvPr>
          <p:cNvSpPr txBox="1"/>
          <p:nvPr/>
        </p:nvSpPr>
        <p:spPr>
          <a:xfrm>
            <a:off x="11760510" y="3117428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D729A0A5-4484-4BC4-9047-D90E4C33D3D8}"/>
              </a:ext>
            </a:extLst>
          </p:cNvPr>
          <p:cNvCxnSpPr>
            <a:cxnSpLocks/>
          </p:cNvCxnSpPr>
          <p:nvPr/>
        </p:nvCxnSpPr>
        <p:spPr>
          <a:xfrm flipV="1">
            <a:off x="4542786" y="3601383"/>
            <a:ext cx="6440262" cy="13856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3965C860-B96F-4689-A499-6FDF977BF7D7}"/>
              </a:ext>
            </a:extLst>
          </p:cNvPr>
          <p:cNvCxnSpPr>
            <a:cxnSpLocks/>
          </p:cNvCxnSpPr>
          <p:nvPr/>
        </p:nvCxnSpPr>
        <p:spPr>
          <a:xfrm flipV="1">
            <a:off x="4840924" y="4998397"/>
            <a:ext cx="6448658" cy="139407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179BB6EC-2E8E-4195-B15A-2DDCB41391B4}"/>
              </a:ext>
            </a:extLst>
          </p:cNvPr>
          <p:cNvCxnSpPr>
            <a:cxnSpLocks/>
          </p:cNvCxnSpPr>
          <p:nvPr/>
        </p:nvCxnSpPr>
        <p:spPr>
          <a:xfrm>
            <a:off x="4541456" y="4996342"/>
            <a:ext cx="303672" cy="14076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27C827DA-9382-466C-8D97-30FE0DF19BB7}"/>
              </a:ext>
            </a:extLst>
          </p:cNvPr>
          <p:cNvCxnSpPr>
            <a:cxnSpLocks/>
          </p:cNvCxnSpPr>
          <p:nvPr/>
        </p:nvCxnSpPr>
        <p:spPr>
          <a:xfrm>
            <a:off x="10983453" y="3599307"/>
            <a:ext cx="302500" cy="140217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13F73E86-3A8D-439A-A505-F0D1404A7FC5}"/>
              </a:ext>
            </a:extLst>
          </p:cNvPr>
          <p:cNvCxnSpPr>
            <a:cxnSpLocks/>
          </p:cNvCxnSpPr>
          <p:nvPr/>
        </p:nvCxnSpPr>
        <p:spPr>
          <a:xfrm flipV="1">
            <a:off x="10983048" y="2033003"/>
            <a:ext cx="0" cy="15663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7CA1DDB1-EED4-4D1A-BE5D-6E9A448B4A42}"/>
              </a:ext>
            </a:extLst>
          </p:cNvPr>
          <p:cNvCxnSpPr>
            <a:cxnSpLocks/>
          </p:cNvCxnSpPr>
          <p:nvPr/>
        </p:nvCxnSpPr>
        <p:spPr>
          <a:xfrm flipV="1">
            <a:off x="11135833" y="1129763"/>
            <a:ext cx="0" cy="31913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8F675170-49EF-45EA-AC68-0A815D9493C8}"/>
              </a:ext>
            </a:extLst>
          </p:cNvPr>
          <p:cNvCxnSpPr>
            <a:cxnSpLocks/>
          </p:cNvCxnSpPr>
          <p:nvPr/>
        </p:nvCxnSpPr>
        <p:spPr>
          <a:xfrm flipV="1">
            <a:off x="11285425" y="2025731"/>
            <a:ext cx="0" cy="29706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AE78B70F-819E-494A-83EB-B39F46715131}"/>
              </a:ext>
            </a:extLst>
          </p:cNvPr>
          <p:cNvCxnSpPr>
            <a:cxnSpLocks/>
          </p:cNvCxnSpPr>
          <p:nvPr/>
        </p:nvCxnSpPr>
        <p:spPr>
          <a:xfrm>
            <a:off x="4542269" y="2040404"/>
            <a:ext cx="0" cy="295672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A74A9D21-F21E-42F0-A7C6-EBD10CE63FF4}"/>
              </a:ext>
            </a:extLst>
          </p:cNvPr>
          <p:cNvCxnSpPr>
            <a:cxnSpLocks/>
          </p:cNvCxnSpPr>
          <p:nvPr/>
        </p:nvCxnSpPr>
        <p:spPr>
          <a:xfrm>
            <a:off x="4692349" y="1137164"/>
            <a:ext cx="0" cy="45545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A643ECFD-DE62-47A4-9D9A-5A1F8455B1B6}"/>
              </a:ext>
            </a:extLst>
          </p:cNvPr>
          <p:cNvCxnSpPr>
            <a:cxnSpLocks/>
          </p:cNvCxnSpPr>
          <p:nvPr/>
        </p:nvCxnSpPr>
        <p:spPr>
          <a:xfrm>
            <a:off x="4842144" y="2033003"/>
            <a:ext cx="0" cy="43581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CDD7C672-9AD0-4F09-87AF-40407E2AAA32}"/>
              </a:ext>
            </a:extLst>
          </p:cNvPr>
          <p:cNvCxnSpPr>
            <a:cxnSpLocks/>
          </p:cNvCxnSpPr>
          <p:nvPr/>
        </p:nvCxnSpPr>
        <p:spPr>
          <a:xfrm>
            <a:off x="4692245" y="2933217"/>
            <a:ext cx="6442165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90242BB2-D251-428A-A768-A83DA942F397}"/>
              </a:ext>
            </a:extLst>
          </p:cNvPr>
          <p:cNvCxnSpPr>
            <a:cxnSpLocks/>
          </p:cNvCxnSpPr>
          <p:nvPr/>
        </p:nvCxnSpPr>
        <p:spPr>
          <a:xfrm>
            <a:off x="4692244" y="1139164"/>
            <a:ext cx="6442166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5FDF2651-A048-4BF5-B12E-B468406DA2D8}"/>
              </a:ext>
            </a:extLst>
          </p:cNvPr>
          <p:cNvCxnSpPr/>
          <p:nvPr/>
        </p:nvCxnSpPr>
        <p:spPr>
          <a:xfrm>
            <a:off x="4691333" y="1137164"/>
            <a:ext cx="150811" cy="9032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7624D3D0-406F-45B2-8433-364EE9E6C123}"/>
              </a:ext>
            </a:extLst>
          </p:cNvPr>
          <p:cNvCxnSpPr/>
          <p:nvPr/>
        </p:nvCxnSpPr>
        <p:spPr>
          <a:xfrm>
            <a:off x="4540591" y="2033132"/>
            <a:ext cx="150811" cy="9032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329CD1D6-E460-4955-9E48-42D545863050}"/>
              </a:ext>
            </a:extLst>
          </p:cNvPr>
          <p:cNvCxnSpPr>
            <a:cxnSpLocks/>
          </p:cNvCxnSpPr>
          <p:nvPr/>
        </p:nvCxnSpPr>
        <p:spPr>
          <a:xfrm flipH="1">
            <a:off x="4691334" y="2040404"/>
            <a:ext cx="149590" cy="8895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E72A7E1E-C902-4D76-97E4-E15068B441E3}"/>
              </a:ext>
            </a:extLst>
          </p:cNvPr>
          <p:cNvCxnSpPr/>
          <p:nvPr/>
        </p:nvCxnSpPr>
        <p:spPr>
          <a:xfrm flipH="1">
            <a:off x="4540589" y="1146240"/>
            <a:ext cx="150811" cy="8968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AA2516BA-EE9D-4D37-A41D-8189DADF7A94}"/>
              </a:ext>
            </a:extLst>
          </p:cNvPr>
          <p:cNvCxnSpPr>
            <a:cxnSpLocks/>
          </p:cNvCxnSpPr>
          <p:nvPr/>
        </p:nvCxnSpPr>
        <p:spPr>
          <a:xfrm>
            <a:off x="11135587" y="1129763"/>
            <a:ext cx="148346" cy="91064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F8071C76-97AD-4B28-93E5-D236571C0A2B}"/>
              </a:ext>
            </a:extLst>
          </p:cNvPr>
          <p:cNvCxnSpPr/>
          <p:nvPr/>
        </p:nvCxnSpPr>
        <p:spPr>
          <a:xfrm>
            <a:off x="10984845" y="2025731"/>
            <a:ext cx="150811" cy="903240"/>
          </a:xfrm>
          <a:prstGeom prst="line">
            <a:avLst/>
          </a:prstGeom>
          <a:ln w="31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104CFBDB-7DBB-4FE7-891A-BD188C1BE4E4}"/>
              </a:ext>
            </a:extLst>
          </p:cNvPr>
          <p:cNvCxnSpPr>
            <a:cxnSpLocks/>
          </p:cNvCxnSpPr>
          <p:nvPr/>
        </p:nvCxnSpPr>
        <p:spPr>
          <a:xfrm flipH="1">
            <a:off x="11134410" y="2040404"/>
            <a:ext cx="149523" cy="8891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7F9888F8-3DF1-4593-A108-CE020E53F1F6}"/>
              </a:ext>
            </a:extLst>
          </p:cNvPr>
          <p:cNvCxnSpPr/>
          <p:nvPr/>
        </p:nvCxnSpPr>
        <p:spPr>
          <a:xfrm flipH="1">
            <a:off x="10984843" y="1138839"/>
            <a:ext cx="150811" cy="896832"/>
          </a:xfrm>
          <a:prstGeom prst="line">
            <a:avLst/>
          </a:prstGeom>
          <a:ln w="31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ttangolo 39">
            <a:extLst>
              <a:ext uri="{FF2B5EF4-FFF2-40B4-BE49-F238E27FC236}">
                <a16:creationId xmlns:a16="http://schemas.microsoft.com/office/drawing/2014/main" id="{46E2CC59-3278-4354-8724-44FE21F2301A}"/>
              </a:ext>
            </a:extLst>
          </p:cNvPr>
          <p:cNvSpPr/>
          <p:nvPr/>
        </p:nvSpPr>
        <p:spPr>
          <a:xfrm rot="2100000">
            <a:off x="5450922" y="4308479"/>
            <a:ext cx="1800000" cy="1800000"/>
          </a:xfrm>
          <a:prstGeom prst="rect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1B7A2C2F-D9D8-45F2-B9F5-7E3C0042FF1A}"/>
              </a:ext>
            </a:extLst>
          </p:cNvPr>
          <p:cNvCxnSpPr>
            <a:cxnSpLocks/>
          </p:cNvCxnSpPr>
          <p:nvPr/>
        </p:nvCxnSpPr>
        <p:spPr>
          <a:xfrm flipV="1">
            <a:off x="5097465" y="4988649"/>
            <a:ext cx="2505902" cy="44230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69DD88AE-8EE1-4768-9EE5-181BAEEC4201}"/>
              </a:ext>
            </a:extLst>
          </p:cNvPr>
          <p:cNvCxnSpPr>
            <a:cxnSpLocks/>
          </p:cNvCxnSpPr>
          <p:nvPr/>
        </p:nvCxnSpPr>
        <p:spPr>
          <a:xfrm flipV="1">
            <a:off x="6128129" y="3358312"/>
            <a:ext cx="0" cy="59671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2410F5D2-6CF3-49FC-8E8A-D7FCEC1D2A04}"/>
              </a:ext>
            </a:extLst>
          </p:cNvPr>
          <p:cNvCxnSpPr>
            <a:cxnSpLocks/>
          </p:cNvCxnSpPr>
          <p:nvPr/>
        </p:nvCxnSpPr>
        <p:spPr>
          <a:xfrm flipV="1">
            <a:off x="7603367" y="3358313"/>
            <a:ext cx="0" cy="163015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5C6AF7B3-B1BE-4F0E-88B2-8172DFF8F6EA}"/>
              </a:ext>
            </a:extLst>
          </p:cNvPr>
          <p:cNvCxnSpPr>
            <a:cxnSpLocks/>
          </p:cNvCxnSpPr>
          <p:nvPr/>
        </p:nvCxnSpPr>
        <p:spPr>
          <a:xfrm flipV="1">
            <a:off x="6573534" y="3358313"/>
            <a:ext cx="0" cy="31036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2B128851-6D78-4128-9636-140D3188BA87}"/>
              </a:ext>
            </a:extLst>
          </p:cNvPr>
          <p:cNvCxnSpPr/>
          <p:nvPr/>
        </p:nvCxnSpPr>
        <p:spPr>
          <a:xfrm flipV="1">
            <a:off x="6350115" y="454042"/>
            <a:ext cx="0" cy="475410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22CFD59D-DB1E-4272-8389-131C649F4CAF}"/>
              </a:ext>
            </a:extLst>
          </p:cNvPr>
          <p:cNvCxnSpPr>
            <a:cxnSpLocks/>
          </p:cNvCxnSpPr>
          <p:nvPr/>
        </p:nvCxnSpPr>
        <p:spPr>
          <a:xfrm flipH="1" flipV="1">
            <a:off x="6350117" y="438067"/>
            <a:ext cx="223417" cy="292024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C371005B-442F-4BE7-B3DA-1BBF121F2FD7}"/>
              </a:ext>
            </a:extLst>
          </p:cNvPr>
          <p:cNvCxnSpPr>
            <a:cxnSpLocks/>
          </p:cNvCxnSpPr>
          <p:nvPr/>
        </p:nvCxnSpPr>
        <p:spPr>
          <a:xfrm flipV="1">
            <a:off x="5092818" y="438067"/>
            <a:ext cx="1257298" cy="293056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850F562B-709D-4B3A-B581-1DDB2F7E4F1B}"/>
              </a:ext>
            </a:extLst>
          </p:cNvPr>
          <p:cNvCxnSpPr/>
          <p:nvPr/>
        </p:nvCxnSpPr>
        <p:spPr>
          <a:xfrm flipV="1">
            <a:off x="5097465" y="3357982"/>
            <a:ext cx="0" cy="20729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741BFA2B-5E5B-435D-B319-31ED9A2FB0F9}"/>
              </a:ext>
            </a:extLst>
          </p:cNvPr>
          <p:cNvCxnSpPr>
            <a:cxnSpLocks/>
          </p:cNvCxnSpPr>
          <p:nvPr/>
        </p:nvCxnSpPr>
        <p:spPr>
          <a:xfrm flipV="1">
            <a:off x="6569380" y="5145308"/>
            <a:ext cx="144935" cy="13681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93417F5F-AB8C-4BF0-AC6D-200A731607F2}"/>
              </a:ext>
            </a:extLst>
          </p:cNvPr>
          <p:cNvCxnSpPr>
            <a:cxnSpLocks/>
          </p:cNvCxnSpPr>
          <p:nvPr/>
        </p:nvCxnSpPr>
        <p:spPr>
          <a:xfrm flipH="1" flipV="1">
            <a:off x="6204209" y="4379153"/>
            <a:ext cx="512695" cy="770198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68F50A51-441C-4058-9AD3-6B6660F663AF}"/>
              </a:ext>
            </a:extLst>
          </p:cNvPr>
          <p:cNvCxnSpPr>
            <a:cxnSpLocks/>
          </p:cNvCxnSpPr>
          <p:nvPr/>
        </p:nvCxnSpPr>
        <p:spPr>
          <a:xfrm flipV="1">
            <a:off x="5961445" y="4379153"/>
            <a:ext cx="240135" cy="897763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D428F73A-03F1-49E9-A841-8B0DD7C487CA}"/>
              </a:ext>
            </a:extLst>
          </p:cNvPr>
          <p:cNvCxnSpPr>
            <a:cxnSpLocks/>
          </p:cNvCxnSpPr>
          <p:nvPr/>
        </p:nvCxnSpPr>
        <p:spPr>
          <a:xfrm flipH="1" flipV="1">
            <a:off x="5966386" y="5271272"/>
            <a:ext cx="234468" cy="98923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0A9801F3-FF86-41BD-A6CE-E50AEB35920C}"/>
              </a:ext>
            </a:extLst>
          </p:cNvPr>
          <p:cNvCxnSpPr>
            <a:cxnSpLocks/>
          </p:cNvCxnSpPr>
          <p:nvPr/>
        </p:nvCxnSpPr>
        <p:spPr>
          <a:xfrm>
            <a:off x="6714595" y="1283368"/>
            <a:ext cx="0" cy="386272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A94C8134-337C-4B40-933A-FF9C6D67DBDB}"/>
              </a:ext>
            </a:extLst>
          </p:cNvPr>
          <p:cNvCxnSpPr>
            <a:cxnSpLocks/>
          </p:cNvCxnSpPr>
          <p:nvPr/>
        </p:nvCxnSpPr>
        <p:spPr>
          <a:xfrm>
            <a:off x="6200854" y="1136685"/>
            <a:ext cx="0" cy="42335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B579321C-360D-4492-AD01-B307CE7E099B}"/>
              </a:ext>
            </a:extLst>
          </p:cNvPr>
          <p:cNvCxnSpPr>
            <a:cxnSpLocks/>
          </p:cNvCxnSpPr>
          <p:nvPr/>
        </p:nvCxnSpPr>
        <p:spPr>
          <a:xfrm>
            <a:off x="5966386" y="1321479"/>
            <a:ext cx="0" cy="395382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DA382272-48D9-4E24-A72D-AD823C9AC09A}"/>
              </a:ext>
            </a:extLst>
          </p:cNvPr>
          <p:cNvCxnSpPr>
            <a:cxnSpLocks/>
          </p:cNvCxnSpPr>
          <p:nvPr/>
        </p:nvCxnSpPr>
        <p:spPr>
          <a:xfrm>
            <a:off x="5969310" y="1313923"/>
            <a:ext cx="234899" cy="1050805"/>
          </a:xfrm>
          <a:prstGeom prst="line">
            <a:avLst/>
          </a:prstGeom>
          <a:ln w="952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FAF34874-DB76-4E22-B9F4-C86545AEA820}"/>
              </a:ext>
            </a:extLst>
          </p:cNvPr>
          <p:cNvCxnSpPr>
            <a:cxnSpLocks/>
          </p:cNvCxnSpPr>
          <p:nvPr/>
        </p:nvCxnSpPr>
        <p:spPr>
          <a:xfrm flipH="1">
            <a:off x="6206194" y="1283368"/>
            <a:ext cx="506901" cy="1065593"/>
          </a:xfrm>
          <a:prstGeom prst="line">
            <a:avLst/>
          </a:prstGeom>
          <a:ln w="952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4EF76A0B-25BE-4F89-98D5-3991842A9E8A}"/>
              </a:ext>
            </a:extLst>
          </p:cNvPr>
          <p:cNvCxnSpPr>
            <a:cxnSpLocks/>
          </p:cNvCxnSpPr>
          <p:nvPr/>
        </p:nvCxnSpPr>
        <p:spPr>
          <a:xfrm flipV="1">
            <a:off x="5968291" y="1139536"/>
            <a:ext cx="236832" cy="18385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465DCFA5-4A5D-4A31-8131-A4260F86E147}"/>
              </a:ext>
            </a:extLst>
          </p:cNvPr>
          <p:cNvCxnSpPr>
            <a:cxnSpLocks/>
          </p:cNvCxnSpPr>
          <p:nvPr/>
        </p:nvCxnSpPr>
        <p:spPr>
          <a:xfrm>
            <a:off x="6548657" y="1136685"/>
            <a:ext cx="167849" cy="15057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4A390D85-7EB9-4EF0-BD1B-B4D837ABB33D}"/>
              </a:ext>
            </a:extLst>
          </p:cNvPr>
          <p:cNvSpPr txBox="1"/>
          <p:nvPr/>
        </p:nvSpPr>
        <p:spPr>
          <a:xfrm>
            <a:off x="11760510" y="3117428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AFC38B67-B2F9-434D-B5CD-94E3A5E69901}"/>
              </a:ext>
            </a:extLst>
          </p:cNvPr>
          <p:cNvCxnSpPr>
            <a:cxnSpLocks/>
          </p:cNvCxnSpPr>
          <p:nvPr/>
        </p:nvCxnSpPr>
        <p:spPr>
          <a:xfrm>
            <a:off x="4537323" y="4977183"/>
            <a:ext cx="307805" cy="14267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4820B225-74CE-4A8C-A92F-FC5A8AC1FF40}"/>
              </a:ext>
            </a:extLst>
          </p:cNvPr>
          <p:cNvCxnSpPr>
            <a:cxnSpLocks/>
          </p:cNvCxnSpPr>
          <p:nvPr/>
        </p:nvCxnSpPr>
        <p:spPr>
          <a:xfrm flipV="1">
            <a:off x="10983048" y="2033003"/>
            <a:ext cx="0" cy="15663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6EEA540C-D95B-415E-9091-9A9A20080C8C}"/>
              </a:ext>
            </a:extLst>
          </p:cNvPr>
          <p:cNvCxnSpPr>
            <a:cxnSpLocks/>
          </p:cNvCxnSpPr>
          <p:nvPr/>
        </p:nvCxnSpPr>
        <p:spPr>
          <a:xfrm flipV="1">
            <a:off x="11135833" y="1129763"/>
            <a:ext cx="0" cy="31913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71DDB10F-E160-4721-A3AC-9B3312BBD140}"/>
              </a:ext>
            </a:extLst>
          </p:cNvPr>
          <p:cNvCxnSpPr>
            <a:cxnSpLocks/>
          </p:cNvCxnSpPr>
          <p:nvPr/>
        </p:nvCxnSpPr>
        <p:spPr>
          <a:xfrm>
            <a:off x="4542269" y="2040404"/>
            <a:ext cx="0" cy="295672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662DDD3A-3951-498B-BA15-1E51A679FB3E}"/>
              </a:ext>
            </a:extLst>
          </p:cNvPr>
          <p:cNvCxnSpPr>
            <a:cxnSpLocks/>
          </p:cNvCxnSpPr>
          <p:nvPr/>
        </p:nvCxnSpPr>
        <p:spPr>
          <a:xfrm>
            <a:off x="4692349" y="1137164"/>
            <a:ext cx="0" cy="45545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87D00B2D-9D9F-4655-83AE-51634798AD0B}"/>
              </a:ext>
            </a:extLst>
          </p:cNvPr>
          <p:cNvCxnSpPr>
            <a:cxnSpLocks/>
          </p:cNvCxnSpPr>
          <p:nvPr/>
        </p:nvCxnSpPr>
        <p:spPr>
          <a:xfrm>
            <a:off x="4842144" y="2033003"/>
            <a:ext cx="0" cy="43581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029A328B-DC2F-4370-A806-186B3125C8CF}"/>
              </a:ext>
            </a:extLst>
          </p:cNvPr>
          <p:cNvCxnSpPr/>
          <p:nvPr/>
        </p:nvCxnSpPr>
        <p:spPr>
          <a:xfrm>
            <a:off x="4691333" y="1137164"/>
            <a:ext cx="150811" cy="9032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1E98E456-4828-4DC3-8AAF-A491F3ED9849}"/>
              </a:ext>
            </a:extLst>
          </p:cNvPr>
          <p:cNvCxnSpPr/>
          <p:nvPr/>
        </p:nvCxnSpPr>
        <p:spPr>
          <a:xfrm>
            <a:off x="4540591" y="2033132"/>
            <a:ext cx="150811" cy="9032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35CF7A30-ADA2-47D8-8D22-1D610F41F649}"/>
              </a:ext>
            </a:extLst>
          </p:cNvPr>
          <p:cNvCxnSpPr>
            <a:cxnSpLocks/>
          </p:cNvCxnSpPr>
          <p:nvPr/>
        </p:nvCxnSpPr>
        <p:spPr>
          <a:xfrm flipH="1">
            <a:off x="4691334" y="2040404"/>
            <a:ext cx="149590" cy="8895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9829A942-E68B-42D1-BE7A-09FC6FF20884}"/>
              </a:ext>
            </a:extLst>
          </p:cNvPr>
          <p:cNvCxnSpPr/>
          <p:nvPr/>
        </p:nvCxnSpPr>
        <p:spPr>
          <a:xfrm flipH="1">
            <a:off x="4540589" y="1146240"/>
            <a:ext cx="150811" cy="8968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EE5C96A1-3D5C-4E6D-ABB4-313BA1CC640F}"/>
              </a:ext>
            </a:extLst>
          </p:cNvPr>
          <p:cNvCxnSpPr>
            <a:cxnSpLocks/>
          </p:cNvCxnSpPr>
          <p:nvPr/>
        </p:nvCxnSpPr>
        <p:spPr>
          <a:xfrm>
            <a:off x="4846361" y="2039093"/>
            <a:ext cx="644322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Rettangolo 148">
            <a:extLst>
              <a:ext uri="{FF2B5EF4-FFF2-40B4-BE49-F238E27FC236}">
                <a16:creationId xmlns:a16="http://schemas.microsoft.com/office/drawing/2014/main" id="{BDDE7CD5-718C-42D5-815D-FA5A67389816}"/>
              </a:ext>
            </a:extLst>
          </p:cNvPr>
          <p:cNvSpPr/>
          <p:nvPr/>
        </p:nvSpPr>
        <p:spPr>
          <a:xfrm rot="2100000">
            <a:off x="5450922" y="4308479"/>
            <a:ext cx="1800000" cy="1800000"/>
          </a:xfrm>
          <a:prstGeom prst="rect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28D97478-3D3E-45F0-B681-DBC388AD730F}"/>
              </a:ext>
            </a:extLst>
          </p:cNvPr>
          <p:cNvCxnSpPr>
            <a:cxnSpLocks/>
          </p:cNvCxnSpPr>
          <p:nvPr/>
        </p:nvCxnSpPr>
        <p:spPr>
          <a:xfrm>
            <a:off x="6125266" y="3944704"/>
            <a:ext cx="444114" cy="251723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20CC3C5D-A342-42AB-956C-52518C78C6E4}"/>
              </a:ext>
            </a:extLst>
          </p:cNvPr>
          <p:cNvCxnSpPr>
            <a:cxnSpLocks/>
          </p:cNvCxnSpPr>
          <p:nvPr/>
        </p:nvCxnSpPr>
        <p:spPr>
          <a:xfrm flipV="1">
            <a:off x="6128129" y="3358312"/>
            <a:ext cx="0" cy="59671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6E23E996-0409-407E-866E-A4EEB4CB807C}"/>
              </a:ext>
            </a:extLst>
          </p:cNvPr>
          <p:cNvCxnSpPr>
            <a:cxnSpLocks/>
          </p:cNvCxnSpPr>
          <p:nvPr/>
        </p:nvCxnSpPr>
        <p:spPr>
          <a:xfrm flipV="1">
            <a:off x="7603367" y="3358313"/>
            <a:ext cx="0" cy="163015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6D4D03F1-4603-4761-A78C-446D7B672AE3}"/>
              </a:ext>
            </a:extLst>
          </p:cNvPr>
          <p:cNvCxnSpPr>
            <a:cxnSpLocks/>
          </p:cNvCxnSpPr>
          <p:nvPr/>
        </p:nvCxnSpPr>
        <p:spPr>
          <a:xfrm flipV="1">
            <a:off x="6573534" y="3358313"/>
            <a:ext cx="0" cy="310362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76D73AE5-6192-4B94-96B4-F77758A4169A}"/>
              </a:ext>
            </a:extLst>
          </p:cNvPr>
          <p:cNvCxnSpPr>
            <a:cxnSpLocks/>
          </p:cNvCxnSpPr>
          <p:nvPr/>
        </p:nvCxnSpPr>
        <p:spPr>
          <a:xfrm flipV="1">
            <a:off x="6350115" y="454042"/>
            <a:ext cx="0" cy="475410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56CA70ED-89A5-4A9C-BF77-CA6F04F38BF6}"/>
              </a:ext>
            </a:extLst>
          </p:cNvPr>
          <p:cNvCxnSpPr>
            <a:cxnSpLocks/>
          </p:cNvCxnSpPr>
          <p:nvPr/>
        </p:nvCxnSpPr>
        <p:spPr>
          <a:xfrm flipV="1">
            <a:off x="6127815" y="438067"/>
            <a:ext cx="222300" cy="292405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C7B40D3C-B822-4DE4-A777-C116E57BC079}"/>
              </a:ext>
            </a:extLst>
          </p:cNvPr>
          <p:cNvCxnSpPr/>
          <p:nvPr/>
        </p:nvCxnSpPr>
        <p:spPr>
          <a:xfrm flipV="1">
            <a:off x="5097465" y="3357982"/>
            <a:ext cx="0" cy="207297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853CF32A-8C80-40F3-886E-F89FDFB0A0D4}"/>
              </a:ext>
            </a:extLst>
          </p:cNvPr>
          <p:cNvCxnSpPr>
            <a:cxnSpLocks/>
          </p:cNvCxnSpPr>
          <p:nvPr/>
        </p:nvCxnSpPr>
        <p:spPr>
          <a:xfrm flipV="1">
            <a:off x="4691333" y="4298709"/>
            <a:ext cx="6440289" cy="13922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E0E6A6AC-D1DD-451F-B748-C0564CF0A815}"/>
              </a:ext>
            </a:extLst>
          </p:cNvPr>
          <p:cNvCxnSpPr>
            <a:cxnSpLocks/>
          </p:cNvCxnSpPr>
          <p:nvPr/>
        </p:nvCxnSpPr>
        <p:spPr>
          <a:xfrm flipH="1">
            <a:off x="6442175" y="5282120"/>
            <a:ext cx="121327" cy="456395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FA6208AD-05A2-4A71-ABA4-15DA58BE43EA}"/>
              </a:ext>
            </a:extLst>
          </p:cNvPr>
          <p:cNvCxnSpPr>
            <a:cxnSpLocks/>
          </p:cNvCxnSpPr>
          <p:nvPr/>
        </p:nvCxnSpPr>
        <p:spPr>
          <a:xfrm>
            <a:off x="6200076" y="5370195"/>
            <a:ext cx="246498" cy="36832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11296EE9-DD38-4D43-A09B-CD040BE4BE61}"/>
              </a:ext>
            </a:extLst>
          </p:cNvPr>
          <p:cNvCxnSpPr>
            <a:cxnSpLocks/>
          </p:cNvCxnSpPr>
          <p:nvPr/>
        </p:nvCxnSpPr>
        <p:spPr>
          <a:xfrm>
            <a:off x="6440805" y="1648800"/>
            <a:ext cx="0" cy="40980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E0787863-B58A-4F0A-80B4-67AE849FBDC2}"/>
              </a:ext>
            </a:extLst>
          </p:cNvPr>
          <p:cNvCxnSpPr>
            <a:cxnSpLocks/>
          </p:cNvCxnSpPr>
          <p:nvPr/>
        </p:nvCxnSpPr>
        <p:spPr>
          <a:xfrm>
            <a:off x="6196983" y="1140618"/>
            <a:ext cx="243822" cy="50818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0E9773F1-1D36-4E66-AA48-1C6FD4FBFBE3}"/>
              </a:ext>
            </a:extLst>
          </p:cNvPr>
          <p:cNvCxnSpPr>
            <a:cxnSpLocks/>
          </p:cNvCxnSpPr>
          <p:nvPr/>
        </p:nvCxnSpPr>
        <p:spPr>
          <a:xfrm flipH="1">
            <a:off x="6444447" y="1138523"/>
            <a:ext cx="116388" cy="510276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3201D045-FF42-4885-B8D6-B9936641CA2C}"/>
              </a:ext>
            </a:extLst>
          </p:cNvPr>
          <p:cNvCxnSpPr>
            <a:cxnSpLocks/>
          </p:cNvCxnSpPr>
          <p:nvPr/>
        </p:nvCxnSpPr>
        <p:spPr>
          <a:xfrm>
            <a:off x="3513609" y="3358313"/>
            <a:ext cx="860690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nettore diritto 255">
            <a:extLst>
              <a:ext uri="{FF2B5EF4-FFF2-40B4-BE49-F238E27FC236}">
                <a16:creationId xmlns:a16="http://schemas.microsoft.com/office/drawing/2014/main" id="{7F2530FC-F7AD-41DC-8BCC-0ACBAC45C983}"/>
              </a:ext>
            </a:extLst>
          </p:cNvPr>
          <p:cNvCxnSpPr>
            <a:cxnSpLocks/>
          </p:cNvCxnSpPr>
          <p:nvPr/>
        </p:nvCxnSpPr>
        <p:spPr>
          <a:xfrm>
            <a:off x="6130327" y="2040404"/>
            <a:ext cx="0" cy="26077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nettore diritto 261">
            <a:extLst>
              <a:ext uri="{FF2B5EF4-FFF2-40B4-BE49-F238E27FC236}">
                <a16:creationId xmlns:a16="http://schemas.microsoft.com/office/drawing/2014/main" id="{F024BEEC-A531-45C0-840C-E681080647CE}"/>
              </a:ext>
            </a:extLst>
          </p:cNvPr>
          <p:cNvCxnSpPr>
            <a:cxnSpLocks/>
          </p:cNvCxnSpPr>
          <p:nvPr/>
        </p:nvCxnSpPr>
        <p:spPr>
          <a:xfrm>
            <a:off x="6564033" y="1129763"/>
            <a:ext cx="0" cy="415235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3803E296-2C0F-4ECA-89D7-57F6851E8025}"/>
              </a:ext>
            </a:extLst>
          </p:cNvPr>
          <p:cNvCxnSpPr>
            <a:cxnSpLocks/>
          </p:cNvCxnSpPr>
          <p:nvPr/>
        </p:nvCxnSpPr>
        <p:spPr>
          <a:xfrm>
            <a:off x="9936409" y="3186255"/>
            <a:ext cx="0" cy="176738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ttore diritto 220">
            <a:extLst>
              <a:ext uri="{FF2B5EF4-FFF2-40B4-BE49-F238E27FC236}">
                <a16:creationId xmlns:a16="http://schemas.microsoft.com/office/drawing/2014/main" id="{C730509D-1928-4EC5-82F3-332105C58F14}"/>
              </a:ext>
            </a:extLst>
          </p:cNvPr>
          <p:cNvCxnSpPr>
            <a:cxnSpLocks/>
          </p:cNvCxnSpPr>
          <p:nvPr/>
        </p:nvCxnSpPr>
        <p:spPr>
          <a:xfrm>
            <a:off x="8198204" y="2725439"/>
            <a:ext cx="0" cy="632543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0D037F8E-A765-4B3F-A58F-52039AA58ED5}"/>
              </a:ext>
            </a:extLst>
          </p:cNvPr>
          <p:cNvCxnSpPr>
            <a:cxnSpLocks/>
          </p:cNvCxnSpPr>
          <p:nvPr/>
        </p:nvCxnSpPr>
        <p:spPr>
          <a:xfrm>
            <a:off x="9440237" y="1568375"/>
            <a:ext cx="0" cy="1790898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id="{016AC73D-16F7-4307-8416-2E2022B0663D}"/>
              </a:ext>
            </a:extLst>
          </p:cNvPr>
          <p:cNvCxnSpPr>
            <a:cxnSpLocks/>
          </p:cNvCxnSpPr>
          <p:nvPr/>
        </p:nvCxnSpPr>
        <p:spPr>
          <a:xfrm>
            <a:off x="9190705" y="2494772"/>
            <a:ext cx="0" cy="3790611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4" name="Gruppo 223">
            <a:extLst>
              <a:ext uri="{FF2B5EF4-FFF2-40B4-BE49-F238E27FC236}">
                <a16:creationId xmlns:a16="http://schemas.microsoft.com/office/drawing/2014/main" id="{29B32319-77FA-48CA-BC23-30E6E438A3C9}"/>
              </a:ext>
            </a:extLst>
          </p:cNvPr>
          <p:cNvGrpSpPr/>
          <p:nvPr/>
        </p:nvGrpSpPr>
        <p:grpSpPr>
          <a:xfrm rot="900000">
            <a:off x="8293565" y="1535892"/>
            <a:ext cx="1846965" cy="1549437"/>
            <a:chOff x="8370808" y="1535410"/>
            <a:chExt cx="1846965" cy="1549437"/>
          </a:xfrm>
        </p:grpSpPr>
        <p:sp>
          <p:nvSpPr>
            <p:cNvPr id="225" name="Triangolo isoscele 224">
              <a:extLst>
                <a:ext uri="{FF2B5EF4-FFF2-40B4-BE49-F238E27FC236}">
                  <a16:creationId xmlns:a16="http://schemas.microsoft.com/office/drawing/2014/main" id="{EE98F666-2274-4A47-9D59-B54DD3A58311}"/>
                </a:ext>
              </a:extLst>
            </p:cNvPr>
            <p:cNvSpPr/>
            <p:nvPr/>
          </p:nvSpPr>
          <p:spPr>
            <a:xfrm>
              <a:off x="8417773" y="1535410"/>
              <a:ext cx="1800000" cy="1440000"/>
            </a:xfrm>
            <a:prstGeom prst="triangle">
              <a:avLst/>
            </a:prstGeom>
            <a:noFill/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26" name="Connettore diritto 225">
              <a:extLst>
                <a:ext uri="{FF2B5EF4-FFF2-40B4-BE49-F238E27FC236}">
                  <a16:creationId xmlns:a16="http://schemas.microsoft.com/office/drawing/2014/main" id="{DCFBBDD5-32AB-4B6C-8FC5-7D1FB442879A}"/>
                </a:ext>
              </a:extLst>
            </p:cNvPr>
            <p:cNvCxnSpPr>
              <a:cxnSpLocks/>
            </p:cNvCxnSpPr>
            <p:nvPr/>
          </p:nvCxnSpPr>
          <p:spPr>
            <a:xfrm rot="20700000" flipV="1">
              <a:off x="8370808" y="2618691"/>
              <a:ext cx="997408" cy="231598"/>
            </a:xfrm>
            <a:prstGeom prst="line">
              <a:avLst/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Connettore diritto 226">
              <a:extLst>
                <a:ext uri="{FF2B5EF4-FFF2-40B4-BE49-F238E27FC236}">
                  <a16:creationId xmlns:a16="http://schemas.microsoft.com/office/drawing/2014/main" id="{AD1AD3D4-4B1D-4A77-B65D-346CC2016AA4}"/>
                </a:ext>
              </a:extLst>
            </p:cNvPr>
            <p:cNvCxnSpPr>
              <a:cxnSpLocks/>
            </p:cNvCxnSpPr>
            <p:nvPr/>
          </p:nvCxnSpPr>
          <p:spPr>
            <a:xfrm rot="20700000" flipH="1" flipV="1">
              <a:off x="9395380" y="2386919"/>
              <a:ext cx="746542" cy="697929"/>
            </a:xfrm>
            <a:prstGeom prst="line">
              <a:avLst/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Connettore diritto 227">
              <a:extLst>
                <a:ext uri="{FF2B5EF4-FFF2-40B4-BE49-F238E27FC236}">
                  <a16:creationId xmlns:a16="http://schemas.microsoft.com/office/drawing/2014/main" id="{D85EB7D9-AF81-4B84-BC32-18332477C80D}"/>
                </a:ext>
              </a:extLst>
            </p:cNvPr>
            <p:cNvCxnSpPr>
              <a:cxnSpLocks/>
              <a:stCxn id="225" idx="0"/>
            </p:cNvCxnSpPr>
            <p:nvPr/>
          </p:nvCxnSpPr>
          <p:spPr>
            <a:xfrm>
              <a:off x="9317776" y="1535418"/>
              <a:ext cx="0" cy="964116"/>
            </a:xfrm>
            <a:prstGeom prst="line">
              <a:avLst/>
            </a:prstGeom>
            <a:ln w="317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2A4312E0-88D9-4E39-955C-88151C6F82A2}"/>
              </a:ext>
            </a:extLst>
          </p:cNvPr>
          <p:cNvCxnSpPr>
            <a:cxnSpLocks/>
          </p:cNvCxnSpPr>
          <p:nvPr/>
        </p:nvCxnSpPr>
        <p:spPr>
          <a:xfrm>
            <a:off x="8198204" y="3353170"/>
            <a:ext cx="995518" cy="2926689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60B6861B-F996-4F01-87D5-7A3D98A033C7}"/>
              </a:ext>
            </a:extLst>
          </p:cNvPr>
          <p:cNvCxnSpPr>
            <a:cxnSpLocks/>
          </p:cNvCxnSpPr>
          <p:nvPr/>
        </p:nvCxnSpPr>
        <p:spPr>
          <a:xfrm flipH="1">
            <a:off x="9190705" y="3359273"/>
            <a:ext cx="246895" cy="2920586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nettore diritto 230">
            <a:extLst>
              <a:ext uri="{FF2B5EF4-FFF2-40B4-BE49-F238E27FC236}">
                <a16:creationId xmlns:a16="http://schemas.microsoft.com/office/drawing/2014/main" id="{31976104-1D7A-42A9-BBF7-555BE7C6B1DC}"/>
              </a:ext>
            </a:extLst>
          </p:cNvPr>
          <p:cNvCxnSpPr>
            <a:cxnSpLocks/>
          </p:cNvCxnSpPr>
          <p:nvPr/>
        </p:nvCxnSpPr>
        <p:spPr>
          <a:xfrm flipH="1">
            <a:off x="9190915" y="3355258"/>
            <a:ext cx="746267" cy="2931020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nettore diritto 283">
            <a:extLst>
              <a:ext uri="{FF2B5EF4-FFF2-40B4-BE49-F238E27FC236}">
                <a16:creationId xmlns:a16="http://schemas.microsoft.com/office/drawing/2014/main" id="{96ABA20F-E016-4A8B-9B03-FCC66C34F7FE}"/>
              </a:ext>
            </a:extLst>
          </p:cNvPr>
          <p:cNvCxnSpPr>
            <a:cxnSpLocks/>
            <a:stCxn id="225" idx="4"/>
          </p:cNvCxnSpPr>
          <p:nvPr/>
        </p:nvCxnSpPr>
        <p:spPr>
          <a:xfrm flipH="1" flipV="1">
            <a:off x="9349898" y="2643674"/>
            <a:ext cx="586978" cy="548564"/>
          </a:xfrm>
          <a:prstGeom prst="line">
            <a:avLst/>
          </a:prstGeom>
          <a:ln w="31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DAD809ED-606C-497B-9977-D01FCBB3EB0F}"/>
              </a:ext>
            </a:extLst>
          </p:cNvPr>
          <p:cNvCxnSpPr>
            <a:cxnSpLocks/>
          </p:cNvCxnSpPr>
          <p:nvPr/>
        </p:nvCxnSpPr>
        <p:spPr>
          <a:xfrm flipV="1">
            <a:off x="8295765" y="1824123"/>
            <a:ext cx="1073859" cy="88313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97FAE1FD-19F3-4446-BA04-7F03D9CAF725}"/>
              </a:ext>
            </a:extLst>
          </p:cNvPr>
          <p:cNvCxnSpPr>
            <a:cxnSpLocks/>
          </p:cNvCxnSpPr>
          <p:nvPr/>
        </p:nvCxnSpPr>
        <p:spPr>
          <a:xfrm>
            <a:off x="9369624" y="1824123"/>
            <a:ext cx="725216" cy="1515447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D3E68B12-62BF-4F6E-8743-FA7C06557EE0}"/>
              </a:ext>
            </a:extLst>
          </p:cNvPr>
          <p:cNvCxnSpPr>
            <a:cxnSpLocks/>
          </p:cNvCxnSpPr>
          <p:nvPr/>
        </p:nvCxnSpPr>
        <p:spPr>
          <a:xfrm>
            <a:off x="8302248" y="2707253"/>
            <a:ext cx="1791570" cy="632317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nettore diritto 203">
            <a:extLst>
              <a:ext uri="{FF2B5EF4-FFF2-40B4-BE49-F238E27FC236}">
                <a16:creationId xmlns:a16="http://schemas.microsoft.com/office/drawing/2014/main" id="{1959CB26-E6BA-4D10-B645-FC3C738367F5}"/>
              </a:ext>
            </a:extLst>
          </p:cNvPr>
          <p:cNvCxnSpPr>
            <a:cxnSpLocks/>
          </p:cNvCxnSpPr>
          <p:nvPr/>
        </p:nvCxnSpPr>
        <p:spPr>
          <a:xfrm>
            <a:off x="9243099" y="2305693"/>
            <a:ext cx="53301" cy="28701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Connettore diritto 329">
            <a:extLst>
              <a:ext uri="{FF2B5EF4-FFF2-40B4-BE49-F238E27FC236}">
                <a16:creationId xmlns:a16="http://schemas.microsoft.com/office/drawing/2014/main" id="{639929FD-8E67-4BDA-B6F5-1E71FDF15168}"/>
              </a:ext>
            </a:extLst>
          </p:cNvPr>
          <p:cNvCxnSpPr>
            <a:cxnSpLocks/>
          </p:cNvCxnSpPr>
          <p:nvPr/>
        </p:nvCxnSpPr>
        <p:spPr>
          <a:xfrm flipH="1">
            <a:off x="9055759" y="2305693"/>
            <a:ext cx="186640" cy="22224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Connettore diritto 331">
            <a:extLst>
              <a:ext uri="{FF2B5EF4-FFF2-40B4-BE49-F238E27FC236}">
                <a16:creationId xmlns:a16="http://schemas.microsoft.com/office/drawing/2014/main" id="{8121DC98-710A-468D-9466-2482ED79A9CD}"/>
              </a:ext>
            </a:extLst>
          </p:cNvPr>
          <p:cNvCxnSpPr>
            <a:cxnSpLocks/>
          </p:cNvCxnSpPr>
          <p:nvPr/>
        </p:nvCxnSpPr>
        <p:spPr>
          <a:xfrm>
            <a:off x="9055759" y="2527935"/>
            <a:ext cx="240641" cy="6477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Connettore diritto 342">
            <a:extLst>
              <a:ext uri="{FF2B5EF4-FFF2-40B4-BE49-F238E27FC236}">
                <a16:creationId xmlns:a16="http://schemas.microsoft.com/office/drawing/2014/main" id="{AA8D9502-6F42-455C-878D-AB4AF5263081}"/>
              </a:ext>
            </a:extLst>
          </p:cNvPr>
          <p:cNvCxnSpPr>
            <a:cxnSpLocks/>
          </p:cNvCxnSpPr>
          <p:nvPr/>
        </p:nvCxnSpPr>
        <p:spPr>
          <a:xfrm flipV="1">
            <a:off x="8302248" y="2754198"/>
            <a:ext cx="1786879" cy="892384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Connettore diritto 345">
            <a:extLst>
              <a:ext uri="{FF2B5EF4-FFF2-40B4-BE49-F238E27FC236}">
                <a16:creationId xmlns:a16="http://schemas.microsoft.com/office/drawing/2014/main" id="{860C24C2-6F97-4FE7-84CF-3BB5752C4C7B}"/>
              </a:ext>
            </a:extLst>
          </p:cNvPr>
          <p:cNvCxnSpPr>
            <a:cxnSpLocks/>
          </p:cNvCxnSpPr>
          <p:nvPr/>
        </p:nvCxnSpPr>
        <p:spPr>
          <a:xfrm>
            <a:off x="8302248" y="3646582"/>
            <a:ext cx="1067376" cy="479241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Connettore diritto 358">
            <a:extLst>
              <a:ext uri="{FF2B5EF4-FFF2-40B4-BE49-F238E27FC236}">
                <a16:creationId xmlns:a16="http://schemas.microsoft.com/office/drawing/2014/main" id="{3AB76D0D-7B5A-4577-A9FF-DD4D17E867EC}"/>
              </a:ext>
            </a:extLst>
          </p:cNvPr>
          <p:cNvCxnSpPr>
            <a:cxnSpLocks/>
          </p:cNvCxnSpPr>
          <p:nvPr/>
        </p:nvCxnSpPr>
        <p:spPr>
          <a:xfrm flipH="1">
            <a:off x="9373485" y="2753615"/>
            <a:ext cx="719810" cy="1372208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Connettore diritto 365">
            <a:extLst>
              <a:ext uri="{FF2B5EF4-FFF2-40B4-BE49-F238E27FC236}">
                <a16:creationId xmlns:a16="http://schemas.microsoft.com/office/drawing/2014/main" id="{67BC4630-A441-4055-B416-C6DBA033EE39}"/>
              </a:ext>
            </a:extLst>
          </p:cNvPr>
          <p:cNvCxnSpPr/>
          <p:nvPr/>
        </p:nvCxnSpPr>
        <p:spPr>
          <a:xfrm flipV="1">
            <a:off x="9059617" y="5644515"/>
            <a:ext cx="191674" cy="238329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Connettore diritto 367">
            <a:extLst>
              <a:ext uri="{FF2B5EF4-FFF2-40B4-BE49-F238E27FC236}">
                <a16:creationId xmlns:a16="http://schemas.microsoft.com/office/drawing/2014/main" id="{0650393A-B6EE-4FB3-A9E8-1ECEC613E5F3}"/>
              </a:ext>
            </a:extLst>
          </p:cNvPr>
          <p:cNvCxnSpPr/>
          <p:nvPr/>
        </p:nvCxnSpPr>
        <p:spPr>
          <a:xfrm>
            <a:off x="9055759" y="5882844"/>
            <a:ext cx="240641" cy="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Connettore diritto 369">
            <a:extLst>
              <a:ext uri="{FF2B5EF4-FFF2-40B4-BE49-F238E27FC236}">
                <a16:creationId xmlns:a16="http://schemas.microsoft.com/office/drawing/2014/main" id="{0F2E096A-EBA6-479F-A9CF-709D07021694}"/>
              </a:ext>
            </a:extLst>
          </p:cNvPr>
          <p:cNvCxnSpPr/>
          <p:nvPr/>
        </p:nvCxnSpPr>
        <p:spPr>
          <a:xfrm flipH="1" flipV="1">
            <a:off x="9247433" y="5644515"/>
            <a:ext cx="48967" cy="238329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nettore diritto 258">
            <a:extLst>
              <a:ext uri="{FF2B5EF4-FFF2-40B4-BE49-F238E27FC236}">
                <a16:creationId xmlns:a16="http://schemas.microsoft.com/office/drawing/2014/main" id="{FB4F66C6-E1D1-46ED-98C8-A4D9B7C1546B}"/>
              </a:ext>
            </a:extLst>
          </p:cNvPr>
          <p:cNvCxnSpPr>
            <a:cxnSpLocks/>
          </p:cNvCxnSpPr>
          <p:nvPr/>
        </p:nvCxnSpPr>
        <p:spPr>
          <a:xfrm flipH="1" flipV="1">
            <a:off x="6350116" y="431365"/>
            <a:ext cx="1253251" cy="29176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itolo 246">
            <a:extLst>
              <a:ext uri="{FF2B5EF4-FFF2-40B4-BE49-F238E27FC236}">
                <a16:creationId xmlns:a16="http://schemas.microsoft.com/office/drawing/2014/main" id="{8B6D3513-8EAB-4950-8D70-305E191B3D87}"/>
              </a:ext>
            </a:extLst>
          </p:cNvPr>
          <p:cNvSpPr txBox="1">
            <a:spLocks/>
          </p:cNvSpPr>
          <p:nvPr/>
        </p:nvSpPr>
        <p:spPr>
          <a:xfrm>
            <a:off x="319138" y="2028316"/>
            <a:ext cx="4647722" cy="5765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1400" dirty="0"/>
          </a:p>
        </p:txBody>
      </p:sp>
      <p:sp>
        <p:nvSpPr>
          <p:cNvPr id="7" name="Titolo 6">
            <a:extLst>
              <a:ext uri="{FF2B5EF4-FFF2-40B4-BE49-F238E27FC236}">
                <a16:creationId xmlns:a16="http://schemas.microsoft.com/office/drawing/2014/main" id="{FB7238D5-7120-4FC0-A5A3-00BF2C7CD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6" y="500479"/>
            <a:ext cx="4050985" cy="667094"/>
          </a:xfrm>
        </p:spPr>
        <p:txBody>
          <a:bodyPr>
            <a:noAutofit/>
          </a:bodyPr>
          <a:lstStyle/>
          <a:p>
            <a:r>
              <a:rPr lang="it-IT" sz="1800" dirty="0">
                <a:latin typeface="Comic Sans MS" panose="030F0702030302020204" pitchFamily="66" charset="0"/>
              </a:rPr>
              <a:t>Poligoni di sezione delle facce alte del prisma con le piramidi a base  quadrata e triangolare</a:t>
            </a:r>
            <a:endParaRPr lang="it-IT" sz="1800" dirty="0"/>
          </a:p>
        </p:txBody>
      </p: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0A75CE9A-3CE4-450D-9760-4022EE6DA5DF}"/>
              </a:ext>
            </a:extLst>
          </p:cNvPr>
          <p:cNvSpPr txBox="1"/>
          <p:nvPr/>
        </p:nvSpPr>
        <p:spPr>
          <a:xfrm>
            <a:off x="35572" y="1671252"/>
            <a:ext cx="3969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Poligono di sezione </a:t>
            </a:r>
            <a:r>
              <a:rPr lang="it-IT" sz="1400" dirty="0">
                <a:latin typeface="Comic Sans MS" panose="030F0702030302020204" pitchFamily="66" charset="0"/>
              </a:rPr>
              <a:t>della 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faccia anteriore alta del prisma</a:t>
            </a:r>
            <a:r>
              <a:rPr lang="it-IT" sz="1400" dirty="0">
                <a:latin typeface="Comic Sans MS" panose="030F0702030302020204" pitchFamily="66" charset="0"/>
              </a:rPr>
              <a:t> con </a:t>
            </a:r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piramide quadrata</a:t>
            </a:r>
          </a:p>
        </p:txBody>
      </p:sp>
      <p:sp>
        <p:nvSpPr>
          <p:cNvPr id="121" name="CasellaDiTesto 120">
            <a:extLst>
              <a:ext uri="{FF2B5EF4-FFF2-40B4-BE49-F238E27FC236}">
                <a16:creationId xmlns:a16="http://schemas.microsoft.com/office/drawing/2014/main" id="{4D532F9C-7D8B-4F96-9B02-92933CA37FE2}"/>
              </a:ext>
            </a:extLst>
          </p:cNvPr>
          <p:cNvSpPr txBox="1"/>
          <p:nvPr/>
        </p:nvSpPr>
        <p:spPr>
          <a:xfrm>
            <a:off x="24797" y="2348961"/>
            <a:ext cx="3969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Poligono di sezione</a:t>
            </a:r>
            <a:r>
              <a:rPr lang="it-IT" sz="1400" dirty="0">
                <a:latin typeface="Comic Sans MS" panose="030F0702030302020204" pitchFamily="66" charset="0"/>
              </a:rPr>
              <a:t> della 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faccia posteriore alta del prisma</a:t>
            </a:r>
            <a:r>
              <a:rPr lang="it-IT" sz="1400" dirty="0">
                <a:latin typeface="Comic Sans MS" panose="030F0702030302020204" pitchFamily="66" charset="0"/>
              </a:rPr>
              <a:t> con </a:t>
            </a:r>
            <a:r>
              <a:rPr lang="it-IT" sz="1400" dirty="0">
                <a:solidFill>
                  <a:schemeClr val="accent6"/>
                </a:solidFill>
                <a:latin typeface="Comic Sans MS" panose="030F0702030302020204" pitchFamily="66" charset="0"/>
              </a:rPr>
              <a:t>piramide quadrata</a:t>
            </a:r>
          </a:p>
        </p:txBody>
      </p:sp>
      <p:sp>
        <p:nvSpPr>
          <p:cNvPr id="122" name="CasellaDiTesto 121">
            <a:extLst>
              <a:ext uri="{FF2B5EF4-FFF2-40B4-BE49-F238E27FC236}">
                <a16:creationId xmlns:a16="http://schemas.microsoft.com/office/drawing/2014/main" id="{797B9483-C573-4D69-939A-9EAEDC7D34DC}"/>
              </a:ext>
            </a:extLst>
          </p:cNvPr>
          <p:cNvSpPr txBox="1"/>
          <p:nvPr/>
        </p:nvSpPr>
        <p:spPr>
          <a:xfrm>
            <a:off x="66156" y="4395025"/>
            <a:ext cx="3969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Poligono di sezione </a:t>
            </a:r>
            <a:r>
              <a:rPr lang="it-IT" sz="1400" dirty="0">
                <a:latin typeface="Comic Sans MS" panose="030F0702030302020204" pitchFamily="66" charset="0"/>
              </a:rPr>
              <a:t>della 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faccia anteriore alta del prisma</a:t>
            </a:r>
            <a:r>
              <a:rPr lang="it-IT" sz="1400" dirty="0">
                <a:latin typeface="Comic Sans MS" panose="030F0702030302020204" pitchFamily="66" charset="0"/>
              </a:rPr>
              <a:t> con 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piramide triangolare</a:t>
            </a:r>
          </a:p>
        </p:txBody>
      </p:sp>
      <p:sp>
        <p:nvSpPr>
          <p:cNvPr id="123" name="CasellaDiTesto 122">
            <a:extLst>
              <a:ext uri="{FF2B5EF4-FFF2-40B4-BE49-F238E27FC236}">
                <a16:creationId xmlns:a16="http://schemas.microsoft.com/office/drawing/2014/main" id="{3E44B90A-E1C4-49DF-8932-DEBE86E76639}"/>
              </a:ext>
            </a:extLst>
          </p:cNvPr>
          <p:cNvSpPr txBox="1"/>
          <p:nvPr/>
        </p:nvSpPr>
        <p:spPr>
          <a:xfrm>
            <a:off x="55381" y="5072734"/>
            <a:ext cx="3969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Poligono di sezione</a:t>
            </a:r>
            <a:r>
              <a:rPr lang="it-IT" sz="1400" dirty="0">
                <a:latin typeface="Comic Sans MS" panose="030F0702030302020204" pitchFamily="66" charset="0"/>
              </a:rPr>
              <a:t> della 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faccia posteriore alta del prisma</a:t>
            </a:r>
            <a:r>
              <a:rPr lang="it-IT" sz="1400" dirty="0">
                <a:latin typeface="Comic Sans MS" panose="030F0702030302020204" pitchFamily="66" charset="0"/>
              </a:rPr>
              <a:t> con </a:t>
            </a:r>
            <a:r>
              <a:rPr lang="it-IT" sz="1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piramide triangolare</a:t>
            </a:r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2F913F06-7CA1-4556-95AC-7702EC2C5427}"/>
              </a:ext>
            </a:extLst>
          </p:cNvPr>
          <p:cNvCxnSpPr>
            <a:cxnSpLocks/>
          </p:cNvCxnSpPr>
          <p:nvPr/>
        </p:nvCxnSpPr>
        <p:spPr>
          <a:xfrm>
            <a:off x="6349717" y="2040404"/>
            <a:ext cx="0" cy="254947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29459DC5-B93F-4A47-978F-71C03965819C}"/>
              </a:ext>
            </a:extLst>
          </p:cNvPr>
          <p:cNvCxnSpPr>
            <a:cxnSpLocks/>
          </p:cNvCxnSpPr>
          <p:nvPr/>
        </p:nvCxnSpPr>
        <p:spPr>
          <a:xfrm>
            <a:off x="8302248" y="2692068"/>
            <a:ext cx="0" cy="95451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D80C6D17-2047-4E96-829A-1365639C3FCF}"/>
              </a:ext>
            </a:extLst>
          </p:cNvPr>
          <p:cNvCxnSpPr>
            <a:cxnSpLocks/>
          </p:cNvCxnSpPr>
          <p:nvPr/>
        </p:nvCxnSpPr>
        <p:spPr>
          <a:xfrm>
            <a:off x="10091871" y="2760573"/>
            <a:ext cx="0" cy="59740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A1F18640-7171-4D69-AF96-95D0F2BA81D7}"/>
              </a:ext>
            </a:extLst>
          </p:cNvPr>
          <p:cNvCxnSpPr>
            <a:cxnSpLocks/>
          </p:cNvCxnSpPr>
          <p:nvPr/>
        </p:nvCxnSpPr>
        <p:spPr>
          <a:xfrm>
            <a:off x="9369624" y="1824123"/>
            <a:ext cx="0" cy="22924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E042461E-4380-4E1A-81B8-4448420557BB}"/>
              </a:ext>
            </a:extLst>
          </p:cNvPr>
          <p:cNvCxnSpPr>
            <a:cxnSpLocks/>
          </p:cNvCxnSpPr>
          <p:nvPr/>
        </p:nvCxnSpPr>
        <p:spPr>
          <a:xfrm>
            <a:off x="9057926" y="2527935"/>
            <a:ext cx="0" cy="335490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CF13283F-0909-4981-B754-A3E2347398F3}"/>
              </a:ext>
            </a:extLst>
          </p:cNvPr>
          <p:cNvCxnSpPr>
            <a:cxnSpLocks/>
          </p:cNvCxnSpPr>
          <p:nvPr/>
        </p:nvCxnSpPr>
        <p:spPr>
          <a:xfrm>
            <a:off x="9243099" y="2305693"/>
            <a:ext cx="0" cy="335622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1ED16BF5-F2FE-4032-BCFB-A6A4F46C9799}"/>
              </a:ext>
            </a:extLst>
          </p:cNvPr>
          <p:cNvCxnSpPr>
            <a:cxnSpLocks/>
          </p:cNvCxnSpPr>
          <p:nvPr/>
        </p:nvCxnSpPr>
        <p:spPr>
          <a:xfrm>
            <a:off x="9296400" y="2589291"/>
            <a:ext cx="0" cy="32935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935C5964-22FB-4B36-876A-0227BAE3EB35}"/>
              </a:ext>
            </a:extLst>
          </p:cNvPr>
          <p:cNvSpPr txBox="1"/>
          <p:nvPr/>
        </p:nvSpPr>
        <p:spPr>
          <a:xfrm>
            <a:off x="9456999" y="6204642"/>
            <a:ext cx="2640068" cy="307777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Triangolo di sezione virtuale</a:t>
            </a:r>
          </a:p>
        </p:txBody>
      </p:sp>
      <p:cxnSp>
        <p:nvCxnSpPr>
          <p:cNvPr id="100" name="Connettore 2 99">
            <a:extLst>
              <a:ext uri="{FF2B5EF4-FFF2-40B4-BE49-F238E27FC236}">
                <a16:creationId xmlns:a16="http://schemas.microsoft.com/office/drawing/2014/main" id="{ABA65B46-0AC7-43A2-AFDF-489E65E2CBD9}"/>
              </a:ext>
            </a:extLst>
          </p:cNvPr>
          <p:cNvCxnSpPr>
            <a:stCxn id="94" idx="0"/>
          </p:cNvCxnSpPr>
          <p:nvPr/>
        </p:nvCxnSpPr>
        <p:spPr>
          <a:xfrm flipH="1" flipV="1">
            <a:off x="9369624" y="5829192"/>
            <a:ext cx="1407409" cy="37545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Pulsante di azione: vuoto 11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6941189-C5A8-4366-ADAA-777DB0644953}"/>
              </a:ext>
            </a:extLst>
          </p:cNvPr>
          <p:cNvSpPr/>
          <p:nvPr/>
        </p:nvSpPr>
        <p:spPr>
          <a:xfrm>
            <a:off x="10812000" y="33312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Comic Sans MS" panose="030F0702030302020204" pitchFamily="66" charset="0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81905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/>
      <p:bldP spid="120" grpId="0"/>
      <p:bldP spid="121" grpId="0"/>
      <p:bldP spid="122" grpId="0"/>
      <p:bldP spid="123" grpId="0"/>
      <p:bldP spid="9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67">
            <a:extLst>
              <a:ext uri="{FF2B5EF4-FFF2-40B4-BE49-F238E27FC236}">
                <a16:creationId xmlns:a16="http://schemas.microsoft.com/office/drawing/2014/main" id="{E08030E2-13F3-4782-ACAD-B63DC340A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77098"/>
            <a:ext cx="2904016" cy="602742"/>
          </a:xfrm>
        </p:spPr>
        <p:txBody>
          <a:bodyPr>
            <a:noAutofit/>
          </a:bodyPr>
          <a:lstStyle/>
          <a:p>
            <a:r>
              <a:rPr lang="it-IT" sz="2000" dirty="0">
                <a:latin typeface="Comic Sans MS" panose="030F0702030302020204" pitchFamily="66" charset="0"/>
              </a:rPr>
              <a:t>Composizione delle due piramidi e del prisma</a:t>
            </a:r>
            <a:endParaRPr lang="it-IT" sz="2000" dirty="0"/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136357E7-BBDA-4B83-8170-A135B5841072}"/>
              </a:ext>
            </a:extLst>
          </p:cNvPr>
          <p:cNvCxnSpPr>
            <a:cxnSpLocks/>
          </p:cNvCxnSpPr>
          <p:nvPr/>
        </p:nvCxnSpPr>
        <p:spPr>
          <a:xfrm>
            <a:off x="3639845" y="3358313"/>
            <a:ext cx="848066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B59E5C8-FC89-4F2A-ADC7-254CA833DD99}"/>
              </a:ext>
            </a:extLst>
          </p:cNvPr>
          <p:cNvSpPr txBox="1"/>
          <p:nvPr/>
        </p:nvSpPr>
        <p:spPr>
          <a:xfrm>
            <a:off x="12000" y="17995"/>
            <a:ext cx="12168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A FACCE  (1+2+3+4)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2208FAB9-A172-4C0E-AAA6-A6A2735341E8}"/>
              </a:ext>
            </a:extLst>
          </p:cNvPr>
          <p:cNvSpPr txBox="1"/>
          <p:nvPr/>
        </p:nvSpPr>
        <p:spPr>
          <a:xfrm>
            <a:off x="11760510" y="3117428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7912D557-E379-46CC-8934-CFBE55FB064D}"/>
              </a:ext>
            </a:extLst>
          </p:cNvPr>
          <p:cNvCxnSpPr>
            <a:cxnSpLocks/>
          </p:cNvCxnSpPr>
          <p:nvPr/>
        </p:nvCxnSpPr>
        <p:spPr>
          <a:xfrm>
            <a:off x="9938314" y="3196560"/>
            <a:ext cx="0" cy="164528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B0218FDF-7D08-428A-9E6D-5D24598E3756}"/>
              </a:ext>
            </a:extLst>
          </p:cNvPr>
          <p:cNvCxnSpPr>
            <a:cxnSpLocks/>
          </p:cNvCxnSpPr>
          <p:nvPr/>
        </p:nvCxnSpPr>
        <p:spPr>
          <a:xfrm flipV="1">
            <a:off x="4540589" y="3601383"/>
            <a:ext cx="6442459" cy="138613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5A09D84B-C55B-4FAA-B342-3ABD30EC66EC}"/>
              </a:ext>
            </a:extLst>
          </p:cNvPr>
          <p:cNvCxnSpPr>
            <a:cxnSpLocks/>
          </p:cNvCxnSpPr>
          <p:nvPr/>
        </p:nvCxnSpPr>
        <p:spPr>
          <a:xfrm flipV="1">
            <a:off x="4840920" y="4995272"/>
            <a:ext cx="6463116" cy="139720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14F6B676-DFA4-4F64-BD90-F57D3CD1F1C8}"/>
              </a:ext>
            </a:extLst>
          </p:cNvPr>
          <p:cNvCxnSpPr>
            <a:cxnSpLocks/>
          </p:cNvCxnSpPr>
          <p:nvPr/>
        </p:nvCxnSpPr>
        <p:spPr>
          <a:xfrm>
            <a:off x="4539182" y="4985803"/>
            <a:ext cx="305946" cy="141815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B84F3C86-86D7-42B5-BD74-548A559D2ED9}"/>
              </a:ext>
            </a:extLst>
          </p:cNvPr>
          <p:cNvCxnSpPr>
            <a:cxnSpLocks/>
          </p:cNvCxnSpPr>
          <p:nvPr/>
        </p:nvCxnSpPr>
        <p:spPr>
          <a:xfrm>
            <a:off x="10983453" y="3599307"/>
            <a:ext cx="306129" cy="141900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AA1EBD99-6D48-4ACE-B4DB-97464FA8C42F}"/>
              </a:ext>
            </a:extLst>
          </p:cNvPr>
          <p:cNvCxnSpPr>
            <a:cxnSpLocks/>
          </p:cNvCxnSpPr>
          <p:nvPr/>
        </p:nvCxnSpPr>
        <p:spPr>
          <a:xfrm flipV="1">
            <a:off x="10983048" y="2033003"/>
            <a:ext cx="0" cy="15663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193D4312-7FB5-41D5-8C70-FB4068D541C8}"/>
              </a:ext>
            </a:extLst>
          </p:cNvPr>
          <p:cNvCxnSpPr>
            <a:cxnSpLocks/>
          </p:cNvCxnSpPr>
          <p:nvPr/>
        </p:nvCxnSpPr>
        <p:spPr>
          <a:xfrm flipV="1">
            <a:off x="11135833" y="1129763"/>
            <a:ext cx="0" cy="31913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343AE17B-B884-4A5C-90F6-D201643E4D92}"/>
              </a:ext>
            </a:extLst>
          </p:cNvPr>
          <p:cNvCxnSpPr>
            <a:cxnSpLocks/>
          </p:cNvCxnSpPr>
          <p:nvPr/>
        </p:nvCxnSpPr>
        <p:spPr>
          <a:xfrm flipV="1">
            <a:off x="11283133" y="2025731"/>
            <a:ext cx="0" cy="29706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6046156D-66ED-4230-9053-7763390E4595}"/>
              </a:ext>
            </a:extLst>
          </p:cNvPr>
          <p:cNvCxnSpPr>
            <a:cxnSpLocks/>
          </p:cNvCxnSpPr>
          <p:nvPr/>
        </p:nvCxnSpPr>
        <p:spPr>
          <a:xfrm>
            <a:off x="4542269" y="2040404"/>
            <a:ext cx="0" cy="295672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614E1F57-84D8-4665-9216-3E3A8AD490FD}"/>
              </a:ext>
            </a:extLst>
          </p:cNvPr>
          <p:cNvCxnSpPr>
            <a:cxnSpLocks/>
          </p:cNvCxnSpPr>
          <p:nvPr/>
        </p:nvCxnSpPr>
        <p:spPr>
          <a:xfrm>
            <a:off x="4692349" y="1137164"/>
            <a:ext cx="0" cy="45545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7CB4C538-3EC1-4569-9C08-142BCD253914}"/>
              </a:ext>
            </a:extLst>
          </p:cNvPr>
          <p:cNvCxnSpPr>
            <a:cxnSpLocks/>
          </p:cNvCxnSpPr>
          <p:nvPr/>
        </p:nvCxnSpPr>
        <p:spPr>
          <a:xfrm>
            <a:off x="4842144" y="2033003"/>
            <a:ext cx="0" cy="43581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16FCE554-FA16-4702-A90A-DAF4075AC036}"/>
              </a:ext>
            </a:extLst>
          </p:cNvPr>
          <p:cNvCxnSpPr>
            <a:cxnSpLocks/>
          </p:cNvCxnSpPr>
          <p:nvPr/>
        </p:nvCxnSpPr>
        <p:spPr>
          <a:xfrm>
            <a:off x="4687765" y="1139164"/>
            <a:ext cx="15180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C37EF3D1-E4EA-4E94-AA24-24E8603A0BDB}"/>
              </a:ext>
            </a:extLst>
          </p:cNvPr>
          <p:cNvCxnSpPr/>
          <p:nvPr/>
        </p:nvCxnSpPr>
        <p:spPr>
          <a:xfrm>
            <a:off x="4691333" y="1137164"/>
            <a:ext cx="150811" cy="9032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8C2F8CE0-ECD5-44F9-93BD-DD05197031FE}"/>
              </a:ext>
            </a:extLst>
          </p:cNvPr>
          <p:cNvCxnSpPr/>
          <p:nvPr/>
        </p:nvCxnSpPr>
        <p:spPr>
          <a:xfrm>
            <a:off x="4540591" y="2033132"/>
            <a:ext cx="150811" cy="9032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74A9F351-A05B-43AE-9845-AD9119197395}"/>
              </a:ext>
            </a:extLst>
          </p:cNvPr>
          <p:cNvCxnSpPr>
            <a:cxnSpLocks/>
          </p:cNvCxnSpPr>
          <p:nvPr/>
        </p:nvCxnSpPr>
        <p:spPr>
          <a:xfrm flipH="1">
            <a:off x="4691334" y="2040404"/>
            <a:ext cx="149590" cy="8895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5ABC03AE-4063-4EAF-B256-F65F9C8EE63E}"/>
              </a:ext>
            </a:extLst>
          </p:cNvPr>
          <p:cNvCxnSpPr/>
          <p:nvPr/>
        </p:nvCxnSpPr>
        <p:spPr>
          <a:xfrm flipH="1">
            <a:off x="4540589" y="1146240"/>
            <a:ext cx="150811" cy="8968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7FDD7A89-6C39-47BC-A594-09077118A134}"/>
              </a:ext>
            </a:extLst>
          </p:cNvPr>
          <p:cNvCxnSpPr/>
          <p:nvPr/>
        </p:nvCxnSpPr>
        <p:spPr>
          <a:xfrm>
            <a:off x="11135587" y="1129763"/>
            <a:ext cx="150811" cy="9032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E28AC9D5-D0DB-42BA-8C4F-3754C6C0CB83}"/>
              </a:ext>
            </a:extLst>
          </p:cNvPr>
          <p:cNvCxnSpPr/>
          <p:nvPr/>
        </p:nvCxnSpPr>
        <p:spPr>
          <a:xfrm>
            <a:off x="10984845" y="2025731"/>
            <a:ext cx="150811" cy="903240"/>
          </a:xfrm>
          <a:prstGeom prst="line">
            <a:avLst/>
          </a:prstGeom>
          <a:ln w="31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F6F85276-10E2-49B1-AB73-48D55D5352BE}"/>
              </a:ext>
            </a:extLst>
          </p:cNvPr>
          <p:cNvCxnSpPr>
            <a:cxnSpLocks/>
          </p:cNvCxnSpPr>
          <p:nvPr/>
        </p:nvCxnSpPr>
        <p:spPr>
          <a:xfrm flipH="1">
            <a:off x="11134410" y="2040404"/>
            <a:ext cx="149523" cy="8891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AF831445-214E-4A06-8582-43315A0DDCC2}"/>
              </a:ext>
            </a:extLst>
          </p:cNvPr>
          <p:cNvCxnSpPr/>
          <p:nvPr/>
        </p:nvCxnSpPr>
        <p:spPr>
          <a:xfrm flipH="1">
            <a:off x="10984843" y="1138839"/>
            <a:ext cx="150811" cy="896832"/>
          </a:xfrm>
          <a:prstGeom prst="line">
            <a:avLst/>
          </a:prstGeom>
          <a:ln w="31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0DB0D7E4-0831-4C7F-8C53-4ABD703963E0}"/>
              </a:ext>
            </a:extLst>
          </p:cNvPr>
          <p:cNvCxnSpPr>
            <a:cxnSpLocks/>
          </p:cNvCxnSpPr>
          <p:nvPr/>
        </p:nvCxnSpPr>
        <p:spPr>
          <a:xfrm>
            <a:off x="4840924" y="2039093"/>
            <a:ext cx="6442209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ttangolo 42">
            <a:extLst>
              <a:ext uri="{FF2B5EF4-FFF2-40B4-BE49-F238E27FC236}">
                <a16:creationId xmlns:a16="http://schemas.microsoft.com/office/drawing/2014/main" id="{81EE1655-497C-4444-B72E-7DB4C3A9187C}"/>
              </a:ext>
            </a:extLst>
          </p:cNvPr>
          <p:cNvSpPr/>
          <p:nvPr/>
        </p:nvSpPr>
        <p:spPr>
          <a:xfrm rot="2100000">
            <a:off x="5450922" y="4308479"/>
            <a:ext cx="1800000" cy="1800000"/>
          </a:xfrm>
          <a:prstGeom prst="rect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BF564EA6-C9D1-4E7E-B717-7CB7989309B4}"/>
              </a:ext>
            </a:extLst>
          </p:cNvPr>
          <p:cNvCxnSpPr>
            <a:cxnSpLocks/>
          </p:cNvCxnSpPr>
          <p:nvPr/>
        </p:nvCxnSpPr>
        <p:spPr>
          <a:xfrm>
            <a:off x="6129182" y="3966900"/>
            <a:ext cx="440198" cy="249503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65873324-7824-402C-AF52-2C0CCD3C9129}"/>
              </a:ext>
            </a:extLst>
          </p:cNvPr>
          <p:cNvCxnSpPr>
            <a:cxnSpLocks/>
          </p:cNvCxnSpPr>
          <p:nvPr/>
        </p:nvCxnSpPr>
        <p:spPr>
          <a:xfrm flipV="1">
            <a:off x="6128129" y="3358312"/>
            <a:ext cx="0" cy="59671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D088CE70-3982-4B04-89C3-28A9408F4CAA}"/>
              </a:ext>
            </a:extLst>
          </p:cNvPr>
          <p:cNvCxnSpPr>
            <a:cxnSpLocks/>
          </p:cNvCxnSpPr>
          <p:nvPr/>
        </p:nvCxnSpPr>
        <p:spPr>
          <a:xfrm flipV="1">
            <a:off x="7603367" y="3358313"/>
            <a:ext cx="0" cy="163015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A481F632-41A3-44BA-BA34-AB4DD2AC3079}"/>
              </a:ext>
            </a:extLst>
          </p:cNvPr>
          <p:cNvCxnSpPr>
            <a:cxnSpLocks/>
          </p:cNvCxnSpPr>
          <p:nvPr/>
        </p:nvCxnSpPr>
        <p:spPr>
          <a:xfrm flipV="1">
            <a:off x="6573534" y="3358313"/>
            <a:ext cx="0" cy="31036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CC1A1F5C-8815-46C1-9C4F-226CC086EC9F}"/>
              </a:ext>
            </a:extLst>
          </p:cNvPr>
          <p:cNvCxnSpPr>
            <a:cxnSpLocks/>
          </p:cNvCxnSpPr>
          <p:nvPr/>
        </p:nvCxnSpPr>
        <p:spPr>
          <a:xfrm flipH="1" flipV="1">
            <a:off x="6347494" y="438069"/>
            <a:ext cx="296981" cy="69169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68E6132C-8830-4C89-87E8-4F3455992213}"/>
              </a:ext>
            </a:extLst>
          </p:cNvPr>
          <p:cNvCxnSpPr>
            <a:cxnSpLocks/>
          </p:cNvCxnSpPr>
          <p:nvPr/>
        </p:nvCxnSpPr>
        <p:spPr>
          <a:xfrm flipH="1" flipV="1">
            <a:off x="6350008" y="436627"/>
            <a:ext cx="92824" cy="121330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18B69FCC-2E3C-4E5A-9947-9CD4BCBF3BCA}"/>
              </a:ext>
            </a:extLst>
          </p:cNvPr>
          <p:cNvCxnSpPr/>
          <p:nvPr/>
        </p:nvCxnSpPr>
        <p:spPr>
          <a:xfrm flipV="1">
            <a:off x="5097465" y="3357982"/>
            <a:ext cx="0" cy="20729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7B8B1B8A-2D5A-4DE0-B8F5-8D0E6236596D}"/>
              </a:ext>
            </a:extLst>
          </p:cNvPr>
          <p:cNvCxnSpPr>
            <a:cxnSpLocks/>
          </p:cNvCxnSpPr>
          <p:nvPr/>
        </p:nvCxnSpPr>
        <p:spPr>
          <a:xfrm>
            <a:off x="6352447" y="4602347"/>
            <a:ext cx="1028257" cy="422517"/>
          </a:xfrm>
          <a:prstGeom prst="line">
            <a:avLst/>
          </a:prstGeom>
          <a:ln w="63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61DA7E77-118E-4169-8B60-0C4C7528D97A}"/>
              </a:ext>
            </a:extLst>
          </p:cNvPr>
          <p:cNvCxnSpPr>
            <a:cxnSpLocks/>
          </p:cNvCxnSpPr>
          <p:nvPr/>
        </p:nvCxnSpPr>
        <p:spPr>
          <a:xfrm>
            <a:off x="6337837" y="2040404"/>
            <a:ext cx="1040990" cy="802348"/>
          </a:xfrm>
          <a:prstGeom prst="line">
            <a:avLst/>
          </a:prstGeom>
          <a:ln w="31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EDCEE753-FCDE-47EA-95F1-49A8833E91C4}"/>
              </a:ext>
            </a:extLst>
          </p:cNvPr>
          <p:cNvCxnSpPr>
            <a:cxnSpLocks/>
          </p:cNvCxnSpPr>
          <p:nvPr/>
        </p:nvCxnSpPr>
        <p:spPr>
          <a:xfrm flipH="1">
            <a:off x="5359026" y="4643505"/>
            <a:ext cx="781481" cy="738343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DA49F455-AAC1-4801-9E65-12DCC981A7B5}"/>
              </a:ext>
            </a:extLst>
          </p:cNvPr>
          <p:cNvCxnSpPr>
            <a:cxnSpLocks/>
          </p:cNvCxnSpPr>
          <p:nvPr/>
        </p:nvCxnSpPr>
        <p:spPr>
          <a:xfrm flipH="1">
            <a:off x="5357037" y="2040404"/>
            <a:ext cx="790406" cy="699535"/>
          </a:xfrm>
          <a:prstGeom prst="line">
            <a:avLst/>
          </a:prstGeom>
          <a:ln w="31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94D5BE15-7697-4DEF-92EB-B770B9D47964}"/>
              </a:ext>
            </a:extLst>
          </p:cNvPr>
          <p:cNvCxnSpPr>
            <a:cxnSpLocks/>
          </p:cNvCxnSpPr>
          <p:nvPr/>
        </p:nvCxnSpPr>
        <p:spPr>
          <a:xfrm>
            <a:off x="5359024" y="5381848"/>
            <a:ext cx="94874" cy="141819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3A9F4667-19E7-48ED-8412-2B1EF77A9A77}"/>
              </a:ext>
            </a:extLst>
          </p:cNvPr>
          <p:cNvCxnSpPr>
            <a:cxnSpLocks/>
          </p:cNvCxnSpPr>
          <p:nvPr/>
        </p:nvCxnSpPr>
        <p:spPr>
          <a:xfrm>
            <a:off x="5361819" y="2739939"/>
            <a:ext cx="96533" cy="203061"/>
          </a:xfrm>
          <a:prstGeom prst="line">
            <a:avLst/>
          </a:prstGeom>
          <a:ln w="31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89EEBB24-B621-490C-B1E9-560BCF25846E}"/>
              </a:ext>
            </a:extLst>
          </p:cNvPr>
          <p:cNvCxnSpPr>
            <a:cxnSpLocks/>
          </p:cNvCxnSpPr>
          <p:nvPr/>
        </p:nvCxnSpPr>
        <p:spPr>
          <a:xfrm flipH="1">
            <a:off x="7354203" y="5024864"/>
            <a:ext cx="24624" cy="91904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CasellaDiTesto 103">
            <a:extLst>
              <a:ext uri="{FF2B5EF4-FFF2-40B4-BE49-F238E27FC236}">
                <a16:creationId xmlns:a16="http://schemas.microsoft.com/office/drawing/2014/main" id="{0080EB2F-1A08-4648-9749-0D89958FE1C5}"/>
              </a:ext>
            </a:extLst>
          </p:cNvPr>
          <p:cNvSpPr txBox="1"/>
          <p:nvPr/>
        </p:nvSpPr>
        <p:spPr>
          <a:xfrm>
            <a:off x="11760510" y="3117428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9B5D63AF-3322-4FDD-AF13-0E17E94E2A26}"/>
              </a:ext>
            </a:extLst>
          </p:cNvPr>
          <p:cNvCxnSpPr>
            <a:cxnSpLocks/>
          </p:cNvCxnSpPr>
          <p:nvPr/>
        </p:nvCxnSpPr>
        <p:spPr>
          <a:xfrm>
            <a:off x="6563502" y="1139164"/>
            <a:ext cx="4570908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437509EA-47E1-463B-9D88-BB925AD4D680}"/>
              </a:ext>
            </a:extLst>
          </p:cNvPr>
          <p:cNvCxnSpPr>
            <a:cxnSpLocks/>
          </p:cNvCxnSpPr>
          <p:nvPr/>
        </p:nvCxnSpPr>
        <p:spPr>
          <a:xfrm flipV="1">
            <a:off x="6128129" y="3358312"/>
            <a:ext cx="0" cy="59671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7A3E2714-C6A8-426B-AF85-9FE147E06E1D}"/>
              </a:ext>
            </a:extLst>
          </p:cNvPr>
          <p:cNvCxnSpPr>
            <a:cxnSpLocks/>
          </p:cNvCxnSpPr>
          <p:nvPr/>
        </p:nvCxnSpPr>
        <p:spPr>
          <a:xfrm flipV="1">
            <a:off x="7603367" y="3358313"/>
            <a:ext cx="0" cy="163015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C2F9FB95-9CF3-47A5-80BA-E071A50E2AAD}"/>
              </a:ext>
            </a:extLst>
          </p:cNvPr>
          <p:cNvCxnSpPr>
            <a:cxnSpLocks/>
          </p:cNvCxnSpPr>
          <p:nvPr/>
        </p:nvCxnSpPr>
        <p:spPr>
          <a:xfrm flipV="1">
            <a:off x="6573534" y="3358313"/>
            <a:ext cx="0" cy="31036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8109E249-55B1-4520-97BF-F69D0F6B7C32}"/>
              </a:ext>
            </a:extLst>
          </p:cNvPr>
          <p:cNvCxnSpPr>
            <a:cxnSpLocks/>
          </p:cNvCxnSpPr>
          <p:nvPr/>
        </p:nvCxnSpPr>
        <p:spPr>
          <a:xfrm flipV="1">
            <a:off x="6046063" y="449383"/>
            <a:ext cx="299198" cy="69738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622E14B1-FF45-487F-A02B-09181673B3D1}"/>
              </a:ext>
            </a:extLst>
          </p:cNvPr>
          <p:cNvCxnSpPr/>
          <p:nvPr/>
        </p:nvCxnSpPr>
        <p:spPr>
          <a:xfrm flipV="1">
            <a:off x="5097465" y="3357982"/>
            <a:ext cx="0" cy="20729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9789DCAB-8302-4ADF-B199-B4CE8833BBEC}"/>
              </a:ext>
            </a:extLst>
          </p:cNvPr>
          <p:cNvCxnSpPr>
            <a:cxnSpLocks/>
          </p:cNvCxnSpPr>
          <p:nvPr/>
        </p:nvCxnSpPr>
        <p:spPr>
          <a:xfrm flipH="1" flipV="1">
            <a:off x="5460570" y="5523667"/>
            <a:ext cx="1029143" cy="421855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346F5CDF-16B4-42F9-93D7-84790D19D7BA}"/>
              </a:ext>
            </a:extLst>
          </p:cNvPr>
          <p:cNvCxnSpPr>
            <a:cxnSpLocks/>
          </p:cNvCxnSpPr>
          <p:nvPr/>
        </p:nvCxnSpPr>
        <p:spPr>
          <a:xfrm flipH="1">
            <a:off x="5452920" y="2153076"/>
            <a:ext cx="1033720" cy="78786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E027DE7E-F285-4B18-BBF1-AE96B1A118A5}"/>
              </a:ext>
            </a:extLst>
          </p:cNvPr>
          <p:cNvCxnSpPr>
            <a:cxnSpLocks/>
          </p:cNvCxnSpPr>
          <p:nvPr/>
        </p:nvCxnSpPr>
        <p:spPr>
          <a:xfrm flipV="1">
            <a:off x="6474058" y="5116768"/>
            <a:ext cx="876882" cy="82687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567765C2-77C9-4609-B926-4C19DFE4D376}"/>
              </a:ext>
            </a:extLst>
          </p:cNvPr>
          <p:cNvCxnSpPr>
            <a:cxnSpLocks/>
          </p:cNvCxnSpPr>
          <p:nvPr/>
        </p:nvCxnSpPr>
        <p:spPr>
          <a:xfrm>
            <a:off x="6490623" y="2161542"/>
            <a:ext cx="863580" cy="7690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04B7490F-B906-4C00-8A07-0C754EB48991}"/>
              </a:ext>
            </a:extLst>
          </p:cNvPr>
          <p:cNvCxnSpPr/>
          <p:nvPr/>
        </p:nvCxnSpPr>
        <p:spPr>
          <a:xfrm flipH="1">
            <a:off x="7354203" y="2842752"/>
            <a:ext cx="24624" cy="98190"/>
          </a:xfrm>
          <a:prstGeom prst="line">
            <a:avLst/>
          </a:prstGeom>
          <a:ln w="31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CasellaDiTesto 193">
            <a:extLst>
              <a:ext uri="{FF2B5EF4-FFF2-40B4-BE49-F238E27FC236}">
                <a16:creationId xmlns:a16="http://schemas.microsoft.com/office/drawing/2014/main" id="{62523743-FA9C-4D79-BE04-D22D302E0AB3}"/>
              </a:ext>
            </a:extLst>
          </p:cNvPr>
          <p:cNvSpPr txBox="1"/>
          <p:nvPr/>
        </p:nvSpPr>
        <p:spPr>
          <a:xfrm>
            <a:off x="11760510" y="3117428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51C0CC83-6171-46AC-95AE-6741C383572D}"/>
              </a:ext>
            </a:extLst>
          </p:cNvPr>
          <p:cNvCxnSpPr>
            <a:cxnSpLocks/>
          </p:cNvCxnSpPr>
          <p:nvPr/>
        </p:nvCxnSpPr>
        <p:spPr>
          <a:xfrm>
            <a:off x="7341127" y="2929407"/>
            <a:ext cx="3793283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id="{C74B7592-8961-4004-B4F9-40517CB99A8F}"/>
              </a:ext>
            </a:extLst>
          </p:cNvPr>
          <p:cNvCxnSpPr>
            <a:cxnSpLocks/>
          </p:cNvCxnSpPr>
          <p:nvPr/>
        </p:nvCxnSpPr>
        <p:spPr>
          <a:xfrm flipV="1">
            <a:off x="6128129" y="3358312"/>
            <a:ext cx="0" cy="59671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nettore diritto 234">
            <a:extLst>
              <a:ext uri="{FF2B5EF4-FFF2-40B4-BE49-F238E27FC236}">
                <a16:creationId xmlns:a16="http://schemas.microsoft.com/office/drawing/2014/main" id="{D96697B1-A1D0-42AD-B2DE-20D37EA6323E}"/>
              </a:ext>
            </a:extLst>
          </p:cNvPr>
          <p:cNvCxnSpPr>
            <a:cxnSpLocks/>
          </p:cNvCxnSpPr>
          <p:nvPr/>
        </p:nvCxnSpPr>
        <p:spPr>
          <a:xfrm flipV="1">
            <a:off x="7603367" y="3358313"/>
            <a:ext cx="0" cy="163015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nettore diritto 235">
            <a:extLst>
              <a:ext uri="{FF2B5EF4-FFF2-40B4-BE49-F238E27FC236}">
                <a16:creationId xmlns:a16="http://schemas.microsoft.com/office/drawing/2014/main" id="{206633C3-0FEE-46E1-9DF9-67717A686CAD}"/>
              </a:ext>
            </a:extLst>
          </p:cNvPr>
          <p:cNvCxnSpPr>
            <a:cxnSpLocks/>
          </p:cNvCxnSpPr>
          <p:nvPr/>
        </p:nvCxnSpPr>
        <p:spPr>
          <a:xfrm flipV="1">
            <a:off x="6573534" y="3358313"/>
            <a:ext cx="0" cy="310362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69468482-8EFD-4397-81DE-66842486B236}"/>
              </a:ext>
            </a:extLst>
          </p:cNvPr>
          <p:cNvCxnSpPr/>
          <p:nvPr/>
        </p:nvCxnSpPr>
        <p:spPr>
          <a:xfrm flipV="1">
            <a:off x="5097465" y="3357982"/>
            <a:ext cx="0" cy="20729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onnettore diritto 272">
            <a:extLst>
              <a:ext uri="{FF2B5EF4-FFF2-40B4-BE49-F238E27FC236}">
                <a16:creationId xmlns:a16="http://schemas.microsoft.com/office/drawing/2014/main" id="{1F6E3FE5-1087-427A-9841-5D1C78DD1E96}"/>
              </a:ext>
            </a:extLst>
          </p:cNvPr>
          <p:cNvCxnSpPr>
            <a:cxnSpLocks/>
          </p:cNvCxnSpPr>
          <p:nvPr/>
        </p:nvCxnSpPr>
        <p:spPr>
          <a:xfrm flipV="1">
            <a:off x="6569380" y="5145308"/>
            <a:ext cx="144935" cy="1368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nettore diritto 276">
            <a:extLst>
              <a:ext uri="{FF2B5EF4-FFF2-40B4-BE49-F238E27FC236}">
                <a16:creationId xmlns:a16="http://schemas.microsoft.com/office/drawing/2014/main" id="{D3131415-6F0D-4D8E-A6A8-6C061D96BAD8}"/>
              </a:ext>
            </a:extLst>
          </p:cNvPr>
          <p:cNvCxnSpPr>
            <a:cxnSpLocks/>
          </p:cNvCxnSpPr>
          <p:nvPr/>
        </p:nvCxnSpPr>
        <p:spPr>
          <a:xfrm flipH="1" flipV="1">
            <a:off x="6353925" y="4604065"/>
            <a:ext cx="362977" cy="54528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nettore diritto 280">
            <a:extLst>
              <a:ext uri="{FF2B5EF4-FFF2-40B4-BE49-F238E27FC236}">
                <a16:creationId xmlns:a16="http://schemas.microsoft.com/office/drawing/2014/main" id="{CED87271-D3E3-4146-8047-B14259056DEA}"/>
              </a:ext>
            </a:extLst>
          </p:cNvPr>
          <p:cNvCxnSpPr>
            <a:cxnSpLocks/>
          </p:cNvCxnSpPr>
          <p:nvPr/>
        </p:nvCxnSpPr>
        <p:spPr>
          <a:xfrm flipV="1">
            <a:off x="5961445" y="4648200"/>
            <a:ext cx="168170" cy="62871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nettore diritto 284">
            <a:extLst>
              <a:ext uri="{FF2B5EF4-FFF2-40B4-BE49-F238E27FC236}">
                <a16:creationId xmlns:a16="http://schemas.microsoft.com/office/drawing/2014/main" id="{8DF4E921-F256-4855-B04D-9A691C2144CA}"/>
              </a:ext>
            </a:extLst>
          </p:cNvPr>
          <p:cNvCxnSpPr>
            <a:cxnSpLocks/>
          </p:cNvCxnSpPr>
          <p:nvPr/>
        </p:nvCxnSpPr>
        <p:spPr>
          <a:xfrm flipH="1" flipV="1">
            <a:off x="5966386" y="5271272"/>
            <a:ext cx="234468" cy="9892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nettore diritto 293">
            <a:extLst>
              <a:ext uri="{FF2B5EF4-FFF2-40B4-BE49-F238E27FC236}">
                <a16:creationId xmlns:a16="http://schemas.microsoft.com/office/drawing/2014/main" id="{A80A4901-E621-43A5-8C37-B4D2E036F254}"/>
              </a:ext>
            </a:extLst>
          </p:cNvPr>
          <p:cNvCxnSpPr>
            <a:cxnSpLocks/>
          </p:cNvCxnSpPr>
          <p:nvPr/>
        </p:nvCxnSpPr>
        <p:spPr>
          <a:xfrm>
            <a:off x="5969310" y="1313923"/>
            <a:ext cx="162741" cy="728011"/>
          </a:xfrm>
          <a:prstGeom prst="line">
            <a:avLst/>
          </a:prstGeom>
          <a:ln w="31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nettore diritto 294">
            <a:extLst>
              <a:ext uri="{FF2B5EF4-FFF2-40B4-BE49-F238E27FC236}">
                <a16:creationId xmlns:a16="http://schemas.microsoft.com/office/drawing/2014/main" id="{C488D694-ACD8-4E26-A479-FABCB9DAE9F8}"/>
              </a:ext>
            </a:extLst>
          </p:cNvPr>
          <p:cNvCxnSpPr>
            <a:cxnSpLocks/>
          </p:cNvCxnSpPr>
          <p:nvPr/>
        </p:nvCxnSpPr>
        <p:spPr>
          <a:xfrm flipH="1">
            <a:off x="6351133" y="1283368"/>
            <a:ext cx="361961" cy="760906"/>
          </a:xfrm>
          <a:prstGeom prst="line">
            <a:avLst/>
          </a:prstGeom>
          <a:ln w="31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ttore diritto 295">
            <a:extLst>
              <a:ext uri="{FF2B5EF4-FFF2-40B4-BE49-F238E27FC236}">
                <a16:creationId xmlns:a16="http://schemas.microsoft.com/office/drawing/2014/main" id="{CB802A25-1BF3-46B4-9A99-D045CCD577BC}"/>
              </a:ext>
            </a:extLst>
          </p:cNvPr>
          <p:cNvCxnSpPr>
            <a:cxnSpLocks/>
          </p:cNvCxnSpPr>
          <p:nvPr/>
        </p:nvCxnSpPr>
        <p:spPr>
          <a:xfrm flipV="1">
            <a:off x="5968291" y="1139536"/>
            <a:ext cx="236832" cy="183852"/>
          </a:xfrm>
          <a:prstGeom prst="line">
            <a:avLst/>
          </a:prstGeom>
          <a:ln w="31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nettore diritto 296">
            <a:extLst>
              <a:ext uri="{FF2B5EF4-FFF2-40B4-BE49-F238E27FC236}">
                <a16:creationId xmlns:a16="http://schemas.microsoft.com/office/drawing/2014/main" id="{C2B5FBA0-7E10-4DFA-B220-23DAC240EC7B}"/>
              </a:ext>
            </a:extLst>
          </p:cNvPr>
          <p:cNvCxnSpPr>
            <a:cxnSpLocks/>
          </p:cNvCxnSpPr>
          <p:nvPr/>
        </p:nvCxnSpPr>
        <p:spPr>
          <a:xfrm>
            <a:off x="6548657" y="1136685"/>
            <a:ext cx="167849" cy="150570"/>
          </a:xfrm>
          <a:prstGeom prst="line">
            <a:avLst/>
          </a:prstGeom>
          <a:ln w="31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1" name="CasellaDiTesto 300">
            <a:extLst>
              <a:ext uri="{FF2B5EF4-FFF2-40B4-BE49-F238E27FC236}">
                <a16:creationId xmlns:a16="http://schemas.microsoft.com/office/drawing/2014/main" id="{D84ABAA3-FBFA-436C-A1D0-754425794012}"/>
              </a:ext>
            </a:extLst>
          </p:cNvPr>
          <p:cNvSpPr txBox="1"/>
          <p:nvPr/>
        </p:nvSpPr>
        <p:spPr>
          <a:xfrm>
            <a:off x="11760510" y="3117428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341" name="Connettore diritto 340">
            <a:extLst>
              <a:ext uri="{FF2B5EF4-FFF2-40B4-BE49-F238E27FC236}">
                <a16:creationId xmlns:a16="http://schemas.microsoft.com/office/drawing/2014/main" id="{F5287A0B-E8D1-4C48-A60E-6CD05D7FF3D4}"/>
              </a:ext>
            </a:extLst>
          </p:cNvPr>
          <p:cNvCxnSpPr>
            <a:cxnSpLocks/>
          </p:cNvCxnSpPr>
          <p:nvPr/>
        </p:nvCxnSpPr>
        <p:spPr>
          <a:xfrm flipV="1">
            <a:off x="6128129" y="3358312"/>
            <a:ext cx="0" cy="59671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Connettore diritto 341">
            <a:extLst>
              <a:ext uri="{FF2B5EF4-FFF2-40B4-BE49-F238E27FC236}">
                <a16:creationId xmlns:a16="http://schemas.microsoft.com/office/drawing/2014/main" id="{04E61876-A5F1-4C08-A293-661FF942AB1D}"/>
              </a:ext>
            </a:extLst>
          </p:cNvPr>
          <p:cNvCxnSpPr>
            <a:cxnSpLocks/>
          </p:cNvCxnSpPr>
          <p:nvPr/>
        </p:nvCxnSpPr>
        <p:spPr>
          <a:xfrm flipV="1">
            <a:off x="7603367" y="3358313"/>
            <a:ext cx="0" cy="163015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Connettore diritto 345">
            <a:extLst>
              <a:ext uri="{FF2B5EF4-FFF2-40B4-BE49-F238E27FC236}">
                <a16:creationId xmlns:a16="http://schemas.microsoft.com/office/drawing/2014/main" id="{6C64956A-6EAC-4C02-8CC6-94485B064A45}"/>
              </a:ext>
            </a:extLst>
          </p:cNvPr>
          <p:cNvCxnSpPr>
            <a:cxnSpLocks/>
          </p:cNvCxnSpPr>
          <p:nvPr/>
        </p:nvCxnSpPr>
        <p:spPr>
          <a:xfrm flipV="1">
            <a:off x="6126396" y="2362378"/>
            <a:ext cx="77424" cy="1018414"/>
          </a:xfrm>
          <a:prstGeom prst="line">
            <a:avLst/>
          </a:prstGeom>
          <a:ln w="3175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Connettore diritto 347">
            <a:extLst>
              <a:ext uri="{FF2B5EF4-FFF2-40B4-BE49-F238E27FC236}">
                <a16:creationId xmlns:a16="http://schemas.microsoft.com/office/drawing/2014/main" id="{D7F33696-CDCD-480C-9F12-40A70F591292}"/>
              </a:ext>
            </a:extLst>
          </p:cNvPr>
          <p:cNvCxnSpPr/>
          <p:nvPr/>
        </p:nvCxnSpPr>
        <p:spPr>
          <a:xfrm flipV="1">
            <a:off x="5097465" y="3357982"/>
            <a:ext cx="0" cy="207297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Connettore diritto 378">
            <a:extLst>
              <a:ext uri="{FF2B5EF4-FFF2-40B4-BE49-F238E27FC236}">
                <a16:creationId xmlns:a16="http://schemas.microsoft.com/office/drawing/2014/main" id="{58E12097-B38B-4D24-93C1-207294F2A5C4}"/>
              </a:ext>
            </a:extLst>
          </p:cNvPr>
          <p:cNvCxnSpPr>
            <a:cxnSpLocks/>
          </p:cNvCxnSpPr>
          <p:nvPr/>
        </p:nvCxnSpPr>
        <p:spPr>
          <a:xfrm flipH="1">
            <a:off x="6440806" y="5278635"/>
            <a:ext cx="123622" cy="4650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Connettore diritto 382">
            <a:extLst>
              <a:ext uri="{FF2B5EF4-FFF2-40B4-BE49-F238E27FC236}">
                <a16:creationId xmlns:a16="http://schemas.microsoft.com/office/drawing/2014/main" id="{1D9C3BB1-B29E-40B1-A2BA-126D5C9B4B5E}"/>
              </a:ext>
            </a:extLst>
          </p:cNvPr>
          <p:cNvCxnSpPr>
            <a:cxnSpLocks/>
          </p:cNvCxnSpPr>
          <p:nvPr/>
        </p:nvCxnSpPr>
        <p:spPr>
          <a:xfrm>
            <a:off x="6200796" y="5371270"/>
            <a:ext cx="245778" cy="36724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Connettore diritto 394">
            <a:extLst>
              <a:ext uri="{FF2B5EF4-FFF2-40B4-BE49-F238E27FC236}">
                <a16:creationId xmlns:a16="http://schemas.microsoft.com/office/drawing/2014/main" id="{777E6965-DA1F-496B-98E5-BF784C42D800}"/>
              </a:ext>
            </a:extLst>
          </p:cNvPr>
          <p:cNvCxnSpPr>
            <a:cxnSpLocks/>
          </p:cNvCxnSpPr>
          <p:nvPr/>
        </p:nvCxnSpPr>
        <p:spPr>
          <a:xfrm>
            <a:off x="6196983" y="1140618"/>
            <a:ext cx="243822" cy="50818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Connettore diritto 398">
            <a:extLst>
              <a:ext uri="{FF2B5EF4-FFF2-40B4-BE49-F238E27FC236}">
                <a16:creationId xmlns:a16="http://schemas.microsoft.com/office/drawing/2014/main" id="{A6C87FD9-5F3E-45D6-9F0F-BB6DA25BE2B4}"/>
              </a:ext>
            </a:extLst>
          </p:cNvPr>
          <p:cNvCxnSpPr>
            <a:cxnSpLocks/>
          </p:cNvCxnSpPr>
          <p:nvPr/>
        </p:nvCxnSpPr>
        <p:spPr>
          <a:xfrm flipH="1">
            <a:off x="6444447" y="1138523"/>
            <a:ext cx="116388" cy="51027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Connettore diritto 455">
            <a:extLst>
              <a:ext uri="{FF2B5EF4-FFF2-40B4-BE49-F238E27FC236}">
                <a16:creationId xmlns:a16="http://schemas.microsoft.com/office/drawing/2014/main" id="{374500FF-ACAA-493F-BAE4-FA21909BB52F}"/>
              </a:ext>
            </a:extLst>
          </p:cNvPr>
          <p:cNvCxnSpPr>
            <a:cxnSpLocks/>
          </p:cNvCxnSpPr>
          <p:nvPr/>
        </p:nvCxnSpPr>
        <p:spPr>
          <a:xfrm flipH="1">
            <a:off x="6392141" y="5162809"/>
            <a:ext cx="320952" cy="4567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Connettore diritto 457">
            <a:extLst>
              <a:ext uri="{FF2B5EF4-FFF2-40B4-BE49-F238E27FC236}">
                <a16:creationId xmlns:a16="http://schemas.microsoft.com/office/drawing/2014/main" id="{452F8CF6-F454-48A7-9CF2-8E52181BC24C}"/>
              </a:ext>
            </a:extLst>
          </p:cNvPr>
          <p:cNvCxnSpPr>
            <a:cxnSpLocks/>
          </p:cNvCxnSpPr>
          <p:nvPr/>
        </p:nvCxnSpPr>
        <p:spPr>
          <a:xfrm flipH="1">
            <a:off x="6352359" y="5188604"/>
            <a:ext cx="313973" cy="2450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Connettore diritto 459">
            <a:extLst>
              <a:ext uri="{FF2B5EF4-FFF2-40B4-BE49-F238E27FC236}">
                <a16:creationId xmlns:a16="http://schemas.microsoft.com/office/drawing/2014/main" id="{644E4322-EC53-4BCF-AF61-B98C1A803C7A}"/>
              </a:ext>
            </a:extLst>
          </p:cNvPr>
          <p:cNvCxnSpPr>
            <a:cxnSpLocks/>
          </p:cNvCxnSpPr>
          <p:nvPr/>
        </p:nvCxnSpPr>
        <p:spPr>
          <a:xfrm flipH="1">
            <a:off x="6355389" y="5215060"/>
            <a:ext cx="28871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Connettore diritto 461">
            <a:extLst>
              <a:ext uri="{FF2B5EF4-FFF2-40B4-BE49-F238E27FC236}">
                <a16:creationId xmlns:a16="http://schemas.microsoft.com/office/drawing/2014/main" id="{574E7B83-E0D2-490C-8960-B7B0A7E0ED83}"/>
              </a:ext>
            </a:extLst>
          </p:cNvPr>
          <p:cNvCxnSpPr>
            <a:cxnSpLocks/>
          </p:cNvCxnSpPr>
          <p:nvPr/>
        </p:nvCxnSpPr>
        <p:spPr>
          <a:xfrm flipH="1" flipV="1">
            <a:off x="6350922" y="5215551"/>
            <a:ext cx="278985" cy="1789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Connettore diritto 463">
            <a:extLst>
              <a:ext uri="{FF2B5EF4-FFF2-40B4-BE49-F238E27FC236}">
                <a16:creationId xmlns:a16="http://schemas.microsoft.com/office/drawing/2014/main" id="{1EEADB5A-DC9B-47F7-9A13-2F63346FD85E}"/>
              </a:ext>
            </a:extLst>
          </p:cNvPr>
          <p:cNvCxnSpPr>
            <a:cxnSpLocks/>
          </p:cNvCxnSpPr>
          <p:nvPr/>
        </p:nvCxnSpPr>
        <p:spPr>
          <a:xfrm flipH="1" flipV="1">
            <a:off x="6352232" y="5213212"/>
            <a:ext cx="256228" cy="3984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Connettore diritto 466">
            <a:extLst>
              <a:ext uri="{FF2B5EF4-FFF2-40B4-BE49-F238E27FC236}">
                <a16:creationId xmlns:a16="http://schemas.microsoft.com/office/drawing/2014/main" id="{73E62070-0E9C-49D3-8E7C-FBF85905991E}"/>
              </a:ext>
            </a:extLst>
          </p:cNvPr>
          <p:cNvCxnSpPr>
            <a:cxnSpLocks/>
          </p:cNvCxnSpPr>
          <p:nvPr/>
        </p:nvCxnSpPr>
        <p:spPr>
          <a:xfrm flipH="1" flipV="1">
            <a:off x="6347495" y="5215060"/>
            <a:ext cx="226038" cy="5648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Connettore diritto 468">
            <a:extLst>
              <a:ext uri="{FF2B5EF4-FFF2-40B4-BE49-F238E27FC236}">
                <a16:creationId xmlns:a16="http://schemas.microsoft.com/office/drawing/2014/main" id="{6621B024-4776-4CA3-A7E4-48D41275E370}"/>
              </a:ext>
            </a:extLst>
          </p:cNvPr>
          <p:cNvCxnSpPr>
            <a:cxnSpLocks/>
          </p:cNvCxnSpPr>
          <p:nvPr/>
        </p:nvCxnSpPr>
        <p:spPr>
          <a:xfrm flipH="1" flipV="1">
            <a:off x="6352261" y="5217499"/>
            <a:ext cx="211241" cy="7365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Connettore diritto 470">
            <a:extLst>
              <a:ext uri="{FF2B5EF4-FFF2-40B4-BE49-F238E27FC236}">
                <a16:creationId xmlns:a16="http://schemas.microsoft.com/office/drawing/2014/main" id="{E018A1F3-BDFC-4C9E-BF60-69774C5B36FE}"/>
              </a:ext>
            </a:extLst>
          </p:cNvPr>
          <p:cNvCxnSpPr>
            <a:cxnSpLocks/>
          </p:cNvCxnSpPr>
          <p:nvPr/>
        </p:nvCxnSpPr>
        <p:spPr>
          <a:xfrm flipH="1" flipV="1">
            <a:off x="6355388" y="5215512"/>
            <a:ext cx="199943" cy="9556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Connettore diritto 472">
            <a:extLst>
              <a:ext uri="{FF2B5EF4-FFF2-40B4-BE49-F238E27FC236}">
                <a16:creationId xmlns:a16="http://schemas.microsoft.com/office/drawing/2014/main" id="{679EDAF5-6BB6-4975-BBC1-33C4A993B497}"/>
              </a:ext>
            </a:extLst>
          </p:cNvPr>
          <p:cNvCxnSpPr>
            <a:cxnSpLocks/>
          </p:cNvCxnSpPr>
          <p:nvPr/>
        </p:nvCxnSpPr>
        <p:spPr>
          <a:xfrm flipH="1" flipV="1">
            <a:off x="6356693" y="5210918"/>
            <a:ext cx="186238" cy="11643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Connettore diritto 474">
            <a:extLst>
              <a:ext uri="{FF2B5EF4-FFF2-40B4-BE49-F238E27FC236}">
                <a16:creationId xmlns:a16="http://schemas.microsoft.com/office/drawing/2014/main" id="{F95BB5FA-83DD-49DE-B146-51FA57201209}"/>
              </a:ext>
            </a:extLst>
          </p:cNvPr>
          <p:cNvCxnSpPr>
            <a:cxnSpLocks/>
          </p:cNvCxnSpPr>
          <p:nvPr/>
        </p:nvCxnSpPr>
        <p:spPr>
          <a:xfrm flipH="1" flipV="1">
            <a:off x="6350392" y="5209577"/>
            <a:ext cx="192645" cy="15074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Connettore diritto 481">
            <a:extLst>
              <a:ext uri="{FF2B5EF4-FFF2-40B4-BE49-F238E27FC236}">
                <a16:creationId xmlns:a16="http://schemas.microsoft.com/office/drawing/2014/main" id="{F4A7E39E-1871-4F0F-A9C0-6D3394609045}"/>
              </a:ext>
            </a:extLst>
          </p:cNvPr>
          <p:cNvCxnSpPr>
            <a:cxnSpLocks/>
          </p:cNvCxnSpPr>
          <p:nvPr/>
        </p:nvCxnSpPr>
        <p:spPr>
          <a:xfrm flipH="1" flipV="1">
            <a:off x="6353730" y="5213027"/>
            <a:ext cx="185077" cy="18082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4" name="Connettore diritto 483">
            <a:extLst>
              <a:ext uri="{FF2B5EF4-FFF2-40B4-BE49-F238E27FC236}">
                <a16:creationId xmlns:a16="http://schemas.microsoft.com/office/drawing/2014/main" id="{FFF1621C-DD93-49F2-9134-9800CF511430}"/>
              </a:ext>
            </a:extLst>
          </p:cNvPr>
          <p:cNvCxnSpPr>
            <a:cxnSpLocks/>
          </p:cNvCxnSpPr>
          <p:nvPr/>
        </p:nvCxnSpPr>
        <p:spPr>
          <a:xfrm flipH="1" flipV="1">
            <a:off x="6354714" y="5207937"/>
            <a:ext cx="173635" cy="21055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Connettore diritto 486">
            <a:extLst>
              <a:ext uri="{FF2B5EF4-FFF2-40B4-BE49-F238E27FC236}">
                <a16:creationId xmlns:a16="http://schemas.microsoft.com/office/drawing/2014/main" id="{3116DC45-C02A-49E1-95E1-3626C9A859DA}"/>
              </a:ext>
            </a:extLst>
          </p:cNvPr>
          <p:cNvCxnSpPr>
            <a:cxnSpLocks/>
          </p:cNvCxnSpPr>
          <p:nvPr/>
        </p:nvCxnSpPr>
        <p:spPr>
          <a:xfrm flipH="1" flipV="1">
            <a:off x="6353642" y="5209861"/>
            <a:ext cx="161735" cy="2402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9" name="Connettore diritto 488">
            <a:extLst>
              <a:ext uri="{FF2B5EF4-FFF2-40B4-BE49-F238E27FC236}">
                <a16:creationId xmlns:a16="http://schemas.microsoft.com/office/drawing/2014/main" id="{95FCF201-71DA-40BA-AF4E-9FED9171ADD8}"/>
              </a:ext>
            </a:extLst>
          </p:cNvPr>
          <p:cNvCxnSpPr>
            <a:cxnSpLocks/>
          </p:cNvCxnSpPr>
          <p:nvPr/>
        </p:nvCxnSpPr>
        <p:spPr>
          <a:xfrm flipH="1" flipV="1">
            <a:off x="6354456" y="5213838"/>
            <a:ext cx="160250" cy="28888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Connettore diritto 491">
            <a:extLst>
              <a:ext uri="{FF2B5EF4-FFF2-40B4-BE49-F238E27FC236}">
                <a16:creationId xmlns:a16="http://schemas.microsoft.com/office/drawing/2014/main" id="{84BCE594-932A-4A53-AF60-E1B48FE124E0}"/>
              </a:ext>
            </a:extLst>
          </p:cNvPr>
          <p:cNvCxnSpPr>
            <a:cxnSpLocks/>
          </p:cNvCxnSpPr>
          <p:nvPr/>
        </p:nvCxnSpPr>
        <p:spPr>
          <a:xfrm flipH="1" flipV="1">
            <a:off x="6353090" y="5213714"/>
            <a:ext cx="145965" cy="32936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" name="Connettore diritto 507">
            <a:extLst>
              <a:ext uri="{FF2B5EF4-FFF2-40B4-BE49-F238E27FC236}">
                <a16:creationId xmlns:a16="http://schemas.microsoft.com/office/drawing/2014/main" id="{ADC011ED-DB37-46F1-824A-FF31350FDA9E}"/>
              </a:ext>
            </a:extLst>
          </p:cNvPr>
          <p:cNvCxnSpPr>
            <a:cxnSpLocks/>
          </p:cNvCxnSpPr>
          <p:nvPr/>
        </p:nvCxnSpPr>
        <p:spPr>
          <a:xfrm flipH="1" flipV="1">
            <a:off x="6351957" y="5205646"/>
            <a:ext cx="133613" cy="37055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Connettore diritto 509">
            <a:extLst>
              <a:ext uri="{FF2B5EF4-FFF2-40B4-BE49-F238E27FC236}">
                <a16:creationId xmlns:a16="http://schemas.microsoft.com/office/drawing/2014/main" id="{EC4FC13D-9CC3-4D1B-94C6-4EE787F2A91A}"/>
              </a:ext>
            </a:extLst>
          </p:cNvPr>
          <p:cNvCxnSpPr>
            <a:cxnSpLocks/>
          </p:cNvCxnSpPr>
          <p:nvPr/>
        </p:nvCxnSpPr>
        <p:spPr>
          <a:xfrm flipH="1" flipV="1">
            <a:off x="6351956" y="5202013"/>
            <a:ext cx="115311" cy="42465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" name="Connettore diritto 511">
            <a:extLst>
              <a:ext uri="{FF2B5EF4-FFF2-40B4-BE49-F238E27FC236}">
                <a16:creationId xmlns:a16="http://schemas.microsoft.com/office/drawing/2014/main" id="{549D8CED-B721-4BE9-A816-215712079A44}"/>
              </a:ext>
            </a:extLst>
          </p:cNvPr>
          <p:cNvCxnSpPr>
            <a:cxnSpLocks/>
          </p:cNvCxnSpPr>
          <p:nvPr/>
        </p:nvCxnSpPr>
        <p:spPr>
          <a:xfrm flipH="1" flipV="1">
            <a:off x="6351824" y="5206477"/>
            <a:ext cx="103142" cy="48239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3" name="Connettore diritto 482">
            <a:extLst>
              <a:ext uri="{FF2B5EF4-FFF2-40B4-BE49-F238E27FC236}">
                <a16:creationId xmlns:a16="http://schemas.microsoft.com/office/drawing/2014/main" id="{EAF66304-C076-4FFD-81BA-B211B09F0DE5}"/>
              </a:ext>
            </a:extLst>
          </p:cNvPr>
          <p:cNvCxnSpPr>
            <a:cxnSpLocks/>
          </p:cNvCxnSpPr>
          <p:nvPr/>
        </p:nvCxnSpPr>
        <p:spPr>
          <a:xfrm flipH="1" flipV="1">
            <a:off x="6528093" y="6031260"/>
            <a:ext cx="80367" cy="37735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Connettore diritto 490">
            <a:extLst>
              <a:ext uri="{FF2B5EF4-FFF2-40B4-BE49-F238E27FC236}">
                <a16:creationId xmlns:a16="http://schemas.microsoft.com/office/drawing/2014/main" id="{B09A9F2B-DD46-4091-86B9-F1507CA3508C}"/>
              </a:ext>
            </a:extLst>
          </p:cNvPr>
          <p:cNvCxnSpPr>
            <a:cxnSpLocks/>
          </p:cNvCxnSpPr>
          <p:nvPr/>
        </p:nvCxnSpPr>
        <p:spPr>
          <a:xfrm flipH="1" flipV="1">
            <a:off x="6580474" y="6008895"/>
            <a:ext cx="92890" cy="31761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5" name="Connettore diritto 494">
            <a:extLst>
              <a:ext uri="{FF2B5EF4-FFF2-40B4-BE49-F238E27FC236}">
                <a16:creationId xmlns:a16="http://schemas.microsoft.com/office/drawing/2014/main" id="{04F70150-4D96-4629-B574-35A8F409F7B9}"/>
              </a:ext>
            </a:extLst>
          </p:cNvPr>
          <p:cNvCxnSpPr>
            <a:cxnSpLocks/>
          </p:cNvCxnSpPr>
          <p:nvPr/>
        </p:nvCxnSpPr>
        <p:spPr>
          <a:xfrm flipH="1" flipV="1">
            <a:off x="6636539" y="6005387"/>
            <a:ext cx="86494" cy="24356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Connettore diritto 497">
            <a:extLst>
              <a:ext uri="{FF2B5EF4-FFF2-40B4-BE49-F238E27FC236}">
                <a16:creationId xmlns:a16="http://schemas.microsoft.com/office/drawing/2014/main" id="{822DF9B1-32B0-4E6B-99D9-6106654840FD}"/>
              </a:ext>
            </a:extLst>
          </p:cNvPr>
          <p:cNvCxnSpPr>
            <a:cxnSpLocks/>
          </p:cNvCxnSpPr>
          <p:nvPr/>
        </p:nvCxnSpPr>
        <p:spPr>
          <a:xfrm flipH="1" flipV="1">
            <a:off x="6699045" y="5985385"/>
            <a:ext cx="79500" cy="17943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Connettore diritto 500">
            <a:extLst>
              <a:ext uri="{FF2B5EF4-FFF2-40B4-BE49-F238E27FC236}">
                <a16:creationId xmlns:a16="http://schemas.microsoft.com/office/drawing/2014/main" id="{72A439B9-D6BC-41EB-9DFD-7DBDE03F5CAC}"/>
              </a:ext>
            </a:extLst>
          </p:cNvPr>
          <p:cNvCxnSpPr>
            <a:cxnSpLocks/>
          </p:cNvCxnSpPr>
          <p:nvPr/>
        </p:nvCxnSpPr>
        <p:spPr>
          <a:xfrm flipH="1" flipV="1">
            <a:off x="6771561" y="5971055"/>
            <a:ext cx="65548" cy="11874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Connettore diritto 503">
            <a:extLst>
              <a:ext uri="{FF2B5EF4-FFF2-40B4-BE49-F238E27FC236}">
                <a16:creationId xmlns:a16="http://schemas.microsoft.com/office/drawing/2014/main" id="{D05DA6FA-EF91-4109-92F4-36EDAF219A18}"/>
              </a:ext>
            </a:extLst>
          </p:cNvPr>
          <p:cNvCxnSpPr>
            <a:cxnSpLocks/>
          </p:cNvCxnSpPr>
          <p:nvPr/>
        </p:nvCxnSpPr>
        <p:spPr>
          <a:xfrm flipH="1" flipV="1">
            <a:off x="6859686" y="5956851"/>
            <a:ext cx="32059" cy="4792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" name="Connettore diritto 508">
            <a:extLst>
              <a:ext uri="{FF2B5EF4-FFF2-40B4-BE49-F238E27FC236}">
                <a16:creationId xmlns:a16="http://schemas.microsoft.com/office/drawing/2014/main" id="{AC0C79C3-E709-4C9C-BDC1-867916D550D0}"/>
              </a:ext>
            </a:extLst>
          </p:cNvPr>
          <p:cNvCxnSpPr/>
          <p:nvPr/>
        </p:nvCxnSpPr>
        <p:spPr>
          <a:xfrm>
            <a:off x="6162458" y="3979228"/>
            <a:ext cx="188675" cy="123240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" name="Connettore diritto 512">
            <a:extLst>
              <a:ext uri="{FF2B5EF4-FFF2-40B4-BE49-F238E27FC236}">
                <a16:creationId xmlns:a16="http://schemas.microsoft.com/office/drawing/2014/main" id="{8073055B-A1F4-470B-A610-7FDE6328E034}"/>
              </a:ext>
            </a:extLst>
          </p:cNvPr>
          <p:cNvCxnSpPr/>
          <p:nvPr/>
        </p:nvCxnSpPr>
        <p:spPr>
          <a:xfrm>
            <a:off x="6240228" y="4027985"/>
            <a:ext cx="114554" cy="119220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" name="Connettore diritto 514">
            <a:extLst>
              <a:ext uri="{FF2B5EF4-FFF2-40B4-BE49-F238E27FC236}">
                <a16:creationId xmlns:a16="http://schemas.microsoft.com/office/drawing/2014/main" id="{41C06C45-A601-4335-A15C-FE409C6CE37E}"/>
              </a:ext>
            </a:extLst>
          </p:cNvPr>
          <p:cNvCxnSpPr/>
          <p:nvPr/>
        </p:nvCxnSpPr>
        <p:spPr>
          <a:xfrm>
            <a:off x="6326470" y="4082770"/>
            <a:ext cx="25438" cy="113580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8" name="Connettore diritto 517">
            <a:extLst>
              <a:ext uri="{FF2B5EF4-FFF2-40B4-BE49-F238E27FC236}">
                <a16:creationId xmlns:a16="http://schemas.microsoft.com/office/drawing/2014/main" id="{2F1F195A-9CBE-491F-AC5A-C59DC6953438}"/>
              </a:ext>
            </a:extLst>
          </p:cNvPr>
          <p:cNvCxnSpPr>
            <a:cxnSpLocks/>
          </p:cNvCxnSpPr>
          <p:nvPr/>
        </p:nvCxnSpPr>
        <p:spPr>
          <a:xfrm flipH="1">
            <a:off x="6353311" y="4641609"/>
            <a:ext cx="23901" cy="57281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0" name="Connettore diritto 519">
            <a:extLst>
              <a:ext uri="{FF2B5EF4-FFF2-40B4-BE49-F238E27FC236}">
                <a16:creationId xmlns:a16="http://schemas.microsoft.com/office/drawing/2014/main" id="{CCDB053F-444B-4941-90B0-A22A42A40788}"/>
              </a:ext>
            </a:extLst>
          </p:cNvPr>
          <p:cNvCxnSpPr>
            <a:cxnSpLocks/>
          </p:cNvCxnSpPr>
          <p:nvPr/>
        </p:nvCxnSpPr>
        <p:spPr>
          <a:xfrm flipH="1">
            <a:off x="6358206" y="4697874"/>
            <a:ext cx="61852" cy="51408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2" name="Connettore diritto 521">
            <a:extLst>
              <a:ext uri="{FF2B5EF4-FFF2-40B4-BE49-F238E27FC236}">
                <a16:creationId xmlns:a16="http://schemas.microsoft.com/office/drawing/2014/main" id="{D2B5550E-B268-4F99-AD49-0DFB48C1F8B1}"/>
              </a:ext>
            </a:extLst>
          </p:cNvPr>
          <p:cNvCxnSpPr>
            <a:cxnSpLocks/>
          </p:cNvCxnSpPr>
          <p:nvPr/>
        </p:nvCxnSpPr>
        <p:spPr>
          <a:xfrm flipH="1">
            <a:off x="6348551" y="4738840"/>
            <a:ext cx="106415" cy="47688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4" name="Connettore diritto 523">
            <a:extLst>
              <a:ext uri="{FF2B5EF4-FFF2-40B4-BE49-F238E27FC236}">
                <a16:creationId xmlns:a16="http://schemas.microsoft.com/office/drawing/2014/main" id="{FF1B6331-A078-4CB0-9DF0-6685B9C17B8B}"/>
              </a:ext>
            </a:extLst>
          </p:cNvPr>
          <p:cNvCxnSpPr>
            <a:cxnSpLocks/>
          </p:cNvCxnSpPr>
          <p:nvPr/>
        </p:nvCxnSpPr>
        <p:spPr>
          <a:xfrm flipH="1">
            <a:off x="6353925" y="4808213"/>
            <a:ext cx="130284" cy="39972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6" name="Connettore diritto 525">
            <a:extLst>
              <a:ext uri="{FF2B5EF4-FFF2-40B4-BE49-F238E27FC236}">
                <a16:creationId xmlns:a16="http://schemas.microsoft.com/office/drawing/2014/main" id="{BC82A181-8B91-487C-9DFC-758BD9D79014}"/>
              </a:ext>
            </a:extLst>
          </p:cNvPr>
          <p:cNvCxnSpPr>
            <a:cxnSpLocks/>
          </p:cNvCxnSpPr>
          <p:nvPr/>
        </p:nvCxnSpPr>
        <p:spPr>
          <a:xfrm flipH="1">
            <a:off x="6351837" y="4838256"/>
            <a:ext cx="163432" cy="36474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1" name="Connettore diritto 530">
            <a:extLst>
              <a:ext uri="{FF2B5EF4-FFF2-40B4-BE49-F238E27FC236}">
                <a16:creationId xmlns:a16="http://schemas.microsoft.com/office/drawing/2014/main" id="{AE17023D-EB6F-4EB0-8060-58B05B8C08D4}"/>
              </a:ext>
            </a:extLst>
          </p:cNvPr>
          <p:cNvCxnSpPr>
            <a:cxnSpLocks/>
          </p:cNvCxnSpPr>
          <p:nvPr/>
        </p:nvCxnSpPr>
        <p:spPr>
          <a:xfrm flipH="1">
            <a:off x="6354100" y="4950691"/>
            <a:ext cx="236976" cy="26150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3" name="Connettore diritto 532">
            <a:extLst>
              <a:ext uri="{FF2B5EF4-FFF2-40B4-BE49-F238E27FC236}">
                <a16:creationId xmlns:a16="http://schemas.microsoft.com/office/drawing/2014/main" id="{DF3F4701-9998-4B95-8FB9-4353AF99488B}"/>
              </a:ext>
            </a:extLst>
          </p:cNvPr>
          <p:cNvCxnSpPr>
            <a:cxnSpLocks/>
          </p:cNvCxnSpPr>
          <p:nvPr/>
        </p:nvCxnSpPr>
        <p:spPr>
          <a:xfrm flipH="1">
            <a:off x="6350171" y="4987828"/>
            <a:ext cx="249538" cy="22209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5" name="Connettore diritto 534">
            <a:extLst>
              <a:ext uri="{FF2B5EF4-FFF2-40B4-BE49-F238E27FC236}">
                <a16:creationId xmlns:a16="http://schemas.microsoft.com/office/drawing/2014/main" id="{62EC04F9-6004-42E2-A03C-E5C408C1CF82}"/>
              </a:ext>
            </a:extLst>
          </p:cNvPr>
          <p:cNvCxnSpPr>
            <a:cxnSpLocks/>
          </p:cNvCxnSpPr>
          <p:nvPr/>
        </p:nvCxnSpPr>
        <p:spPr>
          <a:xfrm flipH="1">
            <a:off x="6354343" y="5014408"/>
            <a:ext cx="269144" cy="19503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8" name="Connettore diritto 537">
            <a:extLst>
              <a:ext uri="{FF2B5EF4-FFF2-40B4-BE49-F238E27FC236}">
                <a16:creationId xmlns:a16="http://schemas.microsoft.com/office/drawing/2014/main" id="{99CB4EA4-4058-44B1-8273-9859A2AE4ED4}"/>
              </a:ext>
            </a:extLst>
          </p:cNvPr>
          <p:cNvCxnSpPr>
            <a:cxnSpLocks/>
          </p:cNvCxnSpPr>
          <p:nvPr/>
        </p:nvCxnSpPr>
        <p:spPr>
          <a:xfrm flipH="1">
            <a:off x="6354651" y="5038520"/>
            <a:ext cx="288480" cy="16892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3" name="Connettore diritto 542">
            <a:extLst>
              <a:ext uri="{FF2B5EF4-FFF2-40B4-BE49-F238E27FC236}">
                <a16:creationId xmlns:a16="http://schemas.microsoft.com/office/drawing/2014/main" id="{AD12E34C-DD13-49A8-86E0-1E8EBD6888A7}"/>
              </a:ext>
            </a:extLst>
          </p:cNvPr>
          <p:cNvCxnSpPr>
            <a:cxnSpLocks/>
          </p:cNvCxnSpPr>
          <p:nvPr/>
        </p:nvCxnSpPr>
        <p:spPr>
          <a:xfrm flipH="1">
            <a:off x="6354343" y="5062561"/>
            <a:ext cx="305302" cy="14797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Connettore diritto 544">
            <a:extLst>
              <a:ext uri="{FF2B5EF4-FFF2-40B4-BE49-F238E27FC236}">
                <a16:creationId xmlns:a16="http://schemas.microsoft.com/office/drawing/2014/main" id="{73B3112F-1F35-424B-AC94-DEDC16B9F03F}"/>
              </a:ext>
            </a:extLst>
          </p:cNvPr>
          <p:cNvCxnSpPr>
            <a:cxnSpLocks/>
          </p:cNvCxnSpPr>
          <p:nvPr/>
        </p:nvCxnSpPr>
        <p:spPr>
          <a:xfrm flipH="1">
            <a:off x="6353829" y="5089026"/>
            <a:ext cx="323175" cy="12627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Connettore diritto 546">
            <a:extLst>
              <a:ext uri="{FF2B5EF4-FFF2-40B4-BE49-F238E27FC236}">
                <a16:creationId xmlns:a16="http://schemas.microsoft.com/office/drawing/2014/main" id="{F4CFBCB6-B304-47CD-8F62-99AF78054133}"/>
              </a:ext>
            </a:extLst>
          </p:cNvPr>
          <p:cNvCxnSpPr>
            <a:cxnSpLocks/>
          </p:cNvCxnSpPr>
          <p:nvPr/>
        </p:nvCxnSpPr>
        <p:spPr>
          <a:xfrm flipH="1">
            <a:off x="6348403" y="5107082"/>
            <a:ext cx="348842" cy="10775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9" name="Connettore diritto 548">
            <a:extLst>
              <a:ext uri="{FF2B5EF4-FFF2-40B4-BE49-F238E27FC236}">
                <a16:creationId xmlns:a16="http://schemas.microsoft.com/office/drawing/2014/main" id="{694094A5-BC0E-4FBE-93CE-B7948050F9A4}"/>
              </a:ext>
            </a:extLst>
          </p:cNvPr>
          <p:cNvCxnSpPr>
            <a:cxnSpLocks/>
          </p:cNvCxnSpPr>
          <p:nvPr/>
        </p:nvCxnSpPr>
        <p:spPr>
          <a:xfrm flipH="1">
            <a:off x="6348146" y="5132609"/>
            <a:ext cx="345958" cy="8266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1" name="Connettore diritto 550">
            <a:extLst>
              <a:ext uri="{FF2B5EF4-FFF2-40B4-BE49-F238E27FC236}">
                <a16:creationId xmlns:a16="http://schemas.microsoft.com/office/drawing/2014/main" id="{A73CD72A-CC8E-4416-8770-67FDC0DCE13C}"/>
              </a:ext>
            </a:extLst>
          </p:cNvPr>
          <p:cNvCxnSpPr>
            <a:cxnSpLocks/>
          </p:cNvCxnSpPr>
          <p:nvPr/>
        </p:nvCxnSpPr>
        <p:spPr>
          <a:xfrm flipH="1">
            <a:off x="6355690" y="4911855"/>
            <a:ext cx="215493" cy="29737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Connettore diritto 569">
            <a:extLst>
              <a:ext uri="{FF2B5EF4-FFF2-40B4-BE49-F238E27FC236}">
                <a16:creationId xmlns:a16="http://schemas.microsoft.com/office/drawing/2014/main" id="{9D2CE8BA-A371-4450-BA02-6D43E589DABC}"/>
              </a:ext>
            </a:extLst>
          </p:cNvPr>
          <p:cNvCxnSpPr>
            <a:cxnSpLocks/>
          </p:cNvCxnSpPr>
          <p:nvPr/>
        </p:nvCxnSpPr>
        <p:spPr>
          <a:xfrm flipH="1">
            <a:off x="6356019" y="4883155"/>
            <a:ext cx="185998" cy="32605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Connettore diritto 473">
            <a:extLst>
              <a:ext uri="{FF2B5EF4-FFF2-40B4-BE49-F238E27FC236}">
                <a16:creationId xmlns:a16="http://schemas.microsoft.com/office/drawing/2014/main" id="{B1DF08D2-57B3-46F2-A22C-6698C0C7DB13}"/>
              </a:ext>
            </a:extLst>
          </p:cNvPr>
          <p:cNvCxnSpPr>
            <a:cxnSpLocks/>
          </p:cNvCxnSpPr>
          <p:nvPr/>
        </p:nvCxnSpPr>
        <p:spPr>
          <a:xfrm flipH="1">
            <a:off x="6380900" y="4149915"/>
            <a:ext cx="29526" cy="44185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Connettore diritto 477">
            <a:extLst>
              <a:ext uri="{FF2B5EF4-FFF2-40B4-BE49-F238E27FC236}">
                <a16:creationId xmlns:a16="http://schemas.microsoft.com/office/drawing/2014/main" id="{9898C131-5BD7-49F4-B5DD-FB086B39C54E}"/>
              </a:ext>
            </a:extLst>
          </p:cNvPr>
          <p:cNvCxnSpPr>
            <a:cxnSpLocks/>
          </p:cNvCxnSpPr>
          <p:nvPr/>
        </p:nvCxnSpPr>
        <p:spPr>
          <a:xfrm flipH="1">
            <a:off x="6437819" y="4202519"/>
            <a:ext cx="51894" cy="37805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6" name="Connettore diritto 485">
            <a:extLst>
              <a:ext uri="{FF2B5EF4-FFF2-40B4-BE49-F238E27FC236}">
                <a16:creationId xmlns:a16="http://schemas.microsoft.com/office/drawing/2014/main" id="{3315E877-3C78-41FE-892E-CB9529AED3DB}"/>
              </a:ext>
            </a:extLst>
          </p:cNvPr>
          <p:cNvCxnSpPr>
            <a:cxnSpLocks/>
          </p:cNvCxnSpPr>
          <p:nvPr/>
        </p:nvCxnSpPr>
        <p:spPr>
          <a:xfrm flipH="1">
            <a:off x="6494875" y="4256712"/>
            <a:ext cx="72632" cy="31193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Connettore diritto 495">
            <a:extLst>
              <a:ext uri="{FF2B5EF4-FFF2-40B4-BE49-F238E27FC236}">
                <a16:creationId xmlns:a16="http://schemas.microsoft.com/office/drawing/2014/main" id="{92C69A68-024A-4691-B6B9-CED2F7078BF9}"/>
              </a:ext>
            </a:extLst>
          </p:cNvPr>
          <p:cNvCxnSpPr>
            <a:cxnSpLocks/>
          </p:cNvCxnSpPr>
          <p:nvPr/>
        </p:nvCxnSpPr>
        <p:spPr>
          <a:xfrm flipH="1">
            <a:off x="6569380" y="4315848"/>
            <a:ext cx="79914" cy="23591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Connettore diritto 499">
            <a:extLst>
              <a:ext uri="{FF2B5EF4-FFF2-40B4-BE49-F238E27FC236}">
                <a16:creationId xmlns:a16="http://schemas.microsoft.com/office/drawing/2014/main" id="{7618EE97-7A13-4CB0-9166-8654F850FE9B}"/>
              </a:ext>
            </a:extLst>
          </p:cNvPr>
          <p:cNvCxnSpPr>
            <a:cxnSpLocks/>
          </p:cNvCxnSpPr>
          <p:nvPr/>
        </p:nvCxnSpPr>
        <p:spPr>
          <a:xfrm flipH="1">
            <a:off x="6650590" y="4368734"/>
            <a:ext cx="75300" cy="16732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3" name="Connettore diritto 502">
            <a:extLst>
              <a:ext uri="{FF2B5EF4-FFF2-40B4-BE49-F238E27FC236}">
                <a16:creationId xmlns:a16="http://schemas.microsoft.com/office/drawing/2014/main" id="{96D99487-9869-4395-90FE-2ED5ED9B2A4E}"/>
              </a:ext>
            </a:extLst>
          </p:cNvPr>
          <p:cNvCxnSpPr>
            <a:cxnSpLocks/>
          </p:cNvCxnSpPr>
          <p:nvPr/>
        </p:nvCxnSpPr>
        <p:spPr>
          <a:xfrm flipH="1">
            <a:off x="6760439" y="4429155"/>
            <a:ext cx="46908" cy="8100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3" name="Connettore diritto 612">
            <a:extLst>
              <a:ext uri="{FF2B5EF4-FFF2-40B4-BE49-F238E27FC236}">
                <a16:creationId xmlns:a16="http://schemas.microsoft.com/office/drawing/2014/main" id="{11C1C9BB-7F6E-47C3-8D43-C882F20499D5}"/>
              </a:ext>
            </a:extLst>
          </p:cNvPr>
          <p:cNvCxnSpPr>
            <a:cxnSpLocks/>
          </p:cNvCxnSpPr>
          <p:nvPr/>
        </p:nvCxnSpPr>
        <p:spPr>
          <a:xfrm flipV="1">
            <a:off x="4687765" y="5364952"/>
            <a:ext cx="1515781" cy="3276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Connettore diritto 549">
            <a:extLst>
              <a:ext uri="{FF2B5EF4-FFF2-40B4-BE49-F238E27FC236}">
                <a16:creationId xmlns:a16="http://schemas.microsoft.com/office/drawing/2014/main" id="{FD95EC73-88C4-4536-9DA3-BAA89BB01ADE}"/>
              </a:ext>
            </a:extLst>
          </p:cNvPr>
          <p:cNvCxnSpPr/>
          <p:nvPr/>
        </p:nvCxnSpPr>
        <p:spPr>
          <a:xfrm flipV="1">
            <a:off x="5103278" y="4985803"/>
            <a:ext cx="2506229" cy="44048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4" name="Connettore diritto 613">
            <a:extLst>
              <a:ext uri="{FF2B5EF4-FFF2-40B4-BE49-F238E27FC236}">
                <a16:creationId xmlns:a16="http://schemas.microsoft.com/office/drawing/2014/main" id="{111124FB-FD11-4A27-92BF-80CC88834E4F}"/>
              </a:ext>
            </a:extLst>
          </p:cNvPr>
          <p:cNvCxnSpPr>
            <a:cxnSpLocks/>
          </p:cNvCxnSpPr>
          <p:nvPr/>
        </p:nvCxnSpPr>
        <p:spPr>
          <a:xfrm flipV="1">
            <a:off x="6555331" y="4299504"/>
            <a:ext cx="4579079" cy="9899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19B7E0FA-66E6-4E9C-BF2E-58690A8D27EF}"/>
              </a:ext>
            </a:extLst>
          </p:cNvPr>
          <p:cNvCxnSpPr/>
          <p:nvPr/>
        </p:nvCxnSpPr>
        <p:spPr>
          <a:xfrm>
            <a:off x="6096000" y="3993802"/>
            <a:ext cx="249261" cy="122003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0A8EDC12-3945-4D6F-A124-4FCA971E318B}"/>
              </a:ext>
            </a:extLst>
          </p:cNvPr>
          <p:cNvCxnSpPr>
            <a:cxnSpLocks/>
          </p:cNvCxnSpPr>
          <p:nvPr/>
        </p:nvCxnSpPr>
        <p:spPr>
          <a:xfrm>
            <a:off x="6044669" y="4061296"/>
            <a:ext cx="309473" cy="116521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3BEBE016-0BB5-4728-8E7F-3FF910D2BBEC}"/>
              </a:ext>
            </a:extLst>
          </p:cNvPr>
          <p:cNvCxnSpPr/>
          <p:nvPr/>
        </p:nvCxnSpPr>
        <p:spPr>
          <a:xfrm>
            <a:off x="5995411" y="4152542"/>
            <a:ext cx="357339" cy="106599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E6EDF3F8-94FD-494B-AB00-F704B3405F8B}"/>
              </a:ext>
            </a:extLst>
          </p:cNvPr>
          <p:cNvCxnSpPr>
            <a:cxnSpLocks/>
          </p:cNvCxnSpPr>
          <p:nvPr/>
        </p:nvCxnSpPr>
        <p:spPr>
          <a:xfrm>
            <a:off x="6126649" y="4683588"/>
            <a:ext cx="224349" cy="52746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BC343A4F-C92D-4D94-8179-A8428589DD72}"/>
              </a:ext>
            </a:extLst>
          </p:cNvPr>
          <p:cNvCxnSpPr>
            <a:cxnSpLocks/>
          </p:cNvCxnSpPr>
          <p:nvPr/>
        </p:nvCxnSpPr>
        <p:spPr>
          <a:xfrm>
            <a:off x="6103754" y="4733215"/>
            <a:ext cx="247116" cy="47143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2F8F464B-EE57-4289-B4B5-61D7833C5540}"/>
              </a:ext>
            </a:extLst>
          </p:cNvPr>
          <p:cNvCxnSpPr>
            <a:cxnSpLocks/>
          </p:cNvCxnSpPr>
          <p:nvPr/>
        </p:nvCxnSpPr>
        <p:spPr>
          <a:xfrm>
            <a:off x="6086838" y="4805582"/>
            <a:ext cx="261854" cy="40411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A52FAFE9-7429-4E25-8000-796EE3B9C8DA}"/>
              </a:ext>
            </a:extLst>
          </p:cNvPr>
          <p:cNvCxnSpPr>
            <a:cxnSpLocks/>
          </p:cNvCxnSpPr>
          <p:nvPr/>
        </p:nvCxnSpPr>
        <p:spPr>
          <a:xfrm>
            <a:off x="6068764" y="4855520"/>
            <a:ext cx="275738" cy="34779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Connettore diritto 448">
            <a:extLst>
              <a:ext uri="{FF2B5EF4-FFF2-40B4-BE49-F238E27FC236}">
                <a16:creationId xmlns:a16="http://schemas.microsoft.com/office/drawing/2014/main" id="{39D799F5-4E2D-44E3-8F91-365154C70A89}"/>
              </a:ext>
            </a:extLst>
          </p:cNvPr>
          <p:cNvCxnSpPr>
            <a:cxnSpLocks/>
          </p:cNvCxnSpPr>
          <p:nvPr/>
        </p:nvCxnSpPr>
        <p:spPr>
          <a:xfrm>
            <a:off x="6057662" y="4908647"/>
            <a:ext cx="297957" cy="30577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Connettore diritto 450">
            <a:extLst>
              <a:ext uri="{FF2B5EF4-FFF2-40B4-BE49-F238E27FC236}">
                <a16:creationId xmlns:a16="http://schemas.microsoft.com/office/drawing/2014/main" id="{729A8E7D-BBEA-4ECA-A15C-447116398AD4}"/>
              </a:ext>
            </a:extLst>
          </p:cNvPr>
          <p:cNvCxnSpPr>
            <a:cxnSpLocks/>
          </p:cNvCxnSpPr>
          <p:nvPr/>
        </p:nvCxnSpPr>
        <p:spPr>
          <a:xfrm>
            <a:off x="6045930" y="4956635"/>
            <a:ext cx="319670" cy="26516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Connettore diritto 454">
            <a:extLst>
              <a:ext uri="{FF2B5EF4-FFF2-40B4-BE49-F238E27FC236}">
                <a16:creationId xmlns:a16="http://schemas.microsoft.com/office/drawing/2014/main" id="{3C5FD787-90FD-4093-A90F-55E72B65A574}"/>
              </a:ext>
            </a:extLst>
          </p:cNvPr>
          <p:cNvCxnSpPr>
            <a:cxnSpLocks/>
          </p:cNvCxnSpPr>
          <p:nvPr/>
        </p:nvCxnSpPr>
        <p:spPr>
          <a:xfrm>
            <a:off x="6029123" y="5000347"/>
            <a:ext cx="329790" cy="22042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" name="Connettore diritto 493">
            <a:extLst>
              <a:ext uri="{FF2B5EF4-FFF2-40B4-BE49-F238E27FC236}">
                <a16:creationId xmlns:a16="http://schemas.microsoft.com/office/drawing/2014/main" id="{4BB55CE3-ACD7-4E2C-9D56-DB4CB3165649}"/>
              </a:ext>
            </a:extLst>
          </p:cNvPr>
          <p:cNvCxnSpPr>
            <a:cxnSpLocks/>
          </p:cNvCxnSpPr>
          <p:nvPr/>
        </p:nvCxnSpPr>
        <p:spPr>
          <a:xfrm>
            <a:off x="6028778" y="5044013"/>
            <a:ext cx="327307" cy="16725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Connettore diritto 498">
            <a:extLst>
              <a:ext uri="{FF2B5EF4-FFF2-40B4-BE49-F238E27FC236}">
                <a16:creationId xmlns:a16="http://schemas.microsoft.com/office/drawing/2014/main" id="{52D6BE39-0EED-4322-86BB-3B5F7701B6E1}"/>
              </a:ext>
            </a:extLst>
          </p:cNvPr>
          <p:cNvCxnSpPr>
            <a:cxnSpLocks/>
          </p:cNvCxnSpPr>
          <p:nvPr/>
        </p:nvCxnSpPr>
        <p:spPr>
          <a:xfrm>
            <a:off x="6011680" y="5081131"/>
            <a:ext cx="334734" cy="12895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Connettore diritto 505">
            <a:extLst>
              <a:ext uri="{FF2B5EF4-FFF2-40B4-BE49-F238E27FC236}">
                <a16:creationId xmlns:a16="http://schemas.microsoft.com/office/drawing/2014/main" id="{648AAF2A-92A0-4160-A62C-5E1C25AC42F3}"/>
              </a:ext>
            </a:extLst>
          </p:cNvPr>
          <p:cNvCxnSpPr>
            <a:cxnSpLocks/>
          </p:cNvCxnSpPr>
          <p:nvPr/>
        </p:nvCxnSpPr>
        <p:spPr>
          <a:xfrm>
            <a:off x="5999270" y="5114782"/>
            <a:ext cx="354417" cy="9731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Connettore diritto 510">
            <a:extLst>
              <a:ext uri="{FF2B5EF4-FFF2-40B4-BE49-F238E27FC236}">
                <a16:creationId xmlns:a16="http://schemas.microsoft.com/office/drawing/2014/main" id="{5F6A6474-05BF-4544-AABB-6F774EB26477}"/>
              </a:ext>
            </a:extLst>
          </p:cNvPr>
          <p:cNvCxnSpPr>
            <a:cxnSpLocks/>
          </p:cNvCxnSpPr>
          <p:nvPr/>
        </p:nvCxnSpPr>
        <p:spPr>
          <a:xfrm>
            <a:off x="5988031" y="5148040"/>
            <a:ext cx="366549" cy="6590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id="{C2F6BB6D-83D4-4BAB-9CA9-1A8B6D188BFF}"/>
              </a:ext>
            </a:extLst>
          </p:cNvPr>
          <p:cNvCxnSpPr>
            <a:cxnSpLocks/>
          </p:cNvCxnSpPr>
          <p:nvPr/>
        </p:nvCxnSpPr>
        <p:spPr>
          <a:xfrm>
            <a:off x="5984484" y="5176222"/>
            <a:ext cx="367301" cy="3394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1684E148-3C97-4AA9-BD6B-1037612FEDE3}"/>
              </a:ext>
            </a:extLst>
          </p:cNvPr>
          <p:cNvCxnSpPr>
            <a:cxnSpLocks/>
          </p:cNvCxnSpPr>
          <p:nvPr/>
        </p:nvCxnSpPr>
        <p:spPr>
          <a:xfrm>
            <a:off x="5977060" y="5204562"/>
            <a:ext cx="366212" cy="429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178E3DF4-023D-4168-B549-27ADFB425690}"/>
              </a:ext>
            </a:extLst>
          </p:cNvPr>
          <p:cNvCxnSpPr>
            <a:cxnSpLocks/>
          </p:cNvCxnSpPr>
          <p:nvPr/>
        </p:nvCxnSpPr>
        <p:spPr>
          <a:xfrm flipV="1">
            <a:off x="5970335" y="5208067"/>
            <a:ext cx="382149" cy="2266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0BAC82FF-FEE8-43EA-8CEE-425E7BF1277B}"/>
              </a:ext>
            </a:extLst>
          </p:cNvPr>
          <p:cNvCxnSpPr>
            <a:cxnSpLocks/>
          </p:cNvCxnSpPr>
          <p:nvPr/>
        </p:nvCxnSpPr>
        <p:spPr>
          <a:xfrm flipV="1">
            <a:off x="5968257" y="5208558"/>
            <a:ext cx="384227" cy="4661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A89BB5A9-AAA2-4CD3-BCD0-A604F1EE12F9}"/>
              </a:ext>
            </a:extLst>
          </p:cNvPr>
          <p:cNvCxnSpPr>
            <a:cxnSpLocks/>
          </p:cNvCxnSpPr>
          <p:nvPr/>
        </p:nvCxnSpPr>
        <p:spPr>
          <a:xfrm>
            <a:off x="6349964" y="448232"/>
            <a:ext cx="0" cy="477000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32700266-6F5D-4EF5-8EA4-FDD000DFCDAB}"/>
              </a:ext>
            </a:extLst>
          </p:cNvPr>
          <p:cNvCxnSpPr>
            <a:cxnSpLocks/>
          </p:cNvCxnSpPr>
          <p:nvPr/>
        </p:nvCxnSpPr>
        <p:spPr>
          <a:xfrm>
            <a:off x="5936705" y="4234198"/>
            <a:ext cx="174839" cy="42254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76673A40-EC34-4C34-96AD-733129376427}"/>
              </a:ext>
            </a:extLst>
          </p:cNvPr>
          <p:cNvCxnSpPr>
            <a:cxnSpLocks/>
          </p:cNvCxnSpPr>
          <p:nvPr/>
        </p:nvCxnSpPr>
        <p:spPr>
          <a:xfrm>
            <a:off x="5875335" y="4312586"/>
            <a:ext cx="190649" cy="35193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3BE6927C-BC39-4CDA-9CDF-C605A78D3DD8}"/>
              </a:ext>
            </a:extLst>
          </p:cNvPr>
          <p:cNvCxnSpPr>
            <a:cxnSpLocks/>
          </p:cNvCxnSpPr>
          <p:nvPr/>
        </p:nvCxnSpPr>
        <p:spPr>
          <a:xfrm>
            <a:off x="5823695" y="4392510"/>
            <a:ext cx="179634" cy="27982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C8A2951E-687E-4FEE-B049-82960E07B1E5}"/>
              </a:ext>
            </a:extLst>
          </p:cNvPr>
          <p:cNvCxnSpPr>
            <a:cxnSpLocks/>
          </p:cNvCxnSpPr>
          <p:nvPr/>
        </p:nvCxnSpPr>
        <p:spPr>
          <a:xfrm>
            <a:off x="5764750" y="4472850"/>
            <a:ext cx="174690" cy="21887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3EDBE225-A38C-4A91-8DA0-FBCCA5636FB6}"/>
              </a:ext>
            </a:extLst>
          </p:cNvPr>
          <p:cNvCxnSpPr>
            <a:cxnSpLocks/>
          </p:cNvCxnSpPr>
          <p:nvPr/>
        </p:nvCxnSpPr>
        <p:spPr>
          <a:xfrm>
            <a:off x="5713200" y="4552263"/>
            <a:ext cx="153159" cy="15597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" name="Connettore diritto 515">
            <a:extLst>
              <a:ext uri="{FF2B5EF4-FFF2-40B4-BE49-F238E27FC236}">
                <a16:creationId xmlns:a16="http://schemas.microsoft.com/office/drawing/2014/main" id="{5EBCD160-B1A2-4CF3-BA82-751C39CC4DF8}"/>
              </a:ext>
            </a:extLst>
          </p:cNvPr>
          <p:cNvCxnSpPr>
            <a:cxnSpLocks/>
          </p:cNvCxnSpPr>
          <p:nvPr/>
        </p:nvCxnSpPr>
        <p:spPr>
          <a:xfrm>
            <a:off x="5650365" y="4626588"/>
            <a:ext cx="120327" cy="10099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7" name="Connettore diritto 526">
            <a:extLst>
              <a:ext uri="{FF2B5EF4-FFF2-40B4-BE49-F238E27FC236}">
                <a16:creationId xmlns:a16="http://schemas.microsoft.com/office/drawing/2014/main" id="{66F33B72-5DCE-4DD1-9F3E-D4594A23DA9C}"/>
              </a:ext>
            </a:extLst>
          </p:cNvPr>
          <p:cNvCxnSpPr>
            <a:cxnSpLocks/>
          </p:cNvCxnSpPr>
          <p:nvPr/>
        </p:nvCxnSpPr>
        <p:spPr>
          <a:xfrm>
            <a:off x="5585613" y="4707415"/>
            <a:ext cx="65650" cy="4351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Connettore diritto 376">
            <a:extLst>
              <a:ext uri="{FF2B5EF4-FFF2-40B4-BE49-F238E27FC236}">
                <a16:creationId xmlns:a16="http://schemas.microsoft.com/office/drawing/2014/main" id="{4942E694-1A2B-4AF5-9CF7-364E9A46AD7A}"/>
              </a:ext>
            </a:extLst>
          </p:cNvPr>
          <p:cNvCxnSpPr>
            <a:cxnSpLocks/>
          </p:cNvCxnSpPr>
          <p:nvPr/>
        </p:nvCxnSpPr>
        <p:spPr>
          <a:xfrm>
            <a:off x="4687765" y="2930635"/>
            <a:ext cx="765155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Connettore diritto 379">
            <a:extLst>
              <a:ext uri="{FF2B5EF4-FFF2-40B4-BE49-F238E27FC236}">
                <a16:creationId xmlns:a16="http://schemas.microsoft.com/office/drawing/2014/main" id="{37E5C438-AFB5-43DA-8DFA-8D5115538939}"/>
              </a:ext>
            </a:extLst>
          </p:cNvPr>
          <p:cNvCxnSpPr>
            <a:cxnSpLocks/>
          </p:cNvCxnSpPr>
          <p:nvPr/>
        </p:nvCxnSpPr>
        <p:spPr>
          <a:xfrm>
            <a:off x="5437328" y="2930025"/>
            <a:ext cx="1913612" cy="0"/>
          </a:xfrm>
          <a:prstGeom prst="line">
            <a:avLst/>
          </a:prstGeom>
          <a:ln w="31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" name="Connettore diritto 539">
            <a:extLst>
              <a:ext uri="{FF2B5EF4-FFF2-40B4-BE49-F238E27FC236}">
                <a16:creationId xmlns:a16="http://schemas.microsoft.com/office/drawing/2014/main" id="{7C8AA01A-D7CD-4AF0-9296-38C68F1BF4F9}"/>
              </a:ext>
            </a:extLst>
          </p:cNvPr>
          <p:cNvCxnSpPr>
            <a:cxnSpLocks/>
          </p:cNvCxnSpPr>
          <p:nvPr/>
        </p:nvCxnSpPr>
        <p:spPr>
          <a:xfrm flipV="1">
            <a:off x="5150896" y="2925853"/>
            <a:ext cx="179234" cy="43194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Connettore diritto 541">
            <a:extLst>
              <a:ext uri="{FF2B5EF4-FFF2-40B4-BE49-F238E27FC236}">
                <a16:creationId xmlns:a16="http://schemas.microsoft.com/office/drawing/2014/main" id="{F7054FCA-B6E0-4706-86D0-37B6AD746F4E}"/>
              </a:ext>
            </a:extLst>
          </p:cNvPr>
          <p:cNvCxnSpPr>
            <a:cxnSpLocks/>
          </p:cNvCxnSpPr>
          <p:nvPr/>
        </p:nvCxnSpPr>
        <p:spPr>
          <a:xfrm flipV="1">
            <a:off x="5246039" y="2935386"/>
            <a:ext cx="164363" cy="43434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6" name="Connettore diritto 545">
            <a:extLst>
              <a:ext uri="{FF2B5EF4-FFF2-40B4-BE49-F238E27FC236}">
                <a16:creationId xmlns:a16="http://schemas.microsoft.com/office/drawing/2014/main" id="{DF424784-385C-458D-92FE-E76757A69F1E}"/>
              </a:ext>
            </a:extLst>
          </p:cNvPr>
          <p:cNvCxnSpPr>
            <a:cxnSpLocks/>
          </p:cNvCxnSpPr>
          <p:nvPr/>
        </p:nvCxnSpPr>
        <p:spPr>
          <a:xfrm flipV="1">
            <a:off x="5352275" y="2894877"/>
            <a:ext cx="162616" cy="47410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Connettore diritto 551">
            <a:extLst>
              <a:ext uri="{FF2B5EF4-FFF2-40B4-BE49-F238E27FC236}">
                <a16:creationId xmlns:a16="http://schemas.microsoft.com/office/drawing/2014/main" id="{4D999C03-A94D-4637-B347-9BFF218BC49A}"/>
              </a:ext>
            </a:extLst>
          </p:cNvPr>
          <p:cNvCxnSpPr>
            <a:cxnSpLocks/>
          </p:cNvCxnSpPr>
          <p:nvPr/>
        </p:nvCxnSpPr>
        <p:spPr>
          <a:xfrm flipV="1">
            <a:off x="5441866" y="2813102"/>
            <a:ext cx="173647" cy="55532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Connettore diritto 553">
            <a:extLst>
              <a:ext uri="{FF2B5EF4-FFF2-40B4-BE49-F238E27FC236}">
                <a16:creationId xmlns:a16="http://schemas.microsoft.com/office/drawing/2014/main" id="{0F25BEBB-3A0E-4338-A7A7-369EE390CCFF}"/>
              </a:ext>
            </a:extLst>
          </p:cNvPr>
          <p:cNvCxnSpPr>
            <a:cxnSpLocks/>
          </p:cNvCxnSpPr>
          <p:nvPr/>
        </p:nvCxnSpPr>
        <p:spPr>
          <a:xfrm flipV="1">
            <a:off x="5543637" y="2734310"/>
            <a:ext cx="175376" cy="62876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7" name="Connettore diritto 556">
            <a:extLst>
              <a:ext uri="{FF2B5EF4-FFF2-40B4-BE49-F238E27FC236}">
                <a16:creationId xmlns:a16="http://schemas.microsoft.com/office/drawing/2014/main" id="{85C5CFB9-5BD3-4C9D-83E9-CA845A2F955B}"/>
              </a:ext>
            </a:extLst>
          </p:cNvPr>
          <p:cNvCxnSpPr>
            <a:cxnSpLocks/>
          </p:cNvCxnSpPr>
          <p:nvPr/>
        </p:nvCxnSpPr>
        <p:spPr>
          <a:xfrm flipV="1">
            <a:off x="5641571" y="2657172"/>
            <a:ext cx="173543" cy="71327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0" name="Connettore diritto 559">
            <a:extLst>
              <a:ext uri="{FF2B5EF4-FFF2-40B4-BE49-F238E27FC236}">
                <a16:creationId xmlns:a16="http://schemas.microsoft.com/office/drawing/2014/main" id="{AD94DAFC-AAA8-41A2-81E4-5A569BA02924}"/>
              </a:ext>
            </a:extLst>
          </p:cNvPr>
          <p:cNvCxnSpPr>
            <a:cxnSpLocks/>
          </p:cNvCxnSpPr>
          <p:nvPr/>
        </p:nvCxnSpPr>
        <p:spPr>
          <a:xfrm flipV="1">
            <a:off x="5742937" y="2593594"/>
            <a:ext cx="162373" cy="77727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" name="Connettore diritto 572">
            <a:extLst>
              <a:ext uri="{FF2B5EF4-FFF2-40B4-BE49-F238E27FC236}">
                <a16:creationId xmlns:a16="http://schemas.microsoft.com/office/drawing/2014/main" id="{94C32D30-FE5B-43D6-B03B-D93A4A4375EC}"/>
              </a:ext>
            </a:extLst>
          </p:cNvPr>
          <p:cNvCxnSpPr>
            <a:cxnSpLocks/>
          </p:cNvCxnSpPr>
          <p:nvPr/>
        </p:nvCxnSpPr>
        <p:spPr>
          <a:xfrm flipV="1">
            <a:off x="5832655" y="2530683"/>
            <a:ext cx="147998" cy="83252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5" name="Connettore diritto 574">
            <a:extLst>
              <a:ext uri="{FF2B5EF4-FFF2-40B4-BE49-F238E27FC236}">
                <a16:creationId xmlns:a16="http://schemas.microsoft.com/office/drawing/2014/main" id="{90F2427B-6E64-4921-BDFD-ECD49C6E086C}"/>
              </a:ext>
            </a:extLst>
          </p:cNvPr>
          <p:cNvCxnSpPr>
            <a:cxnSpLocks/>
          </p:cNvCxnSpPr>
          <p:nvPr/>
        </p:nvCxnSpPr>
        <p:spPr>
          <a:xfrm flipV="1">
            <a:off x="5935608" y="2461490"/>
            <a:ext cx="128928" cy="90541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D6C3599D-28CD-4D21-8A63-5E7C3B8A3182}"/>
              </a:ext>
            </a:extLst>
          </p:cNvPr>
          <p:cNvCxnSpPr>
            <a:cxnSpLocks/>
          </p:cNvCxnSpPr>
          <p:nvPr/>
        </p:nvCxnSpPr>
        <p:spPr>
          <a:xfrm flipV="1">
            <a:off x="6031446" y="2424882"/>
            <a:ext cx="104932" cy="93468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76AABB7D-5AF7-422D-98D9-F32875532992}"/>
              </a:ext>
            </a:extLst>
          </p:cNvPr>
          <p:cNvCxnSpPr>
            <a:cxnSpLocks/>
          </p:cNvCxnSpPr>
          <p:nvPr/>
        </p:nvCxnSpPr>
        <p:spPr>
          <a:xfrm flipV="1">
            <a:off x="6222007" y="2310974"/>
            <a:ext cx="49371" cy="105059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83D8FE15-74F1-4F3B-8610-B76F345B90CA}"/>
              </a:ext>
            </a:extLst>
          </p:cNvPr>
          <p:cNvCxnSpPr>
            <a:cxnSpLocks/>
          </p:cNvCxnSpPr>
          <p:nvPr/>
        </p:nvCxnSpPr>
        <p:spPr>
          <a:xfrm flipV="1">
            <a:off x="6314411" y="2268951"/>
            <a:ext cx="12249" cy="109750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366364E2-0B7E-4D62-B7C5-40369BD81E01}"/>
              </a:ext>
            </a:extLst>
          </p:cNvPr>
          <p:cNvCxnSpPr>
            <a:cxnSpLocks/>
          </p:cNvCxnSpPr>
          <p:nvPr/>
        </p:nvCxnSpPr>
        <p:spPr>
          <a:xfrm flipH="1" flipV="1">
            <a:off x="6394716" y="2218237"/>
            <a:ext cx="27622" cy="113607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C0A653D3-46C2-4361-AC3B-9FDB0F3559F6}"/>
              </a:ext>
            </a:extLst>
          </p:cNvPr>
          <p:cNvCxnSpPr>
            <a:cxnSpLocks/>
          </p:cNvCxnSpPr>
          <p:nvPr/>
        </p:nvCxnSpPr>
        <p:spPr>
          <a:xfrm flipH="1" flipV="1">
            <a:off x="6452439" y="2168622"/>
            <a:ext cx="68714" cy="118885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Connettore diritto 314">
            <a:extLst>
              <a:ext uri="{FF2B5EF4-FFF2-40B4-BE49-F238E27FC236}">
                <a16:creationId xmlns:a16="http://schemas.microsoft.com/office/drawing/2014/main" id="{92E21BF9-DD78-4BB8-A5AF-98E5BE3022D7}"/>
              </a:ext>
            </a:extLst>
          </p:cNvPr>
          <p:cNvCxnSpPr>
            <a:cxnSpLocks/>
          </p:cNvCxnSpPr>
          <p:nvPr/>
        </p:nvCxnSpPr>
        <p:spPr>
          <a:xfrm>
            <a:off x="8198204" y="2725439"/>
            <a:ext cx="0" cy="646903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Connettore diritto 315">
            <a:extLst>
              <a:ext uri="{FF2B5EF4-FFF2-40B4-BE49-F238E27FC236}">
                <a16:creationId xmlns:a16="http://schemas.microsoft.com/office/drawing/2014/main" id="{1099FA2B-82B5-42AC-BCAF-CCF373B8D788}"/>
              </a:ext>
            </a:extLst>
          </p:cNvPr>
          <p:cNvCxnSpPr>
            <a:cxnSpLocks/>
          </p:cNvCxnSpPr>
          <p:nvPr/>
        </p:nvCxnSpPr>
        <p:spPr>
          <a:xfrm>
            <a:off x="9440237" y="1568375"/>
            <a:ext cx="0" cy="1792494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Connettore diritto 316">
            <a:extLst>
              <a:ext uri="{FF2B5EF4-FFF2-40B4-BE49-F238E27FC236}">
                <a16:creationId xmlns:a16="http://schemas.microsoft.com/office/drawing/2014/main" id="{0F96A5B3-57A6-4B59-BDCC-E04DB39DBB8C}"/>
              </a:ext>
            </a:extLst>
          </p:cNvPr>
          <p:cNvCxnSpPr>
            <a:cxnSpLocks/>
          </p:cNvCxnSpPr>
          <p:nvPr/>
        </p:nvCxnSpPr>
        <p:spPr>
          <a:xfrm>
            <a:off x="9190705" y="2494772"/>
            <a:ext cx="0" cy="3790611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Connettore diritto 323">
            <a:extLst>
              <a:ext uri="{FF2B5EF4-FFF2-40B4-BE49-F238E27FC236}">
                <a16:creationId xmlns:a16="http://schemas.microsoft.com/office/drawing/2014/main" id="{88DAE675-ED14-43C8-8964-F38800E00FA0}"/>
              </a:ext>
            </a:extLst>
          </p:cNvPr>
          <p:cNvCxnSpPr>
            <a:cxnSpLocks/>
          </p:cNvCxnSpPr>
          <p:nvPr/>
        </p:nvCxnSpPr>
        <p:spPr>
          <a:xfrm>
            <a:off x="8194897" y="3361163"/>
            <a:ext cx="998825" cy="2918696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Connettore diritto 324">
            <a:extLst>
              <a:ext uri="{FF2B5EF4-FFF2-40B4-BE49-F238E27FC236}">
                <a16:creationId xmlns:a16="http://schemas.microsoft.com/office/drawing/2014/main" id="{D51F623E-584A-4CF2-8D21-95902811B614}"/>
              </a:ext>
            </a:extLst>
          </p:cNvPr>
          <p:cNvCxnSpPr>
            <a:cxnSpLocks/>
          </p:cNvCxnSpPr>
          <p:nvPr/>
        </p:nvCxnSpPr>
        <p:spPr>
          <a:xfrm flipH="1">
            <a:off x="9190705" y="3359273"/>
            <a:ext cx="246895" cy="2920586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Connettore diritto 325">
            <a:extLst>
              <a:ext uri="{FF2B5EF4-FFF2-40B4-BE49-F238E27FC236}">
                <a16:creationId xmlns:a16="http://schemas.microsoft.com/office/drawing/2014/main" id="{15DF670F-C4A5-4288-B424-233036508B96}"/>
              </a:ext>
            </a:extLst>
          </p:cNvPr>
          <p:cNvCxnSpPr>
            <a:cxnSpLocks/>
          </p:cNvCxnSpPr>
          <p:nvPr/>
        </p:nvCxnSpPr>
        <p:spPr>
          <a:xfrm flipH="1">
            <a:off x="9190915" y="3355258"/>
            <a:ext cx="746267" cy="2931020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nettore diritto 277">
            <a:extLst>
              <a:ext uri="{FF2B5EF4-FFF2-40B4-BE49-F238E27FC236}">
                <a16:creationId xmlns:a16="http://schemas.microsoft.com/office/drawing/2014/main" id="{9B2C0C44-F07F-4A33-8590-57692E9CD2F1}"/>
              </a:ext>
            </a:extLst>
          </p:cNvPr>
          <p:cNvCxnSpPr/>
          <p:nvPr/>
        </p:nvCxnSpPr>
        <p:spPr>
          <a:xfrm flipH="1">
            <a:off x="8775610" y="2186496"/>
            <a:ext cx="496744" cy="41055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nettore diritto 278">
            <a:extLst>
              <a:ext uri="{FF2B5EF4-FFF2-40B4-BE49-F238E27FC236}">
                <a16:creationId xmlns:a16="http://schemas.microsoft.com/office/drawing/2014/main" id="{353E6B7F-6B72-400F-AB99-07ED82D2610D}"/>
              </a:ext>
            </a:extLst>
          </p:cNvPr>
          <p:cNvCxnSpPr>
            <a:cxnSpLocks/>
          </p:cNvCxnSpPr>
          <p:nvPr/>
        </p:nvCxnSpPr>
        <p:spPr>
          <a:xfrm>
            <a:off x="9276444" y="2186395"/>
            <a:ext cx="330137" cy="6946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nettore diritto 279">
            <a:extLst>
              <a:ext uri="{FF2B5EF4-FFF2-40B4-BE49-F238E27FC236}">
                <a16:creationId xmlns:a16="http://schemas.microsoft.com/office/drawing/2014/main" id="{154D7021-2858-48C2-B962-B34B52C19EF3}"/>
              </a:ext>
            </a:extLst>
          </p:cNvPr>
          <p:cNvCxnSpPr>
            <a:cxnSpLocks/>
          </p:cNvCxnSpPr>
          <p:nvPr/>
        </p:nvCxnSpPr>
        <p:spPr>
          <a:xfrm flipH="1">
            <a:off x="9105492" y="1637100"/>
            <a:ext cx="321439" cy="395767"/>
          </a:xfrm>
          <a:prstGeom prst="line">
            <a:avLst/>
          </a:prstGeom>
          <a:ln w="31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nettore diritto 282">
            <a:extLst>
              <a:ext uri="{FF2B5EF4-FFF2-40B4-BE49-F238E27FC236}">
                <a16:creationId xmlns:a16="http://schemas.microsoft.com/office/drawing/2014/main" id="{35672BE7-24BE-4BA8-B87A-49E2E142DADD}"/>
              </a:ext>
            </a:extLst>
          </p:cNvPr>
          <p:cNvCxnSpPr>
            <a:cxnSpLocks/>
          </p:cNvCxnSpPr>
          <p:nvPr/>
        </p:nvCxnSpPr>
        <p:spPr>
          <a:xfrm>
            <a:off x="9423096" y="1645042"/>
            <a:ext cx="74160" cy="457317"/>
          </a:xfrm>
          <a:prstGeom prst="line">
            <a:avLst/>
          </a:prstGeom>
          <a:ln w="31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nettore diritto 283">
            <a:extLst>
              <a:ext uri="{FF2B5EF4-FFF2-40B4-BE49-F238E27FC236}">
                <a16:creationId xmlns:a16="http://schemas.microsoft.com/office/drawing/2014/main" id="{2A03BCEF-713C-4B71-A9E9-B688D7171418}"/>
              </a:ext>
            </a:extLst>
          </p:cNvPr>
          <p:cNvCxnSpPr>
            <a:cxnSpLocks/>
          </p:cNvCxnSpPr>
          <p:nvPr/>
        </p:nvCxnSpPr>
        <p:spPr>
          <a:xfrm flipV="1">
            <a:off x="8781084" y="4661723"/>
            <a:ext cx="823294" cy="411011"/>
          </a:xfrm>
          <a:prstGeom prst="line">
            <a:avLst/>
          </a:prstGeom>
          <a:ln w="31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nettore diritto 285">
            <a:extLst>
              <a:ext uri="{FF2B5EF4-FFF2-40B4-BE49-F238E27FC236}">
                <a16:creationId xmlns:a16="http://schemas.microsoft.com/office/drawing/2014/main" id="{B95F75CB-4364-47D9-8460-EA8ACE1B3453}"/>
              </a:ext>
            </a:extLst>
          </p:cNvPr>
          <p:cNvCxnSpPr>
            <a:cxnSpLocks/>
          </p:cNvCxnSpPr>
          <p:nvPr/>
        </p:nvCxnSpPr>
        <p:spPr>
          <a:xfrm>
            <a:off x="8773099" y="5072103"/>
            <a:ext cx="496967" cy="230182"/>
          </a:xfrm>
          <a:prstGeom prst="line">
            <a:avLst/>
          </a:prstGeom>
          <a:ln w="31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nettore diritto 286">
            <a:extLst>
              <a:ext uri="{FF2B5EF4-FFF2-40B4-BE49-F238E27FC236}">
                <a16:creationId xmlns:a16="http://schemas.microsoft.com/office/drawing/2014/main" id="{67F23C51-CC20-4A6F-952D-8ACF7141816B}"/>
              </a:ext>
            </a:extLst>
          </p:cNvPr>
          <p:cNvCxnSpPr>
            <a:cxnSpLocks/>
          </p:cNvCxnSpPr>
          <p:nvPr/>
        </p:nvCxnSpPr>
        <p:spPr>
          <a:xfrm flipV="1">
            <a:off x="9268936" y="4661723"/>
            <a:ext cx="338799" cy="647915"/>
          </a:xfrm>
          <a:prstGeom prst="line">
            <a:avLst/>
          </a:prstGeom>
          <a:ln w="31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nettore diritto 287">
            <a:extLst>
              <a:ext uri="{FF2B5EF4-FFF2-40B4-BE49-F238E27FC236}">
                <a16:creationId xmlns:a16="http://schemas.microsoft.com/office/drawing/2014/main" id="{AB455C29-6C0E-438F-9864-3D94D12F1354}"/>
              </a:ext>
            </a:extLst>
          </p:cNvPr>
          <p:cNvCxnSpPr/>
          <p:nvPr/>
        </p:nvCxnSpPr>
        <p:spPr>
          <a:xfrm>
            <a:off x="8773099" y="2593379"/>
            <a:ext cx="838099" cy="29490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FBE2F5A4-7290-402E-8B55-1B379764B110}"/>
              </a:ext>
            </a:extLst>
          </p:cNvPr>
          <p:cNvCxnSpPr>
            <a:cxnSpLocks/>
          </p:cNvCxnSpPr>
          <p:nvPr/>
        </p:nvCxnSpPr>
        <p:spPr>
          <a:xfrm flipH="1" flipV="1">
            <a:off x="8975005" y="2937391"/>
            <a:ext cx="961872" cy="257734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9CBBBB34-153B-4007-AC82-768B5B7DEB2B}"/>
              </a:ext>
            </a:extLst>
          </p:cNvPr>
          <p:cNvCxnSpPr>
            <a:cxnSpLocks/>
          </p:cNvCxnSpPr>
          <p:nvPr/>
        </p:nvCxnSpPr>
        <p:spPr>
          <a:xfrm flipV="1">
            <a:off x="8198209" y="1568367"/>
            <a:ext cx="1242033" cy="1157996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774994B3-3E49-4326-8C20-84C1B014F996}"/>
              </a:ext>
            </a:extLst>
          </p:cNvPr>
          <p:cNvCxnSpPr>
            <a:cxnSpLocks/>
          </p:cNvCxnSpPr>
          <p:nvPr/>
        </p:nvCxnSpPr>
        <p:spPr>
          <a:xfrm>
            <a:off x="9440242" y="1568367"/>
            <a:ext cx="417268" cy="1364364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Connettore diritto 447">
            <a:extLst>
              <a:ext uri="{FF2B5EF4-FFF2-40B4-BE49-F238E27FC236}">
                <a16:creationId xmlns:a16="http://schemas.microsoft.com/office/drawing/2014/main" id="{42995AE6-BAEF-41C8-B6AC-CF56E220552D}"/>
              </a:ext>
            </a:extLst>
          </p:cNvPr>
          <p:cNvCxnSpPr>
            <a:cxnSpLocks/>
          </p:cNvCxnSpPr>
          <p:nvPr/>
        </p:nvCxnSpPr>
        <p:spPr>
          <a:xfrm flipH="1">
            <a:off x="9189108" y="2187606"/>
            <a:ext cx="85332" cy="318698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Connettore diritto 452">
            <a:extLst>
              <a:ext uri="{FF2B5EF4-FFF2-40B4-BE49-F238E27FC236}">
                <a16:creationId xmlns:a16="http://schemas.microsoft.com/office/drawing/2014/main" id="{706DDBA1-B8CB-4F38-A114-DA434C151D24}"/>
              </a:ext>
            </a:extLst>
          </p:cNvPr>
          <p:cNvCxnSpPr>
            <a:cxnSpLocks/>
          </p:cNvCxnSpPr>
          <p:nvPr/>
        </p:nvCxnSpPr>
        <p:spPr>
          <a:xfrm>
            <a:off x="9187447" y="2490626"/>
            <a:ext cx="421138" cy="394267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Connettore diritto 460">
            <a:extLst>
              <a:ext uri="{FF2B5EF4-FFF2-40B4-BE49-F238E27FC236}">
                <a16:creationId xmlns:a16="http://schemas.microsoft.com/office/drawing/2014/main" id="{84C46AE8-5F89-4080-83FB-3C9F9F6782EC}"/>
              </a:ext>
            </a:extLst>
          </p:cNvPr>
          <p:cNvCxnSpPr>
            <a:cxnSpLocks/>
          </p:cNvCxnSpPr>
          <p:nvPr/>
        </p:nvCxnSpPr>
        <p:spPr>
          <a:xfrm flipV="1">
            <a:off x="8788603" y="2493877"/>
            <a:ext cx="409413" cy="95202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Connettore diritto 326">
            <a:extLst>
              <a:ext uri="{FF2B5EF4-FFF2-40B4-BE49-F238E27FC236}">
                <a16:creationId xmlns:a16="http://schemas.microsoft.com/office/drawing/2014/main" id="{0C365CA8-0E8C-4874-AF65-2518AFA8CEBD}"/>
              </a:ext>
            </a:extLst>
          </p:cNvPr>
          <p:cNvCxnSpPr>
            <a:cxnSpLocks/>
          </p:cNvCxnSpPr>
          <p:nvPr/>
        </p:nvCxnSpPr>
        <p:spPr>
          <a:xfrm flipV="1">
            <a:off x="8197410" y="2589078"/>
            <a:ext cx="595342" cy="138435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Connettore diritto 327">
            <a:extLst>
              <a:ext uri="{FF2B5EF4-FFF2-40B4-BE49-F238E27FC236}">
                <a16:creationId xmlns:a16="http://schemas.microsoft.com/office/drawing/2014/main" id="{4DF6F914-353C-480F-8274-E5354111D3AB}"/>
              </a:ext>
            </a:extLst>
          </p:cNvPr>
          <p:cNvCxnSpPr>
            <a:cxnSpLocks/>
          </p:cNvCxnSpPr>
          <p:nvPr/>
        </p:nvCxnSpPr>
        <p:spPr>
          <a:xfrm flipH="1">
            <a:off x="9275617" y="1563676"/>
            <a:ext cx="166802" cy="622973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Connettore diritto 328">
            <a:extLst>
              <a:ext uri="{FF2B5EF4-FFF2-40B4-BE49-F238E27FC236}">
                <a16:creationId xmlns:a16="http://schemas.microsoft.com/office/drawing/2014/main" id="{FC50978C-6D39-47E4-AE67-AE92499CC64F}"/>
              </a:ext>
            </a:extLst>
          </p:cNvPr>
          <p:cNvCxnSpPr>
            <a:cxnSpLocks/>
          </p:cNvCxnSpPr>
          <p:nvPr/>
        </p:nvCxnSpPr>
        <p:spPr>
          <a:xfrm>
            <a:off x="9658822" y="2932732"/>
            <a:ext cx="282144" cy="264141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Connettore diritto 332">
            <a:extLst>
              <a:ext uri="{FF2B5EF4-FFF2-40B4-BE49-F238E27FC236}">
                <a16:creationId xmlns:a16="http://schemas.microsoft.com/office/drawing/2014/main" id="{A7DA99DC-CB0B-4E1E-B919-7F57F2203E1E}"/>
              </a:ext>
            </a:extLst>
          </p:cNvPr>
          <p:cNvCxnSpPr>
            <a:cxnSpLocks/>
          </p:cNvCxnSpPr>
          <p:nvPr/>
        </p:nvCxnSpPr>
        <p:spPr>
          <a:xfrm>
            <a:off x="9610318" y="2886999"/>
            <a:ext cx="51417" cy="48136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Connettore diritto 337">
            <a:extLst>
              <a:ext uri="{FF2B5EF4-FFF2-40B4-BE49-F238E27FC236}">
                <a16:creationId xmlns:a16="http://schemas.microsoft.com/office/drawing/2014/main" id="{CA3441C3-1560-4649-AE83-1F8E9CC785EC}"/>
              </a:ext>
            </a:extLst>
          </p:cNvPr>
          <p:cNvCxnSpPr>
            <a:cxnSpLocks/>
          </p:cNvCxnSpPr>
          <p:nvPr/>
        </p:nvCxnSpPr>
        <p:spPr>
          <a:xfrm flipH="1" flipV="1">
            <a:off x="8198377" y="2729104"/>
            <a:ext cx="780063" cy="209018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Connettore diritto 342">
            <a:extLst>
              <a:ext uri="{FF2B5EF4-FFF2-40B4-BE49-F238E27FC236}">
                <a16:creationId xmlns:a16="http://schemas.microsoft.com/office/drawing/2014/main" id="{47FC2E78-5C05-486C-A0D4-C2832642E457}"/>
              </a:ext>
            </a:extLst>
          </p:cNvPr>
          <p:cNvCxnSpPr>
            <a:cxnSpLocks/>
          </p:cNvCxnSpPr>
          <p:nvPr/>
        </p:nvCxnSpPr>
        <p:spPr>
          <a:xfrm>
            <a:off x="9854584" y="2922084"/>
            <a:ext cx="81921" cy="267863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Connettore diritto 346">
            <a:extLst>
              <a:ext uri="{FF2B5EF4-FFF2-40B4-BE49-F238E27FC236}">
                <a16:creationId xmlns:a16="http://schemas.microsoft.com/office/drawing/2014/main" id="{DF0CA221-6F4D-4993-9178-04BE94B49625}"/>
              </a:ext>
            </a:extLst>
          </p:cNvPr>
          <p:cNvCxnSpPr/>
          <p:nvPr/>
        </p:nvCxnSpPr>
        <p:spPr>
          <a:xfrm>
            <a:off x="9247433" y="2297430"/>
            <a:ext cx="48967" cy="295275"/>
          </a:xfrm>
          <a:prstGeom prst="line">
            <a:avLst/>
          </a:prstGeom>
          <a:ln w="3175">
            <a:solidFill>
              <a:srgbClr val="FF0000">
                <a:alpha val="3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Connettore diritto 348">
            <a:extLst>
              <a:ext uri="{FF2B5EF4-FFF2-40B4-BE49-F238E27FC236}">
                <a16:creationId xmlns:a16="http://schemas.microsoft.com/office/drawing/2014/main" id="{4B7F2C56-F662-49ED-829D-010525D76A58}"/>
              </a:ext>
            </a:extLst>
          </p:cNvPr>
          <p:cNvCxnSpPr/>
          <p:nvPr/>
        </p:nvCxnSpPr>
        <p:spPr>
          <a:xfrm flipH="1">
            <a:off x="9055759" y="2297430"/>
            <a:ext cx="193579" cy="230505"/>
          </a:xfrm>
          <a:prstGeom prst="line">
            <a:avLst/>
          </a:prstGeom>
          <a:ln w="3175">
            <a:solidFill>
              <a:srgbClr val="FF0000">
                <a:alpha val="3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Connettore diritto 349">
            <a:extLst>
              <a:ext uri="{FF2B5EF4-FFF2-40B4-BE49-F238E27FC236}">
                <a16:creationId xmlns:a16="http://schemas.microsoft.com/office/drawing/2014/main" id="{BAA66F0D-1A0B-473E-804D-F2DE8D2BAC50}"/>
              </a:ext>
            </a:extLst>
          </p:cNvPr>
          <p:cNvCxnSpPr>
            <a:cxnSpLocks/>
          </p:cNvCxnSpPr>
          <p:nvPr/>
        </p:nvCxnSpPr>
        <p:spPr>
          <a:xfrm>
            <a:off x="9055759" y="2527935"/>
            <a:ext cx="240641" cy="64770"/>
          </a:xfrm>
          <a:prstGeom prst="line">
            <a:avLst/>
          </a:prstGeom>
          <a:ln w="3175">
            <a:solidFill>
              <a:srgbClr val="FF0000">
                <a:alpha val="3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Connettore diritto 350">
            <a:extLst>
              <a:ext uri="{FF2B5EF4-FFF2-40B4-BE49-F238E27FC236}">
                <a16:creationId xmlns:a16="http://schemas.microsoft.com/office/drawing/2014/main" id="{FBEA7FD7-9E56-4551-A288-042AB2752507}"/>
              </a:ext>
            </a:extLst>
          </p:cNvPr>
          <p:cNvCxnSpPr/>
          <p:nvPr/>
        </p:nvCxnSpPr>
        <p:spPr>
          <a:xfrm flipV="1">
            <a:off x="9055759" y="5644515"/>
            <a:ext cx="191674" cy="238329"/>
          </a:xfrm>
          <a:prstGeom prst="line">
            <a:avLst/>
          </a:prstGeom>
          <a:ln w="3175">
            <a:solidFill>
              <a:srgbClr val="FF0000">
                <a:alpha val="3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Connettore diritto 351">
            <a:extLst>
              <a:ext uri="{FF2B5EF4-FFF2-40B4-BE49-F238E27FC236}">
                <a16:creationId xmlns:a16="http://schemas.microsoft.com/office/drawing/2014/main" id="{64A37163-54F4-4DCE-A5FA-B9BE6CE3B8DA}"/>
              </a:ext>
            </a:extLst>
          </p:cNvPr>
          <p:cNvCxnSpPr/>
          <p:nvPr/>
        </p:nvCxnSpPr>
        <p:spPr>
          <a:xfrm>
            <a:off x="9055759" y="5882844"/>
            <a:ext cx="240641" cy="0"/>
          </a:xfrm>
          <a:prstGeom prst="line">
            <a:avLst/>
          </a:prstGeom>
          <a:ln w="3175">
            <a:solidFill>
              <a:srgbClr val="FF0000">
                <a:alpha val="3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Connettore diritto 352">
            <a:extLst>
              <a:ext uri="{FF2B5EF4-FFF2-40B4-BE49-F238E27FC236}">
                <a16:creationId xmlns:a16="http://schemas.microsoft.com/office/drawing/2014/main" id="{92F4D6FD-8321-4A5D-8D81-EB8071429670}"/>
              </a:ext>
            </a:extLst>
          </p:cNvPr>
          <p:cNvCxnSpPr/>
          <p:nvPr/>
        </p:nvCxnSpPr>
        <p:spPr>
          <a:xfrm flipH="1" flipV="1">
            <a:off x="9247433" y="5644515"/>
            <a:ext cx="48967" cy="238329"/>
          </a:xfrm>
          <a:prstGeom prst="line">
            <a:avLst/>
          </a:prstGeom>
          <a:ln w="3175">
            <a:solidFill>
              <a:srgbClr val="FF0000">
                <a:alpha val="3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Connettore diritto 396">
            <a:extLst>
              <a:ext uri="{FF2B5EF4-FFF2-40B4-BE49-F238E27FC236}">
                <a16:creationId xmlns:a16="http://schemas.microsoft.com/office/drawing/2014/main" id="{900AF21D-9FA3-4EFA-95AC-B462EDF15852}"/>
              </a:ext>
            </a:extLst>
          </p:cNvPr>
          <p:cNvCxnSpPr>
            <a:cxnSpLocks/>
          </p:cNvCxnSpPr>
          <p:nvPr/>
        </p:nvCxnSpPr>
        <p:spPr>
          <a:xfrm flipV="1">
            <a:off x="9374865" y="3923156"/>
            <a:ext cx="106029" cy="20212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Connettore diritto 399">
            <a:extLst>
              <a:ext uri="{FF2B5EF4-FFF2-40B4-BE49-F238E27FC236}">
                <a16:creationId xmlns:a16="http://schemas.microsoft.com/office/drawing/2014/main" id="{59714CE4-5367-4560-A700-E04D4F0B2009}"/>
              </a:ext>
            </a:extLst>
          </p:cNvPr>
          <p:cNvCxnSpPr>
            <a:cxnSpLocks/>
          </p:cNvCxnSpPr>
          <p:nvPr/>
        </p:nvCxnSpPr>
        <p:spPr>
          <a:xfrm>
            <a:off x="9092563" y="4002748"/>
            <a:ext cx="283768" cy="12472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708DCB47-177C-4BF0-910C-87171D478EFE}"/>
              </a:ext>
            </a:extLst>
          </p:cNvPr>
          <p:cNvGrpSpPr/>
          <p:nvPr/>
        </p:nvGrpSpPr>
        <p:grpSpPr>
          <a:xfrm>
            <a:off x="4545767" y="3624301"/>
            <a:ext cx="6584433" cy="2000217"/>
            <a:chOff x="4545767" y="3624301"/>
            <a:chExt cx="6584433" cy="2000217"/>
          </a:xfrm>
        </p:grpSpPr>
        <p:cxnSp>
          <p:nvCxnSpPr>
            <p:cNvPr id="555" name="Connettore diritto 554">
              <a:extLst>
                <a:ext uri="{FF2B5EF4-FFF2-40B4-BE49-F238E27FC236}">
                  <a16:creationId xmlns:a16="http://schemas.microsoft.com/office/drawing/2014/main" id="{96115DA0-E371-4E91-9248-EDF04B36754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45767" y="4680924"/>
              <a:ext cx="1580632" cy="341705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9" name="Connettore diritto 558">
              <a:extLst>
                <a:ext uri="{FF2B5EF4-FFF2-40B4-BE49-F238E27FC236}">
                  <a16:creationId xmlns:a16="http://schemas.microsoft.com/office/drawing/2014/main" id="{46081733-C89C-42B8-B7C9-A071F04B724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57656" y="4753444"/>
              <a:ext cx="1541198" cy="33318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1" name="Connettore diritto 560">
              <a:extLst>
                <a:ext uri="{FF2B5EF4-FFF2-40B4-BE49-F238E27FC236}">
                  <a16:creationId xmlns:a16="http://schemas.microsoft.com/office/drawing/2014/main" id="{9DFDBFE6-4AA7-4549-A9A6-28C9EA68C13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78637" y="4830259"/>
              <a:ext cx="1503380" cy="325005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4" name="Connettore diritto 563">
              <a:extLst>
                <a:ext uri="{FF2B5EF4-FFF2-40B4-BE49-F238E27FC236}">
                  <a16:creationId xmlns:a16="http://schemas.microsoft.com/office/drawing/2014/main" id="{3835A34C-F1FB-45C9-995D-1FD2B84AB99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87101" y="4905160"/>
              <a:ext cx="1469188" cy="317614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6" name="Connettore diritto 565">
              <a:extLst>
                <a:ext uri="{FF2B5EF4-FFF2-40B4-BE49-F238E27FC236}">
                  <a16:creationId xmlns:a16="http://schemas.microsoft.com/office/drawing/2014/main" id="{A49E14A5-29CD-4D02-A662-B341DD8A52B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08716" y="4977021"/>
              <a:ext cx="1431679" cy="309505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7" name="Connettore diritto 566">
              <a:extLst>
                <a:ext uri="{FF2B5EF4-FFF2-40B4-BE49-F238E27FC236}">
                  <a16:creationId xmlns:a16="http://schemas.microsoft.com/office/drawing/2014/main" id="{76DE3FCD-979E-4D1A-96E2-8C40677EE1F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24090" y="5052989"/>
              <a:ext cx="1392289" cy="30099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8" name="Connettore diritto 567">
              <a:extLst>
                <a:ext uri="{FF2B5EF4-FFF2-40B4-BE49-F238E27FC236}">
                  <a16:creationId xmlns:a16="http://schemas.microsoft.com/office/drawing/2014/main" id="{F2C2629A-7BEA-494D-A45B-53A7B520F81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33513" y="5128678"/>
              <a:ext cx="1363410" cy="29474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9" name="Connettore diritto 568">
              <a:extLst>
                <a:ext uri="{FF2B5EF4-FFF2-40B4-BE49-F238E27FC236}">
                  <a16:creationId xmlns:a16="http://schemas.microsoft.com/office/drawing/2014/main" id="{63481864-9B4B-45DB-8B9A-B5417984D24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50504" y="5203581"/>
              <a:ext cx="1329627" cy="287443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1" name="Connettore diritto 570">
              <a:extLst>
                <a:ext uri="{FF2B5EF4-FFF2-40B4-BE49-F238E27FC236}">
                  <a16:creationId xmlns:a16="http://schemas.microsoft.com/office/drawing/2014/main" id="{785F0677-CF5E-4C7D-B9C0-83C0A678E90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61675" y="5276169"/>
              <a:ext cx="1302030" cy="28147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2" name="Connettore diritto 571">
              <a:extLst>
                <a:ext uri="{FF2B5EF4-FFF2-40B4-BE49-F238E27FC236}">
                  <a16:creationId xmlns:a16="http://schemas.microsoft.com/office/drawing/2014/main" id="{5AB13259-13AD-4A2E-9D27-53AD99140ED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70077" y="5320595"/>
              <a:ext cx="1405848" cy="303923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6" name="Connettore diritto 615">
              <a:extLst>
                <a:ext uri="{FF2B5EF4-FFF2-40B4-BE49-F238E27FC236}">
                  <a16:creationId xmlns:a16="http://schemas.microsoft.com/office/drawing/2014/main" id="{8E65A0C1-3E4E-4B3F-9413-62E5C285719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58206" y="4025926"/>
              <a:ext cx="2779600" cy="600904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7" name="Connettore diritto 616">
              <a:extLst>
                <a:ext uri="{FF2B5EF4-FFF2-40B4-BE49-F238E27FC236}">
                  <a16:creationId xmlns:a16="http://schemas.microsoft.com/office/drawing/2014/main" id="{5E5A6AA6-AD40-4E22-85D2-0895D5CF4E0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01758" y="4075294"/>
              <a:ext cx="2855651" cy="61734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9" name="Connettore diritto 618">
              <a:extLst>
                <a:ext uri="{FF2B5EF4-FFF2-40B4-BE49-F238E27FC236}">
                  <a16:creationId xmlns:a16="http://schemas.microsoft.com/office/drawing/2014/main" id="{C95747ED-6F8A-4A6F-9495-A049C2F9185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46574" y="3762988"/>
              <a:ext cx="4575193" cy="98907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0" name="Connettore diritto 619">
              <a:extLst>
                <a:ext uri="{FF2B5EF4-FFF2-40B4-BE49-F238E27FC236}">
                  <a16:creationId xmlns:a16="http://schemas.microsoft.com/office/drawing/2014/main" id="{E89DF39B-32F0-44D4-BB7D-1C3A03DFF21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88915" y="3827988"/>
              <a:ext cx="4549501" cy="98352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2" name="Connettore diritto 621">
              <a:extLst>
                <a:ext uri="{FF2B5EF4-FFF2-40B4-BE49-F238E27FC236}">
                  <a16:creationId xmlns:a16="http://schemas.microsoft.com/office/drawing/2014/main" id="{28156550-F203-4379-8C67-838656E0079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28093" y="3895309"/>
              <a:ext cx="4518900" cy="97690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3" name="Connettore diritto 622">
              <a:extLst>
                <a:ext uri="{FF2B5EF4-FFF2-40B4-BE49-F238E27FC236}">
                  <a16:creationId xmlns:a16="http://schemas.microsoft.com/office/drawing/2014/main" id="{51D43D70-EEF4-4B7F-882C-8B6B85CCE69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70081" y="3963120"/>
              <a:ext cx="4493252" cy="97136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5" name="Connettore diritto 624">
              <a:extLst>
                <a:ext uri="{FF2B5EF4-FFF2-40B4-BE49-F238E27FC236}">
                  <a16:creationId xmlns:a16="http://schemas.microsoft.com/office/drawing/2014/main" id="{24058B03-2928-4102-AA56-FBD3A6F0F4F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16717" y="4030884"/>
              <a:ext cx="4460079" cy="96419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6" name="Connettore diritto 625">
              <a:extLst>
                <a:ext uri="{FF2B5EF4-FFF2-40B4-BE49-F238E27FC236}">
                  <a16:creationId xmlns:a16="http://schemas.microsoft.com/office/drawing/2014/main" id="{D68E171D-1398-4020-9CD4-0AE7290BECF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43131" y="4094322"/>
              <a:ext cx="4454232" cy="962928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7" name="Connettore diritto 626">
              <a:extLst>
                <a:ext uri="{FF2B5EF4-FFF2-40B4-BE49-F238E27FC236}">
                  <a16:creationId xmlns:a16="http://schemas.microsoft.com/office/drawing/2014/main" id="{9FD95C6F-8ED9-4EA6-B237-AB05FD627EF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63242" y="4227709"/>
              <a:ext cx="4466958" cy="965677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8" name="Connettore diritto 627">
              <a:extLst>
                <a:ext uri="{FF2B5EF4-FFF2-40B4-BE49-F238E27FC236}">
                  <a16:creationId xmlns:a16="http://schemas.microsoft.com/office/drawing/2014/main" id="{91ACC959-1FAB-4206-977A-3EEDA2019F9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99045" y="4163640"/>
              <a:ext cx="4397014" cy="95056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Connettore diritto 405">
              <a:extLst>
                <a:ext uri="{FF2B5EF4-FFF2-40B4-BE49-F238E27FC236}">
                  <a16:creationId xmlns:a16="http://schemas.microsoft.com/office/drawing/2014/main" id="{F28F0553-D719-4C80-9EA4-AFD75B260A9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55941" y="3624301"/>
              <a:ext cx="1535368" cy="33192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Connettore diritto 406">
              <a:extLst>
                <a:ext uri="{FF2B5EF4-FFF2-40B4-BE49-F238E27FC236}">
                  <a16:creationId xmlns:a16="http://schemas.microsoft.com/office/drawing/2014/main" id="{85189455-BE6C-42A5-9969-034AF82BA0B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12479" y="3696029"/>
              <a:ext cx="1595168" cy="34484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B61BECB7-44FD-468F-AC54-6CB9685A39A4}"/>
              </a:ext>
            </a:extLst>
          </p:cNvPr>
          <p:cNvGrpSpPr/>
          <p:nvPr/>
        </p:nvGrpSpPr>
        <p:grpSpPr>
          <a:xfrm>
            <a:off x="4702310" y="4366626"/>
            <a:ext cx="6580823" cy="1993817"/>
            <a:chOff x="4702310" y="4366626"/>
            <a:chExt cx="6580823" cy="1993817"/>
          </a:xfrm>
        </p:grpSpPr>
        <p:cxnSp>
          <p:nvCxnSpPr>
            <p:cNvPr id="602" name="Connettore diritto 601">
              <a:extLst>
                <a:ext uri="{FF2B5EF4-FFF2-40B4-BE49-F238E27FC236}">
                  <a16:creationId xmlns:a16="http://schemas.microsoft.com/office/drawing/2014/main" id="{90D7F492-8BC1-44D8-9DC8-6A9A20E672B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02310" y="5432527"/>
              <a:ext cx="1537464" cy="326214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3" name="Connettore diritto 602">
              <a:extLst>
                <a:ext uri="{FF2B5EF4-FFF2-40B4-BE49-F238E27FC236}">
                  <a16:creationId xmlns:a16="http://schemas.microsoft.com/office/drawing/2014/main" id="{82F65C00-7652-494C-997E-C1370C1C61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09653" y="5494467"/>
              <a:ext cx="1571884" cy="333517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4" name="Connettore diritto 603">
              <a:extLst>
                <a:ext uri="{FF2B5EF4-FFF2-40B4-BE49-F238E27FC236}">
                  <a16:creationId xmlns:a16="http://schemas.microsoft.com/office/drawing/2014/main" id="{6BC33F00-31E3-4560-8CE5-E4CB3FDDC1E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32544" y="5554353"/>
              <a:ext cx="1590618" cy="337492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5" name="Connettore diritto 604">
              <a:extLst>
                <a:ext uri="{FF2B5EF4-FFF2-40B4-BE49-F238E27FC236}">
                  <a16:creationId xmlns:a16="http://schemas.microsoft.com/office/drawing/2014/main" id="{04F7C8BB-6445-40A9-AE0A-572FE116DA9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35164" y="5615540"/>
              <a:ext cx="1620654" cy="343865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6" name="Connettore diritto 605">
              <a:extLst>
                <a:ext uri="{FF2B5EF4-FFF2-40B4-BE49-F238E27FC236}">
                  <a16:creationId xmlns:a16="http://schemas.microsoft.com/office/drawing/2014/main" id="{9A445B85-7274-4AA5-A6EB-BD2EC968395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55449" y="5671447"/>
              <a:ext cx="1631636" cy="356135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Connettore diritto 424">
              <a:extLst>
                <a:ext uri="{FF2B5EF4-FFF2-40B4-BE49-F238E27FC236}">
                  <a16:creationId xmlns:a16="http://schemas.microsoft.com/office/drawing/2014/main" id="{63659F79-E7F7-401D-BE7C-78C4EAADBB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80768" y="4702982"/>
              <a:ext cx="6450157" cy="139439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Connettore diritto 435">
              <a:extLst>
                <a:ext uri="{FF2B5EF4-FFF2-40B4-BE49-F238E27FC236}">
                  <a16:creationId xmlns:a16="http://schemas.microsoft.com/office/drawing/2014/main" id="{97D42CBC-D939-44F4-B2BF-9F7AB7C0CF6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93720" y="4765720"/>
              <a:ext cx="6437205" cy="1391603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Connettore diritto 439">
              <a:extLst>
                <a:ext uri="{FF2B5EF4-FFF2-40B4-BE49-F238E27FC236}">
                  <a16:creationId xmlns:a16="http://schemas.microsoft.com/office/drawing/2014/main" id="{D57E487C-D2E7-4711-98C8-EEF8378B0C0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94076" y="4832096"/>
              <a:ext cx="6453127" cy="1395045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Connettore diritto 440">
              <a:extLst>
                <a:ext uri="{FF2B5EF4-FFF2-40B4-BE49-F238E27FC236}">
                  <a16:creationId xmlns:a16="http://schemas.microsoft.com/office/drawing/2014/main" id="{2BC35BED-1420-47BA-A139-20B1A53403C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14399" y="4900630"/>
              <a:ext cx="6454280" cy="1395295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Connettore diritto 441">
              <a:extLst>
                <a:ext uri="{FF2B5EF4-FFF2-40B4-BE49-F238E27FC236}">
                  <a16:creationId xmlns:a16="http://schemas.microsoft.com/office/drawing/2014/main" id="{202F318B-AB58-4F1E-9585-4752741C28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29769" y="4965347"/>
              <a:ext cx="6453364" cy="1395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9" name="Connettore diritto 628">
              <a:extLst>
                <a:ext uri="{FF2B5EF4-FFF2-40B4-BE49-F238E27FC236}">
                  <a16:creationId xmlns:a16="http://schemas.microsoft.com/office/drawing/2014/main" id="{864D4551-5635-4993-B233-9D575F3B3E5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36879" y="4366626"/>
              <a:ext cx="4612428" cy="99711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0" name="Connettore diritto 629">
              <a:extLst>
                <a:ext uri="{FF2B5EF4-FFF2-40B4-BE49-F238E27FC236}">
                  <a16:creationId xmlns:a16="http://schemas.microsoft.com/office/drawing/2014/main" id="{0F96A996-DA1F-4F55-9106-F1FD26A536C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21815" y="4443253"/>
              <a:ext cx="4642621" cy="1003645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1" name="Connettore diritto 630">
              <a:extLst>
                <a:ext uri="{FF2B5EF4-FFF2-40B4-BE49-F238E27FC236}">
                  <a16:creationId xmlns:a16="http://schemas.microsoft.com/office/drawing/2014/main" id="{A13202A1-8873-4F9D-9412-62AE502D0AD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11215" y="4507708"/>
              <a:ext cx="4673404" cy="1010301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2" name="Connettore diritto 631">
              <a:extLst>
                <a:ext uri="{FF2B5EF4-FFF2-40B4-BE49-F238E27FC236}">
                  <a16:creationId xmlns:a16="http://schemas.microsoft.com/office/drawing/2014/main" id="{18C2319A-A9AD-4698-AD9B-A60D2ECCFF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72588" y="4569075"/>
              <a:ext cx="4725825" cy="102163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3" name="Connettore diritto 632">
              <a:extLst>
                <a:ext uri="{FF2B5EF4-FFF2-40B4-BE49-F238E27FC236}">
                  <a16:creationId xmlns:a16="http://schemas.microsoft.com/office/drawing/2014/main" id="{A05CFF2B-212A-47DE-9A0F-F51F59E742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60514" y="4635558"/>
              <a:ext cx="4737899" cy="102424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65714408-3490-44FF-91DB-C446966EEBE2}"/>
              </a:ext>
            </a:extLst>
          </p:cNvPr>
          <p:cNvCxnSpPr>
            <a:cxnSpLocks/>
          </p:cNvCxnSpPr>
          <p:nvPr/>
        </p:nvCxnSpPr>
        <p:spPr>
          <a:xfrm>
            <a:off x="8324172" y="3354308"/>
            <a:ext cx="228147" cy="773168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48415AB9-E9B1-4122-9828-B8578CE088BA}"/>
              </a:ext>
            </a:extLst>
          </p:cNvPr>
          <p:cNvCxnSpPr>
            <a:cxnSpLocks/>
          </p:cNvCxnSpPr>
          <p:nvPr/>
        </p:nvCxnSpPr>
        <p:spPr>
          <a:xfrm>
            <a:off x="8416962" y="3351965"/>
            <a:ext cx="202106" cy="767121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5" name="Connettore diritto 634">
            <a:extLst>
              <a:ext uri="{FF2B5EF4-FFF2-40B4-BE49-F238E27FC236}">
                <a16:creationId xmlns:a16="http://schemas.microsoft.com/office/drawing/2014/main" id="{5E9BF3B6-F3C9-4FBE-ADC6-E231F0D34001}"/>
              </a:ext>
            </a:extLst>
          </p:cNvPr>
          <p:cNvCxnSpPr>
            <a:cxnSpLocks/>
          </p:cNvCxnSpPr>
          <p:nvPr/>
        </p:nvCxnSpPr>
        <p:spPr>
          <a:xfrm>
            <a:off x="8519999" y="3359273"/>
            <a:ext cx="168861" cy="738396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7" name="Connettore diritto 636">
            <a:extLst>
              <a:ext uri="{FF2B5EF4-FFF2-40B4-BE49-F238E27FC236}">
                <a16:creationId xmlns:a16="http://schemas.microsoft.com/office/drawing/2014/main" id="{60732BA7-A833-4F76-AE18-C420376294A0}"/>
              </a:ext>
            </a:extLst>
          </p:cNvPr>
          <p:cNvCxnSpPr>
            <a:cxnSpLocks/>
          </p:cNvCxnSpPr>
          <p:nvPr/>
        </p:nvCxnSpPr>
        <p:spPr>
          <a:xfrm>
            <a:off x="8617913" y="3359273"/>
            <a:ext cx="142588" cy="730880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9" name="Connettore diritto 638">
            <a:extLst>
              <a:ext uri="{FF2B5EF4-FFF2-40B4-BE49-F238E27FC236}">
                <a16:creationId xmlns:a16="http://schemas.microsoft.com/office/drawing/2014/main" id="{2782D510-C978-48E0-9B41-3198DD4A6B8C}"/>
              </a:ext>
            </a:extLst>
          </p:cNvPr>
          <p:cNvCxnSpPr>
            <a:cxnSpLocks/>
          </p:cNvCxnSpPr>
          <p:nvPr/>
        </p:nvCxnSpPr>
        <p:spPr>
          <a:xfrm>
            <a:off x="8715826" y="3351965"/>
            <a:ext cx="117187" cy="719833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09F7CE6B-0E4E-4AB3-87D7-AC906026427F}"/>
              </a:ext>
            </a:extLst>
          </p:cNvPr>
          <p:cNvCxnSpPr>
            <a:cxnSpLocks/>
          </p:cNvCxnSpPr>
          <p:nvPr/>
        </p:nvCxnSpPr>
        <p:spPr>
          <a:xfrm>
            <a:off x="8813739" y="3359273"/>
            <a:ext cx="88597" cy="692400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52AEFB96-0FA1-4F62-90E8-5A5D2CE8FFD2}"/>
              </a:ext>
            </a:extLst>
          </p:cNvPr>
          <p:cNvCxnSpPr>
            <a:cxnSpLocks/>
          </p:cNvCxnSpPr>
          <p:nvPr/>
        </p:nvCxnSpPr>
        <p:spPr>
          <a:xfrm>
            <a:off x="8909305" y="3356614"/>
            <a:ext cx="63963" cy="677462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49418C7C-0D66-4B9B-802F-4E03B3AFF5F2}"/>
              </a:ext>
            </a:extLst>
          </p:cNvPr>
          <p:cNvCxnSpPr>
            <a:cxnSpLocks/>
          </p:cNvCxnSpPr>
          <p:nvPr/>
        </p:nvCxnSpPr>
        <p:spPr>
          <a:xfrm>
            <a:off x="9011806" y="3358378"/>
            <a:ext cx="38600" cy="652791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1B404717-469E-466D-8E97-7A33B16AB67D}"/>
              </a:ext>
            </a:extLst>
          </p:cNvPr>
          <p:cNvCxnSpPr>
            <a:cxnSpLocks/>
          </p:cNvCxnSpPr>
          <p:nvPr/>
        </p:nvCxnSpPr>
        <p:spPr>
          <a:xfrm>
            <a:off x="9105492" y="3357982"/>
            <a:ext cx="18300" cy="667979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39DB381A-3501-4B7A-8B58-693D4A1B753E}"/>
              </a:ext>
            </a:extLst>
          </p:cNvPr>
          <p:cNvCxnSpPr>
            <a:cxnSpLocks/>
          </p:cNvCxnSpPr>
          <p:nvPr/>
        </p:nvCxnSpPr>
        <p:spPr>
          <a:xfrm flipH="1">
            <a:off x="9203225" y="3348973"/>
            <a:ext cx="1" cy="711237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C32E37F1-403F-4138-8127-100886CDB996}"/>
              </a:ext>
            </a:extLst>
          </p:cNvPr>
          <p:cNvCxnSpPr>
            <a:cxnSpLocks/>
          </p:cNvCxnSpPr>
          <p:nvPr/>
        </p:nvCxnSpPr>
        <p:spPr>
          <a:xfrm flipH="1">
            <a:off x="9275820" y="3351090"/>
            <a:ext cx="28056" cy="739044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BC369FE6-887B-4188-93A5-8D36823A413F}"/>
              </a:ext>
            </a:extLst>
          </p:cNvPr>
          <p:cNvCxnSpPr>
            <a:cxnSpLocks/>
          </p:cNvCxnSpPr>
          <p:nvPr/>
        </p:nvCxnSpPr>
        <p:spPr>
          <a:xfrm flipH="1">
            <a:off x="9344374" y="3357800"/>
            <a:ext cx="54061" cy="759002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A778EFD8-3530-484C-8FBF-F7DADBA45A78}"/>
              </a:ext>
            </a:extLst>
          </p:cNvPr>
          <p:cNvCxnSpPr>
            <a:cxnSpLocks/>
          </p:cNvCxnSpPr>
          <p:nvPr/>
        </p:nvCxnSpPr>
        <p:spPr>
          <a:xfrm>
            <a:off x="8226258" y="3356614"/>
            <a:ext cx="260976" cy="789374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17244D83-41D1-4D13-A446-94B64C38889B}"/>
              </a:ext>
            </a:extLst>
          </p:cNvPr>
          <p:cNvCxnSpPr>
            <a:cxnSpLocks/>
          </p:cNvCxnSpPr>
          <p:nvPr/>
        </p:nvCxnSpPr>
        <p:spPr>
          <a:xfrm flipH="1" flipV="1">
            <a:off x="6343429" y="5191829"/>
            <a:ext cx="79822" cy="52018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AD5FE259-5EB9-4EF0-B697-8A8E6D7E8C71}"/>
              </a:ext>
            </a:extLst>
          </p:cNvPr>
          <p:cNvCxnSpPr>
            <a:cxnSpLocks/>
          </p:cNvCxnSpPr>
          <p:nvPr/>
        </p:nvCxnSpPr>
        <p:spPr>
          <a:xfrm flipH="1" flipV="1">
            <a:off x="6352889" y="5208375"/>
            <a:ext cx="38084" cy="45843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E1963436-7DDD-42EA-9F28-C24DBC3FF609}"/>
              </a:ext>
            </a:extLst>
          </p:cNvPr>
          <p:cNvCxnSpPr>
            <a:cxnSpLocks/>
          </p:cNvCxnSpPr>
          <p:nvPr/>
        </p:nvCxnSpPr>
        <p:spPr>
          <a:xfrm flipH="1" flipV="1">
            <a:off x="6350476" y="5207555"/>
            <a:ext cx="6943" cy="40601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489B1C46-FAD4-4C9E-AEF6-B89D1EE245B5}"/>
              </a:ext>
            </a:extLst>
          </p:cNvPr>
          <p:cNvCxnSpPr>
            <a:cxnSpLocks/>
          </p:cNvCxnSpPr>
          <p:nvPr/>
        </p:nvCxnSpPr>
        <p:spPr>
          <a:xfrm flipV="1">
            <a:off x="6329565" y="5206783"/>
            <a:ext cx="22019" cy="36699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8FA6F192-2F65-4785-A2D3-852ADA2DD00C}"/>
              </a:ext>
            </a:extLst>
          </p:cNvPr>
          <p:cNvCxnSpPr>
            <a:cxnSpLocks/>
          </p:cNvCxnSpPr>
          <p:nvPr/>
        </p:nvCxnSpPr>
        <p:spPr>
          <a:xfrm flipV="1">
            <a:off x="6306046" y="5205028"/>
            <a:ext cx="48193" cy="32951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A6F9DC97-F580-4263-AD06-EB362B57F2F0}"/>
              </a:ext>
            </a:extLst>
          </p:cNvPr>
          <p:cNvCxnSpPr>
            <a:cxnSpLocks/>
          </p:cNvCxnSpPr>
          <p:nvPr/>
        </p:nvCxnSpPr>
        <p:spPr>
          <a:xfrm flipV="1">
            <a:off x="6284535" y="5211930"/>
            <a:ext cx="70548" cy="29226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522CE06B-6101-4C6E-B0AC-CD648BCB2A0B}"/>
              </a:ext>
            </a:extLst>
          </p:cNvPr>
          <p:cNvCxnSpPr>
            <a:cxnSpLocks/>
          </p:cNvCxnSpPr>
          <p:nvPr/>
        </p:nvCxnSpPr>
        <p:spPr>
          <a:xfrm flipV="1">
            <a:off x="6265756" y="5210603"/>
            <a:ext cx="88545" cy="25733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Connettore diritto 451">
            <a:extLst>
              <a:ext uri="{FF2B5EF4-FFF2-40B4-BE49-F238E27FC236}">
                <a16:creationId xmlns:a16="http://schemas.microsoft.com/office/drawing/2014/main" id="{A0B6BE33-1CB4-4728-9F08-09345A44D6BC}"/>
              </a:ext>
            </a:extLst>
          </p:cNvPr>
          <p:cNvCxnSpPr>
            <a:cxnSpLocks/>
          </p:cNvCxnSpPr>
          <p:nvPr/>
        </p:nvCxnSpPr>
        <p:spPr>
          <a:xfrm flipV="1">
            <a:off x="6247351" y="5210163"/>
            <a:ext cx="108081" cy="23129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Connettore diritto 456">
            <a:extLst>
              <a:ext uri="{FF2B5EF4-FFF2-40B4-BE49-F238E27FC236}">
                <a16:creationId xmlns:a16="http://schemas.microsoft.com/office/drawing/2014/main" id="{4381257E-A253-459E-B492-A3431980603C}"/>
              </a:ext>
            </a:extLst>
          </p:cNvPr>
          <p:cNvCxnSpPr>
            <a:cxnSpLocks/>
          </p:cNvCxnSpPr>
          <p:nvPr/>
        </p:nvCxnSpPr>
        <p:spPr>
          <a:xfrm flipV="1">
            <a:off x="6226429" y="5209058"/>
            <a:ext cx="126881" cy="21320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Connettore diritto 465">
            <a:extLst>
              <a:ext uri="{FF2B5EF4-FFF2-40B4-BE49-F238E27FC236}">
                <a16:creationId xmlns:a16="http://schemas.microsoft.com/office/drawing/2014/main" id="{4AED7A56-04AE-4836-B24C-0C1B99DF1255}"/>
              </a:ext>
            </a:extLst>
          </p:cNvPr>
          <p:cNvCxnSpPr>
            <a:cxnSpLocks/>
          </p:cNvCxnSpPr>
          <p:nvPr/>
        </p:nvCxnSpPr>
        <p:spPr>
          <a:xfrm flipV="1">
            <a:off x="6212795" y="5211201"/>
            <a:ext cx="140065" cy="18369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Connettore diritto 475">
            <a:extLst>
              <a:ext uri="{FF2B5EF4-FFF2-40B4-BE49-F238E27FC236}">
                <a16:creationId xmlns:a16="http://schemas.microsoft.com/office/drawing/2014/main" id="{DAAD9FAA-1ED1-4C90-9A5A-C58CDBAA0228}"/>
              </a:ext>
            </a:extLst>
          </p:cNvPr>
          <p:cNvCxnSpPr>
            <a:cxnSpLocks/>
          </p:cNvCxnSpPr>
          <p:nvPr/>
        </p:nvCxnSpPr>
        <p:spPr>
          <a:xfrm flipV="1">
            <a:off x="6201372" y="5217141"/>
            <a:ext cx="140477" cy="14974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Connettore diritto 479">
            <a:extLst>
              <a:ext uri="{FF2B5EF4-FFF2-40B4-BE49-F238E27FC236}">
                <a16:creationId xmlns:a16="http://schemas.microsoft.com/office/drawing/2014/main" id="{A4B5F45B-6F9C-48D5-8B08-197185167F83}"/>
              </a:ext>
            </a:extLst>
          </p:cNvPr>
          <p:cNvCxnSpPr>
            <a:cxnSpLocks/>
          </p:cNvCxnSpPr>
          <p:nvPr/>
        </p:nvCxnSpPr>
        <p:spPr>
          <a:xfrm flipV="1">
            <a:off x="6176159" y="5210119"/>
            <a:ext cx="175290" cy="15077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5" name="Connettore diritto 484">
            <a:extLst>
              <a:ext uri="{FF2B5EF4-FFF2-40B4-BE49-F238E27FC236}">
                <a16:creationId xmlns:a16="http://schemas.microsoft.com/office/drawing/2014/main" id="{C27C63DD-07A7-4D9A-8AA5-4683675DDACC}"/>
              </a:ext>
            </a:extLst>
          </p:cNvPr>
          <p:cNvCxnSpPr>
            <a:cxnSpLocks/>
          </p:cNvCxnSpPr>
          <p:nvPr/>
        </p:nvCxnSpPr>
        <p:spPr>
          <a:xfrm flipV="1">
            <a:off x="6149908" y="5204517"/>
            <a:ext cx="203398" cy="14476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0" name="Connettore diritto 489">
            <a:extLst>
              <a:ext uri="{FF2B5EF4-FFF2-40B4-BE49-F238E27FC236}">
                <a16:creationId xmlns:a16="http://schemas.microsoft.com/office/drawing/2014/main" id="{29C63490-4C70-4F77-AD78-EFB0DA712507}"/>
              </a:ext>
            </a:extLst>
          </p:cNvPr>
          <p:cNvCxnSpPr>
            <a:cxnSpLocks/>
          </p:cNvCxnSpPr>
          <p:nvPr/>
        </p:nvCxnSpPr>
        <p:spPr>
          <a:xfrm flipV="1">
            <a:off x="6121605" y="5206365"/>
            <a:ext cx="229665" cy="12715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Connettore diritto 496">
            <a:extLst>
              <a:ext uri="{FF2B5EF4-FFF2-40B4-BE49-F238E27FC236}">
                <a16:creationId xmlns:a16="http://schemas.microsoft.com/office/drawing/2014/main" id="{A277E5C9-166B-4892-829D-D94817ECD5CF}"/>
              </a:ext>
            </a:extLst>
          </p:cNvPr>
          <p:cNvCxnSpPr>
            <a:cxnSpLocks/>
          </p:cNvCxnSpPr>
          <p:nvPr/>
        </p:nvCxnSpPr>
        <p:spPr>
          <a:xfrm flipV="1">
            <a:off x="6093407" y="5204953"/>
            <a:ext cx="267043" cy="11659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Connettore diritto 504">
            <a:extLst>
              <a:ext uri="{FF2B5EF4-FFF2-40B4-BE49-F238E27FC236}">
                <a16:creationId xmlns:a16="http://schemas.microsoft.com/office/drawing/2014/main" id="{AFE78528-0628-4862-A4EE-DFDBAE8E5C9C}"/>
              </a:ext>
            </a:extLst>
          </p:cNvPr>
          <p:cNvCxnSpPr>
            <a:cxnSpLocks/>
          </p:cNvCxnSpPr>
          <p:nvPr/>
        </p:nvCxnSpPr>
        <p:spPr>
          <a:xfrm flipV="1">
            <a:off x="6065339" y="5204705"/>
            <a:ext cx="283830" cy="11043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F3275EA3-460C-4D52-90BD-D09F3A7D7979}"/>
              </a:ext>
            </a:extLst>
          </p:cNvPr>
          <p:cNvCxnSpPr>
            <a:cxnSpLocks/>
          </p:cNvCxnSpPr>
          <p:nvPr/>
        </p:nvCxnSpPr>
        <p:spPr>
          <a:xfrm flipV="1">
            <a:off x="6040024" y="5209895"/>
            <a:ext cx="312997" cy="9255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A4D52FE5-A28B-4B0D-89C5-EDA9A1FA59A8}"/>
              </a:ext>
            </a:extLst>
          </p:cNvPr>
          <p:cNvCxnSpPr>
            <a:cxnSpLocks/>
          </p:cNvCxnSpPr>
          <p:nvPr/>
        </p:nvCxnSpPr>
        <p:spPr>
          <a:xfrm flipV="1">
            <a:off x="6007369" y="5209196"/>
            <a:ext cx="352130" cy="8078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3118D8EC-7064-4444-BC6E-3DD018E7546E}"/>
              </a:ext>
            </a:extLst>
          </p:cNvPr>
          <p:cNvCxnSpPr>
            <a:cxnSpLocks/>
          </p:cNvCxnSpPr>
          <p:nvPr/>
        </p:nvCxnSpPr>
        <p:spPr>
          <a:xfrm flipH="1" flipV="1">
            <a:off x="6470610" y="6031237"/>
            <a:ext cx="57740" cy="39875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7B0D090F-F983-4767-9919-DD5319252C7C}"/>
              </a:ext>
            </a:extLst>
          </p:cNvPr>
          <p:cNvCxnSpPr>
            <a:cxnSpLocks/>
          </p:cNvCxnSpPr>
          <p:nvPr/>
        </p:nvCxnSpPr>
        <p:spPr>
          <a:xfrm flipH="1" flipV="1">
            <a:off x="6423030" y="6048934"/>
            <a:ext cx="26210" cy="32245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101C55D4-99A8-462B-80FB-D38220FE29BF}"/>
              </a:ext>
            </a:extLst>
          </p:cNvPr>
          <p:cNvCxnSpPr>
            <a:cxnSpLocks/>
          </p:cNvCxnSpPr>
          <p:nvPr/>
        </p:nvCxnSpPr>
        <p:spPr>
          <a:xfrm flipH="1" flipV="1">
            <a:off x="6364967" y="6061181"/>
            <a:ext cx="5405" cy="25520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BB02B95C-04FD-45EE-BE01-C4632691F730}"/>
              </a:ext>
            </a:extLst>
          </p:cNvPr>
          <p:cNvCxnSpPr>
            <a:cxnSpLocks/>
          </p:cNvCxnSpPr>
          <p:nvPr/>
        </p:nvCxnSpPr>
        <p:spPr>
          <a:xfrm flipV="1">
            <a:off x="6289403" y="6070766"/>
            <a:ext cx="10411" cy="18871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1E38335C-75E7-4EF2-9FF7-5E02149E43E3}"/>
              </a:ext>
            </a:extLst>
          </p:cNvPr>
          <p:cNvCxnSpPr>
            <a:cxnSpLocks/>
          </p:cNvCxnSpPr>
          <p:nvPr/>
        </p:nvCxnSpPr>
        <p:spPr>
          <a:xfrm flipV="1">
            <a:off x="6210113" y="6089729"/>
            <a:ext cx="17801" cy="12567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" name="Connettore diritto 513">
            <a:extLst>
              <a:ext uri="{FF2B5EF4-FFF2-40B4-BE49-F238E27FC236}">
                <a16:creationId xmlns:a16="http://schemas.microsoft.com/office/drawing/2014/main" id="{794DCBE4-E6DF-495D-8CD8-39518B2E11B7}"/>
              </a:ext>
            </a:extLst>
          </p:cNvPr>
          <p:cNvCxnSpPr>
            <a:cxnSpLocks/>
          </p:cNvCxnSpPr>
          <p:nvPr/>
        </p:nvCxnSpPr>
        <p:spPr>
          <a:xfrm flipV="1">
            <a:off x="6124149" y="6111661"/>
            <a:ext cx="9788" cy="3991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Connettore diritto 529">
            <a:extLst>
              <a:ext uri="{FF2B5EF4-FFF2-40B4-BE49-F238E27FC236}">
                <a16:creationId xmlns:a16="http://schemas.microsoft.com/office/drawing/2014/main" id="{7EC1F6EC-FAEA-44D0-8D8F-4FEBD1A067D3}"/>
              </a:ext>
            </a:extLst>
          </p:cNvPr>
          <p:cNvCxnSpPr>
            <a:cxnSpLocks/>
          </p:cNvCxnSpPr>
          <p:nvPr/>
        </p:nvCxnSpPr>
        <p:spPr>
          <a:xfrm>
            <a:off x="6537735" y="2194467"/>
            <a:ext cx="128597" cy="116212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4" name="Connettore diritto 533">
            <a:extLst>
              <a:ext uri="{FF2B5EF4-FFF2-40B4-BE49-F238E27FC236}">
                <a16:creationId xmlns:a16="http://schemas.microsoft.com/office/drawing/2014/main" id="{EE35105F-E99E-401F-A6BC-6412A52932E9}"/>
              </a:ext>
            </a:extLst>
          </p:cNvPr>
          <p:cNvCxnSpPr>
            <a:cxnSpLocks/>
          </p:cNvCxnSpPr>
          <p:nvPr/>
        </p:nvCxnSpPr>
        <p:spPr>
          <a:xfrm>
            <a:off x="6610235" y="2274585"/>
            <a:ext cx="156057" cy="108424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Connettore diritto 538">
            <a:extLst>
              <a:ext uri="{FF2B5EF4-FFF2-40B4-BE49-F238E27FC236}">
                <a16:creationId xmlns:a16="http://schemas.microsoft.com/office/drawing/2014/main" id="{99FC65DA-553B-4FD5-AE7C-187058905026}"/>
              </a:ext>
            </a:extLst>
          </p:cNvPr>
          <p:cNvCxnSpPr>
            <a:cxnSpLocks/>
          </p:cNvCxnSpPr>
          <p:nvPr/>
        </p:nvCxnSpPr>
        <p:spPr>
          <a:xfrm>
            <a:off x="6668273" y="2315514"/>
            <a:ext cx="182984" cy="103777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Connettore diritto 543">
            <a:extLst>
              <a:ext uri="{FF2B5EF4-FFF2-40B4-BE49-F238E27FC236}">
                <a16:creationId xmlns:a16="http://schemas.microsoft.com/office/drawing/2014/main" id="{2960E63C-1874-4035-A46C-E2A7C5CC56BA}"/>
              </a:ext>
            </a:extLst>
          </p:cNvPr>
          <p:cNvCxnSpPr>
            <a:cxnSpLocks/>
          </p:cNvCxnSpPr>
          <p:nvPr/>
        </p:nvCxnSpPr>
        <p:spPr>
          <a:xfrm>
            <a:off x="6765533" y="2408816"/>
            <a:ext cx="205658" cy="95301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3" name="Connettore diritto 552">
            <a:extLst>
              <a:ext uri="{FF2B5EF4-FFF2-40B4-BE49-F238E27FC236}">
                <a16:creationId xmlns:a16="http://schemas.microsoft.com/office/drawing/2014/main" id="{2B18E957-303E-4717-BFB0-8C4544C633E1}"/>
              </a:ext>
            </a:extLst>
          </p:cNvPr>
          <p:cNvCxnSpPr>
            <a:cxnSpLocks/>
          </p:cNvCxnSpPr>
          <p:nvPr/>
        </p:nvCxnSpPr>
        <p:spPr>
          <a:xfrm>
            <a:off x="6842785" y="2472888"/>
            <a:ext cx="217618" cy="88684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8" name="Connettore diritto 557">
            <a:extLst>
              <a:ext uri="{FF2B5EF4-FFF2-40B4-BE49-F238E27FC236}">
                <a16:creationId xmlns:a16="http://schemas.microsoft.com/office/drawing/2014/main" id="{BC62F8FB-C078-41C8-B839-0EF2D59AD072}"/>
              </a:ext>
            </a:extLst>
          </p:cNvPr>
          <p:cNvCxnSpPr>
            <a:cxnSpLocks/>
          </p:cNvCxnSpPr>
          <p:nvPr/>
        </p:nvCxnSpPr>
        <p:spPr>
          <a:xfrm>
            <a:off x="6934545" y="2556041"/>
            <a:ext cx="224221" cy="80789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3" name="Connettore diritto 562">
            <a:extLst>
              <a:ext uri="{FF2B5EF4-FFF2-40B4-BE49-F238E27FC236}">
                <a16:creationId xmlns:a16="http://schemas.microsoft.com/office/drawing/2014/main" id="{B12A91FE-DD87-4E0D-87CD-942C53A7F580}"/>
              </a:ext>
            </a:extLst>
          </p:cNvPr>
          <p:cNvCxnSpPr>
            <a:cxnSpLocks/>
          </p:cNvCxnSpPr>
          <p:nvPr/>
        </p:nvCxnSpPr>
        <p:spPr>
          <a:xfrm>
            <a:off x="7036874" y="2637776"/>
            <a:ext cx="223235" cy="72059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EC9F5F8F-44FD-4664-AD55-AB0E73E08DAE}"/>
              </a:ext>
            </a:extLst>
          </p:cNvPr>
          <p:cNvCxnSpPr>
            <a:cxnSpLocks/>
          </p:cNvCxnSpPr>
          <p:nvPr/>
        </p:nvCxnSpPr>
        <p:spPr>
          <a:xfrm>
            <a:off x="7127529" y="2720929"/>
            <a:ext cx="217962" cy="63856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C07DCDCC-2505-4310-8290-218A3C57071B}"/>
              </a:ext>
            </a:extLst>
          </p:cNvPr>
          <p:cNvCxnSpPr>
            <a:cxnSpLocks/>
          </p:cNvCxnSpPr>
          <p:nvPr/>
        </p:nvCxnSpPr>
        <p:spPr>
          <a:xfrm>
            <a:off x="7245953" y="2834099"/>
            <a:ext cx="197746" cy="52370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C6884F03-32A5-4BB5-8212-E13DE9C5DF73}"/>
              </a:ext>
            </a:extLst>
          </p:cNvPr>
          <p:cNvCxnSpPr>
            <a:cxnSpLocks/>
          </p:cNvCxnSpPr>
          <p:nvPr/>
        </p:nvCxnSpPr>
        <p:spPr>
          <a:xfrm>
            <a:off x="7378993" y="2934894"/>
            <a:ext cx="176206" cy="42693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592779F5-88A4-4DCE-996D-4AB971282C22}"/>
              </a:ext>
            </a:extLst>
          </p:cNvPr>
          <p:cNvCxnSpPr>
            <a:cxnSpLocks/>
          </p:cNvCxnSpPr>
          <p:nvPr/>
        </p:nvCxnSpPr>
        <p:spPr>
          <a:xfrm flipH="1">
            <a:off x="6336763" y="435652"/>
            <a:ext cx="8118" cy="99258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E5CEB733-085B-4100-8DFE-55F383435B87}"/>
              </a:ext>
            </a:extLst>
          </p:cNvPr>
          <p:cNvCxnSpPr>
            <a:cxnSpLocks/>
          </p:cNvCxnSpPr>
          <p:nvPr/>
        </p:nvCxnSpPr>
        <p:spPr>
          <a:xfrm flipH="1">
            <a:off x="6302768" y="451255"/>
            <a:ext cx="46513" cy="92181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4B52638C-D2B1-429F-9A27-5B2C8052A482}"/>
              </a:ext>
            </a:extLst>
          </p:cNvPr>
          <p:cNvCxnSpPr>
            <a:cxnSpLocks/>
          </p:cNvCxnSpPr>
          <p:nvPr/>
        </p:nvCxnSpPr>
        <p:spPr>
          <a:xfrm flipH="1">
            <a:off x="6276858" y="427051"/>
            <a:ext cx="63579" cy="89122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B730B5A8-A789-480B-B333-A1579BA6D99B}"/>
              </a:ext>
            </a:extLst>
          </p:cNvPr>
          <p:cNvCxnSpPr>
            <a:cxnSpLocks/>
          </p:cNvCxnSpPr>
          <p:nvPr/>
        </p:nvCxnSpPr>
        <p:spPr>
          <a:xfrm flipH="1">
            <a:off x="6259349" y="424045"/>
            <a:ext cx="90993" cy="85416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AA808393-C7A3-4F52-BE35-9A5BFEC60D08}"/>
              </a:ext>
            </a:extLst>
          </p:cNvPr>
          <p:cNvCxnSpPr>
            <a:cxnSpLocks/>
          </p:cNvCxnSpPr>
          <p:nvPr/>
        </p:nvCxnSpPr>
        <p:spPr>
          <a:xfrm flipH="1">
            <a:off x="6235121" y="426223"/>
            <a:ext cx="111427" cy="79923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D7700657-09AE-48C4-ADB9-3248F30AC8D8}"/>
              </a:ext>
            </a:extLst>
          </p:cNvPr>
          <p:cNvCxnSpPr>
            <a:cxnSpLocks/>
          </p:cNvCxnSpPr>
          <p:nvPr/>
        </p:nvCxnSpPr>
        <p:spPr>
          <a:xfrm flipH="1">
            <a:off x="6219051" y="447943"/>
            <a:ext cx="129840" cy="73855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7" name="Connettore diritto 606">
            <a:extLst>
              <a:ext uri="{FF2B5EF4-FFF2-40B4-BE49-F238E27FC236}">
                <a16:creationId xmlns:a16="http://schemas.microsoft.com/office/drawing/2014/main" id="{9BE7C501-B8FF-4576-80FC-75ACF6A84A50}"/>
              </a:ext>
            </a:extLst>
          </p:cNvPr>
          <p:cNvCxnSpPr>
            <a:cxnSpLocks/>
          </p:cNvCxnSpPr>
          <p:nvPr/>
        </p:nvCxnSpPr>
        <p:spPr>
          <a:xfrm flipH="1">
            <a:off x="6199419" y="431958"/>
            <a:ext cx="147308" cy="71842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9" name="Connettore diritto 608">
            <a:extLst>
              <a:ext uri="{FF2B5EF4-FFF2-40B4-BE49-F238E27FC236}">
                <a16:creationId xmlns:a16="http://schemas.microsoft.com/office/drawing/2014/main" id="{2AF52D2A-76FC-47E6-9C51-33E9D51EF9E9}"/>
              </a:ext>
            </a:extLst>
          </p:cNvPr>
          <p:cNvCxnSpPr>
            <a:cxnSpLocks/>
          </p:cNvCxnSpPr>
          <p:nvPr/>
        </p:nvCxnSpPr>
        <p:spPr>
          <a:xfrm flipH="1">
            <a:off x="6170857" y="428280"/>
            <a:ext cx="174708" cy="71644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1" name="Connettore diritto 610">
            <a:extLst>
              <a:ext uri="{FF2B5EF4-FFF2-40B4-BE49-F238E27FC236}">
                <a16:creationId xmlns:a16="http://schemas.microsoft.com/office/drawing/2014/main" id="{819B119B-EA81-4F37-80DB-8781EFDAE473}"/>
              </a:ext>
            </a:extLst>
          </p:cNvPr>
          <p:cNvCxnSpPr>
            <a:cxnSpLocks/>
          </p:cNvCxnSpPr>
          <p:nvPr/>
        </p:nvCxnSpPr>
        <p:spPr>
          <a:xfrm flipH="1">
            <a:off x="6146043" y="438691"/>
            <a:ext cx="199466" cy="70494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5" name="Connettore diritto 614">
            <a:extLst>
              <a:ext uri="{FF2B5EF4-FFF2-40B4-BE49-F238E27FC236}">
                <a16:creationId xmlns:a16="http://schemas.microsoft.com/office/drawing/2014/main" id="{5413E16E-F831-48FC-B75A-9EE85D92934C}"/>
              </a:ext>
            </a:extLst>
          </p:cNvPr>
          <p:cNvCxnSpPr>
            <a:cxnSpLocks/>
          </p:cNvCxnSpPr>
          <p:nvPr/>
        </p:nvCxnSpPr>
        <p:spPr>
          <a:xfrm flipH="1">
            <a:off x="6122517" y="440994"/>
            <a:ext cx="223897" cy="69589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1" name="Connettore diritto 620">
            <a:extLst>
              <a:ext uri="{FF2B5EF4-FFF2-40B4-BE49-F238E27FC236}">
                <a16:creationId xmlns:a16="http://schemas.microsoft.com/office/drawing/2014/main" id="{841A1545-21E5-48A3-A51F-CFEA07667595}"/>
              </a:ext>
            </a:extLst>
          </p:cNvPr>
          <p:cNvCxnSpPr>
            <a:cxnSpLocks/>
          </p:cNvCxnSpPr>
          <p:nvPr/>
        </p:nvCxnSpPr>
        <p:spPr>
          <a:xfrm flipH="1">
            <a:off x="6099912" y="441138"/>
            <a:ext cx="243362" cy="70485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4" name="Connettore diritto 633">
            <a:extLst>
              <a:ext uri="{FF2B5EF4-FFF2-40B4-BE49-F238E27FC236}">
                <a16:creationId xmlns:a16="http://schemas.microsoft.com/office/drawing/2014/main" id="{13615A6F-61E9-4AE7-AD99-7CA883C3EFF0}"/>
              </a:ext>
            </a:extLst>
          </p:cNvPr>
          <p:cNvCxnSpPr>
            <a:cxnSpLocks/>
          </p:cNvCxnSpPr>
          <p:nvPr/>
        </p:nvCxnSpPr>
        <p:spPr>
          <a:xfrm flipH="1">
            <a:off x="6078011" y="435773"/>
            <a:ext cx="265262" cy="702339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8" name="Connettore diritto 637">
            <a:extLst>
              <a:ext uri="{FF2B5EF4-FFF2-40B4-BE49-F238E27FC236}">
                <a16:creationId xmlns:a16="http://schemas.microsoft.com/office/drawing/2014/main" id="{D2D0D8E0-43EE-4B80-A7E7-1D77677087F9}"/>
              </a:ext>
            </a:extLst>
          </p:cNvPr>
          <p:cNvCxnSpPr>
            <a:cxnSpLocks/>
          </p:cNvCxnSpPr>
          <p:nvPr/>
        </p:nvCxnSpPr>
        <p:spPr>
          <a:xfrm flipH="1">
            <a:off x="6054619" y="426156"/>
            <a:ext cx="295029" cy="71262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Connettore diritto 369">
            <a:extLst>
              <a:ext uri="{FF2B5EF4-FFF2-40B4-BE49-F238E27FC236}">
                <a16:creationId xmlns:a16="http://schemas.microsoft.com/office/drawing/2014/main" id="{E1807EB6-7B86-43BB-9085-106A768AEA8F}"/>
              </a:ext>
            </a:extLst>
          </p:cNvPr>
          <p:cNvCxnSpPr>
            <a:cxnSpLocks/>
          </p:cNvCxnSpPr>
          <p:nvPr/>
        </p:nvCxnSpPr>
        <p:spPr>
          <a:xfrm flipH="1" flipV="1">
            <a:off x="6346280" y="438691"/>
            <a:ext cx="71787" cy="116302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Connettore diritto 372">
            <a:extLst>
              <a:ext uri="{FF2B5EF4-FFF2-40B4-BE49-F238E27FC236}">
                <a16:creationId xmlns:a16="http://schemas.microsoft.com/office/drawing/2014/main" id="{FB8BACAD-8670-4FB1-AC61-E7A64FA41C15}"/>
              </a:ext>
            </a:extLst>
          </p:cNvPr>
          <p:cNvCxnSpPr>
            <a:cxnSpLocks/>
          </p:cNvCxnSpPr>
          <p:nvPr/>
        </p:nvCxnSpPr>
        <p:spPr>
          <a:xfrm flipH="1" flipV="1">
            <a:off x="6342038" y="445243"/>
            <a:ext cx="32450" cy="1070408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Connettore diritto 401">
            <a:extLst>
              <a:ext uri="{FF2B5EF4-FFF2-40B4-BE49-F238E27FC236}">
                <a16:creationId xmlns:a16="http://schemas.microsoft.com/office/drawing/2014/main" id="{F331B50E-0B2E-46AF-87DD-84BDC1ACE29D}"/>
              </a:ext>
            </a:extLst>
          </p:cNvPr>
          <p:cNvCxnSpPr>
            <a:cxnSpLocks/>
          </p:cNvCxnSpPr>
          <p:nvPr/>
        </p:nvCxnSpPr>
        <p:spPr>
          <a:xfrm>
            <a:off x="6349648" y="455550"/>
            <a:ext cx="117812" cy="108608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Connettore diritto 404">
            <a:extLst>
              <a:ext uri="{FF2B5EF4-FFF2-40B4-BE49-F238E27FC236}">
                <a16:creationId xmlns:a16="http://schemas.microsoft.com/office/drawing/2014/main" id="{17D58510-DE33-4A26-85A8-C098023F4F3E}"/>
              </a:ext>
            </a:extLst>
          </p:cNvPr>
          <p:cNvCxnSpPr>
            <a:cxnSpLocks/>
          </p:cNvCxnSpPr>
          <p:nvPr/>
        </p:nvCxnSpPr>
        <p:spPr>
          <a:xfrm>
            <a:off x="6350342" y="452416"/>
            <a:ext cx="139180" cy="97212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Connettore diritto 420">
            <a:extLst>
              <a:ext uri="{FF2B5EF4-FFF2-40B4-BE49-F238E27FC236}">
                <a16:creationId xmlns:a16="http://schemas.microsoft.com/office/drawing/2014/main" id="{E1E3E72A-B9FC-4FF7-BB12-6B3D4E876443}"/>
              </a:ext>
            </a:extLst>
          </p:cNvPr>
          <p:cNvCxnSpPr>
            <a:cxnSpLocks/>
          </p:cNvCxnSpPr>
          <p:nvPr/>
        </p:nvCxnSpPr>
        <p:spPr>
          <a:xfrm>
            <a:off x="6348065" y="448995"/>
            <a:ext cx="159324" cy="92390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Connettore diritto 442">
            <a:extLst>
              <a:ext uri="{FF2B5EF4-FFF2-40B4-BE49-F238E27FC236}">
                <a16:creationId xmlns:a16="http://schemas.microsoft.com/office/drawing/2014/main" id="{6A3CF3AC-20EF-4C6C-BC0A-46CC322F72F8}"/>
              </a:ext>
            </a:extLst>
          </p:cNvPr>
          <p:cNvCxnSpPr>
            <a:cxnSpLocks/>
          </p:cNvCxnSpPr>
          <p:nvPr/>
        </p:nvCxnSpPr>
        <p:spPr>
          <a:xfrm>
            <a:off x="6336079" y="451207"/>
            <a:ext cx="186540" cy="854337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Connettore diritto 445">
            <a:extLst>
              <a:ext uri="{FF2B5EF4-FFF2-40B4-BE49-F238E27FC236}">
                <a16:creationId xmlns:a16="http://schemas.microsoft.com/office/drawing/2014/main" id="{C9873120-66BC-4D26-999A-5AC0D25CA680}"/>
              </a:ext>
            </a:extLst>
          </p:cNvPr>
          <p:cNvCxnSpPr>
            <a:cxnSpLocks/>
          </p:cNvCxnSpPr>
          <p:nvPr/>
        </p:nvCxnSpPr>
        <p:spPr>
          <a:xfrm>
            <a:off x="6339189" y="442642"/>
            <a:ext cx="194152" cy="78627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0" name="Connettore diritto 639">
            <a:extLst>
              <a:ext uri="{FF2B5EF4-FFF2-40B4-BE49-F238E27FC236}">
                <a16:creationId xmlns:a16="http://schemas.microsoft.com/office/drawing/2014/main" id="{D0E3110D-1E8C-4B58-89AE-9CA7BB84E662}"/>
              </a:ext>
            </a:extLst>
          </p:cNvPr>
          <p:cNvCxnSpPr>
            <a:cxnSpLocks/>
          </p:cNvCxnSpPr>
          <p:nvPr/>
        </p:nvCxnSpPr>
        <p:spPr>
          <a:xfrm>
            <a:off x="6341651" y="436174"/>
            <a:ext cx="206811" cy="73490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3" name="Connettore diritto 642">
            <a:extLst>
              <a:ext uri="{FF2B5EF4-FFF2-40B4-BE49-F238E27FC236}">
                <a16:creationId xmlns:a16="http://schemas.microsoft.com/office/drawing/2014/main" id="{8DEC43DC-DCFB-4E1E-BB04-C417D52FCD06}"/>
              </a:ext>
            </a:extLst>
          </p:cNvPr>
          <p:cNvCxnSpPr>
            <a:cxnSpLocks/>
          </p:cNvCxnSpPr>
          <p:nvPr/>
        </p:nvCxnSpPr>
        <p:spPr>
          <a:xfrm>
            <a:off x="6345058" y="442665"/>
            <a:ext cx="224020" cy="69617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5" name="Connettore diritto 644">
            <a:extLst>
              <a:ext uri="{FF2B5EF4-FFF2-40B4-BE49-F238E27FC236}">
                <a16:creationId xmlns:a16="http://schemas.microsoft.com/office/drawing/2014/main" id="{A8C90DAA-74A0-4583-AA1B-6A1FB441D412}"/>
              </a:ext>
            </a:extLst>
          </p:cNvPr>
          <p:cNvCxnSpPr>
            <a:cxnSpLocks/>
          </p:cNvCxnSpPr>
          <p:nvPr/>
        </p:nvCxnSpPr>
        <p:spPr>
          <a:xfrm>
            <a:off x="6346774" y="434049"/>
            <a:ext cx="247882" cy="71285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7" name="Connettore diritto 646">
            <a:extLst>
              <a:ext uri="{FF2B5EF4-FFF2-40B4-BE49-F238E27FC236}">
                <a16:creationId xmlns:a16="http://schemas.microsoft.com/office/drawing/2014/main" id="{41906652-C0C5-454F-9847-2BB089FCFA05}"/>
              </a:ext>
            </a:extLst>
          </p:cNvPr>
          <p:cNvCxnSpPr>
            <a:cxnSpLocks/>
          </p:cNvCxnSpPr>
          <p:nvPr/>
        </p:nvCxnSpPr>
        <p:spPr>
          <a:xfrm>
            <a:off x="6352198" y="435422"/>
            <a:ext cx="265160" cy="70972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0" name="Connettore diritto 649">
            <a:extLst>
              <a:ext uri="{FF2B5EF4-FFF2-40B4-BE49-F238E27FC236}">
                <a16:creationId xmlns:a16="http://schemas.microsoft.com/office/drawing/2014/main" id="{AD3EB20C-E9AD-49A4-88E7-BB29C4D46C78}"/>
              </a:ext>
            </a:extLst>
          </p:cNvPr>
          <p:cNvCxnSpPr>
            <a:cxnSpLocks/>
          </p:cNvCxnSpPr>
          <p:nvPr/>
        </p:nvCxnSpPr>
        <p:spPr>
          <a:xfrm>
            <a:off x="6346794" y="430548"/>
            <a:ext cx="300613" cy="71067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3" name="Connettore diritto 692">
            <a:extLst>
              <a:ext uri="{FF2B5EF4-FFF2-40B4-BE49-F238E27FC236}">
                <a16:creationId xmlns:a16="http://schemas.microsoft.com/office/drawing/2014/main" id="{93AE103E-A997-4EA9-B18B-26A71415B535}"/>
              </a:ext>
            </a:extLst>
          </p:cNvPr>
          <p:cNvCxnSpPr>
            <a:cxnSpLocks/>
          </p:cNvCxnSpPr>
          <p:nvPr/>
        </p:nvCxnSpPr>
        <p:spPr>
          <a:xfrm>
            <a:off x="6192431" y="1138821"/>
            <a:ext cx="371071" cy="0"/>
          </a:xfrm>
          <a:prstGeom prst="line">
            <a:avLst/>
          </a:prstGeom>
          <a:ln w="31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Connettore diritto 696">
            <a:extLst>
              <a:ext uri="{FF2B5EF4-FFF2-40B4-BE49-F238E27FC236}">
                <a16:creationId xmlns:a16="http://schemas.microsoft.com/office/drawing/2014/main" id="{4EAAAACA-6A2C-41C3-B762-C14D87E6C899}"/>
              </a:ext>
            </a:extLst>
          </p:cNvPr>
          <p:cNvCxnSpPr>
            <a:cxnSpLocks/>
          </p:cNvCxnSpPr>
          <p:nvPr/>
        </p:nvCxnSpPr>
        <p:spPr>
          <a:xfrm flipV="1">
            <a:off x="5275819" y="1134744"/>
            <a:ext cx="773466" cy="1802829"/>
          </a:xfrm>
          <a:prstGeom prst="line">
            <a:avLst/>
          </a:prstGeom>
          <a:ln w="31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1" name="Connettore diritto 700">
            <a:extLst>
              <a:ext uri="{FF2B5EF4-FFF2-40B4-BE49-F238E27FC236}">
                <a16:creationId xmlns:a16="http://schemas.microsoft.com/office/drawing/2014/main" id="{F09B2060-F69B-413D-BCD2-C5BDFA095F10}"/>
              </a:ext>
            </a:extLst>
          </p:cNvPr>
          <p:cNvCxnSpPr>
            <a:cxnSpLocks/>
          </p:cNvCxnSpPr>
          <p:nvPr/>
        </p:nvCxnSpPr>
        <p:spPr>
          <a:xfrm flipV="1">
            <a:off x="5093357" y="2929976"/>
            <a:ext cx="185429" cy="432208"/>
          </a:xfrm>
          <a:prstGeom prst="line">
            <a:avLst/>
          </a:prstGeom>
          <a:ln w="3175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7" name="Connettore diritto 706">
            <a:extLst>
              <a:ext uri="{FF2B5EF4-FFF2-40B4-BE49-F238E27FC236}">
                <a16:creationId xmlns:a16="http://schemas.microsoft.com/office/drawing/2014/main" id="{D1830B0B-FAE5-406B-A25C-79E1C2EF473D}"/>
              </a:ext>
            </a:extLst>
          </p:cNvPr>
          <p:cNvCxnSpPr>
            <a:cxnSpLocks/>
          </p:cNvCxnSpPr>
          <p:nvPr/>
        </p:nvCxnSpPr>
        <p:spPr>
          <a:xfrm flipH="1" flipV="1">
            <a:off x="6441005" y="1642271"/>
            <a:ext cx="39876" cy="521203"/>
          </a:xfrm>
          <a:prstGeom prst="line">
            <a:avLst/>
          </a:prstGeom>
          <a:ln w="31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8" name="Connettore diritto 707">
            <a:extLst>
              <a:ext uri="{FF2B5EF4-FFF2-40B4-BE49-F238E27FC236}">
                <a16:creationId xmlns:a16="http://schemas.microsoft.com/office/drawing/2014/main" id="{AD631BE6-3859-4F63-B26D-0CB3CDEE9881}"/>
              </a:ext>
            </a:extLst>
          </p:cNvPr>
          <p:cNvCxnSpPr>
            <a:cxnSpLocks/>
          </p:cNvCxnSpPr>
          <p:nvPr/>
        </p:nvCxnSpPr>
        <p:spPr>
          <a:xfrm flipH="1" flipV="1">
            <a:off x="6478964" y="2147741"/>
            <a:ext cx="93523" cy="122243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" name="Connettore diritto 716">
            <a:extLst>
              <a:ext uri="{FF2B5EF4-FFF2-40B4-BE49-F238E27FC236}">
                <a16:creationId xmlns:a16="http://schemas.microsoft.com/office/drawing/2014/main" id="{0CB0995D-B5CC-46CD-93E9-CAD364495E9B}"/>
              </a:ext>
            </a:extLst>
          </p:cNvPr>
          <p:cNvCxnSpPr>
            <a:cxnSpLocks/>
          </p:cNvCxnSpPr>
          <p:nvPr/>
        </p:nvCxnSpPr>
        <p:spPr>
          <a:xfrm>
            <a:off x="4697561" y="1179840"/>
            <a:ext cx="1515234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" name="Connettore diritto 718">
            <a:extLst>
              <a:ext uri="{FF2B5EF4-FFF2-40B4-BE49-F238E27FC236}">
                <a16:creationId xmlns:a16="http://schemas.microsoft.com/office/drawing/2014/main" id="{6CBB4152-49A4-4D0D-8E05-2C94EAE35470}"/>
              </a:ext>
            </a:extLst>
          </p:cNvPr>
          <p:cNvCxnSpPr>
            <a:cxnSpLocks/>
          </p:cNvCxnSpPr>
          <p:nvPr/>
        </p:nvCxnSpPr>
        <p:spPr>
          <a:xfrm>
            <a:off x="4709653" y="1247233"/>
            <a:ext cx="1536123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1" name="Connettore diritto 720">
            <a:extLst>
              <a:ext uri="{FF2B5EF4-FFF2-40B4-BE49-F238E27FC236}">
                <a16:creationId xmlns:a16="http://schemas.microsoft.com/office/drawing/2014/main" id="{D0544CEF-9FC9-4A1D-AD4E-97967DDEF03F}"/>
              </a:ext>
            </a:extLst>
          </p:cNvPr>
          <p:cNvCxnSpPr>
            <a:cxnSpLocks/>
          </p:cNvCxnSpPr>
          <p:nvPr/>
        </p:nvCxnSpPr>
        <p:spPr>
          <a:xfrm>
            <a:off x="4721656" y="1313923"/>
            <a:ext cx="1559881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3" name="Connettore diritto 722">
            <a:extLst>
              <a:ext uri="{FF2B5EF4-FFF2-40B4-BE49-F238E27FC236}">
                <a16:creationId xmlns:a16="http://schemas.microsoft.com/office/drawing/2014/main" id="{437E7A0C-8CC4-47A9-A2A7-EF7F5229F6FB}"/>
              </a:ext>
            </a:extLst>
          </p:cNvPr>
          <p:cNvCxnSpPr/>
          <p:nvPr/>
        </p:nvCxnSpPr>
        <p:spPr>
          <a:xfrm>
            <a:off x="4730177" y="1382021"/>
            <a:ext cx="1584234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5" name="Connettore diritto 724">
            <a:extLst>
              <a:ext uri="{FF2B5EF4-FFF2-40B4-BE49-F238E27FC236}">
                <a16:creationId xmlns:a16="http://schemas.microsoft.com/office/drawing/2014/main" id="{CEE55FAE-1F7E-4B38-A385-A6A2868351C3}"/>
              </a:ext>
            </a:extLst>
          </p:cNvPr>
          <p:cNvCxnSpPr/>
          <p:nvPr/>
        </p:nvCxnSpPr>
        <p:spPr>
          <a:xfrm>
            <a:off x="4745845" y="1449474"/>
            <a:ext cx="159742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7" name="Connettore diritto 726">
            <a:extLst>
              <a:ext uri="{FF2B5EF4-FFF2-40B4-BE49-F238E27FC236}">
                <a16:creationId xmlns:a16="http://schemas.microsoft.com/office/drawing/2014/main" id="{0FD18DC4-8332-4B05-A09C-CE965F616880}"/>
              </a:ext>
            </a:extLst>
          </p:cNvPr>
          <p:cNvCxnSpPr/>
          <p:nvPr/>
        </p:nvCxnSpPr>
        <p:spPr>
          <a:xfrm>
            <a:off x="4755449" y="1517652"/>
            <a:ext cx="1616482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9" name="Connettore diritto 728">
            <a:extLst>
              <a:ext uri="{FF2B5EF4-FFF2-40B4-BE49-F238E27FC236}">
                <a16:creationId xmlns:a16="http://schemas.microsoft.com/office/drawing/2014/main" id="{8FF89FE8-1F57-45A1-97B4-4A3FAC45B929}"/>
              </a:ext>
            </a:extLst>
          </p:cNvPr>
          <p:cNvCxnSpPr/>
          <p:nvPr/>
        </p:nvCxnSpPr>
        <p:spPr>
          <a:xfrm>
            <a:off x="4766129" y="1585385"/>
            <a:ext cx="1637266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1" name="Connettore diritto 730">
            <a:extLst>
              <a:ext uri="{FF2B5EF4-FFF2-40B4-BE49-F238E27FC236}">
                <a16:creationId xmlns:a16="http://schemas.microsoft.com/office/drawing/2014/main" id="{C57E0070-FFFF-499B-833F-B8323E80637A}"/>
              </a:ext>
            </a:extLst>
          </p:cNvPr>
          <p:cNvCxnSpPr>
            <a:cxnSpLocks/>
          </p:cNvCxnSpPr>
          <p:nvPr/>
        </p:nvCxnSpPr>
        <p:spPr>
          <a:xfrm>
            <a:off x="4780203" y="1651045"/>
            <a:ext cx="6450722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3" name="Connettore diritto 732">
            <a:extLst>
              <a:ext uri="{FF2B5EF4-FFF2-40B4-BE49-F238E27FC236}">
                <a16:creationId xmlns:a16="http://schemas.microsoft.com/office/drawing/2014/main" id="{7A6B2D07-72C7-4B18-BFB7-680055ACB35C}"/>
              </a:ext>
            </a:extLst>
          </p:cNvPr>
          <p:cNvCxnSpPr>
            <a:cxnSpLocks/>
          </p:cNvCxnSpPr>
          <p:nvPr/>
        </p:nvCxnSpPr>
        <p:spPr>
          <a:xfrm>
            <a:off x="4788921" y="1718222"/>
            <a:ext cx="6442004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5" name="Connettore diritto 734">
            <a:extLst>
              <a:ext uri="{FF2B5EF4-FFF2-40B4-BE49-F238E27FC236}">
                <a16:creationId xmlns:a16="http://schemas.microsoft.com/office/drawing/2014/main" id="{43D3C51B-DEB0-4091-B4D1-89B2C6978D21}"/>
              </a:ext>
            </a:extLst>
          </p:cNvPr>
          <p:cNvCxnSpPr>
            <a:cxnSpLocks/>
          </p:cNvCxnSpPr>
          <p:nvPr/>
        </p:nvCxnSpPr>
        <p:spPr>
          <a:xfrm>
            <a:off x="4806919" y="1785299"/>
            <a:ext cx="6440284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7" name="Connettore diritto 736">
            <a:extLst>
              <a:ext uri="{FF2B5EF4-FFF2-40B4-BE49-F238E27FC236}">
                <a16:creationId xmlns:a16="http://schemas.microsoft.com/office/drawing/2014/main" id="{EFD52618-9F32-4483-BA45-CEE500F5D734}"/>
              </a:ext>
            </a:extLst>
          </p:cNvPr>
          <p:cNvCxnSpPr>
            <a:cxnSpLocks/>
          </p:cNvCxnSpPr>
          <p:nvPr/>
        </p:nvCxnSpPr>
        <p:spPr>
          <a:xfrm>
            <a:off x="4829586" y="1852693"/>
            <a:ext cx="641761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9" name="Connettore diritto 738">
            <a:extLst>
              <a:ext uri="{FF2B5EF4-FFF2-40B4-BE49-F238E27FC236}">
                <a16:creationId xmlns:a16="http://schemas.microsoft.com/office/drawing/2014/main" id="{B82459F8-D636-4A2B-BA31-7B0EC3633EED}"/>
              </a:ext>
            </a:extLst>
          </p:cNvPr>
          <p:cNvCxnSpPr>
            <a:cxnSpLocks/>
          </p:cNvCxnSpPr>
          <p:nvPr/>
        </p:nvCxnSpPr>
        <p:spPr>
          <a:xfrm>
            <a:off x="4829586" y="1920086"/>
            <a:ext cx="6439093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1" name="Connettore diritto 740">
            <a:extLst>
              <a:ext uri="{FF2B5EF4-FFF2-40B4-BE49-F238E27FC236}">
                <a16:creationId xmlns:a16="http://schemas.microsoft.com/office/drawing/2014/main" id="{66305D84-E8A7-4A65-8F83-9BC96A64EC22}"/>
              </a:ext>
            </a:extLst>
          </p:cNvPr>
          <p:cNvCxnSpPr>
            <a:cxnSpLocks/>
          </p:cNvCxnSpPr>
          <p:nvPr/>
        </p:nvCxnSpPr>
        <p:spPr>
          <a:xfrm>
            <a:off x="4840920" y="1987480"/>
            <a:ext cx="6427759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4" name="Connettore diritto 753">
            <a:extLst>
              <a:ext uri="{FF2B5EF4-FFF2-40B4-BE49-F238E27FC236}">
                <a16:creationId xmlns:a16="http://schemas.microsoft.com/office/drawing/2014/main" id="{D9FE55EF-82D2-4514-9475-0BBD48C94A3B}"/>
              </a:ext>
            </a:extLst>
          </p:cNvPr>
          <p:cNvCxnSpPr>
            <a:cxnSpLocks/>
          </p:cNvCxnSpPr>
          <p:nvPr/>
        </p:nvCxnSpPr>
        <p:spPr>
          <a:xfrm>
            <a:off x="6548462" y="1181035"/>
            <a:ext cx="4600845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5" name="Connettore diritto 754">
            <a:extLst>
              <a:ext uri="{FF2B5EF4-FFF2-40B4-BE49-F238E27FC236}">
                <a16:creationId xmlns:a16="http://schemas.microsoft.com/office/drawing/2014/main" id="{C094BFE0-DD4B-4187-8FEC-18237B2BE238}"/>
              </a:ext>
            </a:extLst>
          </p:cNvPr>
          <p:cNvCxnSpPr>
            <a:cxnSpLocks/>
          </p:cNvCxnSpPr>
          <p:nvPr/>
        </p:nvCxnSpPr>
        <p:spPr>
          <a:xfrm>
            <a:off x="6536879" y="1247233"/>
            <a:ext cx="4612428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6" name="Connettore diritto 755">
            <a:extLst>
              <a:ext uri="{FF2B5EF4-FFF2-40B4-BE49-F238E27FC236}">
                <a16:creationId xmlns:a16="http://schemas.microsoft.com/office/drawing/2014/main" id="{F2562747-97D2-4346-96BA-3A6FD528371B}"/>
              </a:ext>
            </a:extLst>
          </p:cNvPr>
          <p:cNvCxnSpPr>
            <a:cxnSpLocks/>
          </p:cNvCxnSpPr>
          <p:nvPr/>
        </p:nvCxnSpPr>
        <p:spPr>
          <a:xfrm>
            <a:off x="6514706" y="1313923"/>
            <a:ext cx="4649730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7" name="Connettore diritto 756">
            <a:extLst>
              <a:ext uri="{FF2B5EF4-FFF2-40B4-BE49-F238E27FC236}">
                <a16:creationId xmlns:a16="http://schemas.microsoft.com/office/drawing/2014/main" id="{F24ED6D4-B911-4C4D-90AC-4D8EB4156C33}"/>
              </a:ext>
            </a:extLst>
          </p:cNvPr>
          <p:cNvCxnSpPr>
            <a:cxnSpLocks/>
          </p:cNvCxnSpPr>
          <p:nvPr/>
        </p:nvCxnSpPr>
        <p:spPr>
          <a:xfrm>
            <a:off x="6499055" y="1382021"/>
            <a:ext cx="4685564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8" name="Connettore diritto 757">
            <a:extLst>
              <a:ext uri="{FF2B5EF4-FFF2-40B4-BE49-F238E27FC236}">
                <a16:creationId xmlns:a16="http://schemas.microsoft.com/office/drawing/2014/main" id="{A55C741C-A28C-4F93-9699-6FDA135F44F0}"/>
              </a:ext>
            </a:extLst>
          </p:cNvPr>
          <p:cNvCxnSpPr>
            <a:cxnSpLocks/>
          </p:cNvCxnSpPr>
          <p:nvPr/>
        </p:nvCxnSpPr>
        <p:spPr>
          <a:xfrm>
            <a:off x="6480881" y="1449474"/>
            <a:ext cx="4717532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9" name="Connettore diritto 758">
            <a:extLst>
              <a:ext uri="{FF2B5EF4-FFF2-40B4-BE49-F238E27FC236}">
                <a16:creationId xmlns:a16="http://schemas.microsoft.com/office/drawing/2014/main" id="{1E64A07A-FBA2-4DD3-BEF2-966BFBBC64F5}"/>
              </a:ext>
            </a:extLst>
          </p:cNvPr>
          <p:cNvCxnSpPr>
            <a:cxnSpLocks/>
          </p:cNvCxnSpPr>
          <p:nvPr/>
        </p:nvCxnSpPr>
        <p:spPr>
          <a:xfrm>
            <a:off x="6460514" y="1517827"/>
            <a:ext cx="4724105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0" name="Connettore diritto 759">
            <a:extLst>
              <a:ext uri="{FF2B5EF4-FFF2-40B4-BE49-F238E27FC236}">
                <a16:creationId xmlns:a16="http://schemas.microsoft.com/office/drawing/2014/main" id="{37FFC9B2-D320-45D1-9270-B3479D894CD5}"/>
              </a:ext>
            </a:extLst>
          </p:cNvPr>
          <p:cNvCxnSpPr>
            <a:cxnSpLocks/>
          </p:cNvCxnSpPr>
          <p:nvPr/>
        </p:nvCxnSpPr>
        <p:spPr>
          <a:xfrm>
            <a:off x="6460514" y="1586377"/>
            <a:ext cx="4737899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8" name="Connettore diritto 777">
            <a:extLst>
              <a:ext uri="{FF2B5EF4-FFF2-40B4-BE49-F238E27FC236}">
                <a16:creationId xmlns:a16="http://schemas.microsoft.com/office/drawing/2014/main" id="{DDBE970A-5DDF-4ABB-867D-3D2C86060735}"/>
              </a:ext>
            </a:extLst>
          </p:cNvPr>
          <p:cNvCxnSpPr>
            <a:cxnSpLocks/>
          </p:cNvCxnSpPr>
          <p:nvPr/>
        </p:nvCxnSpPr>
        <p:spPr>
          <a:xfrm>
            <a:off x="4829769" y="2081796"/>
            <a:ext cx="6453364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0" name="Connettore diritto 779">
            <a:extLst>
              <a:ext uri="{FF2B5EF4-FFF2-40B4-BE49-F238E27FC236}">
                <a16:creationId xmlns:a16="http://schemas.microsoft.com/office/drawing/2014/main" id="{10BE638B-5AD7-46CB-8852-64512FA594A4}"/>
              </a:ext>
            </a:extLst>
          </p:cNvPr>
          <p:cNvCxnSpPr>
            <a:cxnSpLocks/>
          </p:cNvCxnSpPr>
          <p:nvPr/>
        </p:nvCxnSpPr>
        <p:spPr>
          <a:xfrm>
            <a:off x="4823358" y="2147365"/>
            <a:ext cx="6445321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2" name="Connettore diritto 781">
            <a:extLst>
              <a:ext uri="{FF2B5EF4-FFF2-40B4-BE49-F238E27FC236}">
                <a16:creationId xmlns:a16="http://schemas.microsoft.com/office/drawing/2014/main" id="{345B955B-F082-43EA-AA26-E7912822BB0F}"/>
              </a:ext>
            </a:extLst>
          </p:cNvPr>
          <p:cNvCxnSpPr/>
          <p:nvPr/>
        </p:nvCxnSpPr>
        <p:spPr>
          <a:xfrm>
            <a:off x="4813952" y="2216599"/>
            <a:ext cx="1596474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4" name="Connettore diritto 783">
            <a:extLst>
              <a:ext uri="{FF2B5EF4-FFF2-40B4-BE49-F238E27FC236}">
                <a16:creationId xmlns:a16="http://schemas.microsoft.com/office/drawing/2014/main" id="{052ED98F-BE6A-4711-8FA8-C40EBE343CF5}"/>
              </a:ext>
            </a:extLst>
          </p:cNvPr>
          <p:cNvCxnSpPr/>
          <p:nvPr/>
        </p:nvCxnSpPr>
        <p:spPr>
          <a:xfrm>
            <a:off x="4802310" y="2283941"/>
            <a:ext cx="151053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6" name="Connettore diritto 785">
            <a:extLst>
              <a:ext uri="{FF2B5EF4-FFF2-40B4-BE49-F238E27FC236}">
                <a16:creationId xmlns:a16="http://schemas.microsoft.com/office/drawing/2014/main" id="{94849391-10FF-462C-964E-F1B5661AEBD3}"/>
              </a:ext>
            </a:extLst>
          </p:cNvPr>
          <p:cNvCxnSpPr/>
          <p:nvPr/>
        </p:nvCxnSpPr>
        <p:spPr>
          <a:xfrm>
            <a:off x="4788921" y="2352397"/>
            <a:ext cx="1438391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8" name="Connettore diritto 787">
            <a:extLst>
              <a:ext uri="{FF2B5EF4-FFF2-40B4-BE49-F238E27FC236}">
                <a16:creationId xmlns:a16="http://schemas.microsoft.com/office/drawing/2014/main" id="{76AFFC40-B09A-4654-8ADA-A6E2246F9605}"/>
              </a:ext>
            </a:extLst>
          </p:cNvPr>
          <p:cNvCxnSpPr/>
          <p:nvPr/>
        </p:nvCxnSpPr>
        <p:spPr>
          <a:xfrm>
            <a:off x="4780098" y="2418804"/>
            <a:ext cx="1365945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0" name="Connettore diritto 789">
            <a:extLst>
              <a:ext uri="{FF2B5EF4-FFF2-40B4-BE49-F238E27FC236}">
                <a16:creationId xmlns:a16="http://schemas.microsoft.com/office/drawing/2014/main" id="{E7B065A2-40FB-498A-B41B-45DD946CB5F6}"/>
              </a:ext>
            </a:extLst>
          </p:cNvPr>
          <p:cNvCxnSpPr/>
          <p:nvPr/>
        </p:nvCxnSpPr>
        <p:spPr>
          <a:xfrm>
            <a:off x="4766129" y="2484752"/>
            <a:ext cx="129840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2" name="Connettore diritto 791">
            <a:extLst>
              <a:ext uri="{FF2B5EF4-FFF2-40B4-BE49-F238E27FC236}">
                <a16:creationId xmlns:a16="http://schemas.microsoft.com/office/drawing/2014/main" id="{0357B7F2-D899-42AB-AD64-DD2BFC239253}"/>
              </a:ext>
            </a:extLst>
          </p:cNvPr>
          <p:cNvCxnSpPr>
            <a:cxnSpLocks/>
          </p:cNvCxnSpPr>
          <p:nvPr/>
        </p:nvCxnSpPr>
        <p:spPr>
          <a:xfrm>
            <a:off x="4766129" y="2553591"/>
            <a:ext cx="1209012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5" name="Connettore diritto 794">
            <a:extLst>
              <a:ext uri="{FF2B5EF4-FFF2-40B4-BE49-F238E27FC236}">
                <a16:creationId xmlns:a16="http://schemas.microsoft.com/office/drawing/2014/main" id="{FF23754A-3EC0-4A30-BDB3-E3C7A617D0C3}"/>
              </a:ext>
            </a:extLst>
          </p:cNvPr>
          <p:cNvCxnSpPr/>
          <p:nvPr/>
        </p:nvCxnSpPr>
        <p:spPr>
          <a:xfrm>
            <a:off x="4745845" y="2621307"/>
            <a:ext cx="1129490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7" name="Connettore diritto 796">
            <a:extLst>
              <a:ext uri="{FF2B5EF4-FFF2-40B4-BE49-F238E27FC236}">
                <a16:creationId xmlns:a16="http://schemas.microsoft.com/office/drawing/2014/main" id="{7BEDA178-7C6D-4FEE-B880-BF9764DB2BDE}"/>
              </a:ext>
            </a:extLst>
          </p:cNvPr>
          <p:cNvCxnSpPr/>
          <p:nvPr/>
        </p:nvCxnSpPr>
        <p:spPr>
          <a:xfrm>
            <a:off x="4735164" y="2687759"/>
            <a:ext cx="1054615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9" name="Connettore diritto 798">
            <a:extLst>
              <a:ext uri="{FF2B5EF4-FFF2-40B4-BE49-F238E27FC236}">
                <a16:creationId xmlns:a16="http://schemas.microsoft.com/office/drawing/2014/main" id="{31C82204-550F-4B94-8C79-75ACBCAB3392}"/>
              </a:ext>
            </a:extLst>
          </p:cNvPr>
          <p:cNvCxnSpPr/>
          <p:nvPr/>
        </p:nvCxnSpPr>
        <p:spPr>
          <a:xfrm>
            <a:off x="4716568" y="2756110"/>
            <a:ext cx="971218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1" name="Connettore diritto 800">
            <a:extLst>
              <a:ext uri="{FF2B5EF4-FFF2-40B4-BE49-F238E27FC236}">
                <a16:creationId xmlns:a16="http://schemas.microsoft.com/office/drawing/2014/main" id="{FB4F9427-E3E6-4AB8-BA2D-87326EA5F9D9}"/>
              </a:ext>
            </a:extLst>
          </p:cNvPr>
          <p:cNvCxnSpPr/>
          <p:nvPr/>
        </p:nvCxnSpPr>
        <p:spPr>
          <a:xfrm>
            <a:off x="4705283" y="2823512"/>
            <a:ext cx="906906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3" name="Connettore diritto 802">
            <a:extLst>
              <a:ext uri="{FF2B5EF4-FFF2-40B4-BE49-F238E27FC236}">
                <a16:creationId xmlns:a16="http://schemas.microsoft.com/office/drawing/2014/main" id="{76DD7690-C259-4444-B101-DE5B316AD4F6}"/>
              </a:ext>
            </a:extLst>
          </p:cNvPr>
          <p:cNvCxnSpPr>
            <a:cxnSpLocks/>
          </p:cNvCxnSpPr>
          <p:nvPr/>
        </p:nvCxnSpPr>
        <p:spPr>
          <a:xfrm>
            <a:off x="4697561" y="2889435"/>
            <a:ext cx="831128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4" name="Connettore diritto 803">
            <a:extLst>
              <a:ext uri="{FF2B5EF4-FFF2-40B4-BE49-F238E27FC236}">
                <a16:creationId xmlns:a16="http://schemas.microsoft.com/office/drawing/2014/main" id="{607A23E4-81B0-4A71-BB3F-7ECB979BD54A}"/>
              </a:ext>
            </a:extLst>
          </p:cNvPr>
          <p:cNvCxnSpPr>
            <a:cxnSpLocks/>
          </p:cNvCxnSpPr>
          <p:nvPr/>
        </p:nvCxnSpPr>
        <p:spPr>
          <a:xfrm flipH="1" flipV="1">
            <a:off x="6648185" y="1138476"/>
            <a:ext cx="771890" cy="1797797"/>
          </a:xfrm>
          <a:prstGeom prst="line">
            <a:avLst/>
          </a:prstGeom>
          <a:ln w="31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5" name="Connettore diritto 804">
            <a:extLst>
              <a:ext uri="{FF2B5EF4-FFF2-40B4-BE49-F238E27FC236}">
                <a16:creationId xmlns:a16="http://schemas.microsoft.com/office/drawing/2014/main" id="{9495913B-7E36-437A-90F3-2F78D6ECABBC}"/>
              </a:ext>
            </a:extLst>
          </p:cNvPr>
          <p:cNvCxnSpPr>
            <a:cxnSpLocks/>
          </p:cNvCxnSpPr>
          <p:nvPr/>
        </p:nvCxnSpPr>
        <p:spPr>
          <a:xfrm flipH="1" flipV="1">
            <a:off x="7422263" y="2939543"/>
            <a:ext cx="181843" cy="42352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6" name="Connettore diritto 815">
            <a:extLst>
              <a:ext uri="{FF2B5EF4-FFF2-40B4-BE49-F238E27FC236}">
                <a16:creationId xmlns:a16="http://schemas.microsoft.com/office/drawing/2014/main" id="{AD3B89B6-61D3-4AB0-942D-6C25E40E4DBC}"/>
              </a:ext>
            </a:extLst>
          </p:cNvPr>
          <p:cNvCxnSpPr>
            <a:cxnSpLocks/>
          </p:cNvCxnSpPr>
          <p:nvPr/>
        </p:nvCxnSpPr>
        <p:spPr>
          <a:xfrm>
            <a:off x="6555331" y="2216599"/>
            <a:ext cx="2680442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7" name="Connettore diritto 816">
            <a:extLst>
              <a:ext uri="{FF2B5EF4-FFF2-40B4-BE49-F238E27FC236}">
                <a16:creationId xmlns:a16="http://schemas.microsoft.com/office/drawing/2014/main" id="{B5CAA9B0-EFCD-4AC5-9CDD-2C609284AFEA}"/>
              </a:ext>
            </a:extLst>
          </p:cNvPr>
          <p:cNvCxnSpPr>
            <a:cxnSpLocks/>
          </p:cNvCxnSpPr>
          <p:nvPr/>
        </p:nvCxnSpPr>
        <p:spPr>
          <a:xfrm>
            <a:off x="6629907" y="2283941"/>
            <a:ext cx="2521689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8" name="Connettore diritto 817">
            <a:extLst>
              <a:ext uri="{FF2B5EF4-FFF2-40B4-BE49-F238E27FC236}">
                <a16:creationId xmlns:a16="http://schemas.microsoft.com/office/drawing/2014/main" id="{70A0DB4C-E423-48A2-A5A1-122C82C95F2D}"/>
              </a:ext>
            </a:extLst>
          </p:cNvPr>
          <p:cNvCxnSpPr>
            <a:cxnSpLocks/>
          </p:cNvCxnSpPr>
          <p:nvPr/>
        </p:nvCxnSpPr>
        <p:spPr>
          <a:xfrm>
            <a:off x="6697245" y="2352162"/>
            <a:ext cx="2378175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9" name="Connettore diritto 818">
            <a:extLst>
              <a:ext uri="{FF2B5EF4-FFF2-40B4-BE49-F238E27FC236}">
                <a16:creationId xmlns:a16="http://schemas.microsoft.com/office/drawing/2014/main" id="{70F9FB11-1943-431E-9FB5-B53B2807455A}"/>
              </a:ext>
            </a:extLst>
          </p:cNvPr>
          <p:cNvCxnSpPr>
            <a:cxnSpLocks/>
          </p:cNvCxnSpPr>
          <p:nvPr/>
        </p:nvCxnSpPr>
        <p:spPr>
          <a:xfrm>
            <a:off x="6778545" y="2419122"/>
            <a:ext cx="2214764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0" name="Connettore diritto 819">
            <a:extLst>
              <a:ext uri="{FF2B5EF4-FFF2-40B4-BE49-F238E27FC236}">
                <a16:creationId xmlns:a16="http://schemas.microsoft.com/office/drawing/2014/main" id="{83047C21-2076-4825-A5FD-4FAB9587D103}"/>
              </a:ext>
            </a:extLst>
          </p:cNvPr>
          <p:cNvCxnSpPr>
            <a:cxnSpLocks/>
          </p:cNvCxnSpPr>
          <p:nvPr/>
        </p:nvCxnSpPr>
        <p:spPr>
          <a:xfrm>
            <a:off x="6851257" y="2484622"/>
            <a:ext cx="2065541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1" name="Connettore diritto 820">
            <a:extLst>
              <a:ext uri="{FF2B5EF4-FFF2-40B4-BE49-F238E27FC236}">
                <a16:creationId xmlns:a16="http://schemas.microsoft.com/office/drawing/2014/main" id="{A4E918B3-B685-4723-8AF3-FB130A7B8A77}"/>
              </a:ext>
            </a:extLst>
          </p:cNvPr>
          <p:cNvCxnSpPr>
            <a:cxnSpLocks/>
          </p:cNvCxnSpPr>
          <p:nvPr/>
        </p:nvCxnSpPr>
        <p:spPr>
          <a:xfrm>
            <a:off x="6934545" y="2553914"/>
            <a:ext cx="1888021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2" name="Connettore diritto 821">
            <a:extLst>
              <a:ext uri="{FF2B5EF4-FFF2-40B4-BE49-F238E27FC236}">
                <a16:creationId xmlns:a16="http://schemas.microsoft.com/office/drawing/2014/main" id="{2CA14645-1E33-481F-847D-AD468994A9BB}"/>
              </a:ext>
            </a:extLst>
          </p:cNvPr>
          <p:cNvCxnSpPr>
            <a:cxnSpLocks/>
          </p:cNvCxnSpPr>
          <p:nvPr/>
        </p:nvCxnSpPr>
        <p:spPr>
          <a:xfrm>
            <a:off x="6997745" y="2621307"/>
            <a:ext cx="1849011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3" name="Connettore diritto 822">
            <a:extLst>
              <a:ext uri="{FF2B5EF4-FFF2-40B4-BE49-F238E27FC236}">
                <a16:creationId xmlns:a16="http://schemas.microsoft.com/office/drawing/2014/main" id="{A887AE95-40D4-4DD3-A042-221C94E82763}"/>
              </a:ext>
            </a:extLst>
          </p:cNvPr>
          <p:cNvCxnSpPr>
            <a:cxnSpLocks/>
          </p:cNvCxnSpPr>
          <p:nvPr/>
        </p:nvCxnSpPr>
        <p:spPr>
          <a:xfrm>
            <a:off x="7060403" y="2687759"/>
            <a:ext cx="1990003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4" name="Connettore diritto 823">
            <a:extLst>
              <a:ext uri="{FF2B5EF4-FFF2-40B4-BE49-F238E27FC236}">
                <a16:creationId xmlns:a16="http://schemas.microsoft.com/office/drawing/2014/main" id="{61033C15-324A-4E14-B09A-5D17FE6F28FB}"/>
              </a:ext>
            </a:extLst>
          </p:cNvPr>
          <p:cNvCxnSpPr>
            <a:cxnSpLocks/>
          </p:cNvCxnSpPr>
          <p:nvPr/>
        </p:nvCxnSpPr>
        <p:spPr>
          <a:xfrm>
            <a:off x="7158766" y="2756110"/>
            <a:ext cx="2073008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5" name="Connettore diritto 824">
            <a:extLst>
              <a:ext uri="{FF2B5EF4-FFF2-40B4-BE49-F238E27FC236}">
                <a16:creationId xmlns:a16="http://schemas.microsoft.com/office/drawing/2014/main" id="{49520C33-8EDE-4129-96EC-954F178A8300}"/>
              </a:ext>
            </a:extLst>
          </p:cNvPr>
          <p:cNvCxnSpPr>
            <a:cxnSpLocks/>
          </p:cNvCxnSpPr>
          <p:nvPr/>
        </p:nvCxnSpPr>
        <p:spPr>
          <a:xfrm>
            <a:off x="7221855" y="2823382"/>
            <a:ext cx="2201241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6" name="Connettore diritto 825">
            <a:extLst>
              <a:ext uri="{FF2B5EF4-FFF2-40B4-BE49-F238E27FC236}">
                <a16:creationId xmlns:a16="http://schemas.microsoft.com/office/drawing/2014/main" id="{41FF096B-1FC8-478E-8572-548D63B3CE4C}"/>
              </a:ext>
            </a:extLst>
          </p:cNvPr>
          <p:cNvCxnSpPr>
            <a:cxnSpLocks/>
          </p:cNvCxnSpPr>
          <p:nvPr/>
        </p:nvCxnSpPr>
        <p:spPr>
          <a:xfrm>
            <a:off x="7299960" y="2888986"/>
            <a:ext cx="3830240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2" name="Connettore diritto 851">
            <a:extLst>
              <a:ext uri="{FF2B5EF4-FFF2-40B4-BE49-F238E27FC236}">
                <a16:creationId xmlns:a16="http://schemas.microsoft.com/office/drawing/2014/main" id="{1C69607A-5541-4654-B157-7432BA3AFC49}"/>
              </a:ext>
            </a:extLst>
          </p:cNvPr>
          <p:cNvCxnSpPr>
            <a:cxnSpLocks/>
          </p:cNvCxnSpPr>
          <p:nvPr/>
        </p:nvCxnSpPr>
        <p:spPr>
          <a:xfrm>
            <a:off x="9289848" y="2209857"/>
            <a:ext cx="1957355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3" name="Connettore diritto 852">
            <a:extLst>
              <a:ext uri="{FF2B5EF4-FFF2-40B4-BE49-F238E27FC236}">
                <a16:creationId xmlns:a16="http://schemas.microsoft.com/office/drawing/2014/main" id="{463AB07D-FF52-4AEA-9217-B8428BEBCC48}"/>
              </a:ext>
            </a:extLst>
          </p:cNvPr>
          <p:cNvCxnSpPr>
            <a:cxnSpLocks/>
          </p:cNvCxnSpPr>
          <p:nvPr/>
        </p:nvCxnSpPr>
        <p:spPr>
          <a:xfrm>
            <a:off x="9330690" y="2283739"/>
            <a:ext cx="1916513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4" name="Connettore diritto 853">
            <a:extLst>
              <a:ext uri="{FF2B5EF4-FFF2-40B4-BE49-F238E27FC236}">
                <a16:creationId xmlns:a16="http://schemas.microsoft.com/office/drawing/2014/main" id="{B884754C-47EC-4D94-859B-47489F09F4E1}"/>
              </a:ext>
            </a:extLst>
          </p:cNvPr>
          <p:cNvCxnSpPr>
            <a:cxnSpLocks/>
          </p:cNvCxnSpPr>
          <p:nvPr/>
        </p:nvCxnSpPr>
        <p:spPr>
          <a:xfrm>
            <a:off x="9359018" y="2352651"/>
            <a:ext cx="1871907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5" name="Connettore diritto 854">
            <a:extLst>
              <a:ext uri="{FF2B5EF4-FFF2-40B4-BE49-F238E27FC236}">
                <a16:creationId xmlns:a16="http://schemas.microsoft.com/office/drawing/2014/main" id="{FC701D3B-5D6B-4556-80B3-AFA6F08B6028}"/>
              </a:ext>
            </a:extLst>
          </p:cNvPr>
          <p:cNvCxnSpPr>
            <a:cxnSpLocks/>
          </p:cNvCxnSpPr>
          <p:nvPr/>
        </p:nvCxnSpPr>
        <p:spPr>
          <a:xfrm>
            <a:off x="9388491" y="2418804"/>
            <a:ext cx="1842434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6" name="Connettore diritto 855">
            <a:extLst>
              <a:ext uri="{FF2B5EF4-FFF2-40B4-BE49-F238E27FC236}">
                <a16:creationId xmlns:a16="http://schemas.microsoft.com/office/drawing/2014/main" id="{55F877DA-D4C3-4811-85F3-89E96ABDEA3D}"/>
              </a:ext>
            </a:extLst>
          </p:cNvPr>
          <p:cNvCxnSpPr>
            <a:cxnSpLocks/>
          </p:cNvCxnSpPr>
          <p:nvPr/>
        </p:nvCxnSpPr>
        <p:spPr>
          <a:xfrm>
            <a:off x="9412478" y="2484622"/>
            <a:ext cx="1796693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7" name="Connettore diritto 856">
            <a:extLst>
              <a:ext uri="{FF2B5EF4-FFF2-40B4-BE49-F238E27FC236}">
                <a16:creationId xmlns:a16="http://schemas.microsoft.com/office/drawing/2014/main" id="{0F1B7F4C-F263-450A-92F2-95C67C0ACA9B}"/>
              </a:ext>
            </a:extLst>
          </p:cNvPr>
          <p:cNvCxnSpPr>
            <a:cxnSpLocks/>
          </p:cNvCxnSpPr>
          <p:nvPr/>
        </p:nvCxnSpPr>
        <p:spPr>
          <a:xfrm>
            <a:off x="9455941" y="2555294"/>
            <a:ext cx="1742472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8" name="Connettore diritto 857">
            <a:extLst>
              <a:ext uri="{FF2B5EF4-FFF2-40B4-BE49-F238E27FC236}">
                <a16:creationId xmlns:a16="http://schemas.microsoft.com/office/drawing/2014/main" id="{D6F46CCD-359D-4A66-A5F2-E96D37DB5B7A}"/>
              </a:ext>
            </a:extLst>
          </p:cNvPr>
          <p:cNvCxnSpPr>
            <a:cxnSpLocks/>
          </p:cNvCxnSpPr>
          <p:nvPr/>
        </p:nvCxnSpPr>
        <p:spPr>
          <a:xfrm>
            <a:off x="9473748" y="2621307"/>
            <a:ext cx="171087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9" name="Connettore diritto 858">
            <a:extLst>
              <a:ext uri="{FF2B5EF4-FFF2-40B4-BE49-F238E27FC236}">
                <a16:creationId xmlns:a16="http://schemas.microsoft.com/office/drawing/2014/main" id="{9EBE485B-940A-4EDC-8F22-6CB81DECB521}"/>
              </a:ext>
            </a:extLst>
          </p:cNvPr>
          <p:cNvCxnSpPr>
            <a:cxnSpLocks/>
          </p:cNvCxnSpPr>
          <p:nvPr/>
        </p:nvCxnSpPr>
        <p:spPr>
          <a:xfrm>
            <a:off x="9507855" y="2687557"/>
            <a:ext cx="1676764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0" name="Connettore diritto 859">
            <a:extLst>
              <a:ext uri="{FF2B5EF4-FFF2-40B4-BE49-F238E27FC236}">
                <a16:creationId xmlns:a16="http://schemas.microsoft.com/office/drawing/2014/main" id="{F73DC901-0E1B-4224-8A6D-822A96B373C5}"/>
              </a:ext>
            </a:extLst>
          </p:cNvPr>
          <p:cNvCxnSpPr>
            <a:cxnSpLocks/>
          </p:cNvCxnSpPr>
          <p:nvPr/>
        </p:nvCxnSpPr>
        <p:spPr>
          <a:xfrm>
            <a:off x="9553552" y="2756110"/>
            <a:ext cx="1610884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1" name="Connettore diritto 860">
            <a:extLst>
              <a:ext uri="{FF2B5EF4-FFF2-40B4-BE49-F238E27FC236}">
                <a16:creationId xmlns:a16="http://schemas.microsoft.com/office/drawing/2014/main" id="{3902AA47-0292-4579-9CF4-59D2D9D68B23}"/>
              </a:ext>
            </a:extLst>
          </p:cNvPr>
          <p:cNvCxnSpPr>
            <a:cxnSpLocks/>
          </p:cNvCxnSpPr>
          <p:nvPr/>
        </p:nvCxnSpPr>
        <p:spPr>
          <a:xfrm>
            <a:off x="9582150" y="2823382"/>
            <a:ext cx="1567157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2" name="Connettore diritto 911">
            <a:extLst>
              <a:ext uri="{FF2B5EF4-FFF2-40B4-BE49-F238E27FC236}">
                <a16:creationId xmlns:a16="http://schemas.microsoft.com/office/drawing/2014/main" id="{5A12D32F-17B3-47D3-93B5-222870A5198E}"/>
              </a:ext>
            </a:extLst>
          </p:cNvPr>
          <p:cNvCxnSpPr>
            <a:cxnSpLocks/>
          </p:cNvCxnSpPr>
          <p:nvPr/>
        </p:nvCxnSpPr>
        <p:spPr>
          <a:xfrm flipV="1">
            <a:off x="9405186" y="3353225"/>
            <a:ext cx="68912" cy="720893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4" name="Connettore diritto 913">
            <a:extLst>
              <a:ext uri="{FF2B5EF4-FFF2-40B4-BE49-F238E27FC236}">
                <a16:creationId xmlns:a16="http://schemas.microsoft.com/office/drawing/2014/main" id="{69FD8EE6-870D-403C-A2BF-569BF5C50215}"/>
              </a:ext>
            </a:extLst>
          </p:cNvPr>
          <p:cNvCxnSpPr>
            <a:cxnSpLocks/>
          </p:cNvCxnSpPr>
          <p:nvPr/>
        </p:nvCxnSpPr>
        <p:spPr>
          <a:xfrm flipV="1">
            <a:off x="9446101" y="3357101"/>
            <a:ext cx="70316" cy="633344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6" name="Connettore diritto 915">
            <a:extLst>
              <a:ext uri="{FF2B5EF4-FFF2-40B4-BE49-F238E27FC236}">
                <a16:creationId xmlns:a16="http://schemas.microsoft.com/office/drawing/2014/main" id="{0FB8AB9C-2E69-43C1-9E96-90F09314FA8B}"/>
              </a:ext>
            </a:extLst>
          </p:cNvPr>
          <p:cNvCxnSpPr>
            <a:cxnSpLocks/>
          </p:cNvCxnSpPr>
          <p:nvPr/>
        </p:nvCxnSpPr>
        <p:spPr>
          <a:xfrm flipV="1">
            <a:off x="9489046" y="3361004"/>
            <a:ext cx="70781" cy="559344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8" name="Connettore diritto 917">
            <a:extLst>
              <a:ext uri="{FF2B5EF4-FFF2-40B4-BE49-F238E27FC236}">
                <a16:creationId xmlns:a16="http://schemas.microsoft.com/office/drawing/2014/main" id="{A348325B-FF33-4A10-A17E-7D8222C49548}"/>
              </a:ext>
            </a:extLst>
          </p:cNvPr>
          <p:cNvCxnSpPr>
            <a:cxnSpLocks/>
          </p:cNvCxnSpPr>
          <p:nvPr/>
        </p:nvCxnSpPr>
        <p:spPr>
          <a:xfrm flipV="1">
            <a:off x="9524914" y="3362338"/>
            <a:ext cx="77620" cy="556963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0" name="Connettore diritto 919">
            <a:extLst>
              <a:ext uri="{FF2B5EF4-FFF2-40B4-BE49-F238E27FC236}">
                <a16:creationId xmlns:a16="http://schemas.microsoft.com/office/drawing/2014/main" id="{52A33305-61AF-4AA7-91BA-5E4783017345}"/>
              </a:ext>
            </a:extLst>
          </p:cNvPr>
          <p:cNvCxnSpPr>
            <a:cxnSpLocks/>
          </p:cNvCxnSpPr>
          <p:nvPr/>
        </p:nvCxnSpPr>
        <p:spPr>
          <a:xfrm flipV="1">
            <a:off x="9555001" y="3358312"/>
            <a:ext cx="92720" cy="548167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2" name="Connettore diritto 921">
            <a:extLst>
              <a:ext uri="{FF2B5EF4-FFF2-40B4-BE49-F238E27FC236}">
                <a16:creationId xmlns:a16="http://schemas.microsoft.com/office/drawing/2014/main" id="{849331B8-601A-4D43-9670-3D7688195706}"/>
              </a:ext>
            </a:extLst>
          </p:cNvPr>
          <p:cNvCxnSpPr>
            <a:cxnSpLocks/>
          </p:cNvCxnSpPr>
          <p:nvPr/>
        </p:nvCxnSpPr>
        <p:spPr>
          <a:xfrm flipV="1">
            <a:off x="9596734" y="3358772"/>
            <a:ext cx="94390" cy="540585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4" name="Connettore diritto 923">
            <a:extLst>
              <a:ext uri="{FF2B5EF4-FFF2-40B4-BE49-F238E27FC236}">
                <a16:creationId xmlns:a16="http://schemas.microsoft.com/office/drawing/2014/main" id="{502D66C3-01E9-4834-825A-0399935B8CD8}"/>
              </a:ext>
            </a:extLst>
          </p:cNvPr>
          <p:cNvCxnSpPr>
            <a:cxnSpLocks/>
          </p:cNvCxnSpPr>
          <p:nvPr/>
        </p:nvCxnSpPr>
        <p:spPr>
          <a:xfrm flipV="1">
            <a:off x="9630540" y="3353960"/>
            <a:ext cx="101364" cy="539664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6" name="Connettore diritto 925">
            <a:extLst>
              <a:ext uri="{FF2B5EF4-FFF2-40B4-BE49-F238E27FC236}">
                <a16:creationId xmlns:a16="http://schemas.microsoft.com/office/drawing/2014/main" id="{B2E0052E-E565-450E-AA31-16215E5AB73F}"/>
              </a:ext>
            </a:extLst>
          </p:cNvPr>
          <p:cNvCxnSpPr>
            <a:cxnSpLocks/>
          </p:cNvCxnSpPr>
          <p:nvPr/>
        </p:nvCxnSpPr>
        <p:spPr>
          <a:xfrm flipV="1">
            <a:off x="9667727" y="3347334"/>
            <a:ext cx="107277" cy="536183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8" name="Connettore diritto 927">
            <a:extLst>
              <a:ext uri="{FF2B5EF4-FFF2-40B4-BE49-F238E27FC236}">
                <a16:creationId xmlns:a16="http://schemas.microsoft.com/office/drawing/2014/main" id="{E2790ACE-03E0-4DF4-A5D3-629B0BCC46CC}"/>
              </a:ext>
            </a:extLst>
          </p:cNvPr>
          <p:cNvCxnSpPr>
            <a:cxnSpLocks/>
          </p:cNvCxnSpPr>
          <p:nvPr/>
        </p:nvCxnSpPr>
        <p:spPr>
          <a:xfrm flipV="1">
            <a:off x="9711130" y="3360869"/>
            <a:ext cx="110956" cy="516477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0" name="Connettore diritto 929">
            <a:extLst>
              <a:ext uri="{FF2B5EF4-FFF2-40B4-BE49-F238E27FC236}">
                <a16:creationId xmlns:a16="http://schemas.microsoft.com/office/drawing/2014/main" id="{5DE0129F-75DF-48CA-AF5A-F8D400C1E744}"/>
              </a:ext>
            </a:extLst>
          </p:cNvPr>
          <p:cNvCxnSpPr>
            <a:cxnSpLocks/>
          </p:cNvCxnSpPr>
          <p:nvPr/>
        </p:nvCxnSpPr>
        <p:spPr>
          <a:xfrm flipV="1">
            <a:off x="9747042" y="3359146"/>
            <a:ext cx="116262" cy="506657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2" name="Connettore diritto 931">
            <a:extLst>
              <a:ext uri="{FF2B5EF4-FFF2-40B4-BE49-F238E27FC236}">
                <a16:creationId xmlns:a16="http://schemas.microsoft.com/office/drawing/2014/main" id="{64C97295-03B2-40E8-AAB1-3565C60BC9EF}"/>
              </a:ext>
            </a:extLst>
          </p:cNvPr>
          <p:cNvCxnSpPr>
            <a:cxnSpLocks/>
          </p:cNvCxnSpPr>
          <p:nvPr/>
        </p:nvCxnSpPr>
        <p:spPr>
          <a:xfrm flipV="1">
            <a:off x="9780025" y="3358827"/>
            <a:ext cx="123966" cy="502074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6DD18A20-8927-4278-83CB-C1BFCCE15D14}"/>
              </a:ext>
            </a:extLst>
          </p:cNvPr>
          <p:cNvCxnSpPr>
            <a:cxnSpLocks/>
          </p:cNvCxnSpPr>
          <p:nvPr/>
        </p:nvCxnSpPr>
        <p:spPr>
          <a:xfrm flipH="1">
            <a:off x="9189621" y="2216599"/>
            <a:ext cx="106781" cy="285938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EA1E1198-CD5F-4BCA-92EF-3E5AEC65199F}"/>
              </a:ext>
            </a:extLst>
          </p:cNvPr>
          <p:cNvCxnSpPr/>
          <p:nvPr/>
        </p:nvCxnSpPr>
        <p:spPr>
          <a:xfrm flipH="1">
            <a:off x="9192034" y="2261069"/>
            <a:ext cx="121815" cy="237691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B74FCF18-FD04-444B-875E-B7B15E01A354}"/>
              </a:ext>
            </a:extLst>
          </p:cNvPr>
          <p:cNvCxnSpPr/>
          <p:nvPr/>
        </p:nvCxnSpPr>
        <p:spPr>
          <a:xfrm flipH="1">
            <a:off x="9188633" y="2301132"/>
            <a:ext cx="141048" cy="198670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EC680D3D-785F-4E8B-AAD1-BAC87FAB40C4}"/>
              </a:ext>
            </a:extLst>
          </p:cNvPr>
          <p:cNvCxnSpPr>
            <a:cxnSpLocks/>
          </p:cNvCxnSpPr>
          <p:nvPr/>
        </p:nvCxnSpPr>
        <p:spPr>
          <a:xfrm flipH="1">
            <a:off x="9191287" y="2335097"/>
            <a:ext cx="153043" cy="160576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8B2D223F-C3C5-409B-8A28-897AFA8CB79A}"/>
              </a:ext>
            </a:extLst>
          </p:cNvPr>
          <p:cNvCxnSpPr>
            <a:cxnSpLocks/>
          </p:cNvCxnSpPr>
          <p:nvPr/>
        </p:nvCxnSpPr>
        <p:spPr>
          <a:xfrm flipH="1">
            <a:off x="9192977" y="2375794"/>
            <a:ext cx="174216" cy="118019"/>
          </a:xfrm>
          <a:prstGeom prst="line">
            <a:avLst/>
          </a:prstGeom>
          <a:ln w="31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8BFD25A3-D58A-461F-9213-38C53BAF5D5A}"/>
              </a:ext>
            </a:extLst>
          </p:cNvPr>
          <p:cNvCxnSpPr>
            <a:cxnSpLocks/>
          </p:cNvCxnSpPr>
          <p:nvPr/>
        </p:nvCxnSpPr>
        <p:spPr>
          <a:xfrm flipH="1">
            <a:off x="9180608" y="2418804"/>
            <a:ext cx="200934" cy="83224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5059713F-A393-4CAF-941E-BE5AA126BE05}"/>
              </a:ext>
            </a:extLst>
          </p:cNvPr>
          <p:cNvCxnSpPr>
            <a:cxnSpLocks/>
          </p:cNvCxnSpPr>
          <p:nvPr/>
        </p:nvCxnSpPr>
        <p:spPr>
          <a:xfrm flipH="1">
            <a:off x="9193950" y="2455099"/>
            <a:ext cx="213524" cy="40915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68AB7D13-FF63-4F74-B585-B601EBE742C3}"/>
              </a:ext>
            </a:extLst>
          </p:cNvPr>
          <p:cNvCxnSpPr>
            <a:cxnSpLocks/>
          </p:cNvCxnSpPr>
          <p:nvPr/>
        </p:nvCxnSpPr>
        <p:spPr>
          <a:xfrm flipH="1">
            <a:off x="9193951" y="2498760"/>
            <a:ext cx="238029" cy="0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7A3166A0-4E0B-4089-9FF0-19CF4A93283F}"/>
              </a:ext>
            </a:extLst>
          </p:cNvPr>
          <p:cNvCxnSpPr>
            <a:cxnSpLocks/>
          </p:cNvCxnSpPr>
          <p:nvPr/>
        </p:nvCxnSpPr>
        <p:spPr>
          <a:xfrm flipH="1" flipV="1">
            <a:off x="9194126" y="2502604"/>
            <a:ext cx="261361" cy="35827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9C1788C7-AEE8-4F91-876D-B1B268B754C9}"/>
              </a:ext>
            </a:extLst>
          </p:cNvPr>
          <p:cNvCxnSpPr>
            <a:cxnSpLocks/>
          </p:cNvCxnSpPr>
          <p:nvPr/>
        </p:nvCxnSpPr>
        <p:spPr>
          <a:xfrm>
            <a:off x="9195327" y="2500049"/>
            <a:ext cx="266589" cy="70831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D54EEB21-CE79-4F98-ADF4-FA963C82475B}"/>
              </a:ext>
            </a:extLst>
          </p:cNvPr>
          <p:cNvCxnSpPr>
            <a:cxnSpLocks/>
          </p:cNvCxnSpPr>
          <p:nvPr/>
        </p:nvCxnSpPr>
        <p:spPr>
          <a:xfrm>
            <a:off x="9195085" y="2499890"/>
            <a:ext cx="287278" cy="114430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1FC85F7A-056C-4975-B4E3-869DCE358931}"/>
              </a:ext>
            </a:extLst>
          </p:cNvPr>
          <p:cNvCxnSpPr>
            <a:cxnSpLocks/>
          </p:cNvCxnSpPr>
          <p:nvPr/>
        </p:nvCxnSpPr>
        <p:spPr>
          <a:xfrm>
            <a:off x="9180607" y="2491036"/>
            <a:ext cx="316649" cy="165141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24ACCF88-E496-4E68-8D5B-8C49DB021B80}"/>
              </a:ext>
            </a:extLst>
          </p:cNvPr>
          <p:cNvCxnSpPr>
            <a:cxnSpLocks/>
          </p:cNvCxnSpPr>
          <p:nvPr/>
        </p:nvCxnSpPr>
        <p:spPr>
          <a:xfrm>
            <a:off x="9190794" y="2501122"/>
            <a:ext cx="334889" cy="199015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A33EDE79-900E-41F9-AB23-5DECB6399560}"/>
              </a:ext>
            </a:extLst>
          </p:cNvPr>
          <p:cNvCxnSpPr>
            <a:cxnSpLocks/>
          </p:cNvCxnSpPr>
          <p:nvPr/>
        </p:nvCxnSpPr>
        <p:spPr>
          <a:xfrm>
            <a:off x="9194358" y="2496204"/>
            <a:ext cx="348081" cy="241629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5444A55C-D3FD-4B5D-8B68-4F2501A07FC8}"/>
              </a:ext>
            </a:extLst>
          </p:cNvPr>
          <p:cNvCxnSpPr>
            <a:cxnSpLocks/>
          </p:cNvCxnSpPr>
          <p:nvPr/>
        </p:nvCxnSpPr>
        <p:spPr>
          <a:xfrm>
            <a:off x="9194535" y="2498909"/>
            <a:ext cx="360651" cy="270497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D1BEBBE4-4D86-40A9-A94E-0DA3053286E5}"/>
              </a:ext>
            </a:extLst>
          </p:cNvPr>
          <p:cNvCxnSpPr>
            <a:cxnSpLocks/>
          </p:cNvCxnSpPr>
          <p:nvPr/>
        </p:nvCxnSpPr>
        <p:spPr>
          <a:xfrm>
            <a:off x="9195050" y="2495346"/>
            <a:ext cx="372731" cy="311286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DF4E00BC-39AC-45F8-B4F7-761F285E8230}"/>
              </a:ext>
            </a:extLst>
          </p:cNvPr>
          <p:cNvCxnSpPr/>
          <p:nvPr/>
        </p:nvCxnSpPr>
        <p:spPr>
          <a:xfrm>
            <a:off x="9196394" y="2506221"/>
            <a:ext cx="398064" cy="344341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8AE4759B-A572-42FA-B3BD-4050A72F37C1}"/>
              </a:ext>
            </a:extLst>
          </p:cNvPr>
          <p:cNvCxnSpPr>
            <a:cxnSpLocks/>
          </p:cNvCxnSpPr>
          <p:nvPr/>
        </p:nvCxnSpPr>
        <p:spPr>
          <a:xfrm flipV="1">
            <a:off x="8811791" y="2491036"/>
            <a:ext cx="379496" cy="115768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4FFE14DC-77AA-4368-947B-1C54E3114D98}"/>
              </a:ext>
            </a:extLst>
          </p:cNvPr>
          <p:cNvCxnSpPr>
            <a:cxnSpLocks/>
          </p:cNvCxnSpPr>
          <p:nvPr/>
        </p:nvCxnSpPr>
        <p:spPr>
          <a:xfrm flipH="1">
            <a:off x="8854945" y="2494374"/>
            <a:ext cx="336736" cy="126032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8812C0D5-7B85-48BD-96BD-3C98EDD8F8E0}"/>
              </a:ext>
            </a:extLst>
          </p:cNvPr>
          <p:cNvCxnSpPr>
            <a:cxnSpLocks/>
          </p:cNvCxnSpPr>
          <p:nvPr/>
        </p:nvCxnSpPr>
        <p:spPr>
          <a:xfrm flipH="1">
            <a:off x="8900509" y="2496803"/>
            <a:ext cx="291613" cy="140855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1444110B-949C-4E09-A66C-08D270BFEFA8}"/>
              </a:ext>
            </a:extLst>
          </p:cNvPr>
          <p:cNvCxnSpPr/>
          <p:nvPr/>
        </p:nvCxnSpPr>
        <p:spPr>
          <a:xfrm flipH="1">
            <a:off x="8935366" y="2498975"/>
            <a:ext cx="256756" cy="158992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13C9B509-39EB-4CAB-8509-1FD3B59C8135}"/>
              </a:ext>
            </a:extLst>
          </p:cNvPr>
          <p:cNvCxnSpPr/>
          <p:nvPr/>
        </p:nvCxnSpPr>
        <p:spPr>
          <a:xfrm flipH="1">
            <a:off x="8979650" y="2496347"/>
            <a:ext cx="212723" cy="171715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68364222-86C5-47B7-891D-5C9988FDCAC9}"/>
              </a:ext>
            </a:extLst>
          </p:cNvPr>
          <p:cNvCxnSpPr>
            <a:cxnSpLocks/>
          </p:cNvCxnSpPr>
          <p:nvPr/>
        </p:nvCxnSpPr>
        <p:spPr>
          <a:xfrm flipH="1">
            <a:off x="9015342" y="2498681"/>
            <a:ext cx="175452" cy="180405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EF9D26C3-FAF8-4534-9868-0CD547827A55}"/>
              </a:ext>
            </a:extLst>
          </p:cNvPr>
          <p:cNvCxnSpPr>
            <a:cxnSpLocks/>
          </p:cNvCxnSpPr>
          <p:nvPr/>
        </p:nvCxnSpPr>
        <p:spPr>
          <a:xfrm flipH="1">
            <a:off x="9059780" y="2493224"/>
            <a:ext cx="127173" cy="202754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ttore diritto 220">
            <a:extLst>
              <a:ext uri="{FF2B5EF4-FFF2-40B4-BE49-F238E27FC236}">
                <a16:creationId xmlns:a16="http://schemas.microsoft.com/office/drawing/2014/main" id="{F2754276-34E4-4471-90A1-27999585132E}"/>
              </a:ext>
            </a:extLst>
          </p:cNvPr>
          <p:cNvCxnSpPr>
            <a:cxnSpLocks/>
          </p:cNvCxnSpPr>
          <p:nvPr/>
        </p:nvCxnSpPr>
        <p:spPr>
          <a:xfrm flipH="1">
            <a:off x="9097411" y="2495021"/>
            <a:ext cx="90190" cy="214826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id="{6BC4066C-466B-41BA-98AB-F71868C049E1}"/>
              </a:ext>
            </a:extLst>
          </p:cNvPr>
          <p:cNvCxnSpPr/>
          <p:nvPr/>
        </p:nvCxnSpPr>
        <p:spPr>
          <a:xfrm flipH="1">
            <a:off x="9137878" y="2492845"/>
            <a:ext cx="50916" cy="235706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42D4CDA3-9A39-4C33-8BDB-2ACC715C7671}"/>
              </a:ext>
            </a:extLst>
          </p:cNvPr>
          <p:cNvCxnSpPr>
            <a:cxnSpLocks/>
          </p:cNvCxnSpPr>
          <p:nvPr/>
        </p:nvCxnSpPr>
        <p:spPr>
          <a:xfrm flipH="1">
            <a:off x="9176229" y="2495345"/>
            <a:ext cx="15179" cy="246613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id="{73B2BC12-D988-4225-9D3A-AA30D7BF7D9B}"/>
              </a:ext>
            </a:extLst>
          </p:cNvPr>
          <p:cNvCxnSpPr>
            <a:cxnSpLocks/>
          </p:cNvCxnSpPr>
          <p:nvPr/>
        </p:nvCxnSpPr>
        <p:spPr>
          <a:xfrm>
            <a:off x="9187794" y="2495455"/>
            <a:ext cx="39459" cy="262278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BED563A5-36AD-46B7-826F-3DAD8B5CFCCC}"/>
              </a:ext>
            </a:extLst>
          </p:cNvPr>
          <p:cNvCxnSpPr/>
          <p:nvPr/>
        </p:nvCxnSpPr>
        <p:spPr>
          <a:xfrm>
            <a:off x="9190511" y="2494594"/>
            <a:ext cx="70045" cy="274223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nettore diritto 231">
            <a:extLst>
              <a:ext uri="{FF2B5EF4-FFF2-40B4-BE49-F238E27FC236}">
                <a16:creationId xmlns:a16="http://schemas.microsoft.com/office/drawing/2014/main" id="{06E80ECE-23EC-4CE8-BF40-51C58EDFB131}"/>
              </a:ext>
            </a:extLst>
          </p:cNvPr>
          <p:cNvCxnSpPr/>
          <p:nvPr/>
        </p:nvCxnSpPr>
        <p:spPr>
          <a:xfrm>
            <a:off x="9192122" y="2499850"/>
            <a:ext cx="114763" cy="286781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0E4A3852-594C-4710-ABEF-EF5616AF9B06}"/>
              </a:ext>
            </a:extLst>
          </p:cNvPr>
          <p:cNvCxnSpPr/>
          <p:nvPr/>
        </p:nvCxnSpPr>
        <p:spPr>
          <a:xfrm>
            <a:off x="9188931" y="2494715"/>
            <a:ext cx="165672" cy="305695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id="{F0A2D228-ED01-4147-947E-A8F02CA5312E}"/>
              </a:ext>
            </a:extLst>
          </p:cNvPr>
          <p:cNvCxnSpPr/>
          <p:nvPr/>
        </p:nvCxnSpPr>
        <p:spPr>
          <a:xfrm>
            <a:off x="9190269" y="2495025"/>
            <a:ext cx="204225" cy="318643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nettore diritto 240">
            <a:extLst>
              <a:ext uri="{FF2B5EF4-FFF2-40B4-BE49-F238E27FC236}">
                <a16:creationId xmlns:a16="http://schemas.microsoft.com/office/drawing/2014/main" id="{416CE33D-AE84-4DA0-8BF4-AD5F519D51CF}"/>
              </a:ext>
            </a:extLst>
          </p:cNvPr>
          <p:cNvCxnSpPr/>
          <p:nvPr/>
        </p:nvCxnSpPr>
        <p:spPr>
          <a:xfrm>
            <a:off x="9186676" y="2490007"/>
            <a:ext cx="242968" cy="337544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nettore diritto 243">
            <a:extLst>
              <a:ext uri="{FF2B5EF4-FFF2-40B4-BE49-F238E27FC236}">
                <a16:creationId xmlns:a16="http://schemas.microsoft.com/office/drawing/2014/main" id="{0E1F2AE0-5170-402F-A8D6-3D4E034E2F12}"/>
              </a:ext>
            </a:extLst>
          </p:cNvPr>
          <p:cNvCxnSpPr/>
          <p:nvPr/>
        </p:nvCxnSpPr>
        <p:spPr>
          <a:xfrm>
            <a:off x="9191817" y="2494715"/>
            <a:ext cx="281317" cy="344572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nettore diritto 245">
            <a:extLst>
              <a:ext uri="{FF2B5EF4-FFF2-40B4-BE49-F238E27FC236}">
                <a16:creationId xmlns:a16="http://schemas.microsoft.com/office/drawing/2014/main" id="{9942A7B3-BC70-4AFF-8860-916B513EB20D}"/>
              </a:ext>
            </a:extLst>
          </p:cNvPr>
          <p:cNvCxnSpPr/>
          <p:nvPr/>
        </p:nvCxnSpPr>
        <p:spPr>
          <a:xfrm>
            <a:off x="9185766" y="2496384"/>
            <a:ext cx="326049" cy="356698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nettore diritto 247">
            <a:extLst>
              <a:ext uri="{FF2B5EF4-FFF2-40B4-BE49-F238E27FC236}">
                <a16:creationId xmlns:a16="http://schemas.microsoft.com/office/drawing/2014/main" id="{D92313E6-0CF3-4FA3-B1C3-09E1B400D87E}"/>
              </a:ext>
            </a:extLst>
          </p:cNvPr>
          <p:cNvCxnSpPr>
            <a:cxnSpLocks/>
          </p:cNvCxnSpPr>
          <p:nvPr/>
        </p:nvCxnSpPr>
        <p:spPr>
          <a:xfrm>
            <a:off x="9189773" y="2496503"/>
            <a:ext cx="373655" cy="376741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2" name="Connettore diritto 501">
            <a:extLst>
              <a:ext uri="{FF2B5EF4-FFF2-40B4-BE49-F238E27FC236}">
                <a16:creationId xmlns:a16="http://schemas.microsoft.com/office/drawing/2014/main" id="{5B9154A1-276B-4B17-BFB5-B028542D61A2}"/>
              </a:ext>
            </a:extLst>
          </p:cNvPr>
          <p:cNvCxnSpPr>
            <a:cxnSpLocks/>
          </p:cNvCxnSpPr>
          <p:nvPr/>
        </p:nvCxnSpPr>
        <p:spPr>
          <a:xfrm>
            <a:off x="9359615" y="2929148"/>
            <a:ext cx="53217" cy="132983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7" name="Connettore diritto 516">
            <a:extLst>
              <a:ext uri="{FF2B5EF4-FFF2-40B4-BE49-F238E27FC236}">
                <a16:creationId xmlns:a16="http://schemas.microsoft.com/office/drawing/2014/main" id="{F41D7CC3-2DD7-42BD-A111-C506E5C0D7E3}"/>
              </a:ext>
            </a:extLst>
          </p:cNvPr>
          <p:cNvCxnSpPr>
            <a:cxnSpLocks/>
          </p:cNvCxnSpPr>
          <p:nvPr/>
        </p:nvCxnSpPr>
        <p:spPr>
          <a:xfrm>
            <a:off x="9614771" y="2924347"/>
            <a:ext cx="252013" cy="254094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9" name="Connettore diritto 518">
            <a:extLst>
              <a:ext uri="{FF2B5EF4-FFF2-40B4-BE49-F238E27FC236}">
                <a16:creationId xmlns:a16="http://schemas.microsoft.com/office/drawing/2014/main" id="{24454954-5030-4C26-AA12-180A68DB5470}"/>
              </a:ext>
            </a:extLst>
          </p:cNvPr>
          <p:cNvCxnSpPr>
            <a:cxnSpLocks/>
          </p:cNvCxnSpPr>
          <p:nvPr/>
        </p:nvCxnSpPr>
        <p:spPr>
          <a:xfrm>
            <a:off x="9581210" y="2927830"/>
            <a:ext cx="216214" cy="236538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1" name="Connettore diritto 520">
            <a:extLst>
              <a:ext uri="{FF2B5EF4-FFF2-40B4-BE49-F238E27FC236}">
                <a16:creationId xmlns:a16="http://schemas.microsoft.com/office/drawing/2014/main" id="{5A50ED53-EB00-4F1D-A755-49EFF8E30B51}"/>
              </a:ext>
            </a:extLst>
          </p:cNvPr>
          <p:cNvCxnSpPr>
            <a:cxnSpLocks/>
          </p:cNvCxnSpPr>
          <p:nvPr/>
        </p:nvCxnSpPr>
        <p:spPr>
          <a:xfrm>
            <a:off x="9546394" y="2930540"/>
            <a:ext cx="173311" cy="212281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3" name="Connettore diritto 522">
            <a:extLst>
              <a:ext uri="{FF2B5EF4-FFF2-40B4-BE49-F238E27FC236}">
                <a16:creationId xmlns:a16="http://schemas.microsoft.com/office/drawing/2014/main" id="{54199CB6-9924-40D3-9F50-0E6FEDFFBEE4}"/>
              </a:ext>
            </a:extLst>
          </p:cNvPr>
          <p:cNvCxnSpPr>
            <a:cxnSpLocks/>
          </p:cNvCxnSpPr>
          <p:nvPr/>
        </p:nvCxnSpPr>
        <p:spPr>
          <a:xfrm>
            <a:off x="9505592" y="2929148"/>
            <a:ext cx="132224" cy="183693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5" name="Connettore diritto 524">
            <a:extLst>
              <a:ext uri="{FF2B5EF4-FFF2-40B4-BE49-F238E27FC236}">
                <a16:creationId xmlns:a16="http://schemas.microsoft.com/office/drawing/2014/main" id="{2307DCA5-686E-43D0-851E-364EC6C65F3C}"/>
              </a:ext>
            </a:extLst>
          </p:cNvPr>
          <p:cNvCxnSpPr>
            <a:cxnSpLocks/>
          </p:cNvCxnSpPr>
          <p:nvPr/>
        </p:nvCxnSpPr>
        <p:spPr>
          <a:xfrm>
            <a:off x="9456603" y="2927031"/>
            <a:ext cx="105732" cy="164969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Connettore diritto 527">
            <a:extLst>
              <a:ext uri="{FF2B5EF4-FFF2-40B4-BE49-F238E27FC236}">
                <a16:creationId xmlns:a16="http://schemas.microsoft.com/office/drawing/2014/main" id="{AC4C82C5-D032-44B4-8C58-6B879404101D}"/>
              </a:ext>
            </a:extLst>
          </p:cNvPr>
          <p:cNvCxnSpPr>
            <a:cxnSpLocks/>
          </p:cNvCxnSpPr>
          <p:nvPr/>
        </p:nvCxnSpPr>
        <p:spPr>
          <a:xfrm>
            <a:off x="9410734" y="2927031"/>
            <a:ext cx="79122" cy="145994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Connettore diritto 531">
            <a:extLst>
              <a:ext uri="{FF2B5EF4-FFF2-40B4-BE49-F238E27FC236}">
                <a16:creationId xmlns:a16="http://schemas.microsoft.com/office/drawing/2014/main" id="{B922EF55-CAAF-4250-8EA7-D97F2F546A4C}"/>
              </a:ext>
            </a:extLst>
          </p:cNvPr>
          <p:cNvCxnSpPr>
            <a:cxnSpLocks/>
          </p:cNvCxnSpPr>
          <p:nvPr/>
        </p:nvCxnSpPr>
        <p:spPr>
          <a:xfrm>
            <a:off x="9300659" y="2931792"/>
            <a:ext cx="27566" cy="107921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Connettore diritto 535">
            <a:extLst>
              <a:ext uri="{FF2B5EF4-FFF2-40B4-BE49-F238E27FC236}">
                <a16:creationId xmlns:a16="http://schemas.microsoft.com/office/drawing/2014/main" id="{3E97D9E3-1B54-41F8-8C4C-8910A2227203}"/>
              </a:ext>
            </a:extLst>
          </p:cNvPr>
          <p:cNvCxnSpPr>
            <a:cxnSpLocks/>
          </p:cNvCxnSpPr>
          <p:nvPr/>
        </p:nvCxnSpPr>
        <p:spPr>
          <a:xfrm>
            <a:off x="9242663" y="2925977"/>
            <a:ext cx="13706" cy="91102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Connettore diritto 536">
            <a:extLst>
              <a:ext uri="{FF2B5EF4-FFF2-40B4-BE49-F238E27FC236}">
                <a16:creationId xmlns:a16="http://schemas.microsoft.com/office/drawing/2014/main" id="{6B95B6D8-C19D-4C59-BDA2-5F306816A0C7}"/>
              </a:ext>
            </a:extLst>
          </p:cNvPr>
          <p:cNvCxnSpPr>
            <a:cxnSpLocks/>
          </p:cNvCxnSpPr>
          <p:nvPr/>
        </p:nvCxnSpPr>
        <p:spPr>
          <a:xfrm flipH="1">
            <a:off x="9159872" y="2927190"/>
            <a:ext cx="3711" cy="60309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Connettore diritto 540">
            <a:extLst>
              <a:ext uri="{FF2B5EF4-FFF2-40B4-BE49-F238E27FC236}">
                <a16:creationId xmlns:a16="http://schemas.microsoft.com/office/drawing/2014/main" id="{EB402792-B413-437B-AEBC-79925E5DB061}"/>
              </a:ext>
            </a:extLst>
          </p:cNvPr>
          <p:cNvCxnSpPr>
            <a:cxnSpLocks/>
          </p:cNvCxnSpPr>
          <p:nvPr/>
        </p:nvCxnSpPr>
        <p:spPr>
          <a:xfrm flipH="1">
            <a:off x="9086600" y="2926919"/>
            <a:ext cx="9057" cy="41927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8" name="Connettore diritto 547">
            <a:extLst>
              <a:ext uri="{FF2B5EF4-FFF2-40B4-BE49-F238E27FC236}">
                <a16:creationId xmlns:a16="http://schemas.microsoft.com/office/drawing/2014/main" id="{F879E3FB-BBB9-495F-8A53-AB68AF51B198}"/>
              </a:ext>
            </a:extLst>
          </p:cNvPr>
          <p:cNvCxnSpPr>
            <a:cxnSpLocks/>
          </p:cNvCxnSpPr>
          <p:nvPr/>
        </p:nvCxnSpPr>
        <p:spPr>
          <a:xfrm flipH="1">
            <a:off x="8996821" y="2928971"/>
            <a:ext cx="7939" cy="18911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6" name="Connettore diritto 555">
            <a:extLst>
              <a:ext uri="{FF2B5EF4-FFF2-40B4-BE49-F238E27FC236}">
                <a16:creationId xmlns:a16="http://schemas.microsoft.com/office/drawing/2014/main" id="{A7D94322-6DE2-4FD7-A030-E7322495AC22}"/>
              </a:ext>
            </a:extLst>
          </p:cNvPr>
          <p:cNvCxnSpPr>
            <a:cxnSpLocks/>
          </p:cNvCxnSpPr>
          <p:nvPr/>
        </p:nvCxnSpPr>
        <p:spPr>
          <a:xfrm flipV="1">
            <a:off x="8823906" y="2493485"/>
            <a:ext cx="373998" cy="67125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2" name="Connettore diritto 561">
            <a:extLst>
              <a:ext uri="{FF2B5EF4-FFF2-40B4-BE49-F238E27FC236}">
                <a16:creationId xmlns:a16="http://schemas.microsoft.com/office/drawing/2014/main" id="{A0D680E5-0528-43D4-9512-04644678A771}"/>
              </a:ext>
            </a:extLst>
          </p:cNvPr>
          <p:cNvCxnSpPr>
            <a:cxnSpLocks/>
          </p:cNvCxnSpPr>
          <p:nvPr/>
        </p:nvCxnSpPr>
        <p:spPr>
          <a:xfrm flipV="1">
            <a:off x="8876987" y="2493343"/>
            <a:ext cx="316382" cy="19875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5" name="Connettore diritto 564">
            <a:extLst>
              <a:ext uri="{FF2B5EF4-FFF2-40B4-BE49-F238E27FC236}">
                <a16:creationId xmlns:a16="http://schemas.microsoft.com/office/drawing/2014/main" id="{3DFE31A5-078B-4CA2-AD43-4818D2CCED7E}"/>
              </a:ext>
            </a:extLst>
          </p:cNvPr>
          <p:cNvCxnSpPr>
            <a:cxnSpLocks/>
          </p:cNvCxnSpPr>
          <p:nvPr/>
        </p:nvCxnSpPr>
        <p:spPr>
          <a:xfrm>
            <a:off x="8918155" y="2473492"/>
            <a:ext cx="277846" cy="22252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" name="Connettore diritto 573">
            <a:extLst>
              <a:ext uri="{FF2B5EF4-FFF2-40B4-BE49-F238E27FC236}">
                <a16:creationId xmlns:a16="http://schemas.microsoft.com/office/drawing/2014/main" id="{66928EAC-FD3B-4348-815C-6A5D09357A10}"/>
              </a:ext>
            </a:extLst>
          </p:cNvPr>
          <p:cNvCxnSpPr>
            <a:cxnSpLocks/>
          </p:cNvCxnSpPr>
          <p:nvPr/>
        </p:nvCxnSpPr>
        <p:spPr>
          <a:xfrm>
            <a:off x="8959617" y="2442990"/>
            <a:ext cx="231418" cy="52584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8" name="Connettore diritto 607">
            <a:extLst>
              <a:ext uri="{FF2B5EF4-FFF2-40B4-BE49-F238E27FC236}">
                <a16:creationId xmlns:a16="http://schemas.microsoft.com/office/drawing/2014/main" id="{6B761D28-105D-49B7-8E5D-BAF4E004A2E7}"/>
              </a:ext>
            </a:extLst>
          </p:cNvPr>
          <p:cNvCxnSpPr>
            <a:cxnSpLocks/>
          </p:cNvCxnSpPr>
          <p:nvPr/>
        </p:nvCxnSpPr>
        <p:spPr>
          <a:xfrm>
            <a:off x="9006566" y="2409841"/>
            <a:ext cx="181982" cy="85230"/>
          </a:xfrm>
          <a:prstGeom prst="line">
            <a:avLst/>
          </a:prstGeom>
          <a:ln w="31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10" name="Connettore diritto 609">
            <a:extLst>
              <a:ext uri="{FF2B5EF4-FFF2-40B4-BE49-F238E27FC236}">
                <a16:creationId xmlns:a16="http://schemas.microsoft.com/office/drawing/2014/main" id="{08CFA642-F1CC-4263-BB60-64BAAE598BF0}"/>
              </a:ext>
            </a:extLst>
          </p:cNvPr>
          <p:cNvCxnSpPr>
            <a:cxnSpLocks/>
          </p:cNvCxnSpPr>
          <p:nvPr/>
        </p:nvCxnSpPr>
        <p:spPr>
          <a:xfrm>
            <a:off x="9030470" y="2379630"/>
            <a:ext cx="171538" cy="121897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2" name="Connettore diritto 611">
            <a:extLst>
              <a:ext uri="{FF2B5EF4-FFF2-40B4-BE49-F238E27FC236}">
                <a16:creationId xmlns:a16="http://schemas.microsoft.com/office/drawing/2014/main" id="{025A83B2-F77D-4AF5-B356-2B2CBE1F0E36}"/>
              </a:ext>
            </a:extLst>
          </p:cNvPr>
          <p:cNvCxnSpPr>
            <a:cxnSpLocks/>
          </p:cNvCxnSpPr>
          <p:nvPr/>
        </p:nvCxnSpPr>
        <p:spPr>
          <a:xfrm>
            <a:off x="9064617" y="2350713"/>
            <a:ext cx="125373" cy="142388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8" name="Connettore diritto 617">
            <a:extLst>
              <a:ext uri="{FF2B5EF4-FFF2-40B4-BE49-F238E27FC236}">
                <a16:creationId xmlns:a16="http://schemas.microsoft.com/office/drawing/2014/main" id="{F1C73F36-49EF-4DAA-8ECB-3C9F569E59B4}"/>
              </a:ext>
            </a:extLst>
          </p:cNvPr>
          <p:cNvCxnSpPr>
            <a:cxnSpLocks/>
          </p:cNvCxnSpPr>
          <p:nvPr/>
        </p:nvCxnSpPr>
        <p:spPr>
          <a:xfrm>
            <a:off x="9086600" y="2328352"/>
            <a:ext cx="105801" cy="163336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4" name="Connettore diritto 623">
            <a:extLst>
              <a:ext uri="{FF2B5EF4-FFF2-40B4-BE49-F238E27FC236}">
                <a16:creationId xmlns:a16="http://schemas.microsoft.com/office/drawing/2014/main" id="{E47CB5E4-6417-4751-8B8B-58FA251B5347}"/>
              </a:ext>
            </a:extLst>
          </p:cNvPr>
          <p:cNvCxnSpPr>
            <a:cxnSpLocks/>
          </p:cNvCxnSpPr>
          <p:nvPr/>
        </p:nvCxnSpPr>
        <p:spPr>
          <a:xfrm>
            <a:off x="9121055" y="2316028"/>
            <a:ext cx="74633" cy="173534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Connettore diritto 635">
            <a:extLst>
              <a:ext uri="{FF2B5EF4-FFF2-40B4-BE49-F238E27FC236}">
                <a16:creationId xmlns:a16="http://schemas.microsoft.com/office/drawing/2014/main" id="{86FE2D50-8C71-462A-AA46-77A498EC4386}"/>
              </a:ext>
            </a:extLst>
          </p:cNvPr>
          <p:cNvCxnSpPr>
            <a:cxnSpLocks/>
          </p:cNvCxnSpPr>
          <p:nvPr/>
        </p:nvCxnSpPr>
        <p:spPr>
          <a:xfrm flipH="1" flipV="1">
            <a:off x="9138039" y="2288290"/>
            <a:ext cx="54799" cy="201551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1" name="Connettore diritto 640">
            <a:extLst>
              <a:ext uri="{FF2B5EF4-FFF2-40B4-BE49-F238E27FC236}">
                <a16:creationId xmlns:a16="http://schemas.microsoft.com/office/drawing/2014/main" id="{DF010C07-7D7A-4213-9360-2F71079CFD5B}"/>
              </a:ext>
            </a:extLst>
          </p:cNvPr>
          <p:cNvCxnSpPr>
            <a:cxnSpLocks/>
          </p:cNvCxnSpPr>
          <p:nvPr/>
        </p:nvCxnSpPr>
        <p:spPr>
          <a:xfrm flipH="1" flipV="1">
            <a:off x="9161898" y="2277578"/>
            <a:ext cx="30921" cy="212553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2" name="Connettore diritto 641">
            <a:extLst>
              <a:ext uri="{FF2B5EF4-FFF2-40B4-BE49-F238E27FC236}">
                <a16:creationId xmlns:a16="http://schemas.microsoft.com/office/drawing/2014/main" id="{2937DD96-48C5-469E-827A-65682B83534C}"/>
              </a:ext>
            </a:extLst>
          </p:cNvPr>
          <p:cNvCxnSpPr>
            <a:cxnSpLocks/>
          </p:cNvCxnSpPr>
          <p:nvPr/>
        </p:nvCxnSpPr>
        <p:spPr>
          <a:xfrm flipH="1" flipV="1">
            <a:off x="9182057" y="2260127"/>
            <a:ext cx="10302" cy="247048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4" name="Connettore diritto 643">
            <a:extLst>
              <a:ext uri="{FF2B5EF4-FFF2-40B4-BE49-F238E27FC236}">
                <a16:creationId xmlns:a16="http://schemas.microsoft.com/office/drawing/2014/main" id="{5A137EDF-AE40-46D2-8BCC-EC8B243AF604}"/>
              </a:ext>
            </a:extLst>
          </p:cNvPr>
          <p:cNvCxnSpPr>
            <a:cxnSpLocks/>
          </p:cNvCxnSpPr>
          <p:nvPr/>
        </p:nvCxnSpPr>
        <p:spPr>
          <a:xfrm flipV="1">
            <a:off x="9196070" y="2236264"/>
            <a:ext cx="12453" cy="256938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8" name="Connettore diritto 647">
            <a:extLst>
              <a:ext uri="{FF2B5EF4-FFF2-40B4-BE49-F238E27FC236}">
                <a16:creationId xmlns:a16="http://schemas.microsoft.com/office/drawing/2014/main" id="{036DD175-1C8B-4D4D-BC7B-2FD59234240A}"/>
              </a:ext>
            </a:extLst>
          </p:cNvPr>
          <p:cNvCxnSpPr>
            <a:cxnSpLocks/>
          </p:cNvCxnSpPr>
          <p:nvPr/>
        </p:nvCxnSpPr>
        <p:spPr>
          <a:xfrm flipV="1">
            <a:off x="9192236" y="2228558"/>
            <a:ext cx="39862" cy="262552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1" name="Connettore diritto 650">
            <a:extLst>
              <a:ext uri="{FF2B5EF4-FFF2-40B4-BE49-F238E27FC236}">
                <a16:creationId xmlns:a16="http://schemas.microsoft.com/office/drawing/2014/main" id="{745ED861-F717-4A25-B747-A5A376BEEA2E}"/>
              </a:ext>
            </a:extLst>
          </p:cNvPr>
          <p:cNvCxnSpPr>
            <a:cxnSpLocks/>
          </p:cNvCxnSpPr>
          <p:nvPr/>
        </p:nvCxnSpPr>
        <p:spPr>
          <a:xfrm flipV="1">
            <a:off x="9197717" y="2192732"/>
            <a:ext cx="57018" cy="293017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2" name="Connettore diritto 651">
            <a:extLst>
              <a:ext uri="{FF2B5EF4-FFF2-40B4-BE49-F238E27FC236}">
                <a16:creationId xmlns:a16="http://schemas.microsoft.com/office/drawing/2014/main" id="{E7591084-B3D8-4ECE-B492-D28CE28DB7B9}"/>
              </a:ext>
            </a:extLst>
          </p:cNvPr>
          <p:cNvCxnSpPr>
            <a:cxnSpLocks/>
          </p:cNvCxnSpPr>
          <p:nvPr/>
        </p:nvCxnSpPr>
        <p:spPr>
          <a:xfrm flipV="1">
            <a:off x="8620827" y="4008323"/>
            <a:ext cx="479838" cy="578582"/>
          </a:xfrm>
          <a:prstGeom prst="line">
            <a:avLst/>
          </a:prstGeom>
          <a:ln w="31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3" name="Connettore diritto 652">
            <a:extLst>
              <a:ext uri="{FF2B5EF4-FFF2-40B4-BE49-F238E27FC236}">
                <a16:creationId xmlns:a16="http://schemas.microsoft.com/office/drawing/2014/main" id="{1E105FF2-6829-4308-8770-48C8E7589385}"/>
              </a:ext>
            </a:extLst>
          </p:cNvPr>
          <p:cNvCxnSpPr>
            <a:cxnSpLocks/>
          </p:cNvCxnSpPr>
          <p:nvPr/>
        </p:nvCxnSpPr>
        <p:spPr>
          <a:xfrm>
            <a:off x="9482828" y="3929636"/>
            <a:ext cx="143051" cy="657269"/>
          </a:xfrm>
          <a:prstGeom prst="line">
            <a:avLst/>
          </a:prstGeom>
          <a:ln w="31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4" name="Connettore diritto 653">
            <a:extLst>
              <a:ext uri="{FF2B5EF4-FFF2-40B4-BE49-F238E27FC236}">
                <a16:creationId xmlns:a16="http://schemas.microsoft.com/office/drawing/2014/main" id="{E3C61B68-1C54-428D-80FF-959A8A6E595D}"/>
              </a:ext>
            </a:extLst>
          </p:cNvPr>
          <p:cNvCxnSpPr>
            <a:cxnSpLocks/>
          </p:cNvCxnSpPr>
          <p:nvPr/>
        </p:nvCxnSpPr>
        <p:spPr>
          <a:xfrm>
            <a:off x="8611284" y="4591088"/>
            <a:ext cx="1014595" cy="0"/>
          </a:xfrm>
          <a:prstGeom prst="line">
            <a:avLst/>
          </a:prstGeom>
          <a:ln w="31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5" name="Connettore diritto 654">
            <a:extLst>
              <a:ext uri="{FF2B5EF4-FFF2-40B4-BE49-F238E27FC236}">
                <a16:creationId xmlns:a16="http://schemas.microsoft.com/office/drawing/2014/main" id="{835983FA-C98C-4760-956D-AB0EFDE62394}"/>
              </a:ext>
            </a:extLst>
          </p:cNvPr>
          <p:cNvCxnSpPr>
            <a:cxnSpLocks/>
          </p:cNvCxnSpPr>
          <p:nvPr/>
        </p:nvCxnSpPr>
        <p:spPr>
          <a:xfrm flipH="1">
            <a:off x="8611286" y="2039379"/>
            <a:ext cx="494779" cy="601974"/>
          </a:xfrm>
          <a:prstGeom prst="line">
            <a:avLst/>
          </a:prstGeom>
          <a:ln w="31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6" name="Connettore diritto 655">
            <a:extLst>
              <a:ext uri="{FF2B5EF4-FFF2-40B4-BE49-F238E27FC236}">
                <a16:creationId xmlns:a16="http://schemas.microsoft.com/office/drawing/2014/main" id="{5F70081B-5BAB-465A-A31E-AFA1C1932271}"/>
              </a:ext>
            </a:extLst>
          </p:cNvPr>
          <p:cNvCxnSpPr/>
          <p:nvPr/>
        </p:nvCxnSpPr>
        <p:spPr>
          <a:xfrm>
            <a:off x="8616464" y="2630948"/>
            <a:ext cx="1022408" cy="274859"/>
          </a:xfrm>
          <a:prstGeom prst="line">
            <a:avLst/>
          </a:prstGeom>
          <a:ln w="31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7" name="Connettore diritto 656">
            <a:extLst>
              <a:ext uri="{FF2B5EF4-FFF2-40B4-BE49-F238E27FC236}">
                <a16:creationId xmlns:a16="http://schemas.microsoft.com/office/drawing/2014/main" id="{370B0078-406E-4B9E-B348-7D66F473F5F2}"/>
              </a:ext>
            </a:extLst>
          </p:cNvPr>
          <p:cNvCxnSpPr>
            <a:cxnSpLocks/>
          </p:cNvCxnSpPr>
          <p:nvPr/>
        </p:nvCxnSpPr>
        <p:spPr>
          <a:xfrm>
            <a:off x="9484349" y="2054179"/>
            <a:ext cx="144483" cy="859570"/>
          </a:xfrm>
          <a:prstGeom prst="line">
            <a:avLst/>
          </a:prstGeom>
          <a:ln w="31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8" name="Connettore diritto 657">
            <a:extLst>
              <a:ext uri="{FF2B5EF4-FFF2-40B4-BE49-F238E27FC236}">
                <a16:creationId xmlns:a16="http://schemas.microsoft.com/office/drawing/2014/main" id="{3C3EF477-BA3C-4148-BB2E-C3F8C8F2BCDA}"/>
              </a:ext>
            </a:extLst>
          </p:cNvPr>
          <p:cNvCxnSpPr>
            <a:cxnSpLocks/>
          </p:cNvCxnSpPr>
          <p:nvPr/>
        </p:nvCxnSpPr>
        <p:spPr>
          <a:xfrm>
            <a:off x="9764064" y="2929084"/>
            <a:ext cx="118257" cy="88696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9" name="Connettore diritto 658">
            <a:extLst>
              <a:ext uri="{FF2B5EF4-FFF2-40B4-BE49-F238E27FC236}">
                <a16:creationId xmlns:a16="http://schemas.microsoft.com/office/drawing/2014/main" id="{5A54DD55-D609-4A11-B45C-E12A471AB0FD}"/>
              </a:ext>
            </a:extLst>
          </p:cNvPr>
          <p:cNvCxnSpPr>
            <a:cxnSpLocks/>
          </p:cNvCxnSpPr>
          <p:nvPr/>
        </p:nvCxnSpPr>
        <p:spPr>
          <a:xfrm>
            <a:off x="9704889" y="2929125"/>
            <a:ext cx="211537" cy="182988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Connettore diritto 659">
            <a:extLst>
              <a:ext uri="{FF2B5EF4-FFF2-40B4-BE49-F238E27FC236}">
                <a16:creationId xmlns:a16="http://schemas.microsoft.com/office/drawing/2014/main" id="{5A99FCC1-B32C-4E16-9DC1-87E2747A0265}"/>
              </a:ext>
            </a:extLst>
          </p:cNvPr>
          <p:cNvCxnSpPr>
            <a:cxnSpLocks/>
          </p:cNvCxnSpPr>
          <p:nvPr/>
        </p:nvCxnSpPr>
        <p:spPr>
          <a:xfrm>
            <a:off x="9816309" y="2927985"/>
            <a:ext cx="52297" cy="36303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4B8EBE37-F984-4662-BE64-5FED5B900F44}"/>
              </a:ext>
            </a:extLst>
          </p:cNvPr>
          <p:cNvCxnSpPr>
            <a:cxnSpLocks/>
          </p:cNvCxnSpPr>
          <p:nvPr/>
        </p:nvCxnSpPr>
        <p:spPr>
          <a:xfrm flipH="1">
            <a:off x="9190270" y="5405004"/>
            <a:ext cx="206426" cy="854479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D9A5055F-649B-4B0A-BF01-67B6DFA94806}"/>
              </a:ext>
            </a:extLst>
          </p:cNvPr>
          <p:cNvCxnSpPr>
            <a:cxnSpLocks/>
          </p:cNvCxnSpPr>
          <p:nvPr/>
        </p:nvCxnSpPr>
        <p:spPr>
          <a:xfrm flipH="1">
            <a:off x="9188550" y="5411599"/>
            <a:ext cx="185077" cy="843631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88D8EE06-88E3-4C13-93A4-08C1ACEFB4FC}"/>
              </a:ext>
            </a:extLst>
          </p:cNvPr>
          <p:cNvCxnSpPr>
            <a:cxnSpLocks/>
          </p:cNvCxnSpPr>
          <p:nvPr/>
        </p:nvCxnSpPr>
        <p:spPr>
          <a:xfrm flipH="1">
            <a:off x="9183569" y="5418884"/>
            <a:ext cx="165833" cy="843384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003DE56E-A86B-4689-882A-7649CEFC7AAB}"/>
              </a:ext>
            </a:extLst>
          </p:cNvPr>
          <p:cNvCxnSpPr>
            <a:cxnSpLocks/>
          </p:cNvCxnSpPr>
          <p:nvPr/>
        </p:nvCxnSpPr>
        <p:spPr>
          <a:xfrm flipH="1">
            <a:off x="9196394" y="5418884"/>
            <a:ext cx="124007" cy="840599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C87DAFD8-F385-497E-A124-1A275C41A89B}"/>
              </a:ext>
            </a:extLst>
          </p:cNvPr>
          <p:cNvCxnSpPr>
            <a:cxnSpLocks/>
          </p:cNvCxnSpPr>
          <p:nvPr/>
        </p:nvCxnSpPr>
        <p:spPr>
          <a:xfrm flipH="1">
            <a:off x="9196350" y="5425588"/>
            <a:ext cx="102599" cy="843965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91260AD6-012E-434F-9377-44E71AE24847}"/>
              </a:ext>
            </a:extLst>
          </p:cNvPr>
          <p:cNvCxnSpPr>
            <a:cxnSpLocks/>
          </p:cNvCxnSpPr>
          <p:nvPr/>
        </p:nvCxnSpPr>
        <p:spPr>
          <a:xfrm flipH="1">
            <a:off x="9195967" y="5436514"/>
            <a:ext cx="81559" cy="832039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C051ED82-CE66-403A-8695-361A2B10B86D}"/>
              </a:ext>
            </a:extLst>
          </p:cNvPr>
          <p:cNvCxnSpPr>
            <a:cxnSpLocks/>
          </p:cNvCxnSpPr>
          <p:nvPr/>
        </p:nvCxnSpPr>
        <p:spPr>
          <a:xfrm>
            <a:off x="8957081" y="5500901"/>
            <a:ext cx="232909" cy="767652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DD471EA6-B993-49FC-BD83-2C82128ABDAD}"/>
              </a:ext>
            </a:extLst>
          </p:cNvPr>
          <p:cNvCxnSpPr>
            <a:cxnSpLocks/>
          </p:cNvCxnSpPr>
          <p:nvPr/>
        </p:nvCxnSpPr>
        <p:spPr>
          <a:xfrm>
            <a:off x="8980535" y="5494599"/>
            <a:ext cx="209406" cy="767226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A261B535-5932-4BA8-8CFC-DA9D104A3148}"/>
              </a:ext>
            </a:extLst>
          </p:cNvPr>
          <p:cNvCxnSpPr>
            <a:cxnSpLocks/>
          </p:cNvCxnSpPr>
          <p:nvPr/>
        </p:nvCxnSpPr>
        <p:spPr>
          <a:xfrm>
            <a:off x="9011806" y="5485797"/>
            <a:ext cx="172012" cy="768732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CF98B7DA-59C9-4044-B2AD-C4E7773AB6B9}"/>
              </a:ext>
            </a:extLst>
          </p:cNvPr>
          <p:cNvCxnSpPr>
            <a:cxnSpLocks/>
          </p:cNvCxnSpPr>
          <p:nvPr/>
        </p:nvCxnSpPr>
        <p:spPr>
          <a:xfrm>
            <a:off x="9038497" y="5485797"/>
            <a:ext cx="154831" cy="783811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2DB25EAB-C340-4947-9512-8A309028F4BF}"/>
              </a:ext>
            </a:extLst>
          </p:cNvPr>
          <p:cNvCxnSpPr>
            <a:cxnSpLocks/>
          </p:cNvCxnSpPr>
          <p:nvPr/>
        </p:nvCxnSpPr>
        <p:spPr>
          <a:xfrm>
            <a:off x="9063962" y="5485797"/>
            <a:ext cx="124359" cy="777854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52D7BC4B-8ECF-420C-86E2-0446A69E156E}"/>
              </a:ext>
            </a:extLst>
          </p:cNvPr>
          <p:cNvCxnSpPr>
            <a:cxnSpLocks/>
          </p:cNvCxnSpPr>
          <p:nvPr/>
        </p:nvCxnSpPr>
        <p:spPr>
          <a:xfrm>
            <a:off x="9093650" y="5477290"/>
            <a:ext cx="101023" cy="790117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FEBCADD4-F410-49F4-A84F-B45ED7DB1CC6}"/>
              </a:ext>
            </a:extLst>
          </p:cNvPr>
          <p:cNvCxnSpPr>
            <a:cxnSpLocks/>
          </p:cNvCxnSpPr>
          <p:nvPr/>
        </p:nvCxnSpPr>
        <p:spPr>
          <a:xfrm>
            <a:off x="9117374" y="5462418"/>
            <a:ext cx="74660" cy="777652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F1AC8797-2C0C-46AA-A49E-99C94B37C74C}"/>
              </a:ext>
            </a:extLst>
          </p:cNvPr>
          <p:cNvCxnSpPr>
            <a:cxnSpLocks/>
          </p:cNvCxnSpPr>
          <p:nvPr/>
        </p:nvCxnSpPr>
        <p:spPr>
          <a:xfrm>
            <a:off x="9143829" y="5459165"/>
            <a:ext cx="46575" cy="801776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E46E4FC0-9C0D-48D1-824F-FFDC6A80E4F9}"/>
              </a:ext>
            </a:extLst>
          </p:cNvPr>
          <p:cNvCxnSpPr>
            <a:cxnSpLocks/>
          </p:cNvCxnSpPr>
          <p:nvPr/>
        </p:nvCxnSpPr>
        <p:spPr>
          <a:xfrm>
            <a:off x="9173653" y="5449208"/>
            <a:ext cx="19166" cy="811192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89DA5B2F-5738-4839-9B4E-90619F53BBDF}"/>
              </a:ext>
            </a:extLst>
          </p:cNvPr>
          <p:cNvCxnSpPr>
            <a:cxnSpLocks/>
          </p:cNvCxnSpPr>
          <p:nvPr/>
        </p:nvCxnSpPr>
        <p:spPr>
          <a:xfrm flipH="1">
            <a:off x="9197391" y="5441460"/>
            <a:ext cx="13881" cy="813967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F9FA94BE-7E1F-4E41-B20A-327AF446A167}"/>
              </a:ext>
            </a:extLst>
          </p:cNvPr>
          <p:cNvCxnSpPr>
            <a:cxnSpLocks/>
          </p:cNvCxnSpPr>
          <p:nvPr/>
        </p:nvCxnSpPr>
        <p:spPr>
          <a:xfrm flipH="1">
            <a:off x="9192127" y="5436514"/>
            <a:ext cx="47618" cy="824427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CasellaDiTesto 209">
            <a:extLst>
              <a:ext uri="{FF2B5EF4-FFF2-40B4-BE49-F238E27FC236}">
                <a16:creationId xmlns:a16="http://schemas.microsoft.com/office/drawing/2014/main" id="{7EB8404F-07D2-48DA-8DFA-784631E88AF0}"/>
              </a:ext>
            </a:extLst>
          </p:cNvPr>
          <p:cNvSpPr txBox="1"/>
          <p:nvPr/>
        </p:nvSpPr>
        <p:spPr>
          <a:xfrm>
            <a:off x="0" y="3347334"/>
            <a:ext cx="32746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Immagine di sintesi con la messa in evidenza delle relazioni di compenetrazioni</a:t>
            </a:r>
            <a:endParaRPr lang="it-IT" dirty="0"/>
          </a:p>
        </p:txBody>
      </p:sp>
      <p:sp>
        <p:nvSpPr>
          <p:cNvPr id="477" name="Pulsante di azione: vuoto 47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F9890B9-5163-4B36-8496-F219C7A4C913}"/>
              </a:ext>
            </a:extLst>
          </p:cNvPr>
          <p:cNvSpPr/>
          <p:nvPr/>
        </p:nvSpPr>
        <p:spPr>
          <a:xfrm>
            <a:off x="10812000" y="33312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Comic Sans MS" panose="030F0702030302020204" pitchFamily="66" charset="0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590298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10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1115</Words>
  <Application>Microsoft Office PowerPoint</Application>
  <PresentationFormat>Widescreen</PresentationFormat>
  <Paragraphs>206</Paragraphs>
  <Slides>11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Symbol</vt:lpstr>
      <vt:lpstr>Tema di Office</vt:lpstr>
      <vt:lpstr>Presentazione standard di PowerPoint</vt:lpstr>
      <vt:lpstr>Solidi della composizione</vt:lpstr>
      <vt:lpstr>Piramidi e faccia posteriore bassa del prisma</vt:lpstr>
      <vt:lpstr>Piramide quadrata e faccia anteriore bassa del prisma</vt:lpstr>
      <vt:lpstr>Poligoni di sezione delle facce bassi del prisma con le piramidi a base quadrata e triangolare</vt:lpstr>
      <vt:lpstr>Piramidi e faccia posteriore alta del prisma</vt:lpstr>
      <vt:lpstr>Piramide quadrata e faccia anteriore alta del prisma</vt:lpstr>
      <vt:lpstr>Poligoni di sezione delle facce alte del prisma con le piramidi a base  quadrata e triangolare</vt:lpstr>
      <vt:lpstr>Composizione delle due piramidi e del prisma</vt:lpstr>
      <vt:lpstr>Immagine sintetica delle compenetrazioni tra i tre solidi a facce  e ricerca del solido risultante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391</cp:revision>
  <dcterms:created xsi:type="dcterms:W3CDTF">2021-03-25T15:06:57Z</dcterms:created>
  <dcterms:modified xsi:type="dcterms:W3CDTF">2021-08-09T21:40:29Z</dcterms:modified>
</cp:coreProperties>
</file>