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72" r:id="rId4"/>
    <p:sldId id="274" r:id="rId5"/>
    <p:sldId id="271" r:id="rId6"/>
    <p:sldId id="273" r:id="rId7"/>
    <p:sldId id="27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E5E3"/>
    <a:srgbClr val="D0BFA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96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545B7-487E-4EBD-8C72-EEB8043145FB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9E635-4B89-4698-92C2-407108967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3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93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01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8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51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9E635-4B89-4698-92C2-4071089677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35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9CAF6-99F0-402D-8A4C-2C576EA2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F26A5-4F0C-4C17-A46F-9BD6652F8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1A8953-5379-4EA0-8B69-371DEF9B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995D8D-EEE5-46C2-BB81-EE0BE20A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82F8FD-9083-42A7-ACA6-9FC810A1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48156-B580-406A-9773-2FA5E2E7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D5FE1B-55E9-4DDF-B363-4749EE5A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0B37B1-9BC2-4E4A-B36A-B172E7BB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B6986B-2DBD-497F-A7B4-5BBBBB9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F8A4B-5F59-4D6F-A377-2E7FA54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93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137484-8830-4620-9CA5-2E77237FE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740BCF-97FC-4CFB-B291-D8B3F229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AC98B9-04B0-4131-9D6B-AA92FBFC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453C1A-3DE9-41F4-B64C-7FBB6582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4FB850-0D88-4807-9E7C-49890A7D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52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7A253-F58D-4A59-AF8E-91196EC8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34541-CBD5-4C3F-94A9-2554F546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88528-4DBA-4219-A47F-893EBA50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715044-6E68-4C61-94C8-D3E841F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24518-2598-49ED-9817-287C84D7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130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E4BFF-CC46-42D7-921E-16D36628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A91531-5B27-46B6-B7C9-BBE83744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1C02FE-06D0-4C28-B83B-704D6EA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4BA67D-AAF2-4734-BE03-CB2DEB4D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ADF1DA-3697-4854-8A82-5913FA7F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4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3AEDF-BC3F-481F-AD20-663A6F17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455FC7-9FEF-4482-AEF6-00AD9819F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FAAAA8-5F99-4359-B4DC-56F88F04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5921BB-94E9-4170-A47D-37AB242B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D0FD6C-90B6-4990-A388-C8406B20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35F5A5-A077-4864-B329-82E23A45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05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3A9DA-73F6-46E8-A4F9-A267F6F4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4778DA-4E21-491D-B9FC-B17116221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9C45F1-BB50-4B27-ACD8-A604E44BC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9DFE47-2CBC-4053-8D9E-D42684D70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B49D5B-E086-4A2C-A6D9-CB66802C9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E0E5DC-3AAF-4FC7-875E-07B02F36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54A7D0-7C26-4A81-BDB0-8A91771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8C4568-1373-4CFC-AF6B-22FAE7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64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00F93-78A4-4507-8345-691B06F3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F171C6-19A0-47FA-ADB9-67DD5525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B0BB71-69A5-4589-83F6-473D4EA0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F59D7F-9803-4D67-B333-DC7AE214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2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11E498-47E6-448C-BD2C-BBCBA4C8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770C53-BC9A-4A28-A4E2-3C3BFAC6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58281A-DC6C-488E-AB73-B43362AD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847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81275-4E4B-455F-BDAC-344654EC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A8085-C734-40C6-9CF7-EF0EFF2D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980B94-100A-4C00-9D02-F86D6220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FE43E2-45AD-46C9-A01C-4E5A262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B2F4A6-D376-45B4-ADD8-9643662D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35E88A-A1A1-4B1A-BC1F-D1B5FFE6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335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F61C9-5AE8-4978-882B-82EEAE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3C5CFC-043D-4993-912E-2B82647BF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E2BFB4-111D-4E04-9F7A-C9A6F70F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419CF6-EC45-4558-AD3B-B3FE9E12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393367-3838-4A7C-917A-D7804136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67630-5388-4BB2-B35E-173271C4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105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F09041-7CA8-47F5-BF7A-17F3F3F9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B4B186-CE19-4B08-B3C2-910F79E6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93BDF0-CD3E-4EE6-BCCD-4B37C5D66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20FC-DAB4-452D-8F99-0BBD1DD6B017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A525C-9B3A-4B85-B175-EC8C7BD6F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E8ED4-BE6B-4CEE-9057-20A0E0449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ED64-CF67-49A4-B7B6-6957E97B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00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3D171D6-9FC8-4C46-A638-31850EB657A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19758"/>
            <a:ext cx="12168000" cy="441882"/>
          </a:xfrm>
          <a:prstGeom prst="rect">
            <a:avLst/>
          </a:prstGeom>
          <a:ln w="3175" cmpd="dbl">
            <a:solidFill>
              <a:schemeClr val="tx2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3200" kern="0">
                <a:solidFill>
                  <a:srgbClr val="0066FF"/>
                </a:solidFill>
                <a:latin typeface="Comic Sans MS" pitchFamily="66" charset="0"/>
              </a:rPr>
              <a:t>Geometria descrittiva dinamica</a:t>
            </a:r>
            <a:endParaRPr lang="it-IT" sz="3200" kern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66FF"/>
                </a:solidFill>
                <a:latin typeface="+mj-lt"/>
              </a:rPr>
              <a:t>COMPENETRAZIONE  DI  SOLIDI  A  FACCE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958" y="1453605"/>
            <a:ext cx="2916000" cy="5078313"/>
          </a:xfrm>
          <a:prstGeom prst="rect">
            <a:avLst/>
          </a:prstGeom>
          <a:solidFill>
            <a:srgbClr val="E5E5E3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Il disegno è stato eseguito 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nell’a. s. 1997/98 </a:t>
            </a:r>
          </a:p>
          <a:p>
            <a:pPr marL="108000" lvl="0" algn="ctr" defTabSz="457200" eaLnBrk="0" hangingPunct="0">
              <a:defRPr/>
            </a:pPr>
            <a:endParaRPr lang="it-IT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Deiana Maria Paola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della classe 3B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dell’Istituto Statale d’Arte «</a:t>
            </a:r>
            <a:r>
              <a:rPr lang="it-IT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G. Mazara</a:t>
            </a: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»</a:t>
            </a:r>
          </a:p>
          <a:p>
            <a:pPr marL="108000" lvl="0" algn="ctr" defTabSz="457200" eaLnBrk="0" hangingPunct="0">
              <a:defRPr/>
            </a:pPr>
            <a:r>
              <a:rPr lang="it-IT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Sulmona</a:t>
            </a:r>
          </a:p>
          <a:p>
            <a:pPr marL="108000" lvl="0" algn="ctr" defTabSz="457200" eaLnBrk="0" hangingPunct="0">
              <a:defRPr/>
            </a:pPr>
            <a:endParaRPr lang="it-IT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 Disegno geometrico e architettonico »</a:t>
            </a:r>
          </a:p>
          <a:p>
            <a:pPr marL="108000" lvl="0" algn="ctr" defTabSz="457200" eaLnBrk="0" hangingPunct="0">
              <a:defRPr/>
            </a:pPr>
            <a:r>
              <a:rPr lang="it-IT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 vecchio ordinamento</a:t>
            </a:r>
          </a:p>
          <a:p>
            <a:pPr lvl="0" algn="ctr" defTabSz="457200" eaLnBrk="0" hangingPunct="0">
              <a:defRPr/>
            </a:pPr>
            <a:endParaRPr lang="it-IT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Insegnante:</a:t>
            </a:r>
          </a:p>
          <a:p>
            <a:pPr lvl="0" algn="ctr" defTabSz="457200" eaLnBrk="0" hangingPunct="0">
              <a:defRPr/>
            </a:pPr>
            <a:r>
              <a:rPr lang="it-IT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Prof. Elio </a:t>
            </a:r>
            <a:r>
              <a:rPr lang="it-IT" dirty="0" err="1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dirty="0">
              <a:solidFill>
                <a:srgbClr val="0066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000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5955650" y="2261185"/>
            <a:ext cx="324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66FF"/>
                </a:solidFill>
                <a:latin typeface="+mj-lt"/>
              </a:rPr>
              <a:t>Indice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89E134-EEE0-46D8-B67E-1032DB556E90}"/>
              </a:ext>
            </a:extLst>
          </p:cNvPr>
          <p:cNvSpPr txBox="1"/>
          <p:nvPr/>
        </p:nvSpPr>
        <p:spPr>
          <a:xfrm>
            <a:off x="5943486" y="2865816"/>
            <a:ext cx="327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</a:rPr>
              <a:t>1- </a:t>
            </a:r>
            <a:r>
              <a:rPr lang="it-IT" sz="1600" dirty="0">
                <a:solidFill>
                  <a:srgbClr val="3333FF"/>
                </a:solidFill>
                <a:latin typeface="+mj-lt"/>
                <a:hlinkClick r:id="rId3" action="ppaction://hlinksldjump"/>
              </a:rPr>
              <a:t>Proiezioni ortogonali</a:t>
            </a:r>
            <a:r>
              <a:rPr lang="it-IT" sz="1600" dirty="0">
                <a:solidFill>
                  <a:srgbClr val="3333FF"/>
                </a:solidFill>
                <a:latin typeface="+mj-lt"/>
              </a:rPr>
              <a:t> dei tre     </a:t>
            </a:r>
          </a:p>
          <a:p>
            <a:r>
              <a:rPr lang="it-IT" sz="1600" dirty="0">
                <a:solidFill>
                  <a:srgbClr val="3333FF"/>
                </a:solidFill>
                <a:latin typeface="+mj-lt"/>
              </a:rPr>
              <a:t>    solidi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81539F-CD6A-460D-BA29-B8057F662DEA}"/>
              </a:ext>
            </a:extLst>
          </p:cNvPr>
          <p:cNvSpPr txBox="1"/>
          <p:nvPr/>
        </p:nvSpPr>
        <p:spPr>
          <a:xfrm>
            <a:off x="5949568" y="3495535"/>
            <a:ext cx="327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333FF"/>
                </a:solidFill>
                <a:latin typeface="+mj-lt"/>
              </a:rPr>
              <a:t>2- </a:t>
            </a:r>
            <a:r>
              <a:rPr lang="it-IT" sz="1600" dirty="0">
                <a:solidFill>
                  <a:srgbClr val="3333FF"/>
                </a:solidFill>
                <a:latin typeface="+mj-lt"/>
                <a:hlinkClick r:id="rId4" action="ppaction://hlinksldjump"/>
              </a:rPr>
              <a:t>Operazioni di ricerca</a:t>
            </a:r>
            <a:r>
              <a:rPr lang="it-IT" sz="1600" dirty="0">
                <a:solidFill>
                  <a:srgbClr val="3333FF"/>
                </a:solidFill>
                <a:latin typeface="+mj-lt"/>
              </a:rPr>
              <a:t> delle compenetrazioni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F89858-B8B2-46F8-8C96-567410CA0C83}"/>
              </a:ext>
            </a:extLst>
          </p:cNvPr>
          <p:cNvSpPr txBox="1"/>
          <p:nvPr/>
        </p:nvSpPr>
        <p:spPr>
          <a:xfrm>
            <a:off x="5948803" y="4114834"/>
            <a:ext cx="327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</a:rPr>
              <a:t>3- </a:t>
            </a:r>
            <a:r>
              <a:rPr lang="it-IT" sz="1600" dirty="0">
                <a:solidFill>
                  <a:srgbClr val="0066FF"/>
                </a:solidFill>
                <a:latin typeface="+mj-lt"/>
                <a:hlinkClick r:id="rId5" action="ppaction://hlinksldjump"/>
              </a:rPr>
              <a:t>Analisi dei segmenti</a:t>
            </a:r>
            <a:r>
              <a:rPr lang="it-IT" sz="1600" dirty="0">
                <a:solidFill>
                  <a:srgbClr val="0066FF"/>
                </a:solidFill>
                <a:latin typeface="+mj-lt"/>
              </a:rPr>
              <a:t> di sezione </a:t>
            </a:r>
            <a:endParaRPr lang="it-IT" sz="16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A67084-2EB8-46D9-8F46-A6E228E5FB64}"/>
              </a:ext>
            </a:extLst>
          </p:cNvPr>
          <p:cNvSpPr txBox="1"/>
          <p:nvPr/>
        </p:nvSpPr>
        <p:spPr>
          <a:xfrm>
            <a:off x="5939472" y="4726041"/>
            <a:ext cx="327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</a:rPr>
              <a:t>4- </a:t>
            </a:r>
            <a:r>
              <a:rPr lang="it-IT" sz="1600" dirty="0">
                <a:solidFill>
                  <a:srgbClr val="0066FF"/>
                </a:solidFill>
                <a:latin typeface="+mj-lt"/>
                <a:hlinkClick r:id="rId6" action="ppaction://hlinksldjump"/>
              </a:rPr>
              <a:t>Evidenziazione grafica</a:t>
            </a:r>
            <a:r>
              <a:rPr lang="it-IT" sz="1600" dirty="0">
                <a:solidFill>
                  <a:srgbClr val="0066FF"/>
                </a:solidFill>
                <a:latin typeface="+mj-lt"/>
              </a:rPr>
              <a:t> delle compenetrazioni</a:t>
            </a:r>
            <a:endParaRPr lang="it-IT" sz="16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708B2B-D69F-4716-A339-0301F779B198}"/>
              </a:ext>
            </a:extLst>
          </p:cNvPr>
          <p:cNvSpPr txBox="1"/>
          <p:nvPr/>
        </p:nvSpPr>
        <p:spPr>
          <a:xfrm>
            <a:off x="5939472" y="5338425"/>
            <a:ext cx="327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6FF"/>
                </a:solidFill>
                <a:latin typeface="+mj-lt"/>
              </a:rPr>
              <a:t>5- </a:t>
            </a:r>
            <a:r>
              <a:rPr lang="it-IT" sz="1600" dirty="0">
                <a:solidFill>
                  <a:srgbClr val="0066FF"/>
                </a:solidFill>
                <a:latin typeface="+mj-lt"/>
                <a:hlinkClick r:id="rId7" action="ppaction://hlinksldjump"/>
              </a:rPr>
              <a:t>Immagine di sintesi</a:t>
            </a:r>
            <a:endParaRPr lang="it-IT" sz="16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31180" y="1435866"/>
            <a:ext cx="9180000" cy="707886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66FF"/>
                </a:solidFill>
                <a:latin typeface="+mj-lt"/>
              </a:rPr>
              <a:t>COMPENETRAZIONE  DI DUE PRISMI A BASE TRIANGOLARE CON UN PARALLELEPIPEDO A BASE RETTANGOLARE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C951CE3-D568-447B-8084-80734BBBF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" y="2191723"/>
            <a:ext cx="5390374" cy="4324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7761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/>
      <p:bldP spid="12" grpId="0"/>
      <p:bldP spid="14" grpId="0"/>
      <p:bldP spid="15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riangolo isoscele 108">
            <a:extLst>
              <a:ext uri="{FF2B5EF4-FFF2-40B4-BE49-F238E27FC236}">
                <a16:creationId xmlns:a16="http://schemas.microsoft.com/office/drawing/2014/main" id="{D72C8E27-6F10-43C6-9F9D-E8A5111B3179}"/>
              </a:ext>
            </a:extLst>
          </p:cNvPr>
          <p:cNvSpPr/>
          <p:nvPr/>
        </p:nvSpPr>
        <p:spPr>
          <a:xfrm rot="1819827">
            <a:off x="5080046" y="379077"/>
            <a:ext cx="972000" cy="802800"/>
          </a:xfrm>
          <a:prstGeom prst="triangle">
            <a:avLst>
              <a:gd name="adj" fmla="val 49091"/>
            </a:avLst>
          </a:prstGeom>
          <a:solidFill>
            <a:schemeClr val="accent6">
              <a:alpha val="2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E29A9F-46DB-4082-8C8C-310EDF3E27A1}"/>
              </a:ext>
            </a:extLst>
          </p:cNvPr>
          <p:cNvCxnSpPr>
            <a:cxnSpLocks/>
          </p:cNvCxnSpPr>
          <p:nvPr/>
        </p:nvCxnSpPr>
        <p:spPr>
          <a:xfrm>
            <a:off x="4492101" y="3358313"/>
            <a:ext cx="751299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1A082F5-747F-46A1-83BB-C8EBDD392154}"/>
              </a:ext>
            </a:extLst>
          </p:cNvPr>
          <p:cNvSpPr>
            <a:spLocks noChangeAspect="1"/>
          </p:cNvSpPr>
          <p:nvPr/>
        </p:nvSpPr>
        <p:spPr>
          <a:xfrm rot="-1800000">
            <a:off x="7052842" y="3667747"/>
            <a:ext cx="1605970" cy="243707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3BE1C0D-4C28-4D16-97A9-A96DC9BF64BA}"/>
              </a:ext>
            </a:extLst>
          </p:cNvPr>
          <p:cNvCxnSpPr>
            <a:cxnSpLocks/>
          </p:cNvCxnSpPr>
          <p:nvPr/>
        </p:nvCxnSpPr>
        <p:spPr>
          <a:xfrm flipV="1">
            <a:off x="5470843" y="1888539"/>
            <a:ext cx="4981726" cy="1474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A5F7AC5-F1AD-4D90-BF94-5A7AF16D8CD3}"/>
              </a:ext>
            </a:extLst>
          </p:cNvPr>
          <p:cNvCxnSpPr>
            <a:cxnSpLocks/>
          </p:cNvCxnSpPr>
          <p:nvPr/>
        </p:nvCxnSpPr>
        <p:spPr>
          <a:xfrm>
            <a:off x="5470843" y="3363333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B5AA9DE-4636-451E-9CA8-60C2A1DE9774}"/>
              </a:ext>
            </a:extLst>
          </p:cNvPr>
          <p:cNvCxnSpPr>
            <a:cxnSpLocks/>
          </p:cNvCxnSpPr>
          <p:nvPr/>
        </p:nvCxnSpPr>
        <p:spPr>
          <a:xfrm>
            <a:off x="5241826" y="2586382"/>
            <a:ext cx="229017" cy="7769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590FF8B-D2FB-4989-A558-A5707C2A287E}"/>
              </a:ext>
            </a:extLst>
          </p:cNvPr>
          <p:cNvCxnSpPr>
            <a:cxnSpLocks/>
          </p:cNvCxnSpPr>
          <p:nvPr/>
        </p:nvCxnSpPr>
        <p:spPr>
          <a:xfrm flipV="1">
            <a:off x="5249823" y="1114792"/>
            <a:ext cx="4960639" cy="14715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2165E87-AFFD-46A9-ADD8-1E22DFE36A2F}"/>
              </a:ext>
            </a:extLst>
          </p:cNvPr>
          <p:cNvCxnSpPr>
            <a:cxnSpLocks/>
          </p:cNvCxnSpPr>
          <p:nvPr/>
        </p:nvCxnSpPr>
        <p:spPr>
          <a:xfrm>
            <a:off x="10214587" y="1114243"/>
            <a:ext cx="229017" cy="7769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443E1D-46C9-4E18-8B25-B65283D68C3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49771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63E4EA-5D2B-4420-9441-0669BA558157}"/>
              </a:ext>
            </a:extLst>
          </p:cNvPr>
          <p:cNvCxnSpPr>
            <a:cxnSpLocks/>
          </p:cNvCxnSpPr>
          <p:nvPr/>
        </p:nvCxnSpPr>
        <p:spPr>
          <a:xfrm>
            <a:off x="10212313" y="1114242"/>
            <a:ext cx="0" cy="4548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3E905DC-0EA6-40D2-9C85-3F3FB6423678}"/>
              </a:ext>
            </a:extLst>
          </p:cNvPr>
          <p:cNvCxnSpPr>
            <a:cxnSpLocks/>
          </p:cNvCxnSpPr>
          <p:nvPr/>
        </p:nvCxnSpPr>
        <p:spPr>
          <a:xfrm>
            <a:off x="5238978" y="2586382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9D14405-9497-4DD9-B5A6-2A25CE0DC682}"/>
              </a:ext>
            </a:extLst>
          </p:cNvPr>
          <p:cNvCxnSpPr>
            <a:cxnSpLocks/>
          </p:cNvCxnSpPr>
          <p:nvPr/>
        </p:nvCxnSpPr>
        <p:spPr>
          <a:xfrm>
            <a:off x="9179761" y="3334268"/>
            <a:ext cx="0" cy="41374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799B0A2E-22D6-44A3-B5FE-F366222D62EF}"/>
              </a:ext>
            </a:extLst>
          </p:cNvPr>
          <p:cNvSpPr/>
          <p:nvPr/>
        </p:nvSpPr>
        <p:spPr>
          <a:xfrm rot="20613160">
            <a:off x="10696260" y="846156"/>
            <a:ext cx="971999" cy="811469"/>
          </a:xfrm>
          <a:prstGeom prst="triangle">
            <a:avLst>
              <a:gd name="adj" fmla="val 49091"/>
            </a:avLst>
          </a:prstGeom>
          <a:solidFill>
            <a:srgbClr val="3399FF">
              <a:alpha val="20000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3583764-864B-4036-8BCA-1E259CA1B59B}"/>
              </a:ext>
            </a:extLst>
          </p:cNvPr>
          <p:cNvCxnSpPr>
            <a:cxnSpLocks/>
          </p:cNvCxnSpPr>
          <p:nvPr/>
        </p:nvCxnSpPr>
        <p:spPr>
          <a:xfrm>
            <a:off x="10443605" y="5176879"/>
            <a:ext cx="0" cy="9710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412DC5-237D-4E21-957A-4A6C602417F8}"/>
              </a:ext>
            </a:extLst>
          </p:cNvPr>
          <p:cNvCxnSpPr>
            <a:cxnSpLocks/>
          </p:cNvCxnSpPr>
          <p:nvPr/>
        </p:nvCxnSpPr>
        <p:spPr>
          <a:xfrm>
            <a:off x="5470843" y="6147977"/>
            <a:ext cx="49727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857F636-D9F5-41F8-96AA-9009A4FFCADD}"/>
              </a:ext>
            </a:extLst>
          </p:cNvPr>
          <p:cNvCxnSpPr>
            <a:cxnSpLocks/>
          </p:cNvCxnSpPr>
          <p:nvPr/>
        </p:nvCxnSpPr>
        <p:spPr>
          <a:xfrm>
            <a:off x="5470843" y="5176879"/>
            <a:ext cx="49727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C0188EE-BAD0-450C-95EB-91AF2BBFD2AD}"/>
              </a:ext>
            </a:extLst>
          </p:cNvPr>
          <p:cNvCxnSpPr>
            <a:cxnSpLocks/>
          </p:cNvCxnSpPr>
          <p:nvPr/>
        </p:nvCxnSpPr>
        <p:spPr>
          <a:xfrm flipH="1">
            <a:off x="5235168" y="5176879"/>
            <a:ext cx="235676" cy="485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3143C54-D6A3-4E45-8006-C620DE248E7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235676" cy="4855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D60F602-0E07-403E-AE56-76A003B005DC}"/>
              </a:ext>
            </a:extLst>
          </p:cNvPr>
          <p:cNvCxnSpPr>
            <a:cxnSpLocks/>
          </p:cNvCxnSpPr>
          <p:nvPr/>
        </p:nvCxnSpPr>
        <p:spPr>
          <a:xfrm flipH="1">
            <a:off x="10210462" y="5174752"/>
            <a:ext cx="235676" cy="485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590AD69C-8A81-4AA3-B278-CB3402982CCF}"/>
              </a:ext>
            </a:extLst>
          </p:cNvPr>
          <p:cNvCxnSpPr>
            <a:cxnSpLocks/>
          </p:cNvCxnSpPr>
          <p:nvPr/>
        </p:nvCxnSpPr>
        <p:spPr>
          <a:xfrm>
            <a:off x="10210462" y="5660301"/>
            <a:ext cx="235676" cy="4855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F5327B5-08C4-4BF5-9C5D-497AFF1A45D0}"/>
              </a:ext>
            </a:extLst>
          </p:cNvPr>
          <p:cNvCxnSpPr>
            <a:cxnSpLocks/>
          </p:cNvCxnSpPr>
          <p:nvPr/>
        </p:nvCxnSpPr>
        <p:spPr>
          <a:xfrm flipV="1">
            <a:off x="5850444" y="704610"/>
            <a:ext cx="411371" cy="70694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0D1FBEC7-1047-4A06-A434-1002DAA1B1B1}"/>
              </a:ext>
            </a:extLst>
          </p:cNvPr>
          <p:cNvCxnSpPr>
            <a:cxnSpLocks/>
          </p:cNvCxnSpPr>
          <p:nvPr/>
        </p:nvCxnSpPr>
        <p:spPr>
          <a:xfrm>
            <a:off x="6258060" y="719696"/>
            <a:ext cx="3340061" cy="195011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DA12F5B-4E2E-47C3-B91E-6300F62FDFCC}"/>
              </a:ext>
            </a:extLst>
          </p:cNvPr>
          <p:cNvCxnSpPr>
            <a:cxnSpLocks/>
          </p:cNvCxnSpPr>
          <p:nvPr/>
        </p:nvCxnSpPr>
        <p:spPr>
          <a:xfrm flipV="1">
            <a:off x="9181612" y="2650304"/>
            <a:ext cx="416509" cy="7157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6605B88B-F463-4010-8678-4566A9BE5CF3}"/>
              </a:ext>
            </a:extLst>
          </p:cNvPr>
          <p:cNvCxnSpPr>
            <a:cxnSpLocks/>
          </p:cNvCxnSpPr>
          <p:nvPr/>
        </p:nvCxnSpPr>
        <p:spPr>
          <a:xfrm>
            <a:off x="6258060" y="4233565"/>
            <a:ext cx="333164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1A93C577-2333-4CE4-916C-ABFB86BFC45B}"/>
              </a:ext>
            </a:extLst>
          </p:cNvPr>
          <p:cNvCxnSpPr>
            <a:cxnSpLocks/>
          </p:cNvCxnSpPr>
          <p:nvPr/>
        </p:nvCxnSpPr>
        <p:spPr>
          <a:xfrm>
            <a:off x="5847770" y="4719114"/>
            <a:ext cx="332780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13D886E8-C4F3-4919-80DD-8CB7FE7F11B1}"/>
              </a:ext>
            </a:extLst>
          </p:cNvPr>
          <p:cNvCxnSpPr>
            <a:cxnSpLocks/>
          </p:cNvCxnSpPr>
          <p:nvPr/>
        </p:nvCxnSpPr>
        <p:spPr>
          <a:xfrm>
            <a:off x="5847770" y="3748016"/>
            <a:ext cx="332780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248FE85A-A718-423B-A33C-C2EA66780D48}"/>
              </a:ext>
            </a:extLst>
          </p:cNvPr>
          <p:cNvCxnSpPr>
            <a:cxnSpLocks/>
          </p:cNvCxnSpPr>
          <p:nvPr/>
        </p:nvCxnSpPr>
        <p:spPr>
          <a:xfrm>
            <a:off x="9591625" y="2653229"/>
            <a:ext cx="0" cy="158033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FEA189B1-92CF-44DD-93D1-5BBF29319438}"/>
              </a:ext>
            </a:extLst>
          </p:cNvPr>
          <p:cNvCxnSpPr>
            <a:cxnSpLocks/>
          </p:cNvCxnSpPr>
          <p:nvPr/>
        </p:nvCxnSpPr>
        <p:spPr>
          <a:xfrm>
            <a:off x="6260227" y="695276"/>
            <a:ext cx="0" cy="353829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CA240B-13F4-48C4-BDD5-6471D635AAC0}"/>
              </a:ext>
            </a:extLst>
          </p:cNvPr>
          <p:cNvCxnSpPr>
            <a:cxnSpLocks/>
          </p:cNvCxnSpPr>
          <p:nvPr/>
        </p:nvCxnSpPr>
        <p:spPr>
          <a:xfrm>
            <a:off x="5852104" y="1407317"/>
            <a:ext cx="0" cy="2340699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3EED130-132B-4175-BCA9-EB8757BCCA55}"/>
              </a:ext>
            </a:extLst>
          </p:cNvPr>
          <p:cNvCxnSpPr>
            <a:cxnSpLocks/>
          </p:cNvCxnSpPr>
          <p:nvPr/>
        </p:nvCxnSpPr>
        <p:spPr>
          <a:xfrm>
            <a:off x="5853730" y="3748016"/>
            <a:ext cx="404629" cy="48342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68714DD1-8070-49A4-AF25-DB26F5890525}"/>
              </a:ext>
            </a:extLst>
          </p:cNvPr>
          <p:cNvCxnSpPr>
            <a:cxnSpLocks/>
          </p:cNvCxnSpPr>
          <p:nvPr/>
        </p:nvCxnSpPr>
        <p:spPr>
          <a:xfrm flipH="1">
            <a:off x="5847770" y="4231439"/>
            <a:ext cx="415686" cy="4913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32C548BC-33F5-419A-A9E6-4EB94EC22767}"/>
              </a:ext>
            </a:extLst>
          </p:cNvPr>
          <p:cNvCxnSpPr>
            <a:cxnSpLocks/>
          </p:cNvCxnSpPr>
          <p:nvPr/>
        </p:nvCxnSpPr>
        <p:spPr>
          <a:xfrm>
            <a:off x="9181612" y="3750182"/>
            <a:ext cx="408097" cy="48125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03501707-D1BA-4C19-A6EB-A7064BAE4355}"/>
              </a:ext>
            </a:extLst>
          </p:cNvPr>
          <p:cNvCxnSpPr>
            <a:cxnSpLocks/>
          </p:cNvCxnSpPr>
          <p:nvPr/>
        </p:nvCxnSpPr>
        <p:spPr>
          <a:xfrm flipH="1">
            <a:off x="9175577" y="4235692"/>
            <a:ext cx="416568" cy="48464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9349CA01-5BA2-4B00-8C76-CCE0FBB68FD8}"/>
              </a:ext>
            </a:extLst>
          </p:cNvPr>
          <p:cNvCxnSpPr>
            <a:cxnSpLocks/>
          </p:cNvCxnSpPr>
          <p:nvPr/>
        </p:nvCxnSpPr>
        <p:spPr>
          <a:xfrm>
            <a:off x="8651151" y="5974193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diritto 386">
            <a:extLst>
              <a:ext uri="{FF2B5EF4-FFF2-40B4-BE49-F238E27FC236}">
                <a16:creationId xmlns:a16="http://schemas.microsoft.com/office/drawing/2014/main" id="{D0BE6284-08BA-48D6-9D8C-CDB38AFE35E8}"/>
              </a:ext>
            </a:extLst>
          </p:cNvPr>
          <p:cNvCxnSpPr>
            <a:cxnSpLocks/>
          </p:cNvCxnSpPr>
          <p:nvPr/>
        </p:nvCxnSpPr>
        <p:spPr>
          <a:xfrm>
            <a:off x="5855565" y="1407317"/>
            <a:ext cx="3325848" cy="196176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sellaDiTesto 369">
            <a:extLst>
              <a:ext uri="{FF2B5EF4-FFF2-40B4-BE49-F238E27FC236}">
                <a16:creationId xmlns:a16="http://schemas.microsoft.com/office/drawing/2014/main" id="{06505796-CCEB-4E12-ABC8-3AB6974B4AA1}"/>
              </a:ext>
            </a:extLst>
          </p:cNvPr>
          <p:cNvSpPr txBox="1"/>
          <p:nvPr/>
        </p:nvSpPr>
        <p:spPr>
          <a:xfrm>
            <a:off x="12000" y="17995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(Dati)</a:t>
            </a:r>
          </a:p>
        </p:txBody>
      </p:sp>
      <p:cxnSp>
        <p:nvCxnSpPr>
          <p:cNvPr id="371" name="Connettore diritto 370">
            <a:extLst>
              <a:ext uri="{FF2B5EF4-FFF2-40B4-BE49-F238E27FC236}">
                <a16:creationId xmlns:a16="http://schemas.microsoft.com/office/drawing/2014/main" id="{2429377D-BA28-46C3-ABC6-E5DB333FD7D0}"/>
              </a:ext>
            </a:extLst>
          </p:cNvPr>
          <p:cNvCxnSpPr>
            <a:cxnSpLocks/>
          </p:cNvCxnSpPr>
          <p:nvPr/>
        </p:nvCxnSpPr>
        <p:spPr>
          <a:xfrm>
            <a:off x="10442006" y="1881862"/>
            <a:ext cx="0" cy="4263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4DB0689B-ED93-4CF9-BD5C-917EAE2D0D1A}"/>
              </a:ext>
            </a:extLst>
          </p:cNvPr>
          <p:cNvCxnSpPr>
            <a:cxnSpLocks/>
          </p:cNvCxnSpPr>
          <p:nvPr/>
        </p:nvCxnSpPr>
        <p:spPr>
          <a:xfrm>
            <a:off x="6551151" y="1908551"/>
            <a:ext cx="26052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ttore diritto 462">
            <a:extLst>
              <a:ext uri="{FF2B5EF4-FFF2-40B4-BE49-F238E27FC236}">
                <a16:creationId xmlns:a16="http://schemas.microsoft.com/office/drawing/2014/main" id="{E699CE50-38F4-4825-9AB1-86A800A11985}"/>
              </a:ext>
            </a:extLst>
          </p:cNvPr>
          <p:cNvCxnSpPr>
            <a:cxnSpLocks/>
          </p:cNvCxnSpPr>
          <p:nvPr/>
        </p:nvCxnSpPr>
        <p:spPr>
          <a:xfrm>
            <a:off x="6548430" y="1906646"/>
            <a:ext cx="0" cy="145943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6F26EEA4-64DE-47AD-925B-DFF65C70A70A}"/>
              </a:ext>
            </a:extLst>
          </p:cNvPr>
          <p:cNvCxnSpPr>
            <a:cxnSpLocks/>
          </p:cNvCxnSpPr>
          <p:nvPr/>
        </p:nvCxnSpPr>
        <p:spPr>
          <a:xfrm>
            <a:off x="7768464" y="1908551"/>
            <a:ext cx="0" cy="144976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ttore diritto 380">
            <a:extLst>
              <a:ext uri="{FF2B5EF4-FFF2-40B4-BE49-F238E27FC236}">
                <a16:creationId xmlns:a16="http://schemas.microsoft.com/office/drawing/2014/main" id="{A093B306-C17A-4A6F-91AE-0D7AE4AC3F5B}"/>
              </a:ext>
            </a:extLst>
          </p:cNvPr>
          <p:cNvCxnSpPr>
            <a:cxnSpLocks/>
          </p:cNvCxnSpPr>
          <p:nvPr/>
        </p:nvCxnSpPr>
        <p:spPr>
          <a:xfrm>
            <a:off x="9161175" y="1908551"/>
            <a:ext cx="0" cy="147978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ttore diritto 381">
            <a:extLst>
              <a:ext uri="{FF2B5EF4-FFF2-40B4-BE49-F238E27FC236}">
                <a16:creationId xmlns:a16="http://schemas.microsoft.com/office/drawing/2014/main" id="{75E91C9F-A353-4628-8557-EF2611E0C433}"/>
              </a:ext>
            </a:extLst>
          </p:cNvPr>
          <p:cNvCxnSpPr>
            <a:cxnSpLocks/>
          </p:cNvCxnSpPr>
          <p:nvPr/>
        </p:nvCxnSpPr>
        <p:spPr>
          <a:xfrm>
            <a:off x="7942634" y="1909585"/>
            <a:ext cx="0" cy="144872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ttore diritto 382">
            <a:extLst>
              <a:ext uri="{FF2B5EF4-FFF2-40B4-BE49-F238E27FC236}">
                <a16:creationId xmlns:a16="http://schemas.microsoft.com/office/drawing/2014/main" id="{9333AF03-F96A-4498-BD10-4AFF0068BCE6}"/>
              </a:ext>
            </a:extLst>
          </p:cNvPr>
          <p:cNvCxnSpPr>
            <a:cxnSpLocks/>
          </p:cNvCxnSpPr>
          <p:nvPr/>
        </p:nvCxnSpPr>
        <p:spPr>
          <a:xfrm>
            <a:off x="5473206" y="5174752"/>
            <a:ext cx="0" cy="972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diritto 383">
            <a:extLst>
              <a:ext uri="{FF2B5EF4-FFF2-40B4-BE49-F238E27FC236}">
                <a16:creationId xmlns:a16="http://schemas.microsoft.com/office/drawing/2014/main" id="{F383A4F0-1386-4E9A-988B-B739EBD5B2C9}"/>
              </a:ext>
            </a:extLst>
          </p:cNvPr>
          <p:cNvCxnSpPr>
            <a:cxnSpLocks/>
          </p:cNvCxnSpPr>
          <p:nvPr/>
        </p:nvCxnSpPr>
        <p:spPr>
          <a:xfrm>
            <a:off x="9176438" y="3748016"/>
            <a:ext cx="0" cy="97200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3D0D0EA-7067-4043-9AC6-BDF74F3B1BD4}"/>
              </a:ext>
            </a:extLst>
          </p:cNvPr>
          <p:cNvSpPr txBox="1"/>
          <p:nvPr/>
        </p:nvSpPr>
        <p:spPr>
          <a:xfrm>
            <a:off x="11760510" y="31174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A7EFA338-136A-44E3-B02A-C826C91FC646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10210462" y="865260"/>
            <a:ext cx="848446" cy="2488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2D60E7F-5D15-4CED-A99A-1EDD4309E57F}"/>
              </a:ext>
            </a:extLst>
          </p:cNvPr>
          <p:cNvCxnSpPr>
            <a:cxnSpLocks/>
          </p:cNvCxnSpPr>
          <p:nvPr/>
        </p:nvCxnSpPr>
        <p:spPr>
          <a:xfrm flipV="1">
            <a:off x="10431482" y="1771619"/>
            <a:ext cx="399542" cy="1208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F4DA0630-77CE-474C-9710-D2ED3931930C}"/>
              </a:ext>
            </a:extLst>
          </p:cNvPr>
          <p:cNvCxnSpPr>
            <a:cxnSpLocks/>
          </p:cNvCxnSpPr>
          <p:nvPr/>
        </p:nvCxnSpPr>
        <p:spPr>
          <a:xfrm>
            <a:off x="5759483" y="429815"/>
            <a:ext cx="543441" cy="31729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132F2C47-F7DB-4385-913C-0EC18864F53E}"/>
              </a:ext>
            </a:extLst>
          </p:cNvPr>
          <p:cNvCxnSpPr>
            <a:cxnSpLocks/>
          </p:cNvCxnSpPr>
          <p:nvPr/>
        </p:nvCxnSpPr>
        <p:spPr>
          <a:xfrm>
            <a:off x="5754371" y="1352055"/>
            <a:ext cx="87241" cy="5093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31F05417-62C2-4050-91FC-B7F391335DDB}"/>
              </a:ext>
            </a:extLst>
          </p:cNvPr>
          <p:cNvCxnSpPr/>
          <p:nvPr/>
        </p:nvCxnSpPr>
        <p:spPr>
          <a:xfrm>
            <a:off x="5850444" y="3748016"/>
            <a:ext cx="0" cy="97109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A52F0327-7FAE-414A-BDA8-91C9A496EB59}"/>
              </a:ext>
            </a:extLst>
          </p:cNvPr>
          <p:cNvCxnSpPr>
            <a:cxnSpLocks/>
          </p:cNvCxnSpPr>
          <p:nvPr/>
        </p:nvCxnSpPr>
        <p:spPr>
          <a:xfrm>
            <a:off x="6548430" y="3334268"/>
            <a:ext cx="0" cy="90863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E20E27A2-56E0-4128-8035-452435023ABB}"/>
              </a:ext>
            </a:extLst>
          </p:cNvPr>
          <p:cNvCxnSpPr>
            <a:cxnSpLocks/>
          </p:cNvCxnSpPr>
          <p:nvPr/>
        </p:nvCxnSpPr>
        <p:spPr>
          <a:xfrm>
            <a:off x="7768464" y="3334268"/>
            <a:ext cx="0" cy="300879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47C91518-98E0-495C-B18A-B3D6A57C1E0E}"/>
              </a:ext>
            </a:extLst>
          </p:cNvPr>
          <p:cNvCxnSpPr>
            <a:cxnSpLocks/>
          </p:cNvCxnSpPr>
          <p:nvPr/>
        </p:nvCxnSpPr>
        <p:spPr>
          <a:xfrm>
            <a:off x="9161222" y="3366081"/>
            <a:ext cx="0" cy="217935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nettore diritto 451">
            <a:extLst>
              <a:ext uri="{FF2B5EF4-FFF2-40B4-BE49-F238E27FC236}">
                <a16:creationId xmlns:a16="http://schemas.microsoft.com/office/drawing/2014/main" id="{A60E64CB-2408-44D7-8D25-47391012BAA1}"/>
              </a:ext>
            </a:extLst>
          </p:cNvPr>
          <p:cNvCxnSpPr>
            <a:cxnSpLocks/>
          </p:cNvCxnSpPr>
          <p:nvPr/>
        </p:nvCxnSpPr>
        <p:spPr>
          <a:xfrm>
            <a:off x="7941639" y="3334268"/>
            <a:ext cx="0" cy="10912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CasellaDiTesto 453">
            <a:extLst>
              <a:ext uri="{FF2B5EF4-FFF2-40B4-BE49-F238E27FC236}">
                <a16:creationId xmlns:a16="http://schemas.microsoft.com/office/drawing/2014/main" id="{A62DA77A-8336-4A64-AC6D-0D5EDF6313D9}"/>
              </a:ext>
            </a:extLst>
          </p:cNvPr>
          <p:cNvSpPr txBox="1"/>
          <p:nvPr/>
        </p:nvSpPr>
        <p:spPr>
          <a:xfrm>
            <a:off x="0" y="1095992"/>
            <a:ext cx="435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composizione è costituita dai seguenti tre solidi a facce </a:t>
            </a:r>
            <a:endParaRPr lang="it-IT" dirty="0"/>
          </a:p>
        </p:txBody>
      </p:sp>
      <p:sp>
        <p:nvSpPr>
          <p:cNvPr id="456" name="CasellaDiTesto 455">
            <a:extLst>
              <a:ext uri="{FF2B5EF4-FFF2-40B4-BE49-F238E27FC236}">
                <a16:creationId xmlns:a16="http://schemas.microsoft.com/office/drawing/2014/main" id="{1A9A51A0-7167-4909-9CCB-77D3CB3717EE}"/>
              </a:ext>
            </a:extLst>
          </p:cNvPr>
          <p:cNvSpPr txBox="1"/>
          <p:nvPr/>
        </p:nvSpPr>
        <p:spPr>
          <a:xfrm>
            <a:off x="0" y="3831833"/>
            <a:ext cx="43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it-IT" dirty="0">
                <a:solidFill>
                  <a:srgbClr val="3399FF"/>
                </a:solidFill>
              </a:rPr>
              <a:t>Prisma a base triangolare con uno spigolo della base unito a </a:t>
            </a:r>
            <a:r>
              <a:rPr lang="it-IT" dirty="0">
                <a:solidFill>
                  <a:srgbClr val="3399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3399FF"/>
                </a:solidFill>
              </a:rPr>
              <a:t>1</a:t>
            </a:r>
            <a:r>
              <a:rPr lang="it-IT" dirty="0">
                <a:solidFill>
                  <a:srgbClr val="3399FF"/>
                </a:solidFill>
              </a:rPr>
              <a:t> e l’asse parallelo a </a:t>
            </a:r>
            <a:r>
              <a:rPr lang="it-IT" dirty="0">
                <a:solidFill>
                  <a:srgbClr val="3399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3399FF"/>
                </a:solidFill>
              </a:rPr>
              <a:t>2</a:t>
            </a:r>
            <a:r>
              <a:rPr lang="it-IT" dirty="0">
                <a:solidFill>
                  <a:srgbClr val="3399FF"/>
                </a:solidFill>
              </a:rPr>
              <a:t> ma obliquo a </a:t>
            </a:r>
            <a:r>
              <a:rPr lang="it-IT" dirty="0">
                <a:solidFill>
                  <a:srgbClr val="3399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3399FF"/>
                </a:solidFill>
              </a:rPr>
              <a:t>1</a:t>
            </a:r>
            <a:endParaRPr lang="it-IT" dirty="0"/>
          </a:p>
        </p:txBody>
      </p:sp>
      <p:sp>
        <p:nvSpPr>
          <p:cNvPr id="457" name="CasellaDiTesto 456">
            <a:extLst>
              <a:ext uri="{FF2B5EF4-FFF2-40B4-BE49-F238E27FC236}">
                <a16:creationId xmlns:a16="http://schemas.microsoft.com/office/drawing/2014/main" id="{5C0683B6-51D8-43D4-941C-AB3315911207}"/>
              </a:ext>
            </a:extLst>
          </p:cNvPr>
          <p:cNvSpPr txBox="1"/>
          <p:nvPr/>
        </p:nvSpPr>
        <p:spPr>
          <a:xfrm>
            <a:off x="-1" y="2876015"/>
            <a:ext cx="43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it-IT" dirty="0">
                <a:solidFill>
                  <a:schemeClr val="accent6"/>
                </a:solidFill>
              </a:rPr>
              <a:t>Prisma a base triangolare con uno spigolo della base unito a </a:t>
            </a:r>
            <a:r>
              <a:rPr lang="it-IT" dirty="0">
                <a:solidFill>
                  <a:schemeClr val="accent6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chemeClr val="accent6"/>
                </a:solidFill>
              </a:rPr>
              <a:t>1</a:t>
            </a:r>
            <a:r>
              <a:rPr lang="it-IT" dirty="0">
                <a:solidFill>
                  <a:schemeClr val="accent6"/>
                </a:solidFill>
              </a:rPr>
              <a:t> e l’asse parallelo a </a:t>
            </a:r>
            <a:r>
              <a:rPr lang="it-IT" dirty="0">
                <a:solidFill>
                  <a:schemeClr val="accent6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chemeClr val="accent6"/>
                </a:solidFill>
              </a:rPr>
              <a:t>2</a:t>
            </a:r>
            <a:r>
              <a:rPr lang="it-IT" dirty="0">
                <a:solidFill>
                  <a:schemeClr val="accent6"/>
                </a:solidFill>
              </a:rPr>
              <a:t> e obliquo a </a:t>
            </a:r>
            <a:r>
              <a:rPr lang="it-IT" dirty="0">
                <a:solidFill>
                  <a:schemeClr val="accent6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chemeClr val="accent6"/>
                </a:solidFill>
              </a:rPr>
              <a:t>1</a:t>
            </a:r>
            <a:endParaRPr lang="it-IT" dirty="0"/>
          </a:p>
        </p:txBody>
      </p:sp>
      <p:sp>
        <p:nvSpPr>
          <p:cNvPr id="458" name="CasellaDiTesto 457">
            <a:extLst>
              <a:ext uri="{FF2B5EF4-FFF2-40B4-BE49-F238E27FC236}">
                <a16:creationId xmlns:a16="http://schemas.microsoft.com/office/drawing/2014/main" id="{81000A36-9AB1-4718-B751-8310A0C42D66}"/>
              </a:ext>
            </a:extLst>
          </p:cNvPr>
          <p:cNvSpPr txBox="1"/>
          <p:nvPr/>
        </p:nvSpPr>
        <p:spPr>
          <a:xfrm>
            <a:off x="-37569" y="2221179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>
                <a:solidFill>
                  <a:srgbClr val="C00000"/>
                </a:solidFill>
              </a:rPr>
              <a:t>Parallelepipedo a base rettangolare con la base unita a 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C00000"/>
                </a:solidFill>
              </a:rPr>
              <a:t>1</a:t>
            </a:r>
            <a:endParaRPr lang="it-IT" dirty="0"/>
          </a:p>
        </p:txBody>
      </p:sp>
      <p:cxnSp>
        <p:nvCxnSpPr>
          <p:cNvPr id="460" name="Connettore diritto 459">
            <a:extLst>
              <a:ext uri="{FF2B5EF4-FFF2-40B4-BE49-F238E27FC236}">
                <a16:creationId xmlns:a16="http://schemas.microsoft.com/office/drawing/2014/main" id="{8E6C0B28-49A9-4AC3-9E17-B3DC9645386B}"/>
              </a:ext>
            </a:extLst>
          </p:cNvPr>
          <p:cNvCxnSpPr/>
          <p:nvPr/>
        </p:nvCxnSpPr>
        <p:spPr>
          <a:xfrm>
            <a:off x="6548430" y="3358313"/>
            <a:ext cx="26271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ulsante di azione: vuoto 6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6FE73D-DC7A-4F0A-BC36-A81B6C82C9B8}"/>
              </a:ext>
            </a:extLst>
          </p:cNvPr>
          <p:cNvSpPr/>
          <p:nvPr/>
        </p:nvSpPr>
        <p:spPr>
          <a:xfrm>
            <a:off x="10812000" y="20667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917197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" grpId="0" animBg="1"/>
      <p:bldP spid="33" grpId="0" animBg="1"/>
      <p:bldP spid="454" grpId="0"/>
      <p:bldP spid="456" grpId="0"/>
      <p:bldP spid="457" grpId="0"/>
      <p:bldP spid="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E29A9F-46DB-4082-8C8C-310EDF3E27A1}"/>
              </a:ext>
            </a:extLst>
          </p:cNvPr>
          <p:cNvCxnSpPr>
            <a:cxnSpLocks/>
          </p:cNvCxnSpPr>
          <p:nvPr/>
        </p:nvCxnSpPr>
        <p:spPr>
          <a:xfrm>
            <a:off x="2500604" y="3358313"/>
            <a:ext cx="95236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1A082F5-747F-46A1-83BB-C8EBDD392154}"/>
              </a:ext>
            </a:extLst>
          </p:cNvPr>
          <p:cNvSpPr>
            <a:spLocks noChangeAspect="1"/>
          </p:cNvSpPr>
          <p:nvPr/>
        </p:nvSpPr>
        <p:spPr>
          <a:xfrm rot="-1800000">
            <a:off x="7052842" y="3667747"/>
            <a:ext cx="1605970" cy="2437079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3BE1C0D-4C28-4D16-97A9-A96DC9BF64BA}"/>
              </a:ext>
            </a:extLst>
          </p:cNvPr>
          <p:cNvCxnSpPr>
            <a:cxnSpLocks/>
          </p:cNvCxnSpPr>
          <p:nvPr/>
        </p:nvCxnSpPr>
        <p:spPr>
          <a:xfrm flipV="1">
            <a:off x="5470843" y="1891193"/>
            <a:ext cx="4972761" cy="14721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A5F7AC5-F1AD-4D90-BF94-5A7AF16D8CD3}"/>
              </a:ext>
            </a:extLst>
          </p:cNvPr>
          <p:cNvCxnSpPr>
            <a:cxnSpLocks/>
          </p:cNvCxnSpPr>
          <p:nvPr/>
        </p:nvCxnSpPr>
        <p:spPr>
          <a:xfrm>
            <a:off x="5470843" y="3363333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B5AA9DE-4636-451E-9CA8-60C2A1DE9774}"/>
              </a:ext>
            </a:extLst>
          </p:cNvPr>
          <p:cNvCxnSpPr>
            <a:cxnSpLocks/>
          </p:cNvCxnSpPr>
          <p:nvPr/>
        </p:nvCxnSpPr>
        <p:spPr>
          <a:xfrm>
            <a:off x="5241826" y="2586382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590FF8B-D2FB-4989-A558-A5707C2A287E}"/>
              </a:ext>
            </a:extLst>
          </p:cNvPr>
          <p:cNvCxnSpPr>
            <a:cxnSpLocks/>
          </p:cNvCxnSpPr>
          <p:nvPr/>
        </p:nvCxnSpPr>
        <p:spPr>
          <a:xfrm flipV="1">
            <a:off x="5249352" y="1114242"/>
            <a:ext cx="4962964" cy="14722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2165E87-AFFD-46A9-ADD8-1E22DFE36A2F}"/>
              </a:ext>
            </a:extLst>
          </p:cNvPr>
          <p:cNvCxnSpPr>
            <a:cxnSpLocks/>
          </p:cNvCxnSpPr>
          <p:nvPr/>
        </p:nvCxnSpPr>
        <p:spPr>
          <a:xfrm>
            <a:off x="10216914" y="1114243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443E1D-46C9-4E18-8B25-B65283D68C3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4977145" cy="0"/>
          </a:xfrm>
          <a:prstGeom prst="line">
            <a:avLst/>
          </a:prstGeom>
          <a:ln w="31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63E4EA-5D2B-4420-9441-0669BA558157}"/>
              </a:ext>
            </a:extLst>
          </p:cNvPr>
          <p:cNvCxnSpPr>
            <a:cxnSpLocks/>
          </p:cNvCxnSpPr>
          <p:nvPr/>
        </p:nvCxnSpPr>
        <p:spPr>
          <a:xfrm>
            <a:off x="10212313" y="1114242"/>
            <a:ext cx="0" cy="4548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3E905DC-0EA6-40D2-9C85-3F3FB6423678}"/>
              </a:ext>
            </a:extLst>
          </p:cNvPr>
          <p:cNvCxnSpPr>
            <a:cxnSpLocks/>
          </p:cNvCxnSpPr>
          <p:nvPr/>
        </p:nvCxnSpPr>
        <p:spPr>
          <a:xfrm>
            <a:off x="5238978" y="2586382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9D14405-9497-4DD9-B5A6-2A25CE0DC682}"/>
              </a:ext>
            </a:extLst>
          </p:cNvPr>
          <p:cNvCxnSpPr>
            <a:cxnSpLocks/>
          </p:cNvCxnSpPr>
          <p:nvPr/>
        </p:nvCxnSpPr>
        <p:spPr>
          <a:xfrm>
            <a:off x="9202275" y="3334268"/>
            <a:ext cx="0" cy="344390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3583764-864B-4036-8BCA-1E259CA1B59B}"/>
              </a:ext>
            </a:extLst>
          </p:cNvPr>
          <p:cNvCxnSpPr>
            <a:cxnSpLocks/>
          </p:cNvCxnSpPr>
          <p:nvPr/>
        </p:nvCxnSpPr>
        <p:spPr>
          <a:xfrm>
            <a:off x="10443605" y="5176879"/>
            <a:ext cx="0" cy="9710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412DC5-237D-4E21-957A-4A6C602417F8}"/>
              </a:ext>
            </a:extLst>
          </p:cNvPr>
          <p:cNvCxnSpPr>
            <a:cxnSpLocks/>
          </p:cNvCxnSpPr>
          <p:nvPr/>
        </p:nvCxnSpPr>
        <p:spPr>
          <a:xfrm>
            <a:off x="5470843" y="6147977"/>
            <a:ext cx="4972761" cy="0"/>
          </a:xfrm>
          <a:prstGeom prst="line">
            <a:avLst/>
          </a:prstGeom>
          <a:ln w="31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857F636-D9F5-41F8-96AA-9009A4FFCADD}"/>
              </a:ext>
            </a:extLst>
          </p:cNvPr>
          <p:cNvCxnSpPr>
            <a:cxnSpLocks/>
          </p:cNvCxnSpPr>
          <p:nvPr/>
        </p:nvCxnSpPr>
        <p:spPr>
          <a:xfrm>
            <a:off x="5470843" y="5176879"/>
            <a:ext cx="4972761" cy="0"/>
          </a:xfrm>
          <a:prstGeom prst="line">
            <a:avLst/>
          </a:prstGeom>
          <a:ln w="31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C0188EE-BAD0-450C-95EB-91AF2BBFD2AD}"/>
              </a:ext>
            </a:extLst>
          </p:cNvPr>
          <p:cNvCxnSpPr>
            <a:cxnSpLocks/>
          </p:cNvCxnSpPr>
          <p:nvPr/>
        </p:nvCxnSpPr>
        <p:spPr>
          <a:xfrm flipH="1">
            <a:off x="5235168" y="5176879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3143C54-D6A3-4E45-8006-C620DE248E7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D60F602-0E07-403E-AE56-76A003B005DC}"/>
              </a:ext>
            </a:extLst>
          </p:cNvPr>
          <p:cNvCxnSpPr>
            <a:cxnSpLocks/>
          </p:cNvCxnSpPr>
          <p:nvPr/>
        </p:nvCxnSpPr>
        <p:spPr>
          <a:xfrm flipH="1">
            <a:off x="10210462" y="5174752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590AD69C-8A81-4AA3-B278-CB3402982CCF}"/>
              </a:ext>
            </a:extLst>
          </p:cNvPr>
          <p:cNvCxnSpPr>
            <a:cxnSpLocks/>
          </p:cNvCxnSpPr>
          <p:nvPr/>
        </p:nvCxnSpPr>
        <p:spPr>
          <a:xfrm>
            <a:off x="10210462" y="5660301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F5327B5-08C4-4BF5-9C5D-497AFF1A45D0}"/>
              </a:ext>
            </a:extLst>
          </p:cNvPr>
          <p:cNvCxnSpPr>
            <a:cxnSpLocks/>
          </p:cNvCxnSpPr>
          <p:nvPr/>
        </p:nvCxnSpPr>
        <p:spPr>
          <a:xfrm flipV="1">
            <a:off x="5850444" y="704610"/>
            <a:ext cx="411371" cy="70694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0D1FBEC7-1047-4A06-A434-1002DAA1B1B1}"/>
              </a:ext>
            </a:extLst>
          </p:cNvPr>
          <p:cNvCxnSpPr>
            <a:cxnSpLocks/>
          </p:cNvCxnSpPr>
          <p:nvPr/>
        </p:nvCxnSpPr>
        <p:spPr>
          <a:xfrm>
            <a:off x="6252067" y="712150"/>
            <a:ext cx="3346054" cy="195766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DA12F5B-4E2E-47C3-B91E-6300F62FDFCC}"/>
              </a:ext>
            </a:extLst>
          </p:cNvPr>
          <p:cNvCxnSpPr>
            <a:cxnSpLocks/>
          </p:cNvCxnSpPr>
          <p:nvPr/>
        </p:nvCxnSpPr>
        <p:spPr>
          <a:xfrm flipV="1">
            <a:off x="9181612" y="2650304"/>
            <a:ext cx="416509" cy="71577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6605B88B-F463-4010-8678-4566A9BE5CF3}"/>
              </a:ext>
            </a:extLst>
          </p:cNvPr>
          <p:cNvCxnSpPr>
            <a:cxnSpLocks/>
          </p:cNvCxnSpPr>
          <p:nvPr/>
        </p:nvCxnSpPr>
        <p:spPr>
          <a:xfrm>
            <a:off x="6258060" y="4233565"/>
            <a:ext cx="333164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1A93C577-2333-4CE4-916C-ABFB86BFC45B}"/>
              </a:ext>
            </a:extLst>
          </p:cNvPr>
          <p:cNvCxnSpPr>
            <a:cxnSpLocks/>
          </p:cNvCxnSpPr>
          <p:nvPr/>
        </p:nvCxnSpPr>
        <p:spPr>
          <a:xfrm>
            <a:off x="5847770" y="4719114"/>
            <a:ext cx="332780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13D886E8-C4F3-4919-80DD-8CB7FE7F11B1}"/>
              </a:ext>
            </a:extLst>
          </p:cNvPr>
          <p:cNvCxnSpPr>
            <a:cxnSpLocks/>
          </p:cNvCxnSpPr>
          <p:nvPr/>
        </p:nvCxnSpPr>
        <p:spPr>
          <a:xfrm>
            <a:off x="5847770" y="3748016"/>
            <a:ext cx="293233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248FE85A-A718-423B-A33C-C2EA66780D48}"/>
              </a:ext>
            </a:extLst>
          </p:cNvPr>
          <p:cNvCxnSpPr>
            <a:cxnSpLocks/>
          </p:cNvCxnSpPr>
          <p:nvPr/>
        </p:nvCxnSpPr>
        <p:spPr>
          <a:xfrm>
            <a:off x="9591625" y="2653229"/>
            <a:ext cx="0" cy="158033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FEA189B1-92CF-44DD-93D1-5BBF29319438}"/>
              </a:ext>
            </a:extLst>
          </p:cNvPr>
          <p:cNvCxnSpPr>
            <a:cxnSpLocks/>
          </p:cNvCxnSpPr>
          <p:nvPr/>
        </p:nvCxnSpPr>
        <p:spPr>
          <a:xfrm>
            <a:off x="6260227" y="695276"/>
            <a:ext cx="0" cy="353829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CA240B-13F4-48C4-BDD5-6471D635AAC0}"/>
              </a:ext>
            </a:extLst>
          </p:cNvPr>
          <p:cNvCxnSpPr>
            <a:cxnSpLocks/>
          </p:cNvCxnSpPr>
          <p:nvPr/>
        </p:nvCxnSpPr>
        <p:spPr>
          <a:xfrm>
            <a:off x="5852104" y="1407317"/>
            <a:ext cx="0" cy="3311797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3EED130-132B-4175-BCA9-EB8757BCCA55}"/>
              </a:ext>
            </a:extLst>
          </p:cNvPr>
          <p:cNvCxnSpPr>
            <a:cxnSpLocks/>
          </p:cNvCxnSpPr>
          <p:nvPr/>
        </p:nvCxnSpPr>
        <p:spPr>
          <a:xfrm>
            <a:off x="5853730" y="3748016"/>
            <a:ext cx="404629" cy="4834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68714DD1-8070-49A4-AF25-DB26F5890525}"/>
              </a:ext>
            </a:extLst>
          </p:cNvPr>
          <p:cNvCxnSpPr>
            <a:cxnSpLocks/>
          </p:cNvCxnSpPr>
          <p:nvPr/>
        </p:nvCxnSpPr>
        <p:spPr>
          <a:xfrm flipH="1">
            <a:off x="5847770" y="4231439"/>
            <a:ext cx="415686" cy="4913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32C548BC-33F5-419A-A9E6-4EB94EC22767}"/>
              </a:ext>
            </a:extLst>
          </p:cNvPr>
          <p:cNvCxnSpPr>
            <a:cxnSpLocks/>
          </p:cNvCxnSpPr>
          <p:nvPr/>
        </p:nvCxnSpPr>
        <p:spPr>
          <a:xfrm>
            <a:off x="9181612" y="3750182"/>
            <a:ext cx="408097" cy="4812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03501707-D1BA-4C19-A6EB-A7064BAE4355}"/>
              </a:ext>
            </a:extLst>
          </p:cNvPr>
          <p:cNvCxnSpPr>
            <a:cxnSpLocks/>
          </p:cNvCxnSpPr>
          <p:nvPr/>
        </p:nvCxnSpPr>
        <p:spPr>
          <a:xfrm flipH="1">
            <a:off x="9175577" y="4235692"/>
            <a:ext cx="416568" cy="4846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9349CA01-5BA2-4B00-8C76-CCE0FBB68FD8}"/>
              </a:ext>
            </a:extLst>
          </p:cNvPr>
          <p:cNvCxnSpPr>
            <a:cxnSpLocks/>
          </p:cNvCxnSpPr>
          <p:nvPr/>
        </p:nvCxnSpPr>
        <p:spPr>
          <a:xfrm>
            <a:off x="8651151" y="5974193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diritto 395">
            <a:extLst>
              <a:ext uri="{FF2B5EF4-FFF2-40B4-BE49-F238E27FC236}">
                <a16:creationId xmlns:a16="http://schemas.microsoft.com/office/drawing/2014/main" id="{FE124E9B-E2DF-4651-B961-E8890A48582B}"/>
              </a:ext>
            </a:extLst>
          </p:cNvPr>
          <p:cNvCxnSpPr/>
          <p:nvPr/>
        </p:nvCxnSpPr>
        <p:spPr>
          <a:xfrm flipH="1">
            <a:off x="8655777" y="3748016"/>
            <a:ext cx="52583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diritto 386">
            <a:extLst>
              <a:ext uri="{FF2B5EF4-FFF2-40B4-BE49-F238E27FC236}">
                <a16:creationId xmlns:a16="http://schemas.microsoft.com/office/drawing/2014/main" id="{D0BE6284-08BA-48D6-9D8C-CDB38AFE35E8}"/>
              </a:ext>
            </a:extLst>
          </p:cNvPr>
          <p:cNvCxnSpPr>
            <a:cxnSpLocks/>
          </p:cNvCxnSpPr>
          <p:nvPr/>
        </p:nvCxnSpPr>
        <p:spPr>
          <a:xfrm>
            <a:off x="5840910" y="1392886"/>
            <a:ext cx="3335321" cy="196735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sellaDiTesto 369">
            <a:extLst>
              <a:ext uri="{FF2B5EF4-FFF2-40B4-BE49-F238E27FC236}">
                <a16:creationId xmlns:a16="http://schemas.microsoft.com/office/drawing/2014/main" id="{06505796-CCEB-4E12-ABC8-3AB6974B4AA1}"/>
              </a:ext>
            </a:extLst>
          </p:cNvPr>
          <p:cNvSpPr txBox="1"/>
          <p:nvPr/>
        </p:nvSpPr>
        <p:spPr>
          <a:xfrm>
            <a:off x="12000" y="17995"/>
            <a:ext cx="12168000" cy="360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(1)</a:t>
            </a:r>
          </a:p>
        </p:txBody>
      </p:sp>
      <p:cxnSp>
        <p:nvCxnSpPr>
          <p:cNvPr id="371" name="Connettore diritto 370">
            <a:extLst>
              <a:ext uri="{FF2B5EF4-FFF2-40B4-BE49-F238E27FC236}">
                <a16:creationId xmlns:a16="http://schemas.microsoft.com/office/drawing/2014/main" id="{2429377D-BA28-46C3-ABC6-E5DB333FD7D0}"/>
              </a:ext>
            </a:extLst>
          </p:cNvPr>
          <p:cNvCxnSpPr>
            <a:cxnSpLocks/>
          </p:cNvCxnSpPr>
          <p:nvPr/>
        </p:nvCxnSpPr>
        <p:spPr>
          <a:xfrm>
            <a:off x="10446488" y="1881862"/>
            <a:ext cx="0" cy="426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4DB0689B-ED93-4CF9-BD5C-917EAE2D0D1A}"/>
              </a:ext>
            </a:extLst>
          </p:cNvPr>
          <p:cNvCxnSpPr>
            <a:cxnSpLocks/>
          </p:cNvCxnSpPr>
          <p:nvPr/>
        </p:nvCxnSpPr>
        <p:spPr>
          <a:xfrm>
            <a:off x="6551151" y="1908551"/>
            <a:ext cx="2605298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ttore diritto 462">
            <a:extLst>
              <a:ext uri="{FF2B5EF4-FFF2-40B4-BE49-F238E27FC236}">
                <a16:creationId xmlns:a16="http://schemas.microsoft.com/office/drawing/2014/main" id="{E699CE50-38F4-4825-9AB1-86A800A11985}"/>
              </a:ext>
            </a:extLst>
          </p:cNvPr>
          <p:cNvCxnSpPr>
            <a:cxnSpLocks/>
          </p:cNvCxnSpPr>
          <p:nvPr/>
        </p:nvCxnSpPr>
        <p:spPr>
          <a:xfrm>
            <a:off x="6547334" y="1897633"/>
            <a:ext cx="0" cy="232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6F26EEA4-64DE-47AD-925B-DFF65C70A70A}"/>
              </a:ext>
            </a:extLst>
          </p:cNvPr>
          <p:cNvCxnSpPr>
            <a:cxnSpLocks/>
          </p:cNvCxnSpPr>
          <p:nvPr/>
        </p:nvCxnSpPr>
        <p:spPr>
          <a:xfrm>
            <a:off x="7768464" y="1908551"/>
            <a:ext cx="0" cy="443451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ttore diritto 380">
            <a:extLst>
              <a:ext uri="{FF2B5EF4-FFF2-40B4-BE49-F238E27FC236}">
                <a16:creationId xmlns:a16="http://schemas.microsoft.com/office/drawing/2014/main" id="{A093B306-C17A-4A6F-91AE-0D7AE4AC3F5B}"/>
              </a:ext>
            </a:extLst>
          </p:cNvPr>
          <p:cNvCxnSpPr>
            <a:cxnSpLocks/>
          </p:cNvCxnSpPr>
          <p:nvPr/>
        </p:nvCxnSpPr>
        <p:spPr>
          <a:xfrm>
            <a:off x="9161175" y="1648496"/>
            <a:ext cx="0" cy="389014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ttore diritto 381">
            <a:extLst>
              <a:ext uri="{FF2B5EF4-FFF2-40B4-BE49-F238E27FC236}">
                <a16:creationId xmlns:a16="http://schemas.microsoft.com/office/drawing/2014/main" id="{75E91C9F-A353-4628-8557-EF2611E0C433}"/>
              </a:ext>
            </a:extLst>
          </p:cNvPr>
          <p:cNvCxnSpPr>
            <a:cxnSpLocks/>
          </p:cNvCxnSpPr>
          <p:nvPr/>
        </p:nvCxnSpPr>
        <p:spPr>
          <a:xfrm>
            <a:off x="7942634" y="1909585"/>
            <a:ext cx="0" cy="1445679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ttore diritto 382">
            <a:extLst>
              <a:ext uri="{FF2B5EF4-FFF2-40B4-BE49-F238E27FC236}">
                <a16:creationId xmlns:a16="http://schemas.microsoft.com/office/drawing/2014/main" id="{9333AF03-F96A-4498-BD10-4AFF0068BCE6}"/>
              </a:ext>
            </a:extLst>
          </p:cNvPr>
          <p:cNvCxnSpPr>
            <a:cxnSpLocks/>
          </p:cNvCxnSpPr>
          <p:nvPr/>
        </p:nvCxnSpPr>
        <p:spPr>
          <a:xfrm>
            <a:off x="5473206" y="5174752"/>
            <a:ext cx="0" cy="97200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diritto 383">
            <a:extLst>
              <a:ext uri="{FF2B5EF4-FFF2-40B4-BE49-F238E27FC236}">
                <a16:creationId xmlns:a16="http://schemas.microsoft.com/office/drawing/2014/main" id="{F383A4F0-1386-4E9A-988B-B739EBD5B2C9}"/>
              </a:ext>
            </a:extLst>
          </p:cNvPr>
          <p:cNvCxnSpPr>
            <a:cxnSpLocks/>
          </p:cNvCxnSpPr>
          <p:nvPr/>
        </p:nvCxnSpPr>
        <p:spPr>
          <a:xfrm>
            <a:off x="9176438" y="3748016"/>
            <a:ext cx="0" cy="97200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onnettore diritto 473">
            <a:extLst>
              <a:ext uri="{FF2B5EF4-FFF2-40B4-BE49-F238E27FC236}">
                <a16:creationId xmlns:a16="http://schemas.microsoft.com/office/drawing/2014/main" id="{D762DC1D-88CB-4CA4-B6E2-C55738333E4F}"/>
              </a:ext>
            </a:extLst>
          </p:cNvPr>
          <p:cNvCxnSpPr>
            <a:cxnSpLocks/>
          </p:cNvCxnSpPr>
          <p:nvPr/>
        </p:nvCxnSpPr>
        <p:spPr>
          <a:xfrm>
            <a:off x="7659771" y="2716306"/>
            <a:ext cx="0" cy="34295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nettore diritto 384">
            <a:extLst>
              <a:ext uri="{FF2B5EF4-FFF2-40B4-BE49-F238E27FC236}">
                <a16:creationId xmlns:a16="http://schemas.microsoft.com/office/drawing/2014/main" id="{FF4524B5-46CE-4264-AC52-E21BFDDE42D6}"/>
              </a:ext>
            </a:extLst>
          </p:cNvPr>
          <p:cNvCxnSpPr>
            <a:cxnSpLocks/>
          </p:cNvCxnSpPr>
          <p:nvPr/>
        </p:nvCxnSpPr>
        <p:spPr>
          <a:xfrm>
            <a:off x="8101840" y="2586382"/>
            <a:ext cx="0" cy="35794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nettore diritto 385">
            <a:extLst>
              <a:ext uri="{FF2B5EF4-FFF2-40B4-BE49-F238E27FC236}">
                <a16:creationId xmlns:a16="http://schemas.microsoft.com/office/drawing/2014/main" id="{49D5E882-A9E0-4927-BE25-2B637DE78D0A}"/>
              </a:ext>
            </a:extLst>
          </p:cNvPr>
          <p:cNvCxnSpPr>
            <a:cxnSpLocks/>
          </p:cNvCxnSpPr>
          <p:nvPr/>
        </p:nvCxnSpPr>
        <p:spPr>
          <a:xfrm>
            <a:off x="8626509" y="1908551"/>
            <a:ext cx="0" cy="39361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ttore diritto 388">
            <a:extLst>
              <a:ext uri="{FF2B5EF4-FFF2-40B4-BE49-F238E27FC236}">
                <a16:creationId xmlns:a16="http://schemas.microsoft.com/office/drawing/2014/main" id="{5BA36BE9-A362-480F-B704-596CA05C0D5F}"/>
              </a:ext>
            </a:extLst>
          </p:cNvPr>
          <p:cNvCxnSpPr>
            <a:cxnSpLocks/>
          </p:cNvCxnSpPr>
          <p:nvPr/>
        </p:nvCxnSpPr>
        <p:spPr>
          <a:xfrm>
            <a:off x="10389711" y="1908551"/>
            <a:ext cx="0" cy="42372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ttore diritto 389">
            <a:extLst>
              <a:ext uri="{FF2B5EF4-FFF2-40B4-BE49-F238E27FC236}">
                <a16:creationId xmlns:a16="http://schemas.microsoft.com/office/drawing/2014/main" id="{B491BD70-950D-4CBF-8C29-731F1BEFC129}"/>
              </a:ext>
            </a:extLst>
          </p:cNvPr>
          <p:cNvCxnSpPr>
            <a:cxnSpLocks/>
          </p:cNvCxnSpPr>
          <p:nvPr/>
        </p:nvCxnSpPr>
        <p:spPr>
          <a:xfrm>
            <a:off x="7533447" y="1908551"/>
            <a:ext cx="0" cy="37560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nettore diritto 504">
            <a:extLst>
              <a:ext uri="{FF2B5EF4-FFF2-40B4-BE49-F238E27FC236}">
                <a16:creationId xmlns:a16="http://schemas.microsoft.com/office/drawing/2014/main" id="{D8B19626-0228-47F2-AB3B-60E946BBCFB2}"/>
              </a:ext>
            </a:extLst>
          </p:cNvPr>
          <p:cNvCxnSpPr>
            <a:cxnSpLocks/>
          </p:cNvCxnSpPr>
          <p:nvPr/>
        </p:nvCxnSpPr>
        <p:spPr>
          <a:xfrm>
            <a:off x="7907666" y="3366822"/>
            <a:ext cx="1932778" cy="33521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ttore diritto 406">
            <a:extLst>
              <a:ext uri="{FF2B5EF4-FFF2-40B4-BE49-F238E27FC236}">
                <a16:creationId xmlns:a16="http://schemas.microsoft.com/office/drawing/2014/main" id="{C99D35CD-2F9D-4C82-AF72-3E668A9CCCC4}"/>
              </a:ext>
            </a:extLst>
          </p:cNvPr>
          <p:cNvCxnSpPr>
            <a:cxnSpLocks/>
          </p:cNvCxnSpPr>
          <p:nvPr/>
        </p:nvCxnSpPr>
        <p:spPr>
          <a:xfrm>
            <a:off x="8918694" y="1908551"/>
            <a:ext cx="308047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21FEE047-4461-401E-9296-CB7ECAD6A7C9}"/>
              </a:ext>
            </a:extLst>
          </p:cNvPr>
          <p:cNvCxnSpPr>
            <a:cxnSpLocks/>
          </p:cNvCxnSpPr>
          <p:nvPr/>
        </p:nvCxnSpPr>
        <p:spPr>
          <a:xfrm flipV="1">
            <a:off x="7524773" y="5174753"/>
            <a:ext cx="2864938" cy="4898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0141E-DFA8-4168-AD83-1E815F38186C}"/>
              </a:ext>
            </a:extLst>
          </p:cNvPr>
          <p:cNvCxnSpPr>
            <a:cxnSpLocks/>
          </p:cNvCxnSpPr>
          <p:nvPr/>
        </p:nvCxnSpPr>
        <p:spPr>
          <a:xfrm>
            <a:off x="7529316" y="5660300"/>
            <a:ext cx="2860395" cy="4855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2935E45-B7D2-4F9D-8D38-97035D6D14FF}"/>
              </a:ext>
            </a:extLst>
          </p:cNvPr>
          <p:cNvCxnSpPr>
            <a:cxnSpLocks/>
          </p:cNvCxnSpPr>
          <p:nvPr/>
        </p:nvCxnSpPr>
        <p:spPr>
          <a:xfrm flipV="1">
            <a:off x="8101433" y="1915823"/>
            <a:ext cx="522530" cy="6700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ttore diritto 532">
            <a:extLst>
              <a:ext uri="{FF2B5EF4-FFF2-40B4-BE49-F238E27FC236}">
                <a16:creationId xmlns:a16="http://schemas.microsoft.com/office/drawing/2014/main" id="{71822E83-0EB5-4A07-A068-D06CFDA13263}"/>
              </a:ext>
            </a:extLst>
          </p:cNvPr>
          <p:cNvCxnSpPr>
            <a:cxnSpLocks/>
          </p:cNvCxnSpPr>
          <p:nvPr/>
        </p:nvCxnSpPr>
        <p:spPr>
          <a:xfrm>
            <a:off x="7380185" y="1943100"/>
            <a:ext cx="0" cy="37362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Connettore diritto 538">
            <a:extLst>
              <a:ext uri="{FF2B5EF4-FFF2-40B4-BE49-F238E27FC236}">
                <a16:creationId xmlns:a16="http://schemas.microsoft.com/office/drawing/2014/main" id="{9551DB7D-3134-4698-93F5-533F771646AE}"/>
              </a:ext>
            </a:extLst>
          </p:cNvPr>
          <p:cNvCxnSpPr>
            <a:cxnSpLocks/>
          </p:cNvCxnSpPr>
          <p:nvPr/>
        </p:nvCxnSpPr>
        <p:spPr>
          <a:xfrm flipH="1" flipV="1">
            <a:off x="7380189" y="1943103"/>
            <a:ext cx="283153" cy="7769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nettore diritto 541">
            <a:extLst>
              <a:ext uri="{FF2B5EF4-FFF2-40B4-BE49-F238E27FC236}">
                <a16:creationId xmlns:a16="http://schemas.microsoft.com/office/drawing/2014/main" id="{6DD3DF02-1893-4C89-8A1F-3115D7E692D8}"/>
              </a:ext>
            </a:extLst>
          </p:cNvPr>
          <p:cNvCxnSpPr>
            <a:cxnSpLocks/>
          </p:cNvCxnSpPr>
          <p:nvPr/>
        </p:nvCxnSpPr>
        <p:spPr>
          <a:xfrm>
            <a:off x="7096357" y="2881909"/>
            <a:ext cx="0" cy="22928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Connettore diritto 544">
            <a:extLst>
              <a:ext uri="{FF2B5EF4-FFF2-40B4-BE49-F238E27FC236}">
                <a16:creationId xmlns:a16="http://schemas.microsoft.com/office/drawing/2014/main" id="{34925D86-C272-42C9-9E33-6DCFE34E53AC}"/>
              </a:ext>
            </a:extLst>
          </p:cNvPr>
          <p:cNvCxnSpPr>
            <a:cxnSpLocks/>
          </p:cNvCxnSpPr>
          <p:nvPr/>
        </p:nvCxnSpPr>
        <p:spPr>
          <a:xfrm flipH="1">
            <a:off x="7095435" y="1943100"/>
            <a:ext cx="284750" cy="943361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nettore diritto 551">
            <a:extLst>
              <a:ext uri="{FF2B5EF4-FFF2-40B4-BE49-F238E27FC236}">
                <a16:creationId xmlns:a16="http://schemas.microsoft.com/office/drawing/2014/main" id="{DA4B16F1-5F66-4974-B140-DCF070F867FA}"/>
              </a:ext>
            </a:extLst>
          </p:cNvPr>
          <p:cNvCxnSpPr>
            <a:cxnSpLocks/>
          </p:cNvCxnSpPr>
          <p:nvPr/>
        </p:nvCxnSpPr>
        <p:spPr>
          <a:xfrm flipV="1">
            <a:off x="7559191" y="4257610"/>
            <a:ext cx="3812815" cy="220622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nettore diritto 557">
            <a:extLst>
              <a:ext uri="{FF2B5EF4-FFF2-40B4-BE49-F238E27FC236}">
                <a16:creationId xmlns:a16="http://schemas.microsoft.com/office/drawing/2014/main" id="{445732E4-9A71-40F1-A272-D5C194CB1F1D}"/>
              </a:ext>
            </a:extLst>
          </p:cNvPr>
          <p:cNvCxnSpPr>
            <a:cxnSpLocks/>
          </p:cNvCxnSpPr>
          <p:nvPr/>
        </p:nvCxnSpPr>
        <p:spPr>
          <a:xfrm>
            <a:off x="9782807" y="2084471"/>
            <a:ext cx="0" cy="309665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ttore diritto 559">
            <a:extLst>
              <a:ext uri="{FF2B5EF4-FFF2-40B4-BE49-F238E27FC236}">
                <a16:creationId xmlns:a16="http://schemas.microsoft.com/office/drawing/2014/main" id="{FBF27611-9C6E-4065-8A81-06B61528BF0C}"/>
              </a:ext>
            </a:extLst>
          </p:cNvPr>
          <p:cNvCxnSpPr>
            <a:cxnSpLocks/>
          </p:cNvCxnSpPr>
          <p:nvPr/>
        </p:nvCxnSpPr>
        <p:spPr>
          <a:xfrm>
            <a:off x="8944074" y="1485337"/>
            <a:ext cx="0" cy="41779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Connettore diritto 565">
            <a:extLst>
              <a:ext uri="{FF2B5EF4-FFF2-40B4-BE49-F238E27FC236}">
                <a16:creationId xmlns:a16="http://schemas.microsoft.com/office/drawing/2014/main" id="{5FB8D3B8-18E9-4AA0-8505-9342A1DD9FCC}"/>
              </a:ext>
            </a:extLst>
          </p:cNvPr>
          <p:cNvCxnSpPr>
            <a:cxnSpLocks/>
          </p:cNvCxnSpPr>
          <p:nvPr/>
        </p:nvCxnSpPr>
        <p:spPr>
          <a:xfrm>
            <a:off x="8939943" y="1483669"/>
            <a:ext cx="842864" cy="60080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Connettore diritto 569">
            <a:extLst>
              <a:ext uri="{FF2B5EF4-FFF2-40B4-BE49-F238E27FC236}">
                <a16:creationId xmlns:a16="http://schemas.microsoft.com/office/drawing/2014/main" id="{A02F130D-2DC5-449E-9ED8-22689E3524A6}"/>
              </a:ext>
            </a:extLst>
          </p:cNvPr>
          <p:cNvCxnSpPr>
            <a:cxnSpLocks/>
          </p:cNvCxnSpPr>
          <p:nvPr/>
        </p:nvCxnSpPr>
        <p:spPr>
          <a:xfrm flipV="1">
            <a:off x="8624403" y="1489570"/>
            <a:ext cx="320485" cy="424019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ttore diritto 571">
            <a:extLst>
              <a:ext uri="{FF2B5EF4-FFF2-40B4-BE49-F238E27FC236}">
                <a16:creationId xmlns:a16="http://schemas.microsoft.com/office/drawing/2014/main" id="{23142C50-F963-451E-89A2-FF8485B28E8B}"/>
              </a:ext>
            </a:extLst>
          </p:cNvPr>
          <p:cNvCxnSpPr>
            <a:cxnSpLocks/>
          </p:cNvCxnSpPr>
          <p:nvPr/>
        </p:nvCxnSpPr>
        <p:spPr>
          <a:xfrm>
            <a:off x="6831019" y="1989786"/>
            <a:ext cx="0" cy="27309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F799589F-78F2-40E0-9C6C-F932A7E7D58D}"/>
              </a:ext>
            </a:extLst>
          </p:cNvPr>
          <p:cNvCxnSpPr>
            <a:cxnSpLocks/>
          </p:cNvCxnSpPr>
          <p:nvPr/>
        </p:nvCxnSpPr>
        <p:spPr>
          <a:xfrm>
            <a:off x="6548430" y="875763"/>
            <a:ext cx="0" cy="335567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C4E05B6-5B43-487B-80A2-5C712EBD7DFA}"/>
              </a:ext>
            </a:extLst>
          </p:cNvPr>
          <p:cNvCxnSpPr>
            <a:cxnSpLocks/>
          </p:cNvCxnSpPr>
          <p:nvPr/>
        </p:nvCxnSpPr>
        <p:spPr>
          <a:xfrm flipH="1" flipV="1">
            <a:off x="6551152" y="875764"/>
            <a:ext cx="279867" cy="111402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Connettore diritto 575">
            <a:extLst>
              <a:ext uri="{FF2B5EF4-FFF2-40B4-BE49-F238E27FC236}">
                <a16:creationId xmlns:a16="http://schemas.microsoft.com/office/drawing/2014/main" id="{751914D1-2064-43D3-B6AD-EB74118FB31D}"/>
              </a:ext>
            </a:extLst>
          </p:cNvPr>
          <p:cNvCxnSpPr>
            <a:cxnSpLocks/>
          </p:cNvCxnSpPr>
          <p:nvPr/>
        </p:nvCxnSpPr>
        <p:spPr>
          <a:xfrm flipH="1" flipV="1">
            <a:off x="7660419" y="2715743"/>
            <a:ext cx="108248" cy="297016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Connettore diritto 576">
            <a:extLst>
              <a:ext uri="{FF2B5EF4-FFF2-40B4-BE49-F238E27FC236}">
                <a16:creationId xmlns:a16="http://schemas.microsoft.com/office/drawing/2014/main" id="{50F0AC7A-A227-4FB0-80C5-77E79E81891E}"/>
              </a:ext>
            </a:extLst>
          </p:cNvPr>
          <p:cNvCxnSpPr>
            <a:cxnSpLocks/>
          </p:cNvCxnSpPr>
          <p:nvPr/>
        </p:nvCxnSpPr>
        <p:spPr>
          <a:xfrm flipV="1">
            <a:off x="7769576" y="2488010"/>
            <a:ext cx="405001" cy="535837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Connettore diritto 577">
            <a:extLst>
              <a:ext uri="{FF2B5EF4-FFF2-40B4-BE49-F238E27FC236}">
                <a16:creationId xmlns:a16="http://schemas.microsoft.com/office/drawing/2014/main" id="{10BF00D0-4213-4649-ADC0-BC5F1B7B974D}"/>
              </a:ext>
            </a:extLst>
          </p:cNvPr>
          <p:cNvCxnSpPr>
            <a:cxnSpLocks/>
          </p:cNvCxnSpPr>
          <p:nvPr/>
        </p:nvCxnSpPr>
        <p:spPr>
          <a:xfrm>
            <a:off x="6707126" y="1910247"/>
            <a:ext cx="0" cy="280886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Connettore diritto 578">
            <a:extLst>
              <a:ext uri="{FF2B5EF4-FFF2-40B4-BE49-F238E27FC236}">
                <a16:creationId xmlns:a16="http://schemas.microsoft.com/office/drawing/2014/main" id="{151BB72F-AE54-43EF-81B1-339D52E81B61}"/>
              </a:ext>
            </a:extLst>
          </p:cNvPr>
          <p:cNvCxnSpPr>
            <a:cxnSpLocks/>
          </p:cNvCxnSpPr>
          <p:nvPr/>
        </p:nvCxnSpPr>
        <p:spPr>
          <a:xfrm>
            <a:off x="8292810" y="1908551"/>
            <a:ext cx="0" cy="23463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Connettore diritto 579">
            <a:extLst>
              <a:ext uri="{FF2B5EF4-FFF2-40B4-BE49-F238E27FC236}">
                <a16:creationId xmlns:a16="http://schemas.microsoft.com/office/drawing/2014/main" id="{B2BEBBC0-38FB-4E19-B396-AB8840FE1CC4}"/>
              </a:ext>
            </a:extLst>
          </p:cNvPr>
          <p:cNvCxnSpPr>
            <a:cxnSpLocks/>
          </p:cNvCxnSpPr>
          <p:nvPr/>
        </p:nvCxnSpPr>
        <p:spPr>
          <a:xfrm>
            <a:off x="5992020" y="1168578"/>
            <a:ext cx="0" cy="339270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Connettore diritto 580">
            <a:extLst>
              <a:ext uri="{FF2B5EF4-FFF2-40B4-BE49-F238E27FC236}">
                <a16:creationId xmlns:a16="http://schemas.microsoft.com/office/drawing/2014/main" id="{FC118905-0617-441B-A1F3-FC8CA9FD4050}"/>
              </a:ext>
            </a:extLst>
          </p:cNvPr>
          <p:cNvCxnSpPr>
            <a:cxnSpLocks/>
          </p:cNvCxnSpPr>
          <p:nvPr/>
        </p:nvCxnSpPr>
        <p:spPr>
          <a:xfrm>
            <a:off x="9229725" y="1406462"/>
            <a:ext cx="0" cy="427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Connettore diritto 581">
            <a:extLst>
              <a:ext uri="{FF2B5EF4-FFF2-40B4-BE49-F238E27FC236}">
                <a16:creationId xmlns:a16="http://schemas.microsoft.com/office/drawing/2014/main" id="{C7010C03-DA84-4496-96E5-EFA78C883294}"/>
              </a:ext>
            </a:extLst>
          </p:cNvPr>
          <p:cNvCxnSpPr>
            <a:cxnSpLocks/>
          </p:cNvCxnSpPr>
          <p:nvPr/>
        </p:nvCxnSpPr>
        <p:spPr>
          <a:xfrm>
            <a:off x="8945567" y="2310938"/>
            <a:ext cx="0" cy="287018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Connettore diritto 582">
            <a:extLst>
              <a:ext uri="{FF2B5EF4-FFF2-40B4-BE49-F238E27FC236}">
                <a16:creationId xmlns:a16="http://schemas.microsoft.com/office/drawing/2014/main" id="{331B848C-615A-4F8C-8D97-25AE5F5CD2AE}"/>
              </a:ext>
            </a:extLst>
          </p:cNvPr>
          <p:cNvCxnSpPr>
            <a:cxnSpLocks/>
          </p:cNvCxnSpPr>
          <p:nvPr/>
        </p:nvCxnSpPr>
        <p:spPr>
          <a:xfrm>
            <a:off x="8400798" y="1972116"/>
            <a:ext cx="0" cy="228276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Connettore diritto 583">
            <a:extLst>
              <a:ext uri="{FF2B5EF4-FFF2-40B4-BE49-F238E27FC236}">
                <a16:creationId xmlns:a16="http://schemas.microsoft.com/office/drawing/2014/main" id="{6175E65F-4D97-42B8-9388-97B53148ACEB}"/>
              </a:ext>
            </a:extLst>
          </p:cNvPr>
          <p:cNvCxnSpPr/>
          <p:nvPr/>
        </p:nvCxnSpPr>
        <p:spPr>
          <a:xfrm flipH="1">
            <a:off x="8957242" y="1406462"/>
            <a:ext cx="272483" cy="925105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Connettore diritto 585">
            <a:extLst>
              <a:ext uri="{FF2B5EF4-FFF2-40B4-BE49-F238E27FC236}">
                <a16:creationId xmlns:a16="http://schemas.microsoft.com/office/drawing/2014/main" id="{FFC07F75-E45C-429D-86EE-55A94335AFCF}"/>
              </a:ext>
            </a:extLst>
          </p:cNvPr>
          <p:cNvCxnSpPr>
            <a:cxnSpLocks/>
          </p:cNvCxnSpPr>
          <p:nvPr/>
        </p:nvCxnSpPr>
        <p:spPr>
          <a:xfrm>
            <a:off x="9513509" y="2154416"/>
            <a:ext cx="0" cy="399143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Connettore diritto 591">
            <a:extLst>
              <a:ext uri="{FF2B5EF4-FFF2-40B4-BE49-F238E27FC236}">
                <a16:creationId xmlns:a16="http://schemas.microsoft.com/office/drawing/2014/main" id="{F713FB53-FA8C-4504-943F-DBD9B0481A33}"/>
              </a:ext>
            </a:extLst>
          </p:cNvPr>
          <p:cNvCxnSpPr>
            <a:cxnSpLocks/>
          </p:cNvCxnSpPr>
          <p:nvPr/>
        </p:nvCxnSpPr>
        <p:spPr>
          <a:xfrm>
            <a:off x="9229725" y="1406462"/>
            <a:ext cx="289517" cy="770028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Connettore diritto 599">
            <a:extLst>
              <a:ext uri="{FF2B5EF4-FFF2-40B4-BE49-F238E27FC236}">
                <a16:creationId xmlns:a16="http://schemas.microsoft.com/office/drawing/2014/main" id="{0C9D959B-8CE9-4C9F-BF7D-C30F99A5958A}"/>
              </a:ext>
            </a:extLst>
          </p:cNvPr>
          <p:cNvCxnSpPr>
            <a:cxnSpLocks/>
          </p:cNvCxnSpPr>
          <p:nvPr/>
        </p:nvCxnSpPr>
        <p:spPr>
          <a:xfrm>
            <a:off x="6277962" y="1648496"/>
            <a:ext cx="0" cy="210192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Connettore diritto 602">
            <a:extLst>
              <a:ext uri="{FF2B5EF4-FFF2-40B4-BE49-F238E27FC236}">
                <a16:creationId xmlns:a16="http://schemas.microsoft.com/office/drawing/2014/main" id="{4ACBE5FC-6CFC-4BBF-8554-177BCD777ECD}"/>
              </a:ext>
            </a:extLst>
          </p:cNvPr>
          <p:cNvCxnSpPr>
            <a:cxnSpLocks/>
          </p:cNvCxnSpPr>
          <p:nvPr/>
        </p:nvCxnSpPr>
        <p:spPr>
          <a:xfrm>
            <a:off x="6046353" y="3358715"/>
            <a:ext cx="1932778" cy="33521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Connettore diritto 607">
            <a:extLst>
              <a:ext uri="{FF2B5EF4-FFF2-40B4-BE49-F238E27FC236}">
                <a16:creationId xmlns:a16="http://schemas.microsoft.com/office/drawing/2014/main" id="{D77AB6E4-ADCF-456E-81BE-B1F508512FBB}"/>
              </a:ext>
            </a:extLst>
          </p:cNvPr>
          <p:cNvCxnSpPr>
            <a:cxnSpLocks/>
          </p:cNvCxnSpPr>
          <p:nvPr/>
        </p:nvCxnSpPr>
        <p:spPr>
          <a:xfrm flipH="1">
            <a:off x="6284308" y="875763"/>
            <a:ext cx="266844" cy="777807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Connettore diritto 611">
            <a:extLst>
              <a:ext uri="{FF2B5EF4-FFF2-40B4-BE49-F238E27FC236}">
                <a16:creationId xmlns:a16="http://schemas.microsoft.com/office/drawing/2014/main" id="{B14B3A61-16BE-43ED-A345-1FC96C127236}"/>
              </a:ext>
            </a:extLst>
          </p:cNvPr>
          <p:cNvCxnSpPr/>
          <p:nvPr/>
        </p:nvCxnSpPr>
        <p:spPr>
          <a:xfrm flipH="1" flipV="1">
            <a:off x="6551151" y="875763"/>
            <a:ext cx="829034" cy="1435175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Connettore diritto 612">
            <a:extLst>
              <a:ext uri="{FF2B5EF4-FFF2-40B4-BE49-F238E27FC236}">
                <a16:creationId xmlns:a16="http://schemas.microsoft.com/office/drawing/2014/main" id="{9349BB61-86F3-499C-B3CC-9A514E865D68}"/>
              </a:ext>
            </a:extLst>
          </p:cNvPr>
          <p:cNvCxnSpPr>
            <a:cxnSpLocks/>
          </p:cNvCxnSpPr>
          <p:nvPr/>
        </p:nvCxnSpPr>
        <p:spPr>
          <a:xfrm flipV="1">
            <a:off x="3982772" y="3355264"/>
            <a:ext cx="4082527" cy="23622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diritto 613">
            <a:extLst>
              <a:ext uri="{FF2B5EF4-FFF2-40B4-BE49-F238E27FC236}">
                <a16:creationId xmlns:a16="http://schemas.microsoft.com/office/drawing/2014/main" id="{1B96B9B1-9F34-4D25-BAD9-C3F8C199397D}"/>
              </a:ext>
            </a:extLst>
          </p:cNvPr>
          <p:cNvCxnSpPr>
            <a:cxnSpLocks/>
          </p:cNvCxnSpPr>
          <p:nvPr/>
        </p:nvCxnSpPr>
        <p:spPr>
          <a:xfrm>
            <a:off x="4394954" y="4719114"/>
            <a:ext cx="147736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Connettore diritto 615">
            <a:extLst>
              <a:ext uri="{FF2B5EF4-FFF2-40B4-BE49-F238E27FC236}">
                <a16:creationId xmlns:a16="http://schemas.microsoft.com/office/drawing/2014/main" id="{F98D4644-14A5-4479-B4A5-38D6DCA20921}"/>
              </a:ext>
            </a:extLst>
          </p:cNvPr>
          <p:cNvCxnSpPr>
            <a:cxnSpLocks/>
          </p:cNvCxnSpPr>
          <p:nvPr/>
        </p:nvCxnSpPr>
        <p:spPr>
          <a:xfrm>
            <a:off x="5700036" y="1321104"/>
            <a:ext cx="0" cy="342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Connettore diritto 618">
            <a:extLst>
              <a:ext uri="{FF2B5EF4-FFF2-40B4-BE49-F238E27FC236}">
                <a16:creationId xmlns:a16="http://schemas.microsoft.com/office/drawing/2014/main" id="{9A8CA8F9-77CE-4499-B57B-5B8EC1153813}"/>
              </a:ext>
            </a:extLst>
          </p:cNvPr>
          <p:cNvCxnSpPr>
            <a:cxnSpLocks/>
          </p:cNvCxnSpPr>
          <p:nvPr/>
        </p:nvCxnSpPr>
        <p:spPr>
          <a:xfrm flipH="1">
            <a:off x="5695506" y="880203"/>
            <a:ext cx="864708" cy="448073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Connettore diritto 628">
            <a:extLst>
              <a:ext uri="{FF2B5EF4-FFF2-40B4-BE49-F238E27FC236}">
                <a16:creationId xmlns:a16="http://schemas.microsoft.com/office/drawing/2014/main" id="{2EF2B5A9-07F4-4488-B0A9-43D2B5650A8D}"/>
              </a:ext>
            </a:extLst>
          </p:cNvPr>
          <p:cNvCxnSpPr>
            <a:cxnSpLocks/>
          </p:cNvCxnSpPr>
          <p:nvPr/>
        </p:nvCxnSpPr>
        <p:spPr>
          <a:xfrm>
            <a:off x="8684604" y="3069995"/>
            <a:ext cx="0" cy="164911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Connettore diritto 631">
            <a:extLst>
              <a:ext uri="{FF2B5EF4-FFF2-40B4-BE49-F238E27FC236}">
                <a16:creationId xmlns:a16="http://schemas.microsoft.com/office/drawing/2014/main" id="{5437B050-2B8F-4BEA-AEAF-25739731A833}"/>
              </a:ext>
            </a:extLst>
          </p:cNvPr>
          <p:cNvCxnSpPr>
            <a:cxnSpLocks/>
          </p:cNvCxnSpPr>
          <p:nvPr/>
        </p:nvCxnSpPr>
        <p:spPr>
          <a:xfrm flipH="1" flipV="1">
            <a:off x="8408076" y="1972116"/>
            <a:ext cx="275715" cy="1099317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Connettore diritto 635">
            <a:extLst>
              <a:ext uri="{FF2B5EF4-FFF2-40B4-BE49-F238E27FC236}">
                <a16:creationId xmlns:a16="http://schemas.microsoft.com/office/drawing/2014/main" id="{6CD82A2D-9363-4828-A26E-65296D7B8FC0}"/>
              </a:ext>
            </a:extLst>
          </p:cNvPr>
          <p:cNvCxnSpPr>
            <a:cxnSpLocks/>
          </p:cNvCxnSpPr>
          <p:nvPr/>
        </p:nvCxnSpPr>
        <p:spPr>
          <a:xfrm>
            <a:off x="8127672" y="2746001"/>
            <a:ext cx="0" cy="103353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279D07F5-D43C-4CBB-8F75-60CB7843003C}"/>
              </a:ext>
            </a:extLst>
          </p:cNvPr>
          <p:cNvCxnSpPr/>
          <p:nvPr/>
        </p:nvCxnSpPr>
        <p:spPr>
          <a:xfrm flipV="1">
            <a:off x="8127672" y="1989786"/>
            <a:ext cx="273126" cy="76614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BA2414CD-7BEF-4DC1-AC6A-DBC52F93987B}"/>
              </a:ext>
            </a:extLst>
          </p:cNvPr>
          <p:cNvCxnSpPr/>
          <p:nvPr/>
        </p:nvCxnSpPr>
        <p:spPr>
          <a:xfrm flipV="1">
            <a:off x="6707126" y="4231439"/>
            <a:ext cx="1585684" cy="4876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AD187359-6EB5-4A25-9308-D00A8A50F9B7}"/>
              </a:ext>
            </a:extLst>
          </p:cNvPr>
          <p:cNvCxnSpPr/>
          <p:nvPr/>
        </p:nvCxnSpPr>
        <p:spPr>
          <a:xfrm>
            <a:off x="6700631" y="3750143"/>
            <a:ext cx="1598944" cy="4879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1FE4DB3D-9176-4200-9A82-8C2504D87C26}"/>
              </a:ext>
            </a:extLst>
          </p:cNvPr>
          <p:cNvSpPr txBox="1"/>
          <p:nvPr/>
        </p:nvSpPr>
        <p:spPr>
          <a:xfrm>
            <a:off x="11484222" y="1653985"/>
            <a:ext cx="540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1E98A9C2-D061-4A2F-8909-CEF35099AE5F}"/>
              </a:ext>
            </a:extLst>
          </p:cNvPr>
          <p:cNvSpPr txBox="1"/>
          <p:nvPr/>
        </p:nvSpPr>
        <p:spPr>
          <a:xfrm>
            <a:off x="4981466" y="691202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t</a:t>
            </a:r>
            <a:r>
              <a:rPr lang="it-IT" sz="1400" baseline="-25000" dirty="0">
                <a:solidFill>
                  <a:schemeClr val="accent6"/>
                </a:solidFill>
              </a:rPr>
              <a:t>2</a:t>
            </a:r>
            <a:r>
              <a:rPr lang="it-IT" sz="1400" dirty="0">
                <a:solidFill>
                  <a:schemeClr val="accent6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92C4D1A-58E5-48E4-AA35-1808598B1DC3}"/>
              </a:ext>
            </a:extLst>
          </p:cNvPr>
          <p:cNvSpPr txBox="1"/>
          <p:nvPr/>
        </p:nvSpPr>
        <p:spPr>
          <a:xfrm>
            <a:off x="9158561" y="6400019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t</a:t>
            </a:r>
            <a:r>
              <a:rPr lang="it-IT" sz="1400" baseline="-25000" dirty="0">
                <a:solidFill>
                  <a:schemeClr val="accent6"/>
                </a:solidFill>
              </a:rPr>
              <a:t>1</a:t>
            </a:r>
            <a:r>
              <a:rPr lang="it-IT" sz="1400" dirty="0">
                <a:solidFill>
                  <a:schemeClr val="accent6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FA631EA2-1501-4130-BCA9-4C41E17E7A92}"/>
              </a:ext>
            </a:extLst>
          </p:cNvPr>
          <p:cNvCxnSpPr>
            <a:cxnSpLocks/>
          </p:cNvCxnSpPr>
          <p:nvPr/>
        </p:nvCxnSpPr>
        <p:spPr>
          <a:xfrm>
            <a:off x="5823666" y="457724"/>
            <a:ext cx="4956452" cy="289984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BED35BB-AAD7-4545-AF56-9EEFA9963E30}"/>
              </a:ext>
            </a:extLst>
          </p:cNvPr>
          <p:cNvCxnSpPr>
            <a:cxnSpLocks/>
          </p:cNvCxnSpPr>
          <p:nvPr/>
        </p:nvCxnSpPr>
        <p:spPr>
          <a:xfrm>
            <a:off x="10773707" y="3334268"/>
            <a:ext cx="0" cy="344390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7C7D7D70-0052-4181-A963-742DE0473CF7}"/>
              </a:ext>
            </a:extLst>
          </p:cNvPr>
          <p:cNvSpPr txBox="1"/>
          <p:nvPr/>
        </p:nvSpPr>
        <p:spPr>
          <a:xfrm>
            <a:off x="6018067" y="375476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t</a:t>
            </a:r>
            <a:r>
              <a:rPr lang="it-IT" sz="1400" baseline="-25000" dirty="0">
                <a:solidFill>
                  <a:schemeClr val="accent6"/>
                </a:solidFill>
              </a:rPr>
              <a:t>2</a:t>
            </a:r>
            <a:r>
              <a:rPr lang="it-IT" sz="1400" dirty="0">
                <a:solidFill>
                  <a:schemeClr val="accent6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1242502-8B25-43CF-8ECA-66541D00A08F}"/>
              </a:ext>
            </a:extLst>
          </p:cNvPr>
          <p:cNvSpPr txBox="1"/>
          <p:nvPr/>
        </p:nvSpPr>
        <p:spPr>
          <a:xfrm>
            <a:off x="0" y="1274110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1</a:t>
            </a:r>
            <a:endParaRPr lang="it-IT" sz="1400" dirty="0">
              <a:solidFill>
                <a:schemeClr val="accent6"/>
              </a:solidFill>
              <a:latin typeface="Symbol" panose="05050102010706020507" pitchFamily="18" charset="2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359D5429-1CCB-417F-9B50-F9EAE5E63AE2}"/>
              </a:ext>
            </a:extLst>
          </p:cNvPr>
          <p:cNvSpPr txBox="1"/>
          <p:nvPr/>
        </p:nvSpPr>
        <p:spPr>
          <a:xfrm>
            <a:off x="0" y="1485553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2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D7273E76-7965-4B6F-AEA5-8783B91CA97A}"/>
              </a:ext>
            </a:extLst>
          </p:cNvPr>
          <p:cNvSpPr txBox="1"/>
          <p:nvPr/>
        </p:nvSpPr>
        <p:spPr>
          <a:xfrm>
            <a:off x="0" y="1705343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3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F60C3CB5-32BD-4B9A-AB98-80063A109D1E}"/>
              </a:ext>
            </a:extLst>
          </p:cNvPr>
          <p:cNvSpPr txBox="1"/>
          <p:nvPr/>
        </p:nvSpPr>
        <p:spPr>
          <a:xfrm>
            <a:off x="0" y="3137282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1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14A4510E-1929-4805-B276-28FECE20C72B}"/>
              </a:ext>
            </a:extLst>
          </p:cNvPr>
          <p:cNvSpPr txBox="1"/>
          <p:nvPr/>
        </p:nvSpPr>
        <p:spPr>
          <a:xfrm>
            <a:off x="0" y="3587275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3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1CECE15-4DF2-481E-BF13-880CD30F66FD}"/>
              </a:ext>
            </a:extLst>
          </p:cNvPr>
          <p:cNvSpPr txBox="1"/>
          <p:nvPr/>
        </p:nvSpPr>
        <p:spPr>
          <a:xfrm>
            <a:off x="0" y="3360893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2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05A30A3A-43C4-437A-B8B4-4BE130CDF91B}"/>
              </a:ext>
            </a:extLst>
          </p:cNvPr>
          <p:cNvSpPr txBox="1"/>
          <p:nvPr/>
        </p:nvSpPr>
        <p:spPr>
          <a:xfrm>
            <a:off x="0" y="41345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1</a:t>
            </a:r>
          </a:p>
        </p:txBody>
      </p: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7B1E7BA4-CACF-454A-A06E-16E8707AA8E2}"/>
              </a:ext>
            </a:extLst>
          </p:cNvPr>
          <p:cNvCxnSpPr>
            <a:cxnSpLocks/>
          </p:cNvCxnSpPr>
          <p:nvPr/>
        </p:nvCxnSpPr>
        <p:spPr>
          <a:xfrm>
            <a:off x="4426708" y="559046"/>
            <a:ext cx="1610606" cy="95002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5A56F18C-F283-47A1-955B-7974A41BE3F4}"/>
              </a:ext>
            </a:extLst>
          </p:cNvPr>
          <p:cNvSpPr txBox="1"/>
          <p:nvPr/>
        </p:nvSpPr>
        <p:spPr>
          <a:xfrm>
            <a:off x="10785874" y="6490003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t</a:t>
            </a:r>
            <a:r>
              <a:rPr lang="it-IT" sz="1400" baseline="-25000" dirty="0">
                <a:solidFill>
                  <a:schemeClr val="accent6"/>
                </a:solidFill>
              </a:rPr>
              <a:t>1</a:t>
            </a:r>
            <a:r>
              <a:rPr lang="it-IT" sz="1400" dirty="0">
                <a:solidFill>
                  <a:schemeClr val="accent6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D6DE6E0-236A-41A3-8BA4-90811B3F45E7}"/>
              </a:ext>
            </a:extLst>
          </p:cNvPr>
          <p:cNvSpPr txBox="1"/>
          <p:nvPr/>
        </p:nvSpPr>
        <p:spPr>
          <a:xfrm>
            <a:off x="0" y="1052532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Prisma verde </a:t>
            </a:r>
            <a:r>
              <a:rPr lang="it-IT" sz="1400" dirty="0">
                <a:solidFill>
                  <a:srgbClr val="3399FF"/>
                </a:solidFill>
              </a:rPr>
              <a:t>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endParaRPr lang="it-IT" sz="1400" baseline="-25000" dirty="0"/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14CE7D31-A5C0-4661-BEB0-F74119A1F33D}"/>
              </a:ext>
            </a:extLst>
          </p:cNvPr>
          <p:cNvSpPr txBox="1"/>
          <p:nvPr/>
        </p:nvSpPr>
        <p:spPr>
          <a:xfrm>
            <a:off x="0" y="1926463"/>
            <a:ext cx="205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Prisma blu</a:t>
            </a:r>
            <a:r>
              <a:rPr lang="it-IT" sz="1400" dirty="0">
                <a:solidFill>
                  <a:schemeClr val="accent6"/>
                </a:solidFill>
              </a:rPr>
              <a:t> </a:t>
            </a:r>
            <a:r>
              <a:rPr lang="it-IT" sz="1400" dirty="0">
                <a:solidFill>
                  <a:srgbClr val="3399FF"/>
                </a:solidFill>
              </a:rPr>
              <a:t>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endParaRPr lang="it-IT" sz="1400" dirty="0"/>
          </a:p>
        </p:txBody>
      </p: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A86A3D9A-C9CF-4CF0-A853-2586B82D1D92}"/>
              </a:ext>
            </a:extLst>
          </p:cNvPr>
          <p:cNvCxnSpPr>
            <a:cxnSpLocks/>
          </p:cNvCxnSpPr>
          <p:nvPr/>
        </p:nvCxnSpPr>
        <p:spPr>
          <a:xfrm>
            <a:off x="5472974" y="4896377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8D7117AA-210B-47D5-96FB-48633A303166}"/>
              </a:ext>
            </a:extLst>
          </p:cNvPr>
          <p:cNvSpPr txBox="1"/>
          <p:nvPr/>
        </p:nvSpPr>
        <p:spPr>
          <a:xfrm>
            <a:off x="11221533" y="413328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t</a:t>
            </a:r>
            <a:r>
              <a:rPr lang="it-IT" sz="1400" baseline="-25000" dirty="0">
                <a:solidFill>
                  <a:srgbClr val="3399FF"/>
                </a:solidFill>
              </a:rPr>
              <a:t>2</a:t>
            </a:r>
            <a:r>
              <a:rPr lang="it-IT" sz="1400" dirty="0">
                <a:solidFill>
                  <a:srgbClr val="3399FF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08C847F6-0BB4-4B12-8C82-D45AB30D5E1B}"/>
              </a:ext>
            </a:extLst>
          </p:cNvPr>
          <p:cNvSpPr txBox="1"/>
          <p:nvPr/>
        </p:nvSpPr>
        <p:spPr>
          <a:xfrm>
            <a:off x="5071961" y="6385299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t</a:t>
            </a:r>
            <a:r>
              <a:rPr lang="it-IT" sz="1400" baseline="-25000" dirty="0">
                <a:solidFill>
                  <a:srgbClr val="3399FF"/>
                </a:solidFill>
              </a:rPr>
              <a:t>1</a:t>
            </a:r>
            <a:r>
              <a:rPr lang="it-IT" sz="1400" dirty="0">
                <a:solidFill>
                  <a:srgbClr val="3399FF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75924EA2-A745-47A8-A60F-5ACDAA1244D3}"/>
              </a:ext>
            </a:extLst>
          </p:cNvPr>
          <p:cNvCxnSpPr>
            <a:cxnSpLocks/>
          </p:cNvCxnSpPr>
          <p:nvPr/>
        </p:nvCxnSpPr>
        <p:spPr>
          <a:xfrm flipV="1">
            <a:off x="10210462" y="666982"/>
            <a:ext cx="1506304" cy="4468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093EF9A3-944D-4E67-9210-4607D8FCCEFB}"/>
              </a:ext>
            </a:extLst>
          </p:cNvPr>
          <p:cNvCxnSpPr>
            <a:cxnSpLocks/>
          </p:cNvCxnSpPr>
          <p:nvPr/>
        </p:nvCxnSpPr>
        <p:spPr>
          <a:xfrm flipV="1">
            <a:off x="9839419" y="1467803"/>
            <a:ext cx="2029120" cy="60194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3EF089E5-EB33-4B20-915C-298A1A63A29B}"/>
              </a:ext>
            </a:extLst>
          </p:cNvPr>
          <p:cNvSpPr txBox="1"/>
          <p:nvPr/>
        </p:nvSpPr>
        <p:spPr>
          <a:xfrm>
            <a:off x="11412469" y="1252573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t</a:t>
            </a:r>
            <a:r>
              <a:rPr lang="it-IT" sz="1400" baseline="-25000" dirty="0">
                <a:solidFill>
                  <a:srgbClr val="3399FF"/>
                </a:solidFill>
              </a:rPr>
              <a:t>2</a:t>
            </a:r>
            <a:r>
              <a:rPr lang="it-IT" sz="1400" dirty="0">
                <a:solidFill>
                  <a:srgbClr val="3399FF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7ADA7E72-222B-44F0-965C-6C958496D6A3}"/>
              </a:ext>
            </a:extLst>
          </p:cNvPr>
          <p:cNvCxnSpPr>
            <a:cxnSpLocks/>
          </p:cNvCxnSpPr>
          <p:nvPr/>
        </p:nvCxnSpPr>
        <p:spPr>
          <a:xfrm flipV="1">
            <a:off x="2662400" y="2587837"/>
            <a:ext cx="2586952" cy="76742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809A34EE-7106-4130-B869-3B7A3299F7C9}"/>
              </a:ext>
            </a:extLst>
          </p:cNvPr>
          <p:cNvCxnSpPr>
            <a:cxnSpLocks/>
          </p:cNvCxnSpPr>
          <p:nvPr/>
        </p:nvCxnSpPr>
        <p:spPr>
          <a:xfrm>
            <a:off x="2670015" y="3355264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7488C84D-2B1E-48D5-B87F-0BF514D90271}"/>
              </a:ext>
            </a:extLst>
          </p:cNvPr>
          <p:cNvSpPr txBox="1"/>
          <p:nvPr/>
        </p:nvSpPr>
        <p:spPr>
          <a:xfrm>
            <a:off x="2641353" y="6155158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t</a:t>
            </a:r>
            <a:r>
              <a:rPr lang="it-IT" sz="1400" baseline="-25000" dirty="0">
                <a:solidFill>
                  <a:srgbClr val="3399FF"/>
                </a:solidFill>
              </a:rPr>
              <a:t>1</a:t>
            </a:r>
            <a:r>
              <a:rPr lang="it-IT" sz="1400" dirty="0">
                <a:solidFill>
                  <a:srgbClr val="3399FF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53E7D8D7-A46A-423C-887E-01598BB04143}"/>
              </a:ext>
            </a:extLst>
          </p:cNvPr>
          <p:cNvSpPr txBox="1"/>
          <p:nvPr/>
        </p:nvSpPr>
        <p:spPr>
          <a:xfrm>
            <a:off x="0" y="2156615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1</a:t>
            </a:r>
            <a:endParaRPr lang="it-IT" sz="1400" dirty="0">
              <a:solidFill>
                <a:srgbClr val="3399FF"/>
              </a:solidFill>
              <a:latin typeface="Symbol" panose="05050102010706020507" pitchFamily="18" charset="2"/>
            </a:endParaRP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D4A433AA-E2E4-4FB5-BC80-1B0FA3042384}"/>
              </a:ext>
            </a:extLst>
          </p:cNvPr>
          <p:cNvSpPr txBox="1"/>
          <p:nvPr/>
        </p:nvSpPr>
        <p:spPr>
          <a:xfrm>
            <a:off x="0" y="2376929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2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20AB7481-4568-4942-9A24-66B7E17E79C0}"/>
              </a:ext>
            </a:extLst>
          </p:cNvPr>
          <p:cNvSpPr txBox="1"/>
          <p:nvPr/>
        </p:nvSpPr>
        <p:spPr>
          <a:xfrm>
            <a:off x="0" y="260261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3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E4AB69C3-CF98-41DD-B6B5-45A4AF3E0E21}"/>
              </a:ext>
            </a:extLst>
          </p:cNvPr>
          <p:cNvCxnSpPr>
            <a:cxnSpLocks/>
          </p:cNvCxnSpPr>
          <p:nvPr/>
        </p:nvCxnSpPr>
        <p:spPr>
          <a:xfrm>
            <a:off x="8059809" y="457724"/>
            <a:ext cx="0" cy="289754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4A76630B-B3CE-433F-BEBB-6C6E475B189D}"/>
              </a:ext>
            </a:extLst>
          </p:cNvPr>
          <p:cNvSpPr txBox="1"/>
          <p:nvPr/>
        </p:nvSpPr>
        <p:spPr>
          <a:xfrm>
            <a:off x="7972076" y="400771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45AA00F8-23DE-407B-BFB6-4D542C84AC6D}"/>
              </a:ext>
            </a:extLst>
          </p:cNvPr>
          <p:cNvSpPr txBox="1"/>
          <p:nvPr/>
        </p:nvSpPr>
        <p:spPr>
          <a:xfrm>
            <a:off x="3926592" y="5262313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DE35C687-9FC9-474C-AC72-2A0B49BE69F8}"/>
              </a:ext>
            </a:extLst>
          </p:cNvPr>
          <p:cNvSpPr txBox="1"/>
          <p:nvPr/>
        </p:nvSpPr>
        <p:spPr>
          <a:xfrm>
            <a:off x="0" y="2912040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Prisma verde </a:t>
            </a:r>
            <a:r>
              <a:rPr lang="it-IT" sz="1400" dirty="0">
                <a:solidFill>
                  <a:srgbClr val="3399FF"/>
                </a:solidFill>
              </a:rPr>
              <a:t>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  <a:endParaRPr lang="it-IT" sz="1400" baseline="-25000" dirty="0"/>
          </a:p>
        </p:txBody>
      </p: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7F2C8A11-42F3-4C14-B325-E6074DB49D90}"/>
              </a:ext>
            </a:extLst>
          </p:cNvPr>
          <p:cNvCxnSpPr>
            <a:cxnSpLocks/>
          </p:cNvCxnSpPr>
          <p:nvPr/>
        </p:nvCxnSpPr>
        <p:spPr>
          <a:xfrm>
            <a:off x="7380185" y="2310938"/>
            <a:ext cx="0" cy="14686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538EBB7D-5F40-4730-99B9-92956566F3DB}"/>
              </a:ext>
            </a:extLst>
          </p:cNvPr>
          <p:cNvSpPr txBox="1"/>
          <p:nvPr/>
        </p:nvSpPr>
        <p:spPr>
          <a:xfrm>
            <a:off x="0" y="3909768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Prisma blu 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3</a:t>
            </a:r>
            <a:endParaRPr lang="it-IT" sz="1400" baseline="-25000" dirty="0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34C776AB-729F-48AD-9481-F2ADC2927CC8}"/>
              </a:ext>
            </a:extLst>
          </p:cNvPr>
          <p:cNvSpPr txBox="1"/>
          <p:nvPr/>
        </p:nvSpPr>
        <p:spPr>
          <a:xfrm>
            <a:off x="11055194" y="4376122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61BF3DC9-463D-4178-BE80-278413A98D67}"/>
              </a:ext>
            </a:extLst>
          </p:cNvPr>
          <p:cNvSpPr txBox="1"/>
          <p:nvPr/>
        </p:nvSpPr>
        <p:spPr>
          <a:xfrm>
            <a:off x="0" y="4347559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2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75B2B433-1A21-485E-8AE9-1DD733B37456}"/>
              </a:ext>
            </a:extLst>
          </p:cNvPr>
          <p:cNvSpPr txBox="1"/>
          <p:nvPr/>
        </p:nvSpPr>
        <p:spPr>
          <a:xfrm>
            <a:off x="0" y="456673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3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63E1B3F7-0818-48FA-8AE2-FCB20161A589}"/>
              </a:ext>
            </a:extLst>
          </p:cNvPr>
          <p:cNvSpPr txBox="1"/>
          <p:nvPr/>
        </p:nvSpPr>
        <p:spPr>
          <a:xfrm>
            <a:off x="0" y="5364201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2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90BB4063-90DE-4479-9660-168F713D1EC5}"/>
              </a:ext>
            </a:extLst>
          </p:cNvPr>
          <p:cNvSpPr txBox="1"/>
          <p:nvPr/>
        </p:nvSpPr>
        <p:spPr>
          <a:xfrm>
            <a:off x="0" y="5133350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1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64D19CA6-712D-454E-B046-A4B1678F3032}"/>
              </a:ext>
            </a:extLst>
          </p:cNvPr>
          <p:cNvSpPr txBox="1"/>
          <p:nvPr/>
        </p:nvSpPr>
        <p:spPr>
          <a:xfrm>
            <a:off x="0" y="5595045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3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BDD949D4-90D6-4FD3-A23C-1C30D90450CB}"/>
              </a:ext>
            </a:extLst>
          </p:cNvPr>
          <p:cNvSpPr txBox="1"/>
          <p:nvPr/>
        </p:nvSpPr>
        <p:spPr>
          <a:xfrm>
            <a:off x="0" y="4901331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Prisma verde</a:t>
            </a:r>
            <a:r>
              <a:rPr lang="it-IT" sz="1400" dirty="0">
                <a:solidFill>
                  <a:srgbClr val="3399FF"/>
                </a:solidFill>
              </a:rPr>
              <a:t> 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4</a:t>
            </a:r>
            <a:endParaRPr lang="it-IT" sz="1400" baseline="-25000" dirty="0"/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53D0FB11-EFD3-413D-892A-0D8A40E591D9}"/>
              </a:ext>
            </a:extLst>
          </p:cNvPr>
          <p:cNvSpPr txBox="1"/>
          <p:nvPr/>
        </p:nvSpPr>
        <p:spPr>
          <a:xfrm>
            <a:off x="7848332" y="6442376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86AD8CD-D4E1-4101-B772-C8D2BD56D847}"/>
              </a:ext>
            </a:extLst>
          </p:cNvPr>
          <p:cNvCxnSpPr>
            <a:cxnSpLocks/>
          </p:cNvCxnSpPr>
          <p:nvPr/>
        </p:nvCxnSpPr>
        <p:spPr>
          <a:xfrm>
            <a:off x="6048607" y="457724"/>
            <a:ext cx="0" cy="290994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8B1517B5-1BBE-419B-BFE3-5748D869CE84}"/>
              </a:ext>
            </a:extLst>
          </p:cNvPr>
          <p:cNvSpPr txBox="1"/>
          <p:nvPr/>
        </p:nvSpPr>
        <p:spPr>
          <a:xfrm>
            <a:off x="5586650" y="623555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AFB79392-F639-4F1C-85CD-DA3027548B8A}"/>
              </a:ext>
            </a:extLst>
          </p:cNvPr>
          <p:cNvSpPr txBox="1"/>
          <p:nvPr/>
        </p:nvSpPr>
        <p:spPr>
          <a:xfrm>
            <a:off x="0" y="6280795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2</a:t>
            </a: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0C8AAC86-A892-4E44-B8B3-42E3EC3046D8}"/>
              </a:ext>
            </a:extLst>
          </p:cNvPr>
          <p:cNvSpPr txBox="1"/>
          <p:nvPr/>
        </p:nvSpPr>
        <p:spPr>
          <a:xfrm>
            <a:off x="0" y="6066007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1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CEC5BA95-2B21-4BE5-82C9-F83AB53D2790}"/>
              </a:ext>
            </a:extLst>
          </p:cNvPr>
          <p:cNvSpPr txBox="1"/>
          <p:nvPr/>
        </p:nvSpPr>
        <p:spPr>
          <a:xfrm>
            <a:off x="0" y="6502761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3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F21D3B7B-C383-4DE2-9063-F96A8035C215}"/>
              </a:ext>
            </a:extLst>
          </p:cNvPr>
          <p:cNvSpPr txBox="1"/>
          <p:nvPr/>
        </p:nvSpPr>
        <p:spPr>
          <a:xfrm>
            <a:off x="0" y="5834551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Prisma blu 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4</a:t>
            </a:r>
            <a:endParaRPr lang="it-IT" sz="1400" baseline="-25000" dirty="0"/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88EDA793-EC79-4647-92CE-703328022C3A}"/>
              </a:ext>
            </a:extLst>
          </p:cNvPr>
          <p:cNvSpPr txBox="1"/>
          <p:nvPr/>
        </p:nvSpPr>
        <p:spPr>
          <a:xfrm>
            <a:off x="2145113" y="149111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2</a:t>
            </a:r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C54BD027-2502-42A6-83DD-1F645A6F4D6A}"/>
              </a:ext>
            </a:extLst>
          </p:cNvPr>
          <p:cNvSpPr txBox="1"/>
          <p:nvPr/>
        </p:nvSpPr>
        <p:spPr>
          <a:xfrm>
            <a:off x="2143210" y="1266688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</a:t>
            </a:r>
            <a:r>
              <a:rPr lang="it-IT" sz="1400" dirty="0">
                <a:solidFill>
                  <a:srgbClr val="3399FF"/>
                </a:solidFill>
              </a:rPr>
              <a:t> </a:t>
            </a:r>
            <a:r>
              <a:rPr lang="it-IT" sz="1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2209A54B-C333-4F60-A31A-9C2929B9FA8B}"/>
              </a:ext>
            </a:extLst>
          </p:cNvPr>
          <p:cNvSpPr txBox="1"/>
          <p:nvPr/>
        </p:nvSpPr>
        <p:spPr>
          <a:xfrm>
            <a:off x="2148192" y="170283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Operazione 3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C475AD43-6B2B-44CB-AB19-DFCC50FCAB4E}"/>
              </a:ext>
            </a:extLst>
          </p:cNvPr>
          <p:cNvSpPr txBox="1"/>
          <p:nvPr/>
        </p:nvSpPr>
        <p:spPr>
          <a:xfrm>
            <a:off x="2162790" y="1052018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6"/>
                </a:solidFill>
              </a:rPr>
              <a:t>Prisma verde </a:t>
            </a:r>
            <a:r>
              <a:rPr lang="it-IT" sz="1400" dirty="0">
                <a:solidFill>
                  <a:srgbClr val="3399FF"/>
                </a:solidFill>
              </a:rPr>
              <a:t>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5</a:t>
            </a:r>
            <a:endParaRPr lang="it-IT" sz="1400" baseline="-25000" dirty="0"/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A004DF42-44F9-4F6C-BF0C-9726BF11B1B0}"/>
              </a:ext>
            </a:extLst>
          </p:cNvPr>
          <p:cNvSpPr txBox="1"/>
          <p:nvPr/>
        </p:nvSpPr>
        <p:spPr>
          <a:xfrm>
            <a:off x="9740556" y="6418623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1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27AD6E6-F08F-4D55-AD39-EDCE0E0E10F0}"/>
              </a:ext>
            </a:extLst>
          </p:cNvPr>
          <p:cNvCxnSpPr/>
          <p:nvPr/>
        </p:nvCxnSpPr>
        <p:spPr>
          <a:xfrm>
            <a:off x="7907666" y="484575"/>
            <a:ext cx="0" cy="287875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55194572-A160-414C-9D38-90EA72096EC2}"/>
              </a:ext>
            </a:extLst>
          </p:cNvPr>
          <p:cNvSpPr txBox="1"/>
          <p:nvPr/>
        </p:nvSpPr>
        <p:spPr>
          <a:xfrm>
            <a:off x="7483138" y="393128"/>
            <a:ext cx="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</a:t>
            </a:r>
            <a:r>
              <a:rPr lang="it-IT" sz="1400" baseline="-25000" dirty="0">
                <a:solidFill>
                  <a:srgbClr val="C00000"/>
                </a:solidFill>
              </a:rPr>
              <a:t>2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B2FB9465-3D12-4058-8326-AEE45C6948C3}"/>
              </a:ext>
            </a:extLst>
          </p:cNvPr>
          <p:cNvSpPr txBox="1"/>
          <p:nvPr/>
        </p:nvSpPr>
        <p:spPr>
          <a:xfrm>
            <a:off x="2163831" y="1941520"/>
            <a:ext cx="236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Prisma blu e </a:t>
            </a:r>
            <a:r>
              <a:rPr lang="it-IT" sz="1400" dirty="0">
                <a:solidFill>
                  <a:srgbClr val="C00000"/>
                </a:solidFill>
              </a:rPr>
              <a:t>piano </a:t>
            </a:r>
            <a:r>
              <a:rPr lang="it-IT" sz="1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400" baseline="-25000" dirty="0">
                <a:solidFill>
                  <a:srgbClr val="C00000"/>
                </a:solidFill>
              </a:rPr>
              <a:t>5</a:t>
            </a:r>
            <a:endParaRPr lang="it-IT" sz="1400" baseline="-25000" dirty="0"/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206BE80E-9C64-4BD0-9C7B-A97FCDA5922E}"/>
              </a:ext>
            </a:extLst>
          </p:cNvPr>
          <p:cNvSpPr txBox="1"/>
          <p:nvPr/>
        </p:nvSpPr>
        <p:spPr>
          <a:xfrm>
            <a:off x="2154140" y="2171007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1</a:t>
            </a:r>
            <a:endParaRPr lang="it-IT" sz="1400" dirty="0">
              <a:solidFill>
                <a:srgbClr val="3399FF"/>
              </a:solidFill>
              <a:latin typeface="Symbol" panose="05050102010706020507" pitchFamily="18" charset="2"/>
            </a:endParaRP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4B8598B4-878F-4DD7-8543-914679915846}"/>
              </a:ext>
            </a:extLst>
          </p:cNvPr>
          <p:cNvSpPr txBox="1"/>
          <p:nvPr/>
        </p:nvSpPr>
        <p:spPr>
          <a:xfrm>
            <a:off x="2155247" y="241628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2</a:t>
            </a:r>
            <a:endParaRPr lang="it-IT" sz="1400" dirty="0">
              <a:solidFill>
                <a:srgbClr val="3399FF"/>
              </a:solidFill>
              <a:latin typeface="Symbol" panose="05050102010706020507" pitchFamily="18" charset="2"/>
            </a:endParaRP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27229CF6-65B4-4438-8DE6-3231B9BCD7B4}"/>
              </a:ext>
            </a:extLst>
          </p:cNvPr>
          <p:cNvSpPr txBox="1"/>
          <p:nvPr/>
        </p:nvSpPr>
        <p:spPr>
          <a:xfrm>
            <a:off x="2157385" y="2644997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399FF"/>
                </a:solidFill>
              </a:rPr>
              <a:t>Operazione 3</a:t>
            </a:r>
            <a:endParaRPr lang="it-IT" sz="1400" dirty="0">
              <a:solidFill>
                <a:srgbClr val="3399FF"/>
              </a:solidFill>
              <a:latin typeface="Symbol" panose="05050102010706020507" pitchFamily="18" charset="2"/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0F7B90B-5960-4798-8294-AF47FF9DBA91}"/>
              </a:ext>
            </a:extLst>
          </p:cNvPr>
          <p:cNvCxnSpPr/>
          <p:nvPr/>
        </p:nvCxnSpPr>
        <p:spPr>
          <a:xfrm>
            <a:off x="9160364" y="1902972"/>
            <a:ext cx="0" cy="364357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050CD2A1-7D1A-4C23-98BE-F7F715CCA71C}"/>
              </a:ext>
            </a:extLst>
          </p:cNvPr>
          <p:cNvCxnSpPr>
            <a:cxnSpLocks/>
          </p:cNvCxnSpPr>
          <p:nvPr/>
        </p:nvCxnSpPr>
        <p:spPr>
          <a:xfrm>
            <a:off x="7942634" y="3355264"/>
            <a:ext cx="0" cy="793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10416B-E716-4214-8C08-65B197E845EC}"/>
              </a:ext>
            </a:extLst>
          </p:cNvPr>
          <p:cNvSpPr txBox="1"/>
          <p:nvPr/>
        </p:nvSpPr>
        <p:spPr>
          <a:xfrm>
            <a:off x="6103" y="404456"/>
            <a:ext cx="393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Sviluppo delle operazioni di ricerca </a:t>
            </a:r>
          </a:p>
          <a:p>
            <a:pPr algn="ctr"/>
            <a:r>
              <a:rPr lang="it-IT" dirty="0"/>
              <a:t>delle compenetrazioni 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DBB3B66-44C0-4C5D-97CA-D50B31AAEBE0}"/>
              </a:ext>
            </a:extLst>
          </p:cNvPr>
          <p:cNvCxnSpPr>
            <a:cxnSpLocks/>
          </p:cNvCxnSpPr>
          <p:nvPr/>
        </p:nvCxnSpPr>
        <p:spPr>
          <a:xfrm>
            <a:off x="6811736" y="1908551"/>
            <a:ext cx="0" cy="27753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0DC7AB0-9D4A-4D0E-955F-94DD430DACD5}"/>
              </a:ext>
            </a:extLst>
          </p:cNvPr>
          <p:cNvCxnSpPr>
            <a:cxnSpLocks/>
          </p:cNvCxnSpPr>
          <p:nvPr/>
        </p:nvCxnSpPr>
        <p:spPr>
          <a:xfrm>
            <a:off x="7150740" y="1897633"/>
            <a:ext cx="0" cy="199281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14135820-136B-4E1A-B225-CEA1FC93EB8B}"/>
              </a:ext>
            </a:extLst>
          </p:cNvPr>
          <p:cNvSpPr txBox="1"/>
          <p:nvPr/>
        </p:nvSpPr>
        <p:spPr>
          <a:xfrm>
            <a:off x="11760510" y="31174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81" name="Pulsante di azione: vuoto 18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2E6A575-1C9E-420B-BF5B-2A7D8795DB37}"/>
              </a:ext>
            </a:extLst>
          </p:cNvPr>
          <p:cNvSpPr/>
          <p:nvPr/>
        </p:nvSpPr>
        <p:spPr>
          <a:xfrm>
            <a:off x="10812000" y="20667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422441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6" fill="hold">
                      <p:stCondLst>
                        <p:cond delay="indefinite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1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fill="hold">
                      <p:stCondLst>
                        <p:cond delay="indefinite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3" fill="hold">
                      <p:stCondLst>
                        <p:cond delay="indefinite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9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0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7" fill="hold">
                      <p:stCondLst>
                        <p:cond delay="indefinite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0" fill="hold">
                      <p:stCondLst>
                        <p:cond delay="indefinite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6" fill="hold">
                      <p:stCondLst>
                        <p:cond delay="indefinite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6" fill="hold">
                      <p:stCondLst>
                        <p:cond delay="indefinite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4" fill="hold">
                      <p:stCondLst>
                        <p:cond delay="indefinite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0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8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2" fill="hold">
                      <p:stCondLst>
                        <p:cond delay="indefinite"/>
                      </p:stCondLst>
                      <p:childTnLst>
                        <p:par>
                          <p:cTn id="1013" fill="hold">
                            <p:stCondLst>
                              <p:cond delay="0"/>
                            </p:stCondLst>
                            <p:childTnLst>
                              <p:par>
                                <p:cTn id="10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9" fill="hold">
                      <p:stCondLst>
                        <p:cond delay="indefinite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5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indefinite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8" grpId="2"/>
      <p:bldP spid="98" grpId="3"/>
      <p:bldP spid="98" grpId="4"/>
      <p:bldP spid="98" grpId="5"/>
      <p:bldP spid="98" grpId="6"/>
      <p:bldP spid="99" grpId="0"/>
      <p:bldP spid="99" grpId="1"/>
      <p:bldP spid="99" grpId="2"/>
      <p:bldP spid="99" grpId="3"/>
      <p:bldP spid="99" grpId="4"/>
      <p:bldP spid="99" grpId="5"/>
      <p:bldP spid="99" grpId="6"/>
      <p:bldP spid="111" grpId="0"/>
      <p:bldP spid="111" grpId="1"/>
      <p:bldP spid="111" grpId="2"/>
      <p:bldP spid="111" grpId="3"/>
      <p:bldP spid="111" grpId="4"/>
      <p:bldP spid="111" grpId="5"/>
      <p:bldP spid="111" grpId="6"/>
      <p:bldP spid="21" grpId="0"/>
      <p:bldP spid="115" grpId="0"/>
      <p:bldP spid="117" grpId="0"/>
      <p:bldP spid="118" grpId="0"/>
      <p:bldP spid="120" grpId="0"/>
      <p:bldP spid="121" grpId="0"/>
      <p:bldP spid="123" grpId="0"/>
      <p:bldP spid="131" grpId="0"/>
      <p:bldP spid="131" grpId="1"/>
      <p:bldP spid="131" grpId="2"/>
      <p:bldP spid="131" grpId="3"/>
      <p:bldP spid="131" grpId="4"/>
      <p:bldP spid="131" grpId="5"/>
      <p:bldP spid="131" grpId="6"/>
      <p:bldP spid="36" grpId="0"/>
      <p:bldP spid="142" grpId="0"/>
      <p:bldP spid="145" grpId="0"/>
      <p:bldP spid="145" grpId="1"/>
      <p:bldP spid="145" grpId="2"/>
      <p:bldP spid="145" grpId="3"/>
      <p:bldP spid="145" grpId="4"/>
      <p:bldP spid="145" grpId="5"/>
      <p:bldP spid="145" grpId="6"/>
      <p:bldP spid="147" grpId="0"/>
      <p:bldP spid="147" grpId="1"/>
      <p:bldP spid="147" grpId="2"/>
      <p:bldP spid="147" grpId="3"/>
      <p:bldP spid="147" grpId="4"/>
      <p:bldP spid="147" grpId="5"/>
      <p:bldP spid="147" grpId="6"/>
      <p:bldP spid="150" grpId="0"/>
      <p:bldP spid="150" grpId="1"/>
      <p:bldP spid="150" grpId="2"/>
      <p:bldP spid="150" grpId="3"/>
      <p:bldP spid="150" grpId="4"/>
      <p:bldP spid="150" grpId="5"/>
      <p:bldP spid="150" grpId="6"/>
      <p:bldP spid="156" grpId="0"/>
      <p:bldP spid="156" grpId="1"/>
      <p:bldP spid="156" grpId="2"/>
      <p:bldP spid="156" grpId="3"/>
      <p:bldP spid="156" grpId="4"/>
      <p:bldP spid="156" grpId="5"/>
      <p:bldP spid="156" grpId="6"/>
      <p:bldP spid="163" grpId="0"/>
      <p:bldP spid="164" grpId="0"/>
      <p:bldP spid="165" grpId="0"/>
      <p:bldP spid="167" grpId="0"/>
      <p:bldP spid="167" grpId="1"/>
      <p:bldP spid="169" grpId="0"/>
      <p:bldP spid="169" grpId="1"/>
      <p:bldP spid="171" grpId="0"/>
      <p:bldP spid="184" grpId="0"/>
      <p:bldP spid="132" grpId="0"/>
      <p:bldP spid="132" grpId="1"/>
      <p:bldP spid="134" grpId="0"/>
      <p:bldP spid="135" grpId="0"/>
      <p:bldP spid="136" grpId="0"/>
      <p:bldP spid="139" grpId="0"/>
      <p:bldP spid="141" grpId="0"/>
      <p:bldP spid="152" grpId="0"/>
      <p:bldP spid="153" grpId="0"/>
      <p:bldP spid="153" grpId="1"/>
      <p:bldP spid="154" grpId="0"/>
      <p:bldP spid="154" grpId="1"/>
      <p:bldP spid="157" grpId="0"/>
      <p:bldP spid="158" grpId="0"/>
      <p:bldP spid="161" grpId="0"/>
      <p:bldP spid="162" grpId="0"/>
      <p:bldP spid="166" grpId="0"/>
      <p:bldP spid="168" grpId="0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E29A9F-46DB-4082-8C8C-310EDF3E27A1}"/>
              </a:ext>
            </a:extLst>
          </p:cNvPr>
          <p:cNvCxnSpPr>
            <a:cxnSpLocks/>
          </p:cNvCxnSpPr>
          <p:nvPr/>
        </p:nvCxnSpPr>
        <p:spPr>
          <a:xfrm>
            <a:off x="2409410" y="3358313"/>
            <a:ext cx="964646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1A082F5-747F-46A1-83BB-C8EBDD392154}"/>
              </a:ext>
            </a:extLst>
          </p:cNvPr>
          <p:cNvSpPr>
            <a:spLocks noChangeAspect="1"/>
          </p:cNvSpPr>
          <p:nvPr/>
        </p:nvSpPr>
        <p:spPr>
          <a:xfrm rot="-1800000">
            <a:off x="7052842" y="3667747"/>
            <a:ext cx="1605970" cy="2437079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3BE1C0D-4C28-4D16-97A9-A96DC9BF64BA}"/>
              </a:ext>
            </a:extLst>
          </p:cNvPr>
          <p:cNvCxnSpPr>
            <a:cxnSpLocks/>
          </p:cNvCxnSpPr>
          <p:nvPr/>
        </p:nvCxnSpPr>
        <p:spPr>
          <a:xfrm flipV="1">
            <a:off x="7659771" y="1891194"/>
            <a:ext cx="2783833" cy="82412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A5F7AC5-F1AD-4D90-BF94-5A7AF16D8CD3}"/>
              </a:ext>
            </a:extLst>
          </p:cNvPr>
          <p:cNvCxnSpPr>
            <a:cxnSpLocks/>
          </p:cNvCxnSpPr>
          <p:nvPr/>
        </p:nvCxnSpPr>
        <p:spPr>
          <a:xfrm>
            <a:off x="5470843" y="3363333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B5AA9DE-4636-451E-9CA8-60C2A1DE9774}"/>
              </a:ext>
            </a:extLst>
          </p:cNvPr>
          <p:cNvCxnSpPr>
            <a:cxnSpLocks/>
          </p:cNvCxnSpPr>
          <p:nvPr/>
        </p:nvCxnSpPr>
        <p:spPr>
          <a:xfrm>
            <a:off x="5241826" y="2586382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590FF8B-D2FB-4989-A558-A5707C2A287E}"/>
              </a:ext>
            </a:extLst>
          </p:cNvPr>
          <p:cNvCxnSpPr>
            <a:cxnSpLocks/>
          </p:cNvCxnSpPr>
          <p:nvPr/>
        </p:nvCxnSpPr>
        <p:spPr>
          <a:xfrm flipV="1">
            <a:off x="2629359" y="1114243"/>
            <a:ext cx="7582957" cy="22495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2165E87-AFFD-46A9-ADD8-1E22DFE36A2F}"/>
              </a:ext>
            </a:extLst>
          </p:cNvPr>
          <p:cNvCxnSpPr>
            <a:cxnSpLocks/>
          </p:cNvCxnSpPr>
          <p:nvPr/>
        </p:nvCxnSpPr>
        <p:spPr>
          <a:xfrm>
            <a:off x="10214587" y="1114243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443E1D-46C9-4E18-8B25-B65283D68C3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497714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63E4EA-5D2B-4420-9441-0669BA558157}"/>
              </a:ext>
            </a:extLst>
          </p:cNvPr>
          <p:cNvCxnSpPr>
            <a:cxnSpLocks/>
          </p:cNvCxnSpPr>
          <p:nvPr/>
        </p:nvCxnSpPr>
        <p:spPr>
          <a:xfrm>
            <a:off x="10212313" y="1114242"/>
            <a:ext cx="0" cy="4548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3E905DC-0EA6-40D2-9C85-3F3FB6423678}"/>
              </a:ext>
            </a:extLst>
          </p:cNvPr>
          <p:cNvCxnSpPr>
            <a:cxnSpLocks/>
          </p:cNvCxnSpPr>
          <p:nvPr/>
        </p:nvCxnSpPr>
        <p:spPr>
          <a:xfrm>
            <a:off x="5238978" y="2586382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9D14405-9497-4DD9-B5A6-2A25CE0DC682}"/>
              </a:ext>
            </a:extLst>
          </p:cNvPr>
          <p:cNvCxnSpPr>
            <a:cxnSpLocks/>
          </p:cNvCxnSpPr>
          <p:nvPr/>
        </p:nvCxnSpPr>
        <p:spPr>
          <a:xfrm>
            <a:off x="9179761" y="3351565"/>
            <a:ext cx="0" cy="3426603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3583764-864B-4036-8BCA-1E259CA1B59B}"/>
              </a:ext>
            </a:extLst>
          </p:cNvPr>
          <p:cNvCxnSpPr>
            <a:cxnSpLocks/>
          </p:cNvCxnSpPr>
          <p:nvPr/>
        </p:nvCxnSpPr>
        <p:spPr>
          <a:xfrm>
            <a:off x="10443605" y="5176879"/>
            <a:ext cx="0" cy="9710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412DC5-237D-4E21-957A-4A6C602417F8}"/>
              </a:ext>
            </a:extLst>
          </p:cNvPr>
          <p:cNvCxnSpPr>
            <a:cxnSpLocks/>
          </p:cNvCxnSpPr>
          <p:nvPr/>
        </p:nvCxnSpPr>
        <p:spPr>
          <a:xfrm>
            <a:off x="5470843" y="6147977"/>
            <a:ext cx="49727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857F636-D9F5-41F8-96AA-9009A4FFCADD}"/>
              </a:ext>
            </a:extLst>
          </p:cNvPr>
          <p:cNvCxnSpPr>
            <a:cxnSpLocks/>
          </p:cNvCxnSpPr>
          <p:nvPr/>
        </p:nvCxnSpPr>
        <p:spPr>
          <a:xfrm>
            <a:off x="5470843" y="5176879"/>
            <a:ext cx="49727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C0188EE-BAD0-450C-95EB-91AF2BBFD2AD}"/>
              </a:ext>
            </a:extLst>
          </p:cNvPr>
          <p:cNvCxnSpPr>
            <a:cxnSpLocks/>
          </p:cNvCxnSpPr>
          <p:nvPr/>
        </p:nvCxnSpPr>
        <p:spPr>
          <a:xfrm flipH="1">
            <a:off x="5235168" y="5176879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3143C54-D6A3-4E45-8006-C620DE248E7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D60F602-0E07-403E-AE56-76A003B005DC}"/>
              </a:ext>
            </a:extLst>
          </p:cNvPr>
          <p:cNvCxnSpPr>
            <a:cxnSpLocks/>
          </p:cNvCxnSpPr>
          <p:nvPr/>
        </p:nvCxnSpPr>
        <p:spPr>
          <a:xfrm flipH="1">
            <a:off x="10210462" y="5174752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590AD69C-8A81-4AA3-B278-CB3402982CCF}"/>
              </a:ext>
            </a:extLst>
          </p:cNvPr>
          <p:cNvCxnSpPr>
            <a:cxnSpLocks/>
          </p:cNvCxnSpPr>
          <p:nvPr/>
        </p:nvCxnSpPr>
        <p:spPr>
          <a:xfrm>
            <a:off x="10210462" y="5660301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F5327B5-08C4-4BF5-9C5D-497AFF1A45D0}"/>
              </a:ext>
            </a:extLst>
          </p:cNvPr>
          <p:cNvCxnSpPr>
            <a:cxnSpLocks/>
          </p:cNvCxnSpPr>
          <p:nvPr/>
        </p:nvCxnSpPr>
        <p:spPr>
          <a:xfrm flipV="1">
            <a:off x="5850444" y="704610"/>
            <a:ext cx="411371" cy="70694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0D1FBEC7-1047-4A06-A434-1002DAA1B1B1}"/>
              </a:ext>
            </a:extLst>
          </p:cNvPr>
          <p:cNvCxnSpPr>
            <a:cxnSpLocks/>
          </p:cNvCxnSpPr>
          <p:nvPr/>
        </p:nvCxnSpPr>
        <p:spPr>
          <a:xfrm>
            <a:off x="6252067" y="712150"/>
            <a:ext cx="4522851" cy="264616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DA12F5B-4E2E-47C3-B91E-6300F62FDFCC}"/>
              </a:ext>
            </a:extLst>
          </p:cNvPr>
          <p:cNvCxnSpPr>
            <a:cxnSpLocks/>
          </p:cNvCxnSpPr>
          <p:nvPr/>
        </p:nvCxnSpPr>
        <p:spPr>
          <a:xfrm flipV="1">
            <a:off x="9181612" y="2650304"/>
            <a:ext cx="416509" cy="71577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6605B88B-F463-4010-8678-4566A9BE5CF3}"/>
              </a:ext>
            </a:extLst>
          </p:cNvPr>
          <p:cNvCxnSpPr>
            <a:cxnSpLocks/>
          </p:cNvCxnSpPr>
          <p:nvPr/>
        </p:nvCxnSpPr>
        <p:spPr>
          <a:xfrm>
            <a:off x="6258060" y="4233565"/>
            <a:ext cx="333164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1A93C577-2333-4CE4-916C-ABFB86BFC45B}"/>
              </a:ext>
            </a:extLst>
          </p:cNvPr>
          <p:cNvCxnSpPr>
            <a:cxnSpLocks/>
          </p:cNvCxnSpPr>
          <p:nvPr/>
        </p:nvCxnSpPr>
        <p:spPr>
          <a:xfrm>
            <a:off x="5847770" y="4719114"/>
            <a:ext cx="332780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13D886E8-C4F3-4919-80DD-8CB7FE7F11B1}"/>
              </a:ext>
            </a:extLst>
          </p:cNvPr>
          <p:cNvCxnSpPr>
            <a:cxnSpLocks/>
          </p:cNvCxnSpPr>
          <p:nvPr/>
        </p:nvCxnSpPr>
        <p:spPr>
          <a:xfrm>
            <a:off x="5847770" y="3748016"/>
            <a:ext cx="293233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248FE85A-A718-423B-A33C-C2EA66780D48}"/>
              </a:ext>
            </a:extLst>
          </p:cNvPr>
          <p:cNvCxnSpPr>
            <a:cxnSpLocks/>
          </p:cNvCxnSpPr>
          <p:nvPr/>
        </p:nvCxnSpPr>
        <p:spPr>
          <a:xfrm>
            <a:off x="9591625" y="2653229"/>
            <a:ext cx="0" cy="158033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FEA189B1-92CF-44DD-93D1-5BBF29319438}"/>
              </a:ext>
            </a:extLst>
          </p:cNvPr>
          <p:cNvCxnSpPr>
            <a:cxnSpLocks/>
          </p:cNvCxnSpPr>
          <p:nvPr/>
        </p:nvCxnSpPr>
        <p:spPr>
          <a:xfrm>
            <a:off x="6260227" y="695276"/>
            <a:ext cx="0" cy="353829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CA240B-13F4-48C4-BDD5-6471D635AAC0}"/>
              </a:ext>
            </a:extLst>
          </p:cNvPr>
          <p:cNvCxnSpPr>
            <a:cxnSpLocks/>
          </p:cNvCxnSpPr>
          <p:nvPr/>
        </p:nvCxnSpPr>
        <p:spPr>
          <a:xfrm>
            <a:off x="5852104" y="1407317"/>
            <a:ext cx="0" cy="3311797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3EED130-132B-4175-BCA9-EB8757BCCA55}"/>
              </a:ext>
            </a:extLst>
          </p:cNvPr>
          <p:cNvCxnSpPr>
            <a:cxnSpLocks/>
          </p:cNvCxnSpPr>
          <p:nvPr/>
        </p:nvCxnSpPr>
        <p:spPr>
          <a:xfrm>
            <a:off x="5853730" y="3748016"/>
            <a:ext cx="404629" cy="4834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68714DD1-8070-49A4-AF25-DB26F5890525}"/>
              </a:ext>
            </a:extLst>
          </p:cNvPr>
          <p:cNvCxnSpPr>
            <a:cxnSpLocks/>
          </p:cNvCxnSpPr>
          <p:nvPr/>
        </p:nvCxnSpPr>
        <p:spPr>
          <a:xfrm flipH="1">
            <a:off x="5847770" y="4231439"/>
            <a:ext cx="415686" cy="4913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32C548BC-33F5-419A-A9E6-4EB94EC22767}"/>
              </a:ext>
            </a:extLst>
          </p:cNvPr>
          <p:cNvCxnSpPr>
            <a:cxnSpLocks/>
          </p:cNvCxnSpPr>
          <p:nvPr/>
        </p:nvCxnSpPr>
        <p:spPr>
          <a:xfrm>
            <a:off x="9181612" y="3750182"/>
            <a:ext cx="408097" cy="4812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03501707-D1BA-4C19-A6EB-A7064BAE4355}"/>
              </a:ext>
            </a:extLst>
          </p:cNvPr>
          <p:cNvCxnSpPr>
            <a:cxnSpLocks/>
          </p:cNvCxnSpPr>
          <p:nvPr/>
        </p:nvCxnSpPr>
        <p:spPr>
          <a:xfrm flipH="1">
            <a:off x="9175577" y="4235692"/>
            <a:ext cx="416568" cy="4846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9349CA01-5BA2-4B00-8C76-CCE0FBB68FD8}"/>
              </a:ext>
            </a:extLst>
          </p:cNvPr>
          <p:cNvCxnSpPr>
            <a:cxnSpLocks/>
          </p:cNvCxnSpPr>
          <p:nvPr/>
        </p:nvCxnSpPr>
        <p:spPr>
          <a:xfrm>
            <a:off x="8651151" y="5974193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diritto 395">
            <a:extLst>
              <a:ext uri="{FF2B5EF4-FFF2-40B4-BE49-F238E27FC236}">
                <a16:creationId xmlns:a16="http://schemas.microsoft.com/office/drawing/2014/main" id="{FE124E9B-E2DF-4651-B961-E8890A48582B}"/>
              </a:ext>
            </a:extLst>
          </p:cNvPr>
          <p:cNvCxnSpPr/>
          <p:nvPr/>
        </p:nvCxnSpPr>
        <p:spPr>
          <a:xfrm flipH="1">
            <a:off x="8655777" y="3748016"/>
            <a:ext cx="52583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diritto 386">
            <a:extLst>
              <a:ext uri="{FF2B5EF4-FFF2-40B4-BE49-F238E27FC236}">
                <a16:creationId xmlns:a16="http://schemas.microsoft.com/office/drawing/2014/main" id="{D0BE6284-08BA-48D6-9D8C-CDB38AFE35E8}"/>
              </a:ext>
            </a:extLst>
          </p:cNvPr>
          <p:cNvCxnSpPr>
            <a:cxnSpLocks/>
          </p:cNvCxnSpPr>
          <p:nvPr/>
        </p:nvCxnSpPr>
        <p:spPr>
          <a:xfrm>
            <a:off x="4974336" y="887520"/>
            <a:ext cx="4207077" cy="248156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sellaDiTesto 369">
            <a:extLst>
              <a:ext uri="{FF2B5EF4-FFF2-40B4-BE49-F238E27FC236}">
                <a16:creationId xmlns:a16="http://schemas.microsoft.com/office/drawing/2014/main" id="{06505796-CCEB-4E12-ABC8-3AB6974B4AA1}"/>
              </a:ext>
            </a:extLst>
          </p:cNvPr>
          <p:cNvSpPr txBox="1"/>
          <p:nvPr/>
        </p:nvSpPr>
        <p:spPr>
          <a:xfrm>
            <a:off x="12000" y="17995"/>
            <a:ext cx="12168000" cy="36933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(2)</a:t>
            </a:r>
          </a:p>
        </p:txBody>
      </p:sp>
      <p:cxnSp>
        <p:nvCxnSpPr>
          <p:cNvPr id="371" name="Connettore diritto 370">
            <a:extLst>
              <a:ext uri="{FF2B5EF4-FFF2-40B4-BE49-F238E27FC236}">
                <a16:creationId xmlns:a16="http://schemas.microsoft.com/office/drawing/2014/main" id="{2429377D-BA28-46C3-ABC6-E5DB333FD7D0}"/>
              </a:ext>
            </a:extLst>
          </p:cNvPr>
          <p:cNvCxnSpPr>
            <a:cxnSpLocks/>
          </p:cNvCxnSpPr>
          <p:nvPr/>
        </p:nvCxnSpPr>
        <p:spPr>
          <a:xfrm>
            <a:off x="10442006" y="1881862"/>
            <a:ext cx="0" cy="428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4DB0689B-ED93-4CF9-BD5C-917EAE2D0D1A}"/>
              </a:ext>
            </a:extLst>
          </p:cNvPr>
          <p:cNvCxnSpPr>
            <a:cxnSpLocks/>
          </p:cNvCxnSpPr>
          <p:nvPr/>
        </p:nvCxnSpPr>
        <p:spPr>
          <a:xfrm>
            <a:off x="6551151" y="1908551"/>
            <a:ext cx="2605298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ttore diritto 462">
            <a:extLst>
              <a:ext uri="{FF2B5EF4-FFF2-40B4-BE49-F238E27FC236}">
                <a16:creationId xmlns:a16="http://schemas.microsoft.com/office/drawing/2014/main" id="{E699CE50-38F4-4825-9AB1-86A800A11985}"/>
              </a:ext>
            </a:extLst>
          </p:cNvPr>
          <p:cNvCxnSpPr>
            <a:cxnSpLocks/>
          </p:cNvCxnSpPr>
          <p:nvPr/>
        </p:nvCxnSpPr>
        <p:spPr>
          <a:xfrm>
            <a:off x="6548430" y="1908551"/>
            <a:ext cx="0" cy="232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6F26EEA4-64DE-47AD-925B-DFF65C70A70A}"/>
              </a:ext>
            </a:extLst>
          </p:cNvPr>
          <p:cNvCxnSpPr>
            <a:cxnSpLocks/>
          </p:cNvCxnSpPr>
          <p:nvPr/>
        </p:nvCxnSpPr>
        <p:spPr>
          <a:xfrm>
            <a:off x="7768464" y="1908551"/>
            <a:ext cx="0" cy="443451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ttore diritto 380">
            <a:extLst>
              <a:ext uri="{FF2B5EF4-FFF2-40B4-BE49-F238E27FC236}">
                <a16:creationId xmlns:a16="http://schemas.microsoft.com/office/drawing/2014/main" id="{A093B306-C17A-4A6F-91AE-0D7AE4AC3F5B}"/>
              </a:ext>
            </a:extLst>
          </p:cNvPr>
          <p:cNvCxnSpPr>
            <a:cxnSpLocks/>
          </p:cNvCxnSpPr>
          <p:nvPr/>
        </p:nvCxnSpPr>
        <p:spPr>
          <a:xfrm>
            <a:off x="9161175" y="1648496"/>
            <a:ext cx="0" cy="389014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ttore diritto 381">
            <a:extLst>
              <a:ext uri="{FF2B5EF4-FFF2-40B4-BE49-F238E27FC236}">
                <a16:creationId xmlns:a16="http://schemas.microsoft.com/office/drawing/2014/main" id="{75E91C9F-A353-4628-8557-EF2611E0C433}"/>
              </a:ext>
            </a:extLst>
          </p:cNvPr>
          <p:cNvCxnSpPr>
            <a:cxnSpLocks/>
          </p:cNvCxnSpPr>
          <p:nvPr/>
        </p:nvCxnSpPr>
        <p:spPr>
          <a:xfrm>
            <a:off x="7942634" y="1909585"/>
            <a:ext cx="0" cy="152044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ttore diritto 382">
            <a:extLst>
              <a:ext uri="{FF2B5EF4-FFF2-40B4-BE49-F238E27FC236}">
                <a16:creationId xmlns:a16="http://schemas.microsoft.com/office/drawing/2014/main" id="{9333AF03-F96A-4498-BD10-4AFF0068BCE6}"/>
              </a:ext>
            </a:extLst>
          </p:cNvPr>
          <p:cNvCxnSpPr>
            <a:cxnSpLocks/>
          </p:cNvCxnSpPr>
          <p:nvPr/>
        </p:nvCxnSpPr>
        <p:spPr>
          <a:xfrm>
            <a:off x="5473206" y="5174752"/>
            <a:ext cx="0" cy="97200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diritto 383">
            <a:extLst>
              <a:ext uri="{FF2B5EF4-FFF2-40B4-BE49-F238E27FC236}">
                <a16:creationId xmlns:a16="http://schemas.microsoft.com/office/drawing/2014/main" id="{F383A4F0-1386-4E9A-988B-B739EBD5B2C9}"/>
              </a:ext>
            </a:extLst>
          </p:cNvPr>
          <p:cNvCxnSpPr>
            <a:cxnSpLocks/>
          </p:cNvCxnSpPr>
          <p:nvPr/>
        </p:nvCxnSpPr>
        <p:spPr>
          <a:xfrm>
            <a:off x="9176438" y="3748016"/>
            <a:ext cx="0" cy="97200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onnettore diritto 473">
            <a:extLst>
              <a:ext uri="{FF2B5EF4-FFF2-40B4-BE49-F238E27FC236}">
                <a16:creationId xmlns:a16="http://schemas.microsoft.com/office/drawing/2014/main" id="{D762DC1D-88CB-4CA4-B6E2-C55738333E4F}"/>
              </a:ext>
            </a:extLst>
          </p:cNvPr>
          <p:cNvCxnSpPr>
            <a:cxnSpLocks/>
          </p:cNvCxnSpPr>
          <p:nvPr/>
        </p:nvCxnSpPr>
        <p:spPr>
          <a:xfrm>
            <a:off x="7659771" y="2716306"/>
            <a:ext cx="0" cy="34295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nettore diritto 384">
            <a:extLst>
              <a:ext uri="{FF2B5EF4-FFF2-40B4-BE49-F238E27FC236}">
                <a16:creationId xmlns:a16="http://schemas.microsoft.com/office/drawing/2014/main" id="{FF4524B5-46CE-4264-AC52-E21BFDDE42D6}"/>
              </a:ext>
            </a:extLst>
          </p:cNvPr>
          <p:cNvCxnSpPr>
            <a:cxnSpLocks/>
          </p:cNvCxnSpPr>
          <p:nvPr/>
        </p:nvCxnSpPr>
        <p:spPr>
          <a:xfrm>
            <a:off x="8101840" y="2586382"/>
            <a:ext cx="0" cy="35594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nettore diritto 385">
            <a:extLst>
              <a:ext uri="{FF2B5EF4-FFF2-40B4-BE49-F238E27FC236}">
                <a16:creationId xmlns:a16="http://schemas.microsoft.com/office/drawing/2014/main" id="{49D5E882-A9E0-4927-BE25-2B637DE78D0A}"/>
              </a:ext>
            </a:extLst>
          </p:cNvPr>
          <p:cNvCxnSpPr>
            <a:cxnSpLocks/>
          </p:cNvCxnSpPr>
          <p:nvPr/>
        </p:nvCxnSpPr>
        <p:spPr>
          <a:xfrm>
            <a:off x="8626509" y="1908551"/>
            <a:ext cx="0" cy="39361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ttore diritto 388">
            <a:extLst>
              <a:ext uri="{FF2B5EF4-FFF2-40B4-BE49-F238E27FC236}">
                <a16:creationId xmlns:a16="http://schemas.microsoft.com/office/drawing/2014/main" id="{5BA36BE9-A362-480F-B704-596CA05C0D5F}"/>
              </a:ext>
            </a:extLst>
          </p:cNvPr>
          <p:cNvCxnSpPr>
            <a:cxnSpLocks/>
          </p:cNvCxnSpPr>
          <p:nvPr/>
        </p:nvCxnSpPr>
        <p:spPr>
          <a:xfrm>
            <a:off x="10389711" y="1908551"/>
            <a:ext cx="0" cy="32725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ttore diritto 389">
            <a:extLst>
              <a:ext uri="{FF2B5EF4-FFF2-40B4-BE49-F238E27FC236}">
                <a16:creationId xmlns:a16="http://schemas.microsoft.com/office/drawing/2014/main" id="{B491BD70-950D-4CBF-8C29-731F1BEFC129}"/>
              </a:ext>
            </a:extLst>
          </p:cNvPr>
          <p:cNvCxnSpPr>
            <a:cxnSpLocks/>
          </p:cNvCxnSpPr>
          <p:nvPr/>
        </p:nvCxnSpPr>
        <p:spPr>
          <a:xfrm>
            <a:off x="7533447" y="1891193"/>
            <a:ext cx="0" cy="37733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nettore diritto 504">
            <a:extLst>
              <a:ext uri="{FF2B5EF4-FFF2-40B4-BE49-F238E27FC236}">
                <a16:creationId xmlns:a16="http://schemas.microsoft.com/office/drawing/2014/main" id="{D8B19626-0228-47F2-AB3B-60E946BBCFB2}"/>
              </a:ext>
            </a:extLst>
          </p:cNvPr>
          <p:cNvCxnSpPr>
            <a:cxnSpLocks/>
          </p:cNvCxnSpPr>
          <p:nvPr/>
        </p:nvCxnSpPr>
        <p:spPr>
          <a:xfrm>
            <a:off x="7902760" y="3358313"/>
            <a:ext cx="1937684" cy="336068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ttore diritto 406">
            <a:extLst>
              <a:ext uri="{FF2B5EF4-FFF2-40B4-BE49-F238E27FC236}">
                <a16:creationId xmlns:a16="http://schemas.microsoft.com/office/drawing/2014/main" id="{C99D35CD-2F9D-4C82-AF72-3E668A9CCCC4}"/>
              </a:ext>
            </a:extLst>
          </p:cNvPr>
          <p:cNvCxnSpPr>
            <a:cxnSpLocks/>
          </p:cNvCxnSpPr>
          <p:nvPr/>
        </p:nvCxnSpPr>
        <p:spPr>
          <a:xfrm>
            <a:off x="5056632" y="1908551"/>
            <a:ext cx="646736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21FEE047-4461-401E-9296-CB7ECAD6A7C9}"/>
              </a:ext>
            </a:extLst>
          </p:cNvPr>
          <p:cNvCxnSpPr>
            <a:cxnSpLocks/>
          </p:cNvCxnSpPr>
          <p:nvPr/>
        </p:nvCxnSpPr>
        <p:spPr>
          <a:xfrm flipV="1">
            <a:off x="7524773" y="5397339"/>
            <a:ext cx="1562993" cy="267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0141E-DFA8-4168-AD83-1E815F38186C}"/>
              </a:ext>
            </a:extLst>
          </p:cNvPr>
          <p:cNvCxnSpPr>
            <a:cxnSpLocks/>
          </p:cNvCxnSpPr>
          <p:nvPr/>
        </p:nvCxnSpPr>
        <p:spPr>
          <a:xfrm>
            <a:off x="7529316" y="5660300"/>
            <a:ext cx="1094647" cy="1858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2935E45-B7D2-4F9D-8D38-97035D6D14FF}"/>
              </a:ext>
            </a:extLst>
          </p:cNvPr>
          <p:cNvCxnSpPr>
            <a:cxnSpLocks/>
          </p:cNvCxnSpPr>
          <p:nvPr/>
        </p:nvCxnSpPr>
        <p:spPr>
          <a:xfrm flipV="1">
            <a:off x="8101433" y="1915823"/>
            <a:ext cx="522530" cy="6700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ttore diritto 532">
            <a:extLst>
              <a:ext uri="{FF2B5EF4-FFF2-40B4-BE49-F238E27FC236}">
                <a16:creationId xmlns:a16="http://schemas.microsoft.com/office/drawing/2014/main" id="{71822E83-0EB5-4A07-A068-D06CFDA13263}"/>
              </a:ext>
            </a:extLst>
          </p:cNvPr>
          <p:cNvCxnSpPr>
            <a:cxnSpLocks/>
          </p:cNvCxnSpPr>
          <p:nvPr/>
        </p:nvCxnSpPr>
        <p:spPr>
          <a:xfrm>
            <a:off x="7380185" y="1943100"/>
            <a:ext cx="0" cy="37172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Connettore diritto 538">
            <a:extLst>
              <a:ext uri="{FF2B5EF4-FFF2-40B4-BE49-F238E27FC236}">
                <a16:creationId xmlns:a16="http://schemas.microsoft.com/office/drawing/2014/main" id="{9551DB7D-3134-4698-93F5-533F771646AE}"/>
              </a:ext>
            </a:extLst>
          </p:cNvPr>
          <p:cNvCxnSpPr>
            <a:cxnSpLocks/>
          </p:cNvCxnSpPr>
          <p:nvPr/>
        </p:nvCxnSpPr>
        <p:spPr>
          <a:xfrm flipH="1" flipV="1">
            <a:off x="7380189" y="1943103"/>
            <a:ext cx="283153" cy="776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nettore diritto 541">
            <a:extLst>
              <a:ext uri="{FF2B5EF4-FFF2-40B4-BE49-F238E27FC236}">
                <a16:creationId xmlns:a16="http://schemas.microsoft.com/office/drawing/2014/main" id="{6DD3DF02-1893-4C89-8A1F-3115D7E692D8}"/>
              </a:ext>
            </a:extLst>
          </p:cNvPr>
          <p:cNvCxnSpPr>
            <a:cxnSpLocks/>
          </p:cNvCxnSpPr>
          <p:nvPr/>
        </p:nvCxnSpPr>
        <p:spPr>
          <a:xfrm>
            <a:off x="7096357" y="2881909"/>
            <a:ext cx="0" cy="22928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Connettore diritto 544">
            <a:extLst>
              <a:ext uri="{FF2B5EF4-FFF2-40B4-BE49-F238E27FC236}">
                <a16:creationId xmlns:a16="http://schemas.microsoft.com/office/drawing/2014/main" id="{34925D86-C272-42C9-9E33-6DCFE34E53AC}"/>
              </a:ext>
            </a:extLst>
          </p:cNvPr>
          <p:cNvCxnSpPr>
            <a:cxnSpLocks/>
          </p:cNvCxnSpPr>
          <p:nvPr/>
        </p:nvCxnSpPr>
        <p:spPr>
          <a:xfrm flipH="1">
            <a:off x="7095435" y="1943100"/>
            <a:ext cx="284750" cy="9433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nettore diritto 551">
            <a:extLst>
              <a:ext uri="{FF2B5EF4-FFF2-40B4-BE49-F238E27FC236}">
                <a16:creationId xmlns:a16="http://schemas.microsoft.com/office/drawing/2014/main" id="{DA4B16F1-5F66-4974-B140-DCF070F867FA}"/>
              </a:ext>
            </a:extLst>
          </p:cNvPr>
          <p:cNvCxnSpPr>
            <a:cxnSpLocks/>
          </p:cNvCxnSpPr>
          <p:nvPr/>
        </p:nvCxnSpPr>
        <p:spPr>
          <a:xfrm flipV="1">
            <a:off x="7559191" y="4257610"/>
            <a:ext cx="3812815" cy="220622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nettore diritto 557">
            <a:extLst>
              <a:ext uri="{FF2B5EF4-FFF2-40B4-BE49-F238E27FC236}">
                <a16:creationId xmlns:a16="http://schemas.microsoft.com/office/drawing/2014/main" id="{445732E4-9A71-40F1-A272-D5C194CB1F1D}"/>
              </a:ext>
            </a:extLst>
          </p:cNvPr>
          <p:cNvCxnSpPr>
            <a:cxnSpLocks/>
          </p:cNvCxnSpPr>
          <p:nvPr/>
        </p:nvCxnSpPr>
        <p:spPr>
          <a:xfrm>
            <a:off x="9782807" y="2084471"/>
            <a:ext cx="0" cy="309665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ttore diritto 559">
            <a:extLst>
              <a:ext uri="{FF2B5EF4-FFF2-40B4-BE49-F238E27FC236}">
                <a16:creationId xmlns:a16="http://schemas.microsoft.com/office/drawing/2014/main" id="{FBF27611-9C6E-4065-8A81-06B61528BF0C}"/>
              </a:ext>
            </a:extLst>
          </p:cNvPr>
          <p:cNvCxnSpPr>
            <a:cxnSpLocks/>
          </p:cNvCxnSpPr>
          <p:nvPr/>
        </p:nvCxnSpPr>
        <p:spPr>
          <a:xfrm>
            <a:off x="8944074" y="1485337"/>
            <a:ext cx="0" cy="41779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Connettore diritto 565">
            <a:extLst>
              <a:ext uri="{FF2B5EF4-FFF2-40B4-BE49-F238E27FC236}">
                <a16:creationId xmlns:a16="http://schemas.microsoft.com/office/drawing/2014/main" id="{5FB8D3B8-18E9-4AA0-8505-9342A1DD9FCC}"/>
              </a:ext>
            </a:extLst>
          </p:cNvPr>
          <p:cNvCxnSpPr>
            <a:cxnSpLocks/>
          </p:cNvCxnSpPr>
          <p:nvPr/>
        </p:nvCxnSpPr>
        <p:spPr>
          <a:xfrm>
            <a:off x="8939943" y="1483669"/>
            <a:ext cx="842864" cy="6008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Connettore diritto 569">
            <a:extLst>
              <a:ext uri="{FF2B5EF4-FFF2-40B4-BE49-F238E27FC236}">
                <a16:creationId xmlns:a16="http://schemas.microsoft.com/office/drawing/2014/main" id="{A02F130D-2DC5-449E-9ED8-22689E3524A6}"/>
              </a:ext>
            </a:extLst>
          </p:cNvPr>
          <p:cNvCxnSpPr>
            <a:cxnSpLocks/>
          </p:cNvCxnSpPr>
          <p:nvPr/>
        </p:nvCxnSpPr>
        <p:spPr>
          <a:xfrm flipV="1">
            <a:off x="8624403" y="1489570"/>
            <a:ext cx="320485" cy="42401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ttore diritto 571">
            <a:extLst>
              <a:ext uri="{FF2B5EF4-FFF2-40B4-BE49-F238E27FC236}">
                <a16:creationId xmlns:a16="http://schemas.microsoft.com/office/drawing/2014/main" id="{23142C50-F963-451E-89A2-FF8485B28E8B}"/>
              </a:ext>
            </a:extLst>
          </p:cNvPr>
          <p:cNvCxnSpPr>
            <a:cxnSpLocks/>
          </p:cNvCxnSpPr>
          <p:nvPr/>
        </p:nvCxnSpPr>
        <p:spPr>
          <a:xfrm>
            <a:off x="6831019" y="1972116"/>
            <a:ext cx="0" cy="27486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F799589F-78F2-40E0-9C6C-F932A7E7D58D}"/>
              </a:ext>
            </a:extLst>
          </p:cNvPr>
          <p:cNvCxnSpPr>
            <a:cxnSpLocks/>
          </p:cNvCxnSpPr>
          <p:nvPr/>
        </p:nvCxnSpPr>
        <p:spPr>
          <a:xfrm>
            <a:off x="6548430" y="875763"/>
            <a:ext cx="0" cy="10327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C4E05B6-5B43-487B-80A2-5C712EBD7DFA}"/>
              </a:ext>
            </a:extLst>
          </p:cNvPr>
          <p:cNvCxnSpPr>
            <a:cxnSpLocks/>
          </p:cNvCxnSpPr>
          <p:nvPr/>
        </p:nvCxnSpPr>
        <p:spPr>
          <a:xfrm flipH="1" flipV="1">
            <a:off x="6551153" y="875764"/>
            <a:ext cx="261285" cy="10400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Connettore diritto 575">
            <a:extLst>
              <a:ext uri="{FF2B5EF4-FFF2-40B4-BE49-F238E27FC236}">
                <a16:creationId xmlns:a16="http://schemas.microsoft.com/office/drawing/2014/main" id="{751914D1-2064-43D3-B6AD-EB74118FB31D}"/>
              </a:ext>
            </a:extLst>
          </p:cNvPr>
          <p:cNvCxnSpPr>
            <a:cxnSpLocks/>
          </p:cNvCxnSpPr>
          <p:nvPr/>
        </p:nvCxnSpPr>
        <p:spPr>
          <a:xfrm flipH="1" flipV="1">
            <a:off x="7660419" y="2715743"/>
            <a:ext cx="108248" cy="2970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Connettore diritto 576">
            <a:extLst>
              <a:ext uri="{FF2B5EF4-FFF2-40B4-BE49-F238E27FC236}">
                <a16:creationId xmlns:a16="http://schemas.microsoft.com/office/drawing/2014/main" id="{50F0AC7A-A227-4FB0-80C5-77E79E81891E}"/>
              </a:ext>
            </a:extLst>
          </p:cNvPr>
          <p:cNvCxnSpPr>
            <a:cxnSpLocks/>
          </p:cNvCxnSpPr>
          <p:nvPr/>
        </p:nvCxnSpPr>
        <p:spPr>
          <a:xfrm flipV="1">
            <a:off x="7769576" y="2576842"/>
            <a:ext cx="337859" cy="4470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Connettore diritto 577">
            <a:extLst>
              <a:ext uri="{FF2B5EF4-FFF2-40B4-BE49-F238E27FC236}">
                <a16:creationId xmlns:a16="http://schemas.microsoft.com/office/drawing/2014/main" id="{10BF00D0-4213-4649-ADC0-BC5F1B7B974D}"/>
              </a:ext>
            </a:extLst>
          </p:cNvPr>
          <p:cNvCxnSpPr>
            <a:cxnSpLocks/>
          </p:cNvCxnSpPr>
          <p:nvPr/>
        </p:nvCxnSpPr>
        <p:spPr>
          <a:xfrm>
            <a:off x="6707126" y="1910247"/>
            <a:ext cx="0" cy="183578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Connettore diritto 578">
            <a:extLst>
              <a:ext uri="{FF2B5EF4-FFF2-40B4-BE49-F238E27FC236}">
                <a16:creationId xmlns:a16="http://schemas.microsoft.com/office/drawing/2014/main" id="{151BB72F-AE54-43EF-81B1-339D52E81B61}"/>
              </a:ext>
            </a:extLst>
          </p:cNvPr>
          <p:cNvCxnSpPr>
            <a:cxnSpLocks/>
          </p:cNvCxnSpPr>
          <p:nvPr/>
        </p:nvCxnSpPr>
        <p:spPr>
          <a:xfrm>
            <a:off x="8292810" y="1908551"/>
            <a:ext cx="0" cy="232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Connettore diritto 579">
            <a:extLst>
              <a:ext uri="{FF2B5EF4-FFF2-40B4-BE49-F238E27FC236}">
                <a16:creationId xmlns:a16="http://schemas.microsoft.com/office/drawing/2014/main" id="{B2BEBBC0-38FB-4E19-B396-AB8840FE1CC4}"/>
              </a:ext>
            </a:extLst>
          </p:cNvPr>
          <p:cNvCxnSpPr>
            <a:cxnSpLocks/>
          </p:cNvCxnSpPr>
          <p:nvPr/>
        </p:nvCxnSpPr>
        <p:spPr>
          <a:xfrm>
            <a:off x="5992020" y="1148443"/>
            <a:ext cx="0" cy="341283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Connettore diritto 580">
            <a:extLst>
              <a:ext uri="{FF2B5EF4-FFF2-40B4-BE49-F238E27FC236}">
                <a16:creationId xmlns:a16="http://schemas.microsoft.com/office/drawing/2014/main" id="{FC118905-0617-441B-A1F3-FC8CA9FD4050}"/>
              </a:ext>
            </a:extLst>
          </p:cNvPr>
          <p:cNvCxnSpPr>
            <a:cxnSpLocks/>
          </p:cNvCxnSpPr>
          <p:nvPr/>
        </p:nvCxnSpPr>
        <p:spPr>
          <a:xfrm>
            <a:off x="9229725" y="1406462"/>
            <a:ext cx="0" cy="425383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Connettore diritto 581">
            <a:extLst>
              <a:ext uri="{FF2B5EF4-FFF2-40B4-BE49-F238E27FC236}">
                <a16:creationId xmlns:a16="http://schemas.microsoft.com/office/drawing/2014/main" id="{C7010C03-DA84-4496-96E5-EFA78C883294}"/>
              </a:ext>
            </a:extLst>
          </p:cNvPr>
          <p:cNvCxnSpPr>
            <a:cxnSpLocks/>
          </p:cNvCxnSpPr>
          <p:nvPr/>
        </p:nvCxnSpPr>
        <p:spPr>
          <a:xfrm>
            <a:off x="8945567" y="2310938"/>
            <a:ext cx="0" cy="287018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Connettore diritto 582">
            <a:extLst>
              <a:ext uri="{FF2B5EF4-FFF2-40B4-BE49-F238E27FC236}">
                <a16:creationId xmlns:a16="http://schemas.microsoft.com/office/drawing/2014/main" id="{331B848C-615A-4F8C-8D97-25AE5F5CD2AE}"/>
              </a:ext>
            </a:extLst>
          </p:cNvPr>
          <p:cNvCxnSpPr>
            <a:cxnSpLocks/>
          </p:cNvCxnSpPr>
          <p:nvPr/>
        </p:nvCxnSpPr>
        <p:spPr>
          <a:xfrm>
            <a:off x="8400798" y="1972116"/>
            <a:ext cx="0" cy="226594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Connettore diritto 583">
            <a:extLst>
              <a:ext uri="{FF2B5EF4-FFF2-40B4-BE49-F238E27FC236}">
                <a16:creationId xmlns:a16="http://schemas.microsoft.com/office/drawing/2014/main" id="{6175E65F-4D97-42B8-9388-97B53148ACEB}"/>
              </a:ext>
            </a:extLst>
          </p:cNvPr>
          <p:cNvCxnSpPr>
            <a:cxnSpLocks/>
          </p:cNvCxnSpPr>
          <p:nvPr/>
        </p:nvCxnSpPr>
        <p:spPr>
          <a:xfrm flipH="1">
            <a:off x="8957243" y="1912280"/>
            <a:ext cx="119321" cy="419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Connettore diritto 585">
            <a:extLst>
              <a:ext uri="{FF2B5EF4-FFF2-40B4-BE49-F238E27FC236}">
                <a16:creationId xmlns:a16="http://schemas.microsoft.com/office/drawing/2014/main" id="{FFC07F75-E45C-429D-86EE-55A94335AFCF}"/>
              </a:ext>
            </a:extLst>
          </p:cNvPr>
          <p:cNvCxnSpPr>
            <a:cxnSpLocks/>
          </p:cNvCxnSpPr>
          <p:nvPr/>
        </p:nvCxnSpPr>
        <p:spPr>
          <a:xfrm>
            <a:off x="9513509" y="2154416"/>
            <a:ext cx="0" cy="399143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Connettore diritto 591">
            <a:extLst>
              <a:ext uri="{FF2B5EF4-FFF2-40B4-BE49-F238E27FC236}">
                <a16:creationId xmlns:a16="http://schemas.microsoft.com/office/drawing/2014/main" id="{F713FB53-FA8C-4504-943F-DBD9B0481A33}"/>
              </a:ext>
            </a:extLst>
          </p:cNvPr>
          <p:cNvCxnSpPr>
            <a:cxnSpLocks/>
          </p:cNvCxnSpPr>
          <p:nvPr/>
        </p:nvCxnSpPr>
        <p:spPr>
          <a:xfrm>
            <a:off x="9220852" y="1407317"/>
            <a:ext cx="298390" cy="7691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Connettore diritto 599">
            <a:extLst>
              <a:ext uri="{FF2B5EF4-FFF2-40B4-BE49-F238E27FC236}">
                <a16:creationId xmlns:a16="http://schemas.microsoft.com/office/drawing/2014/main" id="{0C9D959B-8CE9-4C9F-BF7D-C30F99A5958A}"/>
              </a:ext>
            </a:extLst>
          </p:cNvPr>
          <p:cNvCxnSpPr>
            <a:cxnSpLocks/>
          </p:cNvCxnSpPr>
          <p:nvPr/>
        </p:nvCxnSpPr>
        <p:spPr>
          <a:xfrm>
            <a:off x="6277962" y="1648496"/>
            <a:ext cx="0" cy="210192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Connettore diritto 602">
            <a:extLst>
              <a:ext uri="{FF2B5EF4-FFF2-40B4-BE49-F238E27FC236}">
                <a16:creationId xmlns:a16="http://schemas.microsoft.com/office/drawing/2014/main" id="{4ACBE5FC-6CFC-4BBF-8554-177BCD777ECD}"/>
              </a:ext>
            </a:extLst>
          </p:cNvPr>
          <p:cNvCxnSpPr>
            <a:cxnSpLocks/>
          </p:cNvCxnSpPr>
          <p:nvPr/>
        </p:nvCxnSpPr>
        <p:spPr>
          <a:xfrm>
            <a:off x="6046353" y="3358715"/>
            <a:ext cx="1932778" cy="33521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Connettore diritto 607">
            <a:extLst>
              <a:ext uri="{FF2B5EF4-FFF2-40B4-BE49-F238E27FC236}">
                <a16:creationId xmlns:a16="http://schemas.microsoft.com/office/drawing/2014/main" id="{D77AB6E4-ADCF-456E-81BE-B1F508512FBB}"/>
              </a:ext>
            </a:extLst>
          </p:cNvPr>
          <p:cNvCxnSpPr>
            <a:cxnSpLocks/>
          </p:cNvCxnSpPr>
          <p:nvPr/>
        </p:nvCxnSpPr>
        <p:spPr>
          <a:xfrm flipH="1">
            <a:off x="6284308" y="875763"/>
            <a:ext cx="266844" cy="7778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Connettore diritto 611">
            <a:extLst>
              <a:ext uri="{FF2B5EF4-FFF2-40B4-BE49-F238E27FC236}">
                <a16:creationId xmlns:a16="http://schemas.microsoft.com/office/drawing/2014/main" id="{B14B3A61-16BE-43ED-A345-1FC96C127236}"/>
              </a:ext>
            </a:extLst>
          </p:cNvPr>
          <p:cNvCxnSpPr>
            <a:cxnSpLocks/>
          </p:cNvCxnSpPr>
          <p:nvPr/>
        </p:nvCxnSpPr>
        <p:spPr>
          <a:xfrm flipH="1" flipV="1">
            <a:off x="7145137" y="1904037"/>
            <a:ext cx="235048" cy="4069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Connettore diritto 612">
            <a:extLst>
              <a:ext uri="{FF2B5EF4-FFF2-40B4-BE49-F238E27FC236}">
                <a16:creationId xmlns:a16="http://schemas.microsoft.com/office/drawing/2014/main" id="{9349BB61-86F3-499C-B3CC-9A514E865D68}"/>
              </a:ext>
            </a:extLst>
          </p:cNvPr>
          <p:cNvCxnSpPr>
            <a:cxnSpLocks/>
          </p:cNvCxnSpPr>
          <p:nvPr/>
        </p:nvCxnSpPr>
        <p:spPr>
          <a:xfrm flipV="1">
            <a:off x="4974336" y="3358313"/>
            <a:ext cx="3085694" cy="178548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diritto 613">
            <a:extLst>
              <a:ext uri="{FF2B5EF4-FFF2-40B4-BE49-F238E27FC236}">
                <a16:creationId xmlns:a16="http://schemas.microsoft.com/office/drawing/2014/main" id="{1B96B9B1-9F34-4D25-BAD9-C3F8C199397D}"/>
              </a:ext>
            </a:extLst>
          </p:cNvPr>
          <p:cNvCxnSpPr>
            <a:cxnSpLocks/>
          </p:cNvCxnSpPr>
          <p:nvPr/>
        </p:nvCxnSpPr>
        <p:spPr>
          <a:xfrm>
            <a:off x="5047488" y="4719114"/>
            <a:ext cx="82482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Connettore diritto 615">
            <a:extLst>
              <a:ext uri="{FF2B5EF4-FFF2-40B4-BE49-F238E27FC236}">
                <a16:creationId xmlns:a16="http://schemas.microsoft.com/office/drawing/2014/main" id="{F98D4644-14A5-4479-B4A5-38D6DCA20921}"/>
              </a:ext>
            </a:extLst>
          </p:cNvPr>
          <p:cNvCxnSpPr>
            <a:cxnSpLocks/>
          </p:cNvCxnSpPr>
          <p:nvPr/>
        </p:nvCxnSpPr>
        <p:spPr>
          <a:xfrm>
            <a:off x="5700036" y="1321104"/>
            <a:ext cx="0" cy="342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Connettore diritto 618">
            <a:extLst>
              <a:ext uri="{FF2B5EF4-FFF2-40B4-BE49-F238E27FC236}">
                <a16:creationId xmlns:a16="http://schemas.microsoft.com/office/drawing/2014/main" id="{9A8CA8F9-77CE-4499-B57B-5B8EC1153813}"/>
              </a:ext>
            </a:extLst>
          </p:cNvPr>
          <p:cNvCxnSpPr>
            <a:cxnSpLocks/>
          </p:cNvCxnSpPr>
          <p:nvPr/>
        </p:nvCxnSpPr>
        <p:spPr>
          <a:xfrm flipH="1">
            <a:off x="5695506" y="880203"/>
            <a:ext cx="864708" cy="4480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Connettore diritto 628">
            <a:extLst>
              <a:ext uri="{FF2B5EF4-FFF2-40B4-BE49-F238E27FC236}">
                <a16:creationId xmlns:a16="http://schemas.microsoft.com/office/drawing/2014/main" id="{2EF2B5A9-07F4-4488-B0A9-43D2B5650A8D}"/>
              </a:ext>
            </a:extLst>
          </p:cNvPr>
          <p:cNvCxnSpPr>
            <a:cxnSpLocks/>
          </p:cNvCxnSpPr>
          <p:nvPr/>
        </p:nvCxnSpPr>
        <p:spPr>
          <a:xfrm>
            <a:off x="8684604" y="3069995"/>
            <a:ext cx="0" cy="164911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Connettore diritto 631">
            <a:extLst>
              <a:ext uri="{FF2B5EF4-FFF2-40B4-BE49-F238E27FC236}">
                <a16:creationId xmlns:a16="http://schemas.microsoft.com/office/drawing/2014/main" id="{5437B050-2B8F-4BEA-AEAF-25739731A833}"/>
              </a:ext>
            </a:extLst>
          </p:cNvPr>
          <p:cNvCxnSpPr>
            <a:cxnSpLocks/>
          </p:cNvCxnSpPr>
          <p:nvPr/>
        </p:nvCxnSpPr>
        <p:spPr>
          <a:xfrm flipH="1" flipV="1">
            <a:off x="8408076" y="1972116"/>
            <a:ext cx="275715" cy="1099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Connettore diritto 635">
            <a:extLst>
              <a:ext uri="{FF2B5EF4-FFF2-40B4-BE49-F238E27FC236}">
                <a16:creationId xmlns:a16="http://schemas.microsoft.com/office/drawing/2014/main" id="{6CD82A2D-9363-4828-A26E-65296D7B8FC0}"/>
              </a:ext>
            </a:extLst>
          </p:cNvPr>
          <p:cNvCxnSpPr>
            <a:cxnSpLocks/>
          </p:cNvCxnSpPr>
          <p:nvPr/>
        </p:nvCxnSpPr>
        <p:spPr>
          <a:xfrm>
            <a:off x="8127672" y="2746001"/>
            <a:ext cx="0" cy="10000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279D07F5-D43C-4CBB-8F75-60CB7843003C}"/>
              </a:ext>
            </a:extLst>
          </p:cNvPr>
          <p:cNvCxnSpPr/>
          <p:nvPr/>
        </p:nvCxnSpPr>
        <p:spPr>
          <a:xfrm flipV="1">
            <a:off x="8127672" y="1989786"/>
            <a:ext cx="273126" cy="766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BA2414CD-7BEF-4DC1-AC6A-DBC52F93987B}"/>
              </a:ext>
            </a:extLst>
          </p:cNvPr>
          <p:cNvCxnSpPr>
            <a:cxnSpLocks/>
          </p:cNvCxnSpPr>
          <p:nvPr/>
        </p:nvCxnSpPr>
        <p:spPr>
          <a:xfrm flipV="1">
            <a:off x="6807900" y="4231440"/>
            <a:ext cx="1484910" cy="45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AD187359-6EB5-4A25-9308-D00A8A50F9B7}"/>
              </a:ext>
            </a:extLst>
          </p:cNvPr>
          <p:cNvCxnSpPr>
            <a:cxnSpLocks/>
          </p:cNvCxnSpPr>
          <p:nvPr/>
        </p:nvCxnSpPr>
        <p:spPr>
          <a:xfrm>
            <a:off x="7147742" y="3886578"/>
            <a:ext cx="1151833" cy="351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2923662-C656-4DCA-BFCB-64FB5050BD5F}"/>
              </a:ext>
            </a:extLst>
          </p:cNvPr>
          <p:cNvCxnSpPr/>
          <p:nvPr/>
        </p:nvCxnSpPr>
        <p:spPr>
          <a:xfrm>
            <a:off x="2645067" y="3350877"/>
            <a:ext cx="0" cy="3214552"/>
          </a:xfrm>
          <a:prstGeom prst="line">
            <a:avLst/>
          </a:prstGeom>
          <a:ln w="31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5D634760-D55B-477D-A362-47BDF2B0175B}"/>
              </a:ext>
            </a:extLst>
          </p:cNvPr>
          <p:cNvCxnSpPr/>
          <p:nvPr/>
        </p:nvCxnSpPr>
        <p:spPr>
          <a:xfrm>
            <a:off x="10770402" y="3355393"/>
            <a:ext cx="0" cy="3214552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61081988-C02B-4DC2-A314-1B3D1153DB0F}"/>
              </a:ext>
            </a:extLst>
          </p:cNvPr>
          <p:cNvCxnSpPr>
            <a:cxnSpLocks/>
          </p:cNvCxnSpPr>
          <p:nvPr/>
        </p:nvCxnSpPr>
        <p:spPr>
          <a:xfrm>
            <a:off x="8631405" y="5847624"/>
            <a:ext cx="1758096" cy="298436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D732D2A6-5A10-4EAB-82D8-DBC03619D951}"/>
              </a:ext>
            </a:extLst>
          </p:cNvPr>
          <p:cNvCxnSpPr>
            <a:cxnSpLocks/>
          </p:cNvCxnSpPr>
          <p:nvPr/>
        </p:nvCxnSpPr>
        <p:spPr>
          <a:xfrm flipV="1">
            <a:off x="9087766" y="5177621"/>
            <a:ext cx="1292771" cy="221018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00B2266-212E-4F0D-9A2A-A42F4C96714B}"/>
              </a:ext>
            </a:extLst>
          </p:cNvPr>
          <p:cNvCxnSpPr>
            <a:cxnSpLocks/>
          </p:cNvCxnSpPr>
          <p:nvPr/>
        </p:nvCxnSpPr>
        <p:spPr>
          <a:xfrm>
            <a:off x="10389501" y="5181127"/>
            <a:ext cx="0" cy="964723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D4C11D9C-E5CD-40BB-B2B2-CC3E7CED6905}"/>
              </a:ext>
            </a:extLst>
          </p:cNvPr>
          <p:cNvCxnSpPr>
            <a:cxnSpLocks/>
          </p:cNvCxnSpPr>
          <p:nvPr/>
        </p:nvCxnSpPr>
        <p:spPr>
          <a:xfrm>
            <a:off x="6703422" y="3749471"/>
            <a:ext cx="444318" cy="135583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251EC560-AADF-4DA4-8111-43C0F8C2BA15}"/>
              </a:ext>
            </a:extLst>
          </p:cNvPr>
          <p:cNvCxnSpPr>
            <a:cxnSpLocks/>
          </p:cNvCxnSpPr>
          <p:nvPr/>
        </p:nvCxnSpPr>
        <p:spPr>
          <a:xfrm flipV="1">
            <a:off x="6707126" y="4688862"/>
            <a:ext cx="107310" cy="33004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F11361D0-3B74-4CC3-9D0E-E95B68102EC2}"/>
              </a:ext>
            </a:extLst>
          </p:cNvPr>
          <p:cNvCxnSpPr>
            <a:cxnSpLocks/>
          </p:cNvCxnSpPr>
          <p:nvPr/>
        </p:nvCxnSpPr>
        <p:spPr>
          <a:xfrm>
            <a:off x="6706460" y="3746032"/>
            <a:ext cx="0" cy="404101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98505F0-0417-4E93-8526-7AA11DCA5386}"/>
              </a:ext>
            </a:extLst>
          </p:cNvPr>
          <p:cNvCxnSpPr>
            <a:cxnSpLocks/>
          </p:cNvCxnSpPr>
          <p:nvPr/>
        </p:nvCxnSpPr>
        <p:spPr>
          <a:xfrm>
            <a:off x="7147740" y="1881862"/>
            <a:ext cx="0" cy="20031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2B7EFE18-5D03-4A85-A229-2C4BD653BFB5}"/>
              </a:ext>
            </a:extLst>
          </p:cNvPr>
          <p:cNvCxnSpPr>
            <a:cxnSpLocks/>
          </p:cNvCxnSpPr>
          <p:nvPr/>
        </p:nvCxnSpPr>
        <p:spPr>
          <a:xfrm>
            <a:off x="6813996" y="1891193"/>
            <a:ext cx="0" cy="28030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67D83B5E-C5FA-4FD6-BDC1-7C4153940F52}"/>
              </a:ext>
            </a:extLst>
          </p:cNvPr>
          <p:cNvCxnSpPr>
            <a:cxnSpLocks/>
          </p:cNvCxnSpPr>
          <p:nvPr/>
        </p:nvCxnSpPr>
        <p:spPr>
          <a:xfrm>
            <a:off x="9076944" y="1891193"/>
            <a:ext cx="0" cy="35169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8E0C6DA9-26EE-48AF-B734-F2B88A58CBB9}"/>
              </a:ext>
            </a:extLst>
          </p:cNvPr>
          <p:cNvCxnSpPr>
            <a:cxnSpLocks/>
          </p:cNvCxnSpPr>
          <p:nvPr/>
        </p:nvCxnSpPr>
        <p:spPr>
          <a:xfrm flipH="1" flipV="1">
            <a:off x="6810455" y="1904037"/>
            <a:ext cx="20463" cy="8145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BA89316-B6C2-40A1-BF71-D9C07380FB57}"/>
              </a:ext>
            </a:extLst>
          </p:cNvPr>
          <p:cNvSpPr txBox="1"/>
          <p:nvPr/>
        </p:nvSpPr>
        <p:spPr>
          <a:xfrm>
            <a:off x="12000" y="606490"/>
            <a:ext cx="496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Individuazione dei segmenti di sezione visibili, invisibili e virtuali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5273EB0-40E8-4B14-BD71-E60FD91225B4}"/>
              </a:ext>
            </a:extLst>
          </p:cNvPr>
          <p:cNvGrpSpPr/>
          <p:nvPr/>
        </p:nvGrpSpPr>
        <p:grpSpPr>
          <a:xfrm>
            <a:off x="0" y="1558212"/>
            <a:ext cx="3960000" cy="369332"/>
            <a:chOff x="0" y="1558212"/>
            <a:chExt cx="3960000" cy="369332"/>
          </a:xfrm>
        </p:grpSpPr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2E882E08-BF4A-4CBF-9F56-2A93A9887713}"/>
                </a:ext>
              </a:extLst>
            </p:cNvPr>
            <p:cNvSpPr txBox="1"/>
            <p:nvPr/>
          </p:nvSpPr>
          <p:spPr>
            <a:xfrm>
              <a:off x="0" y="1558212"/>
              <a:ext cx="39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Segmenti visibili</a:t>
              </a:r>
            </a:p>
          </p:txBody>
        </p:sp>
        <p:cxnSp>
          <p:nvCxnSpPr>
            <p:cNvPr id="448" name="Connettore diritto 447">
              <a:extLst>
                <a:ext uri="{FF2B5EF4-FFF2-40B4-BE49-F238E27FC236}">
                  <a16:creationId xmlns:a16="http://schemas.microsoft.com/office/drawing/2014/main" id="{065770CE-1053-49FB-A6E1-837F5EFD7F0F}"/>
                </a:ext>
              </a:extLst>
            </p:cNvPr>
            <p:cNvCxnSpPr/>
            <p:nvPr/>
          </p:nvCxnSpPr>
          <p:spPr>
            <a:xfrm>
              <a:off x="2099384" y="1735494"/>
              <a:ext cx="18083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DED80FD7-4B87-4494-956E-72B8B038194A}"/>
              </a:ext>
            </a:extLst>
          </p:cNvPr>
          <p:cNvGrpSpPr/>
          <p:nvPr/>
        </p:nvGrpSpPr>
        <p:grpSpPr>
          <a:xfrm>
            <a:off x="0" y="2046668"/>
            <a:ext cx="3960000" cy="369332"/>
            <a:chOff x="0" y="2046668"/>
            <a:chExt cx="3960000" cy="369332"/>
          </a:xfrm>
        </p:grpSpPr>
        <p:sp>
          <p:nvSpPr>
            <p:cNvPr id="147" name="CasellaDiTesto 146">
              <a:extLst>
                <a:ext uri="{FF2B5EF4-FFF2-40B4-BE49-F238E27FC236}">
                  <a16:creationId xmlns:a16="http://schemas.microsoft.com/office/drawing/2014/main" id="{D9BA2400-C5A2-46CC-8BA9-1B3964FAC961}"/>
                </a:ext>
              </a:extLst>
            </p:cNvPr>
            <p:cNvSpPr txBox="1"/>
            <p:nvPr/>
          </p:nvSpPr>
          <p:spPr>
            <a:xfrm>
              <a:off x="0" y="2046668"/>
              <a:ext cx="39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Segmenti invisibili</a:t>
              </a:r>
            </a:p>
          </p:txBody>
        </p:sp>
        <p:cxnSp>
          <p:nvCxnSpPr>
            <p:cNvPr id="148" name="Connettore diritto 147">
              <a:extLst>
                <a:ext uri="{FF2B5EF4-FFF2-40B4-BE49-F238E27FC236}">
                  <a16:creationId xmlns:a16="http://schemas.microsoft.com/office/drawing/2014/main" id="{64EB12F8-D1EC-4627-99B3-71592877FF3E}"/>
                </a:ext>
              </a:extLst>
            </p:cNvPr>
            <p:cNvCxnSpPr/>
            <p:nvPr/>
          </p:nvCxnSpPr>
          <p:spPr>
            <a:xfrm>
              <a:off x="2118637" y="2250865"/>
              <a:ext cx="1808386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825172C-64B6-4A39-884B-9E599084C39E}"/>
              </a:ext>
            </a:extLst>
          </p:cNvPr>
          <p:cNvGrpSpPr/>
          <p:nvPr/>
        </p:nvGrpSpPr>
        <p:grpSpPr>
          <a:xfrm>
            <a:off x="0" y="2562525"/>
            <a:ext cx="3960000" cy="369332"/>
            <a:chOff x="0" y="2562525"/>
            <a:chExt cx="3960000" cy="369332"/>
          </a:xfrm>
        </p:grpSpPr>
        <p:sp>
          <p:nvSpPr>
            <p:cNvPr id="149" name="CasellaDiTesto 148">
              <a:extLst>
                <a:ext uri="{FF2B5EF4-FFF2-40B4-BE49-F238E27FC236}">
                  <a16:creationId xmlns:a16="http://schemas.microsoft.com/office/drawing/2014/main" id="{A36A8F7E-22C1-4A5E-BE06-87EBED5CB6A8}"/>
                </a:ext>
              </a:extLst>
            </p:cNvPr>
            <p:cNvSpPr txBox="1"/>
            <p:nvPr/>
          </p:nvSpPr>
          <p:spPr>
            <a:xfrm>
              <a:off x="0" y="2562525"/>
              <a:ext cx="39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Segmenti virtuali</a:t>
              </a:r>
            </a:p>
          </p:txBody>
        </p:sp>
        <p:cxnSp>
          <p:nvCxnSpPr>
            <p:cNvPr id="450" name="Connettore diritto 449">
              <a:extLst>
                <a:ext uri="{FF2B5EF4-FFF2-40B4-BE49-F238E27FC236}">
                  <a16:creationId xmlns:a16="http://schemas.microsoft.com/office/drawing/2014/main" id="{7651278C-003D-41AE-AE9D-D9F62FC4C60B}"/>
                </a:ext>
              </a:extLst>
            </p:cNvPr>
            <p:cNvCxnSpPr>
              <a:cxnSpLocks/>
            </p:cNvCxnSpPr>
            <p:nvPr/>
          </p:nvCxnSpPr>
          <p:spPr>
            <a:xfrm>
              <a:off x="2035986" y="2751275"/>
              <a:ext cx="183622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68C07B2B-0F10-4862-ABAF-A27FE8AFCE65}"/>
              </a:ext>
            </a:extLst>
          </p:cNvPr>
          <p:cNvCxnSpPr>
            <a:cxnSpLocks/>
          </p:cNvCxnSpPr>
          <p:nvPr/>
        </p:nvCxnSpPr>
        <p:spPr>
          <a:xfrm flipH="1">
            <a:off x="9076432" y="1411558"/>
            <a:ext cx="151359" cy="5138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44D6C447-CAE3-4C94-B2EB-8EFD187EBC37}"/>
              </a:ext>
            </a:extLst>
          </p:cNvPr>
          <p:cNvCxnSpPr>
            <a:cxnSpLocks/>
          </p:cNvCxnSpPr>
          <p:nvPr/>
        </p:nvCxnSpPr>
        <p:spPr>
          <a:xfrm flipH="1" flipV="1">
            <a:off x="6561147" y="893518"/>
            <a:ext cx="584409" cy="10116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5BB5B5F6-3AA8-4730-9729-DABE3A4A9E96}"/>
              </a:ext>
            </a:extLst>
          </p:cNvPr>
          <p:cNvCxnSpPr>
            <a:cxnSpLocks/>
          </p:cNvCxnSpPr>
          <p:nvPr/>
        </p:nvCxnSpPr>
        <p:spPr>
          <a:xfrm>
            <a:off x="6703422" y="4135489"/>
            <a:ext cx="0" cy="36723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C0117ADA-8C56-4310-894D-F521F15CE0DB}"/>
              </a:ext>
            </a:extLst>
          </p:cNvPr>
          <p:cNvCxnSpPr>
            <a:cxnSpLocks/>
          </p:cNvCxnSpPr>
          <p:nvPr/>
        </p:nvCxnSpPr>
        <p:spPr>
          <a:xfrm>
            <a:off x="6703422" y="4486070"/>
            <a:ext cx="0" cy="233044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F234E76F-BBEF-446E-8D29-944F7FB34C67}"/>
              </a:ext>
            </a:extLst>
          </p:cNvPr>
          <p:cNvCxnSpPr>
            <a:cxnSpLocks/>
          </p:cNvCxnSpPr>
          <p:nvPr/>
        </p:nvCxnSpPr>
        <p:spPr>
          <a:xfrm flipV="1">
            <a:off x="5459036" y="2715322"/>
            <a:ext cx="2200488" cy="65143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6A676C43-513E-47B9-A5F5-E173B0F2008B}"/>
              </a:ext>
            </a:extLst>
          </p:cNvPr>
          <p:cNvCxnSpPr>
            <a:cxnSpLocks/>
          </p:cNvCxnSpPr>
          <p:nvPr/>
        </p:nvCxnSpPr>
        <p:spPr>
          <a:xfrm>
            <a:off x="8059809" y="457724"/>
            <a:ext cx="0" cy="289754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04D193CB-FCAC-4B13-9631-9FFE13A81B58}"/>
              </a:ext>
            </a:extLst>
          </p:cNvPr>
          <p:cNvCxnSpPr/>
          <p:nvPr/>
        </p:nvCxnSpPr>
        <p:spPr>
          <a:xfrm>
            <a:off x="7907666" y="484575"/>
            <a:ext cx="0" cy="287875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B30AFC02-CE26-4879-AB1D-793921DAC671}"/>
              </a:ext>
            </a:extLst>
          </p:cNvPr>
          <p:cNvSpPr txBox="1"/>
          <p:nvPr/>
        </p:nvSpPr>
        <p:spPr>
          <a:xfrm>
            <a:off x="11760510" y="31174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123" name="Pulsante di azione: vuoto 12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2F1919-235C-4E37-BECC-A8ED84C536C6}"/>
              </a:ext>
            </a:extLst>
          </p:cNvPr>
          <p:cNvSpPr/>
          <p:nvPr/>
        </p:nvSpPr>
        <p:spPr>
          <a:xfrm>
            <a:off x="10812000" y="29545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29662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E29A9F-46DB-4082-8C8C-310EDF3E27A1}"/>
              </a:ext>
            </a:extLst>
          </p:cNvPr>
          <p:cNvCxnSpPr>
            <a:cxnSpLocks/>
          </p:cNvCxnSpPr>
          <p:nvPr/>
        </p:nvCxnSpPr>
        <p:spPr>
          <a:xfrm>
            <a:off x="4394954" y="3358313"/>
            <a:ext cx="75151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1A082F5-747F-46A1-83BB-C8EBDD392154}"/>
              </a:ext>
            </a:extLst>
          </p:cNvPr>
          <p:cNvSpPr>
            <a:spLocks noChangeAspect="1"/>
          </p:cNvSpPr>
          <p:nvPr/>
        </p:nvSpPr>
        <p:spPr>
          <a:xfrm rot="-1800000">
            <a:off x="7052842" y="3667747"/>
            <a:ext cx="1605970" cy="2437079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3BE1C0D-4C28-4D16-97A9-A96DC9BF64BA}"/>
              </a:ext>
            </a:extLst>
          </p:cNvPr>
          <p:cNvCxnSpPr>
            <a:cxnSpLocks/>
          </p:cNvCxnSpPr>
          <p:nvPr/>
        </p:nvCxnSpPr>
        <p:spPr>
          <a:xfrm flipV="1">
            <a:off x="5470843" y="1891193"/>
            <a:ext cx="4972761" cy="14721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A5F7AC5-F1AD-4D90-BF94-5A7AF16D8CD3}"/>
              </a:ext>
            </a:extLst>
          </p:cNvPr>
          <p:cNvCxnSpPr>
            <a:cxnSpLocks/>
          </p:cNvCxnSpPr>
          <p:nvPr/>
        </p:nvCxnSpPr>
        <p:spPr>
          <a:xfrm>
            <a:off x="5470843" y="3363333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B5AA9DE-4636-451E-9CA8-60C2A1DE9774}"/>
              </a:ext>
            </a:extLst>
          </p:cNvPr>
          <p:cNvCxnSpPr>
            <a:cxnSpLocks/>
          </p:cNvCxnSpPr>
          <p:nvPr/>
        </p:nvCxnSpPr>
        <p:spPr>
          <a:xfrm>
            <a:off x="5241826" y="2586382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590FF8B-D2FB-4989-A558-A5707C2A287E}"/>
              </a:ext>
            </a:extLst>
          </p:cNvPr>
          <p:cNvCxnSpPr>
            <a:cxnSpLocks/>
          </p:cNvCxnSpPr>
          <p:nvPr/>
        </p:nvCxnSpPr>
        <p:spPr>
          <a:xfrm flipV="1">
            <a:off x="5241826" y="1103875"/>
            <a:ext cx="5005437" cy="148487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2165E87-AFFD-46A9-ADD8-1E22DFE36A2F}"/>
              </a:ext>
            </a:extLst>
          </p:cNvPr>
          <p:cNvCxnSpPr>
            <a:cxnSpLocks/>
          </p:cNvCxnSpPr>
          <p:nvPr/>
        </p:nvCxnSpPr>
        <p:spPr>
          <a:xfrm>
            <a:off x="10214587" y="1114243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443E1D-46C9-4E18-8B25-B65283D68C3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497714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63E4EA-5D2B-4420-9441-0669BA558157}"/>
              </a:ext>
            </a:extLst>
          </p:cNvPr>
          <p:cNvCxnSpPr>
            <a:cxnSpLocks/>
          </p:cNvCxnSpPr>
          <p:nvPr/>
        </p:nvCxnSpPr>
        <p:spPr>
          <a:xfrm>
            <a:off x="10212313" y="1114242"/>
            <a:ext cx="0" cy="4548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3E905DC-0EA6-40D2-9C85-3F3FB6423678}"/>
              </a:ext>
            </a:extLst>
          </p:cNvPr>
          <p:cNvCxnSpPr>
            <a:cxnSpLocks/>
          </p:cNvCxnSpPr>
          <p:nvPr/>
        </p:nvCxnSpPr>
        <p:spPr>
          <a:xfrm>
            <a:off x="5238978" y="2586382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9D14405-9497-4DD9-B5A6-2A25CE0DC682}"/>
              </a:ext>
            </a:extLst>
          </p:cNvPr>
          <p:cNvCxnSpPr>
            <a:cxnSpLocks/>
          </p:cNvCxnSpPr>
          <p:nvPr/>
        </p:nvCxnSpPr>
        <p:spPr>
          <a:xfrm>
            <a:off x="9179761" y="3334268"/>
            <a:ext cx="0" cy="41374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3583764-864B-4036-8BCA-1E259CA1B59B}"/>
              </a:ext>
            </a:extLst>
          </p:cNvPr>
          <p:cNvCxnSpPr>
            <a:cxnSpLocks/>
          </p:cNvCxnSpPr>
          <p:nvPr/>
        </p:nvCxnSpPr>
        <p:spPr>
          <a:xfrm>
            <a:off x="10443605" y="5176879"/>
            <a:ext cx="0" cy="9710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412DC5-237D-4E21-957A-4A6C602417F8}"/>
              </a:ext>
            </a:extLst>
          </p:cNvPr>
          <p:cNvCxnSpPr>
            <a:cxnSpLocks/>
          </p:cNvCxnSpPr>
          <p:nvPr/>
        </p:nvCxnSpPr>
        <p:spPr>
          <a:xfrm>
            <a:off x="5470843" y="6147977"/>
            <a:ext cx="49727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857F636-D9F5-41F8-96AA-9009A4FFCADD}"/>
              </a:ext>
            </a:extLst>
          </p:cNvPr>
          <p:cNvCxnSpPr>
            <a:cxnSpLocks/>
          </p:cNvCxnSpPr>
          <p:nvPr/>
        </p:nvCxnSpPr>
        <p:spPr>
          <a:xfrm>
            <a:off x="5470843" y="5176879"/>
            <a:ext cx="49727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C0188EE-BAD0-450C-95EB-91AF2BBFD2AD}"/>
              </a:ext>
            </a:extLst>
          </p:cNvPr>
          <p:cNvCxnSpPr>
            <a:cxnSpLocks/>
          </p:cNvCxnSpPr>
          <p:nvPr/>
        </p:nvCxnSpPr>
        <p:spPr>
          <a:xfrm flipH="1">
            <a:off x="5235168" y="5176879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3143C54-D6A3-4E45-8006-C620DE248E7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D60F602-0E07-403E-AE56-76A003B005DC}"/>
              </a:ext>
            </a:extLst>
          </p:cNvPr>
          <p:cNvCxnSpPr>
            <a:cxnSpLocks/>
          </p:cNvCxnSpPr>
          <p:nvPr/>
        </p:nvCxnSpPr>
        <p:spPr>
          <a:xfrm flipH="1">
            <a:off x="10210462" y="5174752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590AD69C-8A81-4AA3-B278-CB3402982CCF}"/>
              </a:ext>
            </a:extLst>
          </p:cNvPr>
          <p:cNvCxnSpPr>
            <a:cxnSpLocks/>
          </p:cNvCxnSpPr>
          <p:nvPr/>
        </p:nvCxnSpPr>
        <p:spPr>
          <a:xfrm>
            <a:off x="10210462" y="5660301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F5327B5-08C4-4BF5-9C5D-497AFF1A45D0}"/>
              </a:ext>
            </a:extLst>
          </p:cNvPr>
          <p:cNvCxnSpPr>
            <a:cxnSpLocks/>
          </p:cNvCxnSpPr>
          <p:nvPr/>
        </p:nvCxnSpPr>
        <p:spPr>
          <a:xfrm flipV="1">
            <a:off x="5850444" y="704610"/>
            <a:ext cx="411371" cy="70694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0D1FBEC7-1047-4A06-A434-1002DAA1B1B1}"/>
              </a:ext>
            </a:extLst>
          </p:cNvPr>
          <p:cNvCxnSpPr>
            <a:cxnSpLocks/>
          </p:cNvCxnSpPr>
          <p:nvPr/>
        </p:nvCxnSpPr>
        <p:spPr>
          <a:xfrm>
            <a:off x="6270687" y="723044"/>
            <a:ext cx="3327434" cy="194676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DA12F5B-4E2E-47C3-B91E-6300F62FDFCC}"/>
              </a:ext>
            </a:extLst>
          </p:cNvPr>
          <p:cNvCxnSpPr>
            <a:cxnSpLocks/>
          </p:cNvCxnSpPr>
          <p:nvPr/>
        </p:nvCxnSpPr>
        <p:spPr>
          <a:xfrm flipV="1">
            <a:off x="9181612" y="2650304"/>
            <a:ext cx="416509" cy="71577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6605B88B-F463-4010-8678-4566A9BE5CF3}"/>
              </a:ext>
            </a:extLst>
          </p:cNvPr>
          <p:cNvCxnSpPr>
            <a:cxnSpLocks/>
          </p:cNvCxnSpPr>
          <p:nvPr/>
        </p:nvCxnSpPr>
        <p:spPr>
          <a:xfrm>
            <a:off x="6258060" y="4233565"/>
            <a:ext cx="333164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1A93C577-2333-4CE4-916C-ABFB86BFC45B}"/>
              </a:ext>
            </a:extLst>
          </p:cNvPr>
          <p:cNvCxnSpPr>
            <a:cxnSpLocks/>
          </p:cNvCxnSpPr>
          <p:nvPr/>
        </p:nvCxnSpPr>
        <p:spPr>
          <a:xfrm>
            <a:off x="5847770" y="4719114"/>
            <a:ext cx="332780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13D886E8-C4F3-4919-80DD-8CB7FE7F11B1}"/>
              </a:ext>
            </a:extLst>
          </p:cNvPr>
          <p:cNvCxnSpPr>
            <a:cxnSpLocks/>
          </p:cNvCxnSpPr>
          <p:nvPr/>
        </p:nvCxnSpPr>
        <p:spPr>
          <a:xfrm>
            <a:off x="5847770" y="3748016"/>
            <a:ext cx="293233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248FE85A-A718-423B-A33C-C2EA66780D48}"/>
              </a:ext>
            </a:extLst>
          </p:cNvPr>
          <p:cNvCxnSpPr>
            <a:cxnSpLocks/>
          </p:cNvCxnSpPr>
          <p:nvPr/>
        </p:nvCxnSpPr>
        <p:spPr>
          <a:xfrm>
            <a:off x="9591625" y="2653229"/>
            <a:ext cx="0" cy="158033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FEA189B1-92CF-44DD-93D1-5BBF29319438}"/>
              </a:ext>
            </a:extLst>
          </p:cNvPr>
          <p:cNvCxnSpPr>
            <a:cxnSpLocks/>
          </p:cNvCxnSpPr>
          <p:nvPr/>
        </p:nvCxnSpPr>
        <p:spPr>
          <a:xfrm>
            <a:off x="6260227" y="695276"/>
            <a:ext cx="0" cy="353829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CA240B-13F4-48C4-BDD5-6471D635AAC0}"/>
              </a:ext>
            </a:extLst>
          </p:cNvPr>
          <p:cNvCxnSpPr>
            <a:cxnSpLocks/>
          </p:cNvCxnSpPr>
          <p:nvPr/>
        </p:nvCxnSpPr>
        <p:spPr>
          <a:xfrm>
            <a:off x="5852104" y="1407317"/>
            <a:ext cx="0" cy="3311797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3EED130-132B-4175-BCA9-EB8757BCCA55}"/>
              </a:ext>
            </a:extLst>
          </p:cNvPr>
          <p:cNvCxnSpPr>
            <a:cxnSpLocks/>
          </p:cNvCxnSpPr>
          <p:nvPr/>
        </p:nvCxnSpPr>
        <p:spPr>
          <a:xfrm>
            <a:off x="5853730" y="3748016"/>
            <a:ext cx="404629" cy="4834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68714DD1-8070-49A4-AF25-DB26F5890525}"/>
              </a:ext>
            </a:extLst>
          </p:cNvPr>
          <p:cNvCxnSpPr>
            <a:cxnSpLocks/>
          </p:cNvCxnSpPr>
          <p:nvPr/>
        </p:nvCxnSpPr>
        <p:spPr>
          <a:xfrm flipH="1">
            <a:off x="5847770" y="4231439"/>
            <a:ext cx="415686" cy="4913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32C548BC-33F5-419A-A9E6-4EB94EC22767}"/>
              </a:ext>
            </a:extLst>
          </p:cNvPr>
          <p:cNvCxnSpPr>
            <a:cxnSpLocks/>
          </p:cNvCxnSpPr>
          <p:nvPr/>
        </p:nvCxnSpPr>
        <p:spPr>
          <a:xfrm>
            <a:off x="9181612" y="3750182"/>
            <a:ext cx="408097" cy="4812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03501707-D1BA-4C19-A6EB-A7064BAE4355}"/>
              </a:ext>
            </a:extLst>
          </p:cNvPr>
          <p:cNvCxnSpPr>
            <a:cxnSpLocks/>
          </p:cNvCxnSpPr>
          <p:nvPr/>
        </p:nvCxnSpPr>
        <p:spPr>
          <a:xfrm flipH="1">
            <a:off x="9175577" y="4235692"/>
            <a:ext cx="416568" cy="4846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9349CA01-5BA2-4B00-8C76-CCE0FBB68FD8}"/>
              </a:ext>
            </a:extLst>
          </p:cNvPr>
          <p:cNvCxnSpPr>
            <a:cxnSpLocks/>
          </p:cNvCxnSpPr>
          <p:nvPr/>
        </p:nvCxnSpPr>
        <p:spPr>
          <a:xfrm>
            <a:off x="8651151" y="5974193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diritto 395">
            <a:extLst>
              <a:ext uri="{FF2B5EF4-FFF2-40B4-BE49-F238E27FC236}">
                <a16:creationId xmlns:a16="http://schemas.microsoft.com/office/drawing/2014/main" id="{FE124E9B-E2DF-4651-B961-E8890A48582B}"/>
              </a:ext>
            </a:extLst>
          </p:cNvPr>
          <p:cNvCxnSpPr/>
          <p:nvPr/>
        </p:nvCxnSpPr>
        <p:spPr>
          <a:xfrm flipH="1">
            <a:off x="8655777" y="3748016"/>
            <a:ext cx="52583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diritto 386">
            <a:extLst>
              <a:ext uri="{FF2B5EF4-FFF2-40B4-BE49-F238E27FC236}">
                <a16:creationId xmlns:a16="http://schemas.microsoft.com/office/drawing/2014/main" id="{D0BE6284-08BA-48D6-9D8C-CDB38AFE35E8}"/>
              </a:ext>
            </a:extLst>
          </p:cNvPr>
          <p:cNvCxnSpPr>
            <a:cxnSpLocks/>
          </p:cNvCxnSpPr>
          <p:nvPr/>
        </p:nvCxnSpPr>
        <p:spPr>
          <a:xfrm>
            <a:off x="5854115" y="1406462"/>
            <a:ext cx="3327298" cy="19626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sellaDiTesto 369">
            <a:extLst>
              <a:ext uri="{FF2B5EF4-FFF2-40B4-BE49-F238E27FC236}">
                <a16:creationId xmlns:a16="http://schemas.microsoft.com/office/drawing/2014/main" id="{06505796-CCEB-4E12-ABC8-3AB6974B4AA1}"/>
              </a:ext>
            </a:extLst>
          </p:cNvPr>
          <p:cNvSpPr txBox="1"/>
          <p:nvPr/>
        </p:nvSpPr>
        <p:spPr>
          <a:xfrm>
            <a:off x="12000" y="17995"/>
            <a:ext cx="12168000" cy="36933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(3)</a:t>
            </a:r>
          </a:p>
        </p:txBody>
      </p:sp>
      <p:cxnSp>
        <p:nvCxnSpPr>
          <p:cNvPr id="371" name="Connettore diritto 370">
            <a:extLst>
              <a:ext uri="{FF2B5EF4-FFF2-40B4-BE49-F238E27FC236}">
                <a16:creationId xmlns:a16="http://schemas.microsoft.com/office/drawing/2014/main" id="{2429377D-BA28-46C3-ABC6-E5DB333FD7D0}"/>
              </a:ext>
            </a:extLst>
          </p:cNvPr>
          <p:cNvCxnSpPr>
            <a:cxnSpLocks/>
          </p:cNvCxnSpPr>
          <p:nvPr/>
        </p:nvCxnSpPr>
        <p:spPr>
          <a:xfrm>
            <a:off x="10442006" y="1881862"/>
            <a:ext cx="0" cy="428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4DB0689B-ED93-4CF9-BD5C-917EAE2D0D1A}"/>
              </a:ext>
            </a:extLst>
          </p:cNvPr>
          <p:cNvCxnSpPr>
            <a:cxnSpLocks/>
          </p:cNvCxnSpPr>
          <p:nvPr/>
        </p:nvCxnSpPr>
        <p:spPr>
          <a:xfrm>
            <a:off x="6551151" y="1908551"/>
            <a:ext cx="2605298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ttore diritto 462">
            <a:extLst>
              <a:ext uri="{FF2B5EF4-FFF2-40B4-BE49-F238E27FC236}">
                <a16:creationId xmlns:a16="http://schemas.microsoft.com/office/drawing/2014/main" id="{E699CE50-38F4-4825-9AB1-86A800A11985}"/>
              </a:ext>
            </a:extLst>
          </p:cNvPr>
          <p:cNvCxnSpPr>
            <a:cxnSpLocks/>
          </p:cNvCxnSpPr>
          <p:nvPr/>
        </p:nvCxnSpPr>
        <p:spPr>
          <a:xfrm>
            <a:off x="6548430" y="1908551"/>
            <a:ext cx="0" cy="232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6F26EEA4-64DE-47AD-925B-DFF65C70A70A}"/>
              </a:ext>
            </a:extLst>
          </p:cNvPr>
          <p:cNvCxnSpPr>
            <a:cxnSpLocks/>
          </p:cNvCxnSpPr>
          <p:nvPr/>
        </p:nvCxnSpPr>
        <p:spPr>
          <a:xfrm>
            <a:off x="7768464" y="1908551"/>
            <a:ext cx="0" cy="443451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ttore diritto 380">
            <a:extLst>
              <a:ext uri="{FF2B5EF4-FFF2-40B4-BE49-F238E27FC236}">
                <a16:creationId xmlns:a16="http://schemas.microsoft.com/office/drawing/2014/main" id="{A093B306-C17A-4A6F-91AE-0D7AE4AC3F5B}"/>
              </a:ext>
            </a:extLst>
          </p:cNvPr>
          <p:cNvCxnSpPr>
            <a:cxnSpLocks/>
          </p:cNvCxnSpPr>
          <p:nvPr/>
        </p:nvCxnSpPr>
        <p:spPr>
          <a:xfrm>
            <a:off x="9161175" y="1648496"/>
            <a:ext cx="0" cy="389014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ttore diritto 381">
            <a:extLst>
              <a:ext uri="{FF2B5EF4-FFF2-40B4-BE49-F238E27FC236}">
                <a16:creationId xmlns:a16="http://schemas.microsoft.com/office/drawing/2014/main" id="{75E91C9F-A353-4628-8557-EF2611E0C433}"/>
              </a:ext>
            </a:extLst>
          </p:cNvPr>
          <p:cNvCxnSpPr>
            <a:cxnSpLocks/>
          </p:cNvCxnSpPr>
          <p:nvPr/>
        </p:nvCxnSpPr>
        <p:spPr>
          <a:xfrm>
            <a:off x="7942634" y="1909585"/>
            <a:ext cx="0" cy="152044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ttore diritto 382">
            <a:extLst>
              <a:ext uri="{FF2B5EF4-FFF2-40B4-BE49-F238E27FC236}">
                <a16:creationId xmlns:a16="http://schemas.microsoft.com/office/drawing/2014/main" id="{9333AF03-F96A-4498-BD10-4AFF0068BCE6}"/>
              </a:ext>
            </a:extLst>
          </p:cNvPr>
          <p:cNvCxnSpPr>
            <a:cxnSpLocks/>
          </p:cNvCxnSpPr>
          <p:nvPr/>
        </p:nvCxnSpPr>
        <p:spPr>
          <a:xfrm>
            <a:off x="5473206" y="5174752"/>
            <a:ext cx="0" cy="97200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diritto 383">
            <a:extLst>
              <a:ext uri="{FF2B5EF4-FFF2-40B4-BE49-F238E27FC236}">
                <a16:creationId xmlns:a16="http://schemas.microsoft.com/office/drawing/2014/main" id="{F383A4F0-1386-4E9A-988B-B739EBD5B2C9}"/>
              </a:ext>
            </a:extLst>
          </p:cNvPr>
          <p:cNvCxnSpPr>
            <a:cxnSpLocks/>
          </p:cNvCxnSpPr>
          <p:nvPr/>
        </p:nvCxnSpPr>
        <p:spPr>
          <a:xfrm>
            <a:off x="9176438" y="3748016"/>
            <a:ext cx="0" cy="97200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onnettore diritto 473">
            <a:extLst>
              <a:ext uri="{FF2B5EF4-FFF2-40B4-BE49-F238E27FC236}">
                <a16:creationId xmlns:a16="http://schemas.microsoft.com/office/drawing/2014/main" id="{D762DC1D-88CB-4CA4-B6E2-C55738333E4F}"/>
              </a:ext>
            </a:extLst>
          </p:cNvPr>
          <p:cNvCxnSpPr>
            <a:cxnSpLocks/>
          </p:cNvCxnSpPr>
          <p:nvPr/>
        </p:nvCxnSpPr>
        <p:spPr>
          <a:xfrm>
            <a:off x="7659771" y="2716306"/>
            <a:ext cx="0" cy="34295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nettore diritto 384">
            <a:extLst>
              <a:ext uri="{FF2B5EF4-FFF2-40B4-BE49-F238E27FC236}">
                <a16:creationId xmlns:a16="http://schemas.microsoft.com/office/drawing/2014/main" id="{FF4524B5-46CE-4264-AC52-E21BFDDE42D6}"/>
              </a:ext>
            </a:extLst>
          </p:cNvPr>
          <p:cNvCxnSpPr>
            <a:cxnSpLocks/>
          </p:cNvCxnSpPr>
          <p:nvPr/>
        </p:nvCxnSpPr>
        <p:spPr>
          <a:xfrm>
            <a:off x="8101840" y="2586382"/>
            <a:ext cx="0" cy="35794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nettore diritto 385">
            <a:extLst>
              <a:ext uri="{FF2B5EF4-FFF2-40B4-BE49-F238E27FC236}">
                <a16:creationId xmlns:a16="http://schemas.microsoft.com/office/drawing/2014/main" id="{49D5E882-A9E0-4927-BE25-2B637DE78D0A}"/>
              </a:ext>
            </a:extLst>
          </p:cNvPr>
          <p:cNvCxnSpPr>
            <a:cxnSpLocks/>
          </p:cNvCxnSpPr>
          <p:nvPr/>
        </p:nvCxnSpPr>
        <p:spPr>
          <a:xfrm>
            <a:off x="8626509" y="1908551"/>
            <a:ext cx="0" cy="39361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ttore diritto 388">
            <a:extLst>
              <a:ext uri="{FF2B5EF4-FFF2-40B4-BE49-F238E27FC236}">
                <a16:creationId xmlns:a16="http://schemas.microsoft.com/office/drawing/2014/main" id="{5BA36BE9-A362-480F-B704-596CA05C0D5F}"/>
              </a:ext>
            </a:extLst>
          </p:cNvPr>
          <p:cNvCxnSpPr>
            <a:cxnSpLocks/>
          </p:cNvCxnSpPr>
          <p:nvPr/>
        </p:nvCxnSpPr>
        <p:spPr>
          <a:xfrm>
            <a:off x="10389711" y="1908551"/>
            <a:ext cx="0" cy="32662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nettore diritto 389">
            <a:extLst>
              <a:ext uri="{FF2B5EF4-FFF2-40B4-BE49-F238E27FC236}">
                <a16:creationId xmlns:a16="http://schemas.microsoft.com/office/drawing/2014/main" id="{B491BD70-950D-4CBF-8C29-731F1BEFC129}"/>
              </a:ext>
            </a:extLst>
          </p:cNvPr>
          <p:cNvCxnSpPr>
            <a:cxnSpLocks/>
          </p:cNvCxnSpPr>
          <p:nvPr/>
        </p:nvCxnSpPr>
        <p:spPr>
          <a:xfrm>
            <a:off x="7533447" y="1891193"/>
            <a:ext cx="0" cy="37733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nettore diritto 504">
            <a:extLst>
              <a:ext uri="{FF2B5EF4-FFF2-40B4-BE49-F238E27FC236}">
                <a16:creationId xmlns:a16="http://schemas.microsoft.com/office/drawing/2014/main" id="{D8B19626-0228-47F2-AB3B-60E946BBCFB2}"/>
              </a:ext>
            </a:extLst>
          </p:cNvPr>
          <p:cNvCxnSpPr>
            <a:cxnSpLocks/>
          </p:cNvCxnSpPr>
          <p:nvPr/>
        </p:nvCxnSpPr>
        <p:spPr>
          <a:xfrm>
            <a:off x="7907666" y="3366822"/>
            <a:ext cx="1932778" cy="33521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ttore diritto 406">
            <a:extLst>
              <a:ext uri="{FF2B5EF4-FFF2-40B4-BE49-F238E27FC236}">
                <a16:creationId xmlns:a16="http://schemas.microsoft.com/office/drawing/2014/main" id="{C99D35CD-2F9D-4C82-AF72-3E668A9CCCC4}"/>
              </a:ext>
            </a:extLst>
          </p:cNvPr>
          <p:cNvCxnSpPr>
            <a:cxnSpLocks/>
          </p:cNvCxnSpPr>
          <p:nvPr/>
        </p:nvCxnSpPr>
        <p:spPr>
          <a:xfrm>
            <a:off x="8918694" y="1908551"/>
            <a:ext cx="2605298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21FEE047-4461-401E-9296-CB7ECAD6A7C9}"/>
              </a:ext>
            </a:extLst>
          </p:cNvPr>
          <p:cNvCxnSpPr>
            <a:cxnSpLocks/>
          </p:cNvCxnSpPr>
          <p:nvPr/>
        </p:nvCxnSpPr>
        <p:spPr>
          <a:xfrm flipV="1">
            <a:off x="7524773" y="5398226"/>
            <a:ext cx="1557804" cy="2663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0141E-DFA8-4168-AD83-1E815F38186C}"/>
              </a:ext>
            </a:extLst>
          </p:cNvPr>
          <p:cNvCxnSpPr>
            <a:cxnSpLocks/>
          </p:cNvCxnSpPr>
          <p:nvPr/>
        </p:nvCxnSpPr>
        <p:spPr>
          <a:xfrm>
            <a:off x="7529316" y="5660300"/>
            <a:ext cx="1094647" cy="1858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2935E45-B7D2-4F9D-8D38-97035D6D14FF}"/>
              </a:ext>
            </a:extLst>
          </p:cNvPr>
          <p:cNvCxnSpPr>
            <a:cxnSpLocks/>
          </p:cNvCxnSpPr>
          <p:nvPr/>
        </p:nvCxnSpPr>
        <p:spPr>
          <a:xfrm flipV="1">
            <a:off x="8101433" y="1915823"/>
            <a:ext cx="522530" cy="670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ttore diritto 532">
            <a:extLst>
              <a:ext uri="{FF2B5EF4-FFF2-40B4-BE49-F238E27FC236}">
                <a16:creationId xmlns:a16="http://schemas.microsoft.com/office/drawing/2014/main" id="{71822E83-0EB5-4A07-A068-D06CFDA13263}"/>
              </a:ext>
            </a:extLst>
          </p:cNvPr>
          <p:cNvCxnSpPr>
            <a:cxnSpLocks/>
          </p:cNvCxnSpPr>
          <p:nvPr/>
        </p:nvCxnSpPr>
        <p:spPr>
          <a:xfrm>
            <a:off x="7380185" y="1943100"/>
            <a:ext cx="0" cy="37172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Connettore diritto 538">
            <a:extLst>
              <a:ext uri="{FF2B5EF4-FFF2-40B4-BE49-F238E27FC236}">
                <a16:creationId xmlns:a16="http://schemas.microsoft.com/office/drawing/2014/main" id="{9551DB7D-3134-4698-93F5-533F771646AE}"/>
              </a:ext>
            </a:extLst>
          </p:cNvPr>
          <p:cNvCxnSpPr>
            <a:cxnSpLocks/>
          </p:cNvCxnSpPr>
          <p:nvPr/>
        </p:nvCxnSpPr>
        <p:spPr>
          <a:xfrm flipH="1" flipV="1">
            <a:off x="7380189" y="1943103"/>
            <a:ext cx="283153" cy="776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nettore diritto 541">
            <a:extLst>
              <a:ext uri="{FF2B5EF4-FFF2-40B4-BE49-F238E27FC236}">
                <a16:creationId xmlns:a16="http://schemas.microsoft.com/office/drawing/2014/main" id="{6DD3DF02-1893-4C89-8A1F-3115D7E692D8}"/>
              </a:ext>
            </a:extLst>
          </p:cNvPr>
          <p:cNvCxnSpPr>
            <a:cxnSpLocks/>
          </p:cNvCxnSpPr>
          <p:nvPr/>
        </p:nvCxnSpPr>
        <p:spPr>
          <a:xfrm>
            <a:off x="7096357" y="2881909"/>
            <a:ext cx="0" cy="22928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Connettore diritto 544">
            <a:extLst>
              <a:ext uri="{FF2B5EF4-FFF2-40B4-BE49-F238E27FC236}">
                <a16:creationId xmlns:a16="http://schemas.microsoft.com/office/drawing/2014/main" id="{34925D86-C272-42C9-9E33-6DCFE34E53AC}"/>
              </a:ext>
            </a:extLst>
          </p:cNvPr>
          <p:cNvCxnSpPr>
            <a:cxnSpLocks/>
          </p:cNvCxnSpPr>
          <p:nvPr/>
        </p:nvCxnSpPr>
        <p:spPr>
          <a:xfrm flipH="1">
            <a:off x="7095435" y="1943100"/>
            <a:ext cx="284750" cy="9433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nettore diritto 551">
            <a:extLst>
              <a:ext uri="{FF2B5EF4-FFF2-40B4-BE49-F238E27FC236}">
                <a16:creationId xmlns:a16="http://schemas.microsoft.com/office/drawing/2014/main" id="{DA4B16F1-5F66-4974-B140-DCF070F867FA}"/>
              </a:ext>
            </a:extLst>
          </p:cNvPr>
          <p:cNvCxnSpPr>
            <a:cxnSpLocks/>
          </p:cNvCxnSpPr>
          <p:nvPr/>
        </p:nvCxnSpPr>
        <p:spPr>
          <a:xfrm flipV="1">
            <a:off x="7559191" y="4257610"/>
            <a:ext cx="3812815" cy="220622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nettore diritto 557">
            <a:extLst>
              <a:ext uri="{FF2B5EF4-FFF2-40B4-BE49-F238E27FC236}">
                <a16:creationId xmlns:a16="http://schemas.microsoft.com/office/drawing/2014/main" id="{445732E4-9A71-40F1-A272-D5C194CB1F1D}"/>
              </a:ext>
            </a:extLst>
          </p:cNvPr>
          <p:cNvCxnSpPr>
            <a:cxnSpLocks/>
          </p:cNvCxnSpPr>
          <p:nvPr/>
        </p:nvCxnSpPr>
        <p:spPr>
          <a:xfrm>
            <a:off x="9782807" y="2084471"/>
            <a:ext cx="0" cy="309665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ttore diritto 559">
            <a:extLst>
              <a:ext uri="{FF2B5EF4-FFF2-40B4-BE49-F238E27FC236}">
                <a16:creationId xmlns:a16="http://schemas.microsoft.com/office/drawing/2014/main" id="{FBF27611-9C6E-4065-8A81-06B61528BF0C}"/>
              </a:ext>
            </a:extLst>
          </p:cNvPr>
          <p:cNvCxnSpPr>
            <a:cxnSpLocks/>
          </p:cNvCxnSpPr>
          <p:nvPr/>
        </p:nvCxnSpPr>
        <p:spPr>
          <a:xfrm>
            <a:off x="8944074" y="1485337"/>
            <a:ext cx="0" cy="41779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Connettore diritto 565">
            <a:extLst>
              <a:ext uri="{FF2B5EF4-FFF2-40B4-BE49-F238E27FC236}">
                <a16:creationId xmlns:a16="http://schemas.microsoft.com/office/drawing/2014/main" id="{5FB8D3B8-18E9-4AA0-8505-9342A1DD9FCC}"/>
              </a:ext>
            </a:extLst>
          </p:cNvPr>
          <p:cNvCxnSpPr>
            <a:cxnSpLocks/>
          </p:cNvCxnSpPr>
          <p:nvPr/>
        </p:nvCxnSpPr>
        <p:spPr>
          <a:xfrm>
            <a:off x="8939943" y="1483669"/>
            <a:ext cx="842864" cy="6008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Connettore diritto 569">
            <a:extLst>
              <a:ext uri="{FF2B5EF4-FFF2-40B4-BE49-F238E27FC236}">
                <a16:creationId xmlns:a16="http://schemas.microsoft.com/office/drawing/2014/main" id="{A02F130D-2DC5-449E-9ED8-22689E3524A6}"/>
              </a:ext>
            </a:extLst>
          </p:cNvPr>
          <p:cNvCxnSpPr>
            <a:cxnSpLocks/>
          </p:cNvCxnSpPr>
          <p:nvPr/>
        </p:nvCxnSpPr>
        <p:spPr>
          <a:xfrm flipV="1">
            <a:off x="8624403" y="1489570"/>
            <a:ext cx="320485" cy="4240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ttore diritto 571">
            <a:extLst>
              <a:ext uri="{FF2B5EF4-FFF2-40B4-BE49-F238E27FC236}">
                <a16:creationId xmlns:a16="http://schemas.microsoft.com/office/drawing/2014/main" id="{23142C50-F963-451E-89A2-FF8485B28E8B}"/>
              </a:ext>
            </a:extLst>
          </p:cNvPr>
          <p:cNvCxnSpPr>
            <a:cxnSpLocks/>
          </p:cNvCxnSpPr>
          <p:nvPr/>
        </p:nvCxnSpPr>
        <p:spPr>
          <a:xfrm>
            <a:off x="6831019" y="1989786"/>
            <a:ext cx="0" cy="27309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F799589F-78F2-40E0-9C6C-F932A7E7D58D}"/>
              </a:ext>
            </a:extLst>
          </p:cNvPr>
          <p:cNvCxnSpPr>
            <a:cxnSpLocks/>
          </p:cNvCxnSpPr>
          <p:nvPr/>
        </p:nvCxnSpPr>
        <p:spPr>
          <a:xfrm>
            <a:off x="6548430" y="875763"/>
            <a:ext cx="0" cy="10327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C4E05B6-5B43-487B-80A2-5C712EBD7DFA}"/>
              </a:ext>
            </a:extLst>
          </p:cNvPr>
          <p:cNvCxnSpPr>
            <a:cxnSpLocks/>
          </p:cNvCxnSpPr>
          <p:nvPr/>
        </p:nvCxnSpPr>
        <p:spPr>
          <a:xfrm flipH="1" flipV="1">
            <a:off x="6551152" y="875764"/>
            <a:ext cx="279867" cy="11140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Connettore diritto 575">
            <a:extLst>
              <a:ext uri="{FF2B5EF4-FFF2-40B4-BE49-F238E27FC236}">
                <a16:creationId xmlns:a16="http://schemas.microsoft.com/office/drawing/2014/main" id="{751914D1-2064-43D3-B6AD-EB74118FB31D}"/>
              </a:ext>
            </a:extLst>
          </p:cNvPr>
          <p:cNvCxnSpPr>
            <a:cxnSpLocks/>
          </p:cNvCxnSpPr>
          <p:nvPr/>
        </p:nvCxnSpPr>
        <p:spPr>
          <a:xfrm flipH="1" flipV="1">
            <a:off x="7660419" y="2715743"/>
            <a:ext cx="108248" cy="2970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Connettore diritto 576">
            <a:extLst>
              <a:ext uri="{FF2B5EF4-FFF2-40B4-BE49-F238E27FC236}">
                <a16:creationId xmlns:a16="http://schemas.microsoft.com/office/drawing/2014/main" id="{50F0AC7A-A227-4FB0-80C5-77E79E81891E}"/>
              </a:ext>
            </a:extLst>
          </p:cNvPr>
          <p:cNvCxnSpPr>
            <a:cxnSpLocks/>
          </p:cNvCxnSpPr>
          <p:nvPr/>
        </p:nvCxnSpPr>
        <p:spPr>
          <a:xfrm flipV="1">
            <a:off x="7769576" y="2488010"/>
            <a:ext cx="405001" cy="5358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Connettore diritto 577">
            <a:extLst>
              <a:ext uri="{FF2B5EF4-FFF2-40B4-BE49-F238E27FC236}">
                <a16:creationId xmlns:a16="http://schemas.microsoft.com/office/drawing/2014/main" id="{10BF00D0-4213-4649-ADC0-BC5F1B7B974D}"/>
              </a:ext>
            </a:extLst>
          </p:cNvPr>
          <p:cNvCxnSpPr>
            <a:cxnSpLocks/>
          </p:cNvCxnSpPr>
          <p:nvPr/>
        </p:nvCxnSpPr>
        <p:spPr>
          <a:xfrm>
            <a:off x="6707126" y="1910247"/>
            <a:ext cx="0" cy="183097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Connettore diritto 578">
            <a:extLst>
              <a:ext uri="{FF2B5EF4-FFF2-40B4-BE49-F238E27FC236}">
                <a16:creationId xmlns:a16="http://schemas.microsoft.com/office/drawing/2014/main" id="{151BB72F-AE54-43EF-81B1-339D52E81B61}"/>
              </a:ext>
            </a:extLst>
          </p:cNvPr>
          <p:cNvCxnSpPr>
            <a:cxnSpLocks/>
          </p:cNvCxnSpPr>
          <p:nvPr/>
        </p:nvCxnSpPr>
        <p:spPr>
          <a:xfrm>
            <a:off x="8292810" y="1908551"/>
            <a:ext cx="0" cy="144517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Connettore diritto 579">
            <a:extLst>
              <a:ext uri="{FF2B5EF4-FFF2-40B4-BE49-F238E27FC236}">
                <a16:creationId xmlns:a16="http://schemas.microsoft.com/office/drawing/2014/main" id="{B2BEBBC0-38FB-4E19-B396-AB8840FE1CC4}"/>
              </a:ext>
            </a:extLst>
          </p:cNvPr>
          <p:cNvCxnSpPr>
            <a:cxnSpLocks/>
          </p:cNvCxnSpPr>
          <p:nvPr/>
        </p:nvCxnSpPr>
        <p:spPr>
          <a:xfrm>
            <a:off x="5992020" y="1148443"/>
            <a:ext cx="0" cy="341283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Connettore diritto 580">
            <a:extLst>
              <a:ext uri="{FF2B5EF4-FFF2-40B4-BE49-F238E27FC236}">
                <a16:creationId xmlns:a16="http://schemas.microsoft.com/office/drawing/2014/main" id="{FC118905-0617-441B-A1F3-FC8CA9FD4050}"/>
              </a:ext>
            </a:extLst>
          </p:cNvPr>
          <p:cNvCxnSpPr>
            <a:cxnSpLocks/>
          </p:cNvCxnSpPr>
          <p:nvPr/>
        </p:nvCxnSpPr>
        <p:spPr>
          <a:xfrm>
            <a:off x="9229725" y="1406462"/>
            <a:ext cx="0" cy="427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Connettore diritto 581">
            <a:extLst>
              <a:ext uri="{FF2B5EF4-FFF2-40B4-BE49-F238E27FC236}">
                <a16:creationId xmlns:a16="http://schemas.microsoft.com/office/drawing/2014/main" id="{C7010C03-DA84-4496-96E5-EFA78C883294}"/>
              </a:ext>
            </a:extLst>
          </p:cNvPr>
          <p:cNvCxnSpPr>
            <a:cxnSpLocks/>
          </p:cNvCxnSpPr>
          <p:nvPr/>
        </p:nvCxnSpPr>
        <p:spPr>
          <a:xfrm>
            <a:off x="8945567" y="2310938"/>
            <a:ext cx="0" cy="287018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Connettore diritto 582">
            <a:extLst>
              <a:ext uri="{FF2B5EF4-FFF2-40B4-BE49-F238E27FC236}">
                <a16:creationId xmlns:a16="http://schemas.microsoft.com/office/drawing/2014/main" id="{331B848C-615A-4F8C-8D97-25AE5F5CD2AE}"/>
              </a:ext>
            </a:extLst>
          </p:cNvPr>
          <p:cNvCxnSpPr>
            <a:cxnSpLocks/>
          </p:cNvCxnSpPr>
          <p:nvPr/>
        </p:nvCxnSpPr>
        <p:spPr>
          <a:xfrm>
            <a:off x="8400798" y="1972116"/>
            <a:ext cx="0" cy="228276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Connettore diritto 583">
            <a:extLst>
              <a:ext uri="{FF2B5EF4-FFF2-40B4-BE49-F238E27FC236}">
                <a16:creationId xmlns:a16="http://schemas.microsoft.com/office/drawing/2014/main" id="{6175E65F-4D97-42B8-9388-97B53148ACEB}"/>
              </a:ext>
            </a:extLst>
          </p:cNvPr>
          <p:cNvCxnSpPr/>
          <p:nvPr/>
        </p:nvCxnSpPr>
        <p:spPr>
          <a:xfrm flipH="1">
            <a:off x="8957242" y="1406462"/>
            <a:ext cx="272483" cy="9251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Connettore diritto 585">
            <a:extLst>
              <a:ext uri="{FF2B5EF4-FFF2-40B4-BE49-F238E27FC236}">
                <a16:creationId xmlns:a16="http://schemas.microsoft.com/office/drawing/2014/main" id="{FFC07F75-E45C-429D-86EE-55A94335AFCF}"/>
              </a:ext>
            </a:extLst>
          </p:cNvPr>
          <p:cNvCxnSpPr>
            <a:cxnSpLocks/>
          </p:cNvCxnSpPr>
          <p:nvPr/>
        </p:nvCxnSpPr>
        <p:spPr>
          <a:xfrm>
            <a:off x="9513509" y="2154416"/>
            <a:ext cx="0" cy="399143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Connettore diritto 591">
            <a:extLst>
              <a:ext uri="{FF2B5EF4-FFF2-40B4-BE49-F238E27FC236}">
                <a16:creationId xmlns:a16="http://schemas.microsoft.com/office/drawing/2014/main" id="{F713FB53-FA8C-4504-943F-DBD9B0481A33}"/>
              </a:ext>
            </a:extLst>
          </p:cNvPr>
          <p:cNvCxnSpPr>
            <a:cxnSpLocks/>
          </p:cNvCxnSpPr>
          <p:nvPr/>
        </p:nvCxnSpPr>
        <p:spPr>
          <a:xfrm>
            <a:off x="9220852" y="1407317"/>
            <a:ext cx="298390" cy="7691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Connettore diritto 602">
            <a:extLst>
              <a:ext uri="{FF2B5EF4-FFF2-40B4-BE49-F238E27FC236}">
                <a16:creationId xmlns:a16="http://schemas.microsoft.com/office/drawing/2014/main" id="{4ACBE5FC-6CFC-4BBF-8554-177BCD777ECD}"/>
              </a:ext>
            </a:extLst>
          </p:cNvPr>
          <p:cNvCxnSpPr>
            <a:cxnSpLocks/>
          </p:cNvCxnSpPr>
          <p:nvPr/>
        </p:nvCxnSpPr>
        <p:spPr>
          <a:xfrm>
            <a:off x="6046353" y="3358715"/>
            <a:ext cx="1932778" cy="335218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Connettore diritto 607">
            <a:extLst>
              <a:ext uri="{FF2B5EF4-FFF2-40B4-BE49-F238E27FC236}">
                <a16:creationId xmlns:a16="http://schemas.microsoft.com/office/drawing/2014/main" id="{D77AB6E4-ADCF-456E-81BE-B1F508512FBB}"/>
              </a:ext>
            </a:extLst>
          </p:cNvPr>
          <p:cNvCxnSpPr>
            <a:cxnSpLocks/>
          </p:cNvCxnSpPr>
          <p:nvPr/>
        </p:nvCxnSpPr>
        <p:spPr>
          <a:xfrm flipH="1">
            <a:off x="6284308" y="875763"/>
            <a:ext cx="266844" cy="7778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Connettore diritto 611">
            <a:extLst>
              <a:ext uri="{FF2B5EF4-FFF2-40B4-BE49-F238E27FC236}">
                <a16:creationId xmlns:a16="http://schemas.microsoft.com/office/drawing/2014/main" id="{B14B3A61-16BE-43ED-A345-1FC96C127236}"/>
              </a:ext>
            </a:extLst>
          </p:cNvPr>
          <p:cNvCxnSpPr/>
          <p:nvPr/>
        </p:nvCxnSpPr>
        <p:spPr>
          <a:xfrm flipH="1" flipV="1">
            <a:off x="6551151" y="875763"/>
            <a:ext cx="829034" cy="1435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Connettore diritto 612">
            <a:extLst>
              <a:ext uri="{FF2B5EF4-FFF2-40B4-BE49-F238E27FC236}">
                <a16:creationId xmlns:a16="http://schemas.microsoft.com/office/drawing/2014/main" id="{9349BB61-86F3-499C-B3CC-9A514E865D68}"/>
              </a:ext>
            </a:extLst>
          </p:cNvPr>
          <p:cNvCxnSpPr>
            <a:cxnSpLocks/>
          </p:cNvCxnSpPr>
          <p:nvPr/>
        </p:nvCxnSpPr>
        <p:spPr>
          <a:xfrm flipV="1">
            <a:off x="4241069" y="3361869"/>
            <a:ext cx="3812815" cy="220622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Connettore diritto 613">
            <a:extLst>
              <a:ext uri="{FF2B5EF4-FFF2-40B4-BE49-F238E27FC236}">
                <a16:creationId xmlns:a16="http://schemas.microsoft.com/office/drawing/2014/main" id="{1B96B9B1-9F34-4D25-BAD9-C3F8C199397D}"/>
              </a:ext>
            </a:extLst>
          </p:cNvPr>
          <p:cNvCxnSpPr>
            <a:cxnSpLocks/>
          </p:cNvCxnSpPr>
          <p:nvPr/>
        </p:nvCxnSpPr>
        <p:spPr>
          <a:xfrm>
            <a:off x="4394954" y="4719114"/>
            <a:ext cx="147736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Connettore diritto 615">
            <a:extLst>
              <a:ext uri="{FF2B5EF4-FFF2-40B4-BE49-F238E27FC236}">
                <a16:creationId xmlns:a16="http://schemas.microsoft.com/office/drawing/2014/main" id="{F98D4644-14A5-4479-B4A5-38D6DCA20921}"/>
              </a:ext>
            </a:extLst>
          </p:cNvPr>
          <p:cNvCxnSpPr>
            <a:cxnSpLocks/>
          </p:cNvCxnSpPr>
          <p:nvPr/>
        </p:nvCxnSpPr>
        <p:spPr>
          <a:xfrm>
            <a:off x="5700036" y="1321104"/>
            <a:ext cx="0" cy="342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Connettore diritto 618">
            <a:extLst>
              <a:ext uri="{FF2B5EF4-FFF2-40B4-BE49-F238E27FC236}">
                <a16:creationId xmlns:a16="http://schemas.microsoft.com/office/drawing/2014/main" id="{9A8CA8F9-77CE-4499-B57B-5B8EC1153813}"/>
              </a:ext>
            </a:extLst>
          </p:cNvPr>
          <p:cNvCxnSpPr>
            <a:cxnSpLocks/>
          </p:cNvCxnSpPr>
          <p:nvPr/>
        </p:nvCxnSpPr>
        <p:spPr>
          <a:xfrm flipH="1">
            <a:off x="5695506" y="880203"/>
            <a:ext cx="864708" cy="4480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Connettore diritto 628">
            <a:extLst>
              <a:ext uri="{FF2B5EF4-FFF2-40B4-BE49-F238E27FC236}">
                <a16:creationId xmlns:a16="http://schemas.microsoft.com/office/drawing/2014/main" id="{2EF2B5A9-07F4-4488-B0A9-43D2B5650A8D}"/>
              </a:ext>
            </a:extLst>
          </p:cNvPr>
          <p:cNvCxnSpPr>
            <a:cxnSpLocks/>
          </p:cNvCxnSpPr>
          <p:nvPr/>
        </p:nvCxnSpPr>
        <p:spPr>
          <a:xfrm>
            <a:off x="8684604" y="3069995"/>
            <a:ext cx="0" cy="164911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Connettore diritto 631">
            <a:extLst>
              <a:ext uri="{FF2B5EF4-FFF2-40B4-BE49-F238E27FC236}">
                <a16:creationId xmlns:a16="http://schemas.microsoft.com/office/drawing/2014/main" id="{5437B050-2B8F-4BEA-AEAF-25739731A833}"/>
              </a:ext>
            </a:extLst>
          </p:cNvPr>
          <p:cNvCxnSpPr>
            <a:cxnSpLocks/>
          </p:cNvCxnSpPr>
          <p:nvPr/>
        </p:nvCxnSpPr>
        <p:spPr>
          <a:xfrm flipH="1" flipV="1">
            <a:off x="8408076" y="1972116"/>
            <a:ext cx="275715" cy="1099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Connettore diritto 635">
            <a:extLst>
              <a:ext uri="{FF2B5EF4-FFF2-40B4-BE49-F238E27FC236}">
                <a16:creationId xmlns:a16="http://schemas.microsoft.com/office/drawing/2014/main" id="{6CD82A2D-9363-4828-A26E-65296D7B8FC0}"/>
              </a:ext>
            </a:extLst>
          </p:cNvPr>
          <p:cNvCxnSpPr>
            <a:cxnSpLocks/>
          </p:cNvCxnSpPr>
          <p:nvPr/>
        </p:nvCxnSpPr>
        <p:spPr>
          <a:xfrm>
            <a:off x="8127672" y="2746001"/>
            <a:ext cx="0" cy="103353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279D07F5-D43C-4CBB-8F75-60CB7843003C}"/>
              </a:ext>
            </a:extLst>
          </p:cNvPr>
          <p:cNvCxnSpPr/>
          <p:nvPr/>
        </p:nvCxnSpPr>
        <p:spPr>
          <a:xfrm flipV="1">
            <a:off x="8127672" y="1989786"/>
            <a:ext cx="273126" cy="766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BA2414CD-7BEF-4DC1-AC6A-DBC52F93987B}"/>
              </a:ext>
            </a:extLst>
          </p:cNvPr>
          <p:cNvCxnSpPr>
            <a:cxnSpLocks/>
          </p:cNvCxnSpPr>
          <p:nvPr/>
        </p:nvCxnSpPr>
        <p:spPr>
          <a:xfrm flipV="1">
            <a:off x="6810861" y="4231441"/>
            <a:ext cx="1481949" cy="455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AD187359-6EB5-4A25-9308-D00A8A50F9B7}"/>
              </a:ext>
            </a:extLst>
          </p:cNvPr>
          <p:cNvCxnSpPr>
            <a:cxnSpLocks/>
          </p:cNvCxnSpPr>
          <p:nvPr/>
        </p:nvCxnSpPr>
        <p:spPr>
          <a:xfrm>
            <a:off x="7140774" y="3884452"/>
            <a:ext cx="1158801" cy="353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B980A1AF-468E-49E7-B49F-86DDFE29ECBE}"/>
              </a:ext>
            </a:extLst>
          </p:cNvPr>
          <p:cNvGrpSpPr/>
          <p:nvPr/>
        </p:nvGrpSpPr>
        <p:grpSpPr>
          <a:xfrm>
            <a:off x="5872316" y="3777357"/>
            <a:ext cx="2427259" cy="914400"/>
            <a:chOff x="292024" y="3624191"/>
            <a:chExt cx="2427259" cy="9144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CDD8F808-BDE8-4606-8691-26EF0AB322B1}"/>
                </a:ext>
              </a:extLst>
            </p:cNvPr>
            <p:cNvGrpSpPr/>
            <p:nvPr/>
          </p:nvGrpSpPr>
          <p:grpSpPr>
            <a:xfrm>
              <a:off x="292024" y="3624191"/>
              <a:ext cx="2427259" cy="914400"/>
              <a:chOff x="292024" y="3624191"/>
              <a:chExt cx="2427259" cy="914400"/>
            </a:xfrm>
          </p:grpSpPr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F9D3EE1C-55FA-4417-B021-4D854E11A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33" y="3624191"/>
                <a:ext cx="1452157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>
                <a:extLst>
                  <a:ext uri="{FF2B5EF4-FFF2-40B4-BE49-F238E27FC236}">
                    <a16:creationId xmlns:a16="http://schemas.microsoft.com/office/drawing/2014/main" id="{B3ACA652-3829-4F30-9BA7-359A57C0D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28" y="3776591"/>
                <a:ext cx="1278648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diritto 100">
                <a:extLst>
                  <a:ext uri="{FF2B5EF4-FFF2-40B4-BE49-F238E27FC236}">
                    <a16:creationId xmlns:a16="http://schemas.microsoft.com/office/drawing/2014/main" id="{E8BF9E33-0266-4A7F-B0E4-E2C6FF2E5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6" y="3928991"/>
                <a:ext cx="1668483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diritto 101">
                <a:extLst>
                  <a:ext uri="{FF2B5EF4-FFF2-40B4-BE49-F238E27FC236}">
                    <a16:creationId xmlns:a16="http://schemas.microsoft.com/office/drawing/2014/main" id="{621021CB-292B-4677-9CC5-6DCE54600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767" y="4081391"/>
                <a:ext cx="204151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3BCA1858-84EB-4B88-9032-C0733D323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6" y="4233791"/>
                <a:ext cx="164079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diritto 103">
                <a:extLst>
                  <a:ext uri="{FF2B5EF4-FFF2-40B4-BE49-F238E27FC236}">
                    <a16:creationId xmlns:a16="http://schemas.microsoft.com/office/drawing/2014/main" id="{DEF92C0B-F11A-454E-9FCC-1878982AD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28" y="4386191"/>
                <a:ext cx="1278648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ttore diritto 104">
                <a:extLst>
                  <a:ext uri="{FF2B5EF4-FFF2-40B4-BE49-F238E27FC236}">
                    <a16:creationId xmlns:a16="http://schemas.microsoft.com/office/drawing/2014/main" id="{2027E31C-610D-4A0C-866B-85A77CE42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024" y="4538591"/>
                <a:ext cx="934169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223D4365-FC5B-43C7-A217-F93756D2FA93}"/>
                </a:ext>
              </a:extLst>
            </p:cNvPr>
            <p:cNvGrpSpPr/>
            <p:nvPr/>
          </p:nvGrpSpPr>
          <p:grpSpPr>
            <a:xfrm>
              <a:off x="351433" y="3700391"/>
              <a:ext cx="2122159" cy="762000"/>
              <a:chOff x="341908" y="3624191"/>
              <a:chExt cx="2122159" cy="762000"/>
            </a:xfrm>
          </p:grpSpPr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78124314-E219-484A-A2CC-034A9AE71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908" y="3624191"/>
                <a:ext cx="1264722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AA6B6F87-212E-40E4-B5D8-4E261108C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536" y="3776591"/>
                <a:ext cx="148709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01683599-7319-4E7A-A609-66E4F7589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102" y="3928991"/>
                <a:ext cx="185496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5C171BB2-E47C-4B6F-B410-7247F16BFF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52" y="4081391"/>
                <a:ext cx="187871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768686AA-FD06-40BB-8FF0-DFAC2F32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536" y="4233791"/>
                <a:ext cx="1478420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E250F2E1-5ADF-4635-9E68-D2930ED1F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908" y="4386191"/>
                <a:ext cx="110737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395CA2D5-044A-4626-9010-D68912E2552C}"/>
              </a:ext>
            </a:extLst>
          </p:cNvPr>
          <p:cNvGrpSpPr/>
          <p:nvPr/>
        </p:nvGrpSpPr>
        <p:grpSpPr>
          <a:xfrm>
            <a:off x="8147611" y="3768565"/>
            <a:ext cx="1439312" cy="914400"/>
            <a:chOff x="268741" y="3624191"/>
            <a:chExt cx="2957603" cy="914400"/>
          </a:xfrm>
        </p:grpSpPr>
        <p:grpSp>
          <p:nvGrpSpPr>
            <p:cNvPr id="131" name="Gruppo 130">
              <a:extLst>
                <a:ext uri="{FF2B5EF4-FFF2-40B4-BE49-F238E27FC236}">
                  <a16:creationId xmlns:a16="http://schemas.microsoft.com/office/drawing/2014/main" id="{27DCFFC5-DA6D-4921-85AE-51B79E79A789}"/>
                </a:ext>
              </a:extLst>
            </p:cNvPr>
            <p:cNvGrpSpPr/>
            <p:nvPr/>
          </p:nvGrpSpPr>
          <p:grpSpPr>
            <a:xfrm>
              <a:off x="268741" y="3624191"/>
              <a:ext cx="2957603" cy="914400"/>
              <a:chOff x="268741" y="3624191"/>
              <a:chExt cx="2957603" cy="914400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207BBF6B-235B-4A8C-9D02-EBE5372CB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741" y="3624191"/>
                <a:ext cx="220537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72460D17-922B-4F50-AE89-E71F7808E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218" y="3776591"/>
                <a:ext cx="226317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579A18A2-7132-4A17-868A-0F901D89C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008" y="3928991"/>
                <a:ext cx="2395530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ttore diritto 149">
                <a:extLst>
                  <a:ext uri="{FF2B5EF4-FFF2-40B4-BE49-F238E27FC236}">
                    <a16:creationId xmlns:a16="http://schemas.microsoft.com/office/drawing/2014/main" id="{2D906BD5-536D-435C-922A-D8FDD2DC0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008" y="4081391"/>
                <a:ext cx="243733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ttore diritto 150">
                <a:extLst>
                  <a:ext uri="{FF2B5EF4-FFF2-40B4-BE49-F238E27FC236}">
                    <a16:creationId xmlns:a16="http://schemas.microsoft.com/office/drawing/2014/main" id="{E8E66E9E-938D-4D45-81FD-983293E69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3502" y="4233791"/>
                <a:ext cx="199303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ttore diritto 151">
                <a:extLst>
                  <a:ext uri="{FF2B5EF4-FFF2-40B4-BE49-F238E27FC236}">
                    <a16:creationId xmlns:a16="http://schemas.microsoft.com/office/drawing/2014/main" id="{8B752DEA-95E8-4697-B0C7-09C1C84E0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7593" y="4386191"/>
                <a:ext cx="1542801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diritto 152">
                <a:extLst>
                  <a:ext uri="{FF2B5EF4-FFF2-40B4-BE49-F238E27FC236}">
                    <a16:creationId xmlns:a16="http://schemas.microsoft.com/office/drawing/2014/main" id="{AC30E916-E650-45F2-B4F5-B2F16693A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7584" y="4538591"/>
                <a:ext cx="1226531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4DECE652-0068-4594-8CE9-BA2FA2AA9F2F}"/>
                </a:ext>
              </a:extLst>
            </p:cNvPr>
            <p:cNvGrpSpPr/>
            <p:nvPr/>
          </p:nvGrpSpPr>
          <p:grpSpPr>
            <a:xfrm>
              <a:off x="324154" y="3700391"/>
              <a:ext cx="2808464" cy="762000"/>
              <a:chOff x="314629" y="3624191"/>
              <a:chExt cx="2808464" cy="762000"/>
            </a:xfrm>
          </p:grpSpPr>
          <p:cxnSp>
            <p:nvCxnSpPr>
              <p:cNvPr id="134" name="Connettore diritto 133">
                <a:extLst>
                  <a:ext uri="{FF2B5EF4-FFF2-40B4-BE49-F238E27FC236}">
                    <a16:creationId xmlns:a16="http://schemas.microsoft.com/office/drawing/2014/main" id="{EA71110E-143C-4A3D-8667-3F940393D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629" y="3624191"/>
                <a:ext cx="225017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ttore diritto 134">
                <a:extLst>
                  <a:ext uri="{FF2B5EF4-FFF2-40B4-BE49-F238E27FC236}">
                    <a16:creationId xmlns:a16="http://schemas.microsoft.com/office/drawing/2014/main" id="{C054E1B6-35A8-4D2D-B94A-4B4BD289B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734" y="3776591"/>
                <a:ext cx="232320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diritto 135">
                <a:extLst>
                  <a:ext uri="{FF2B5EF4-FFF2-40B4-BE49-F238E27FC236}">
                    <a16:creationId xmlns:a16="http://schemas.microsoft.com/office/drawing/2014/main" id="{1C9EADC4-3EA7-42ED-B270-9F146C10D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27" y="3928991"/>
                <a:ext cx="238013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98567DCD-2B17-4A50-B3E8-57221BB6E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12" y="4081391"/>
                <a:ext cx="2275181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diritto 140">
                <a:extLst>
                  <a:ext uri="{FF2B5EF4-FFF2-40B4-BE49-F238E27FC236}">
                    <a16:creationId xmlns:a16="http://schemas.microsoft.com/office/drawing/2014/main" id="{2D767D2E-4726-4735-8F37-CFB1523E1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014" y="4233791"/>
                <a:ext cx="178292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diritto 141">
                <a:extLst>
                  <a:ext uri="{FF2B5EF4-FFF2-40B4-BE49-F238E27FC236}">
                    <a16:creationId xmlns:a16="http://schemas.microsoft.com/office/drawing/2014/main" id="{425E8C03-F3E0-4DC2-9C8F-9A0FFD6D3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8060" y="4386191"/>
                <a:ext cx="1326742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93F4F2D-BE15-4342-9CB4-67FE2F7786C8}"/>
              </a:ext>
            </a:extLst>
          </p:cNvPr>
          <p:cNvGrpSpPr/>
          <p:nvPr/>
        </p:nvGrpSpPr>
        <p:grpSpPr>
          <a:xfrm>
            <a:off x="7523069" y="5204821"/>
            <a:ext cx="2907069" cy="914400"/>
            <a:chOff x="294008" y="3624191"/>
            <a:chExt cx="2907069" cy="914400"/>
          </a:xfrm>
        </p:grpSpPr>
        <p:grpSp>
          <p:nvGrpSpPr>
            <p:cNvPr id="180" name="Gruppo 179">
              <a:extLst>
                <a:ext uri="{FF2B5EF4-FFF2-40B4-BE49-F238E27FC236}">
                  <a16:creationId xmlns:a16="http://schemas.microsoft.com/office/drawing/2014/main" id="{BF851423-BB0F-4ADE-8187-8B29D3CE0EBA}"/>
                </a:ext>
              </a:extLst>
            </p:cNvPr>
            <p:cNvGrpSpPr/>
            <p:nvPr/>
          </p:nvGrpSpPr>
          <p:grpSpPr>
            <a:xfrm>
              <a:off x="294008" y="3624191"/>
              <a:ext cx="2907069" cy="914400"/>
              <a:chOff x="294008" y="3624191"/>
              <a:chExt cx="2907069" cy="914400"/>
            </a:xfrm>
          </p:grpSpPr>
          <p:cxnSp>
            <p:nvCxnSpPr>
              <p:cNvPr id="190" name="Connettore diritto 189">
                <a:extLst>
                  <a:ext uri="{FF2B5EF4-FFF2-40B4-BE49-F238E27FC236}">
                    <a16:creationId xmlns:a16="http://schemas.microsoft.com/office/drawing/2014/main" id="{B541C9A7-CA00-475B-8022-1336747F9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6508" y="3624191"/>
                <a:ext cx="147456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ttore diritto 190">
                <a:extLst>
                  <a:ext uri="{FF2B5EF4-FFF2-40B4-BE49-F238E27FC236}">
                    <a16:creationId xmlns:a16="http://schemas.microsoft.com/office/drawing/2014/main" id="{221D64D0-CE99-45AF-AC91-87DBFDC4F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4315" y="3776591"/>
                <a:ext cx="131495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ttore diritto 192">
                <a:extLst>
                  <a:ext uri="{FF2B5EF4-FFF2-40B4-BE49-F238E27FC236}">
                    <a16:creationId xmlns:a16="http://schemas.microsoft.com/office/drawing/2014/main" id="{3DEC1C7C-354C-4306-8625-998FDDBD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4563" y="3928991"/>
                <a:ext cx="185216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diritto 193">
                <a:extLst>
                  <a:ext uri="{FF2B5EF4-FFF2-40B4-BE49-F238E27FC236}">
                    <a16:creationId xmlns:a16="http://schemas.microsoft.com/office/drawing/2014/main" id="{F00472A5-ED8C-4025-9E86-C1427F4F4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81391"/>
                <a:ext cx="268739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ttore diritto 194">
                <a:extLst>
                  <a:ext uri="{FF2B5EF4-FFF2-40B4-BE49-F238E27FC236}">
                    <a16:creationId xmlns:a16="http://schemas.microsoft.com/office/drawing/2014/main" id="{69E5ACBA-E4CD-45E3-B62A-BEA4E666C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038" y="4233791"/>
                <a:ext cx="186169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diritto 195">
                <a:extLst>
                  <a:ext uri="{FF2B5EF4-FFF2-40B4-BE49-F238E27FC236}">
                    <a16:creationId xmlns:a16="http://schemas.microsoft.com/office/drawing/2014/main" id="{A8CDB726-84FA-4CDC-8FB4-EFC6D96D9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038" y="4386191"/>
                <a:ext cx="193423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>
                <a:extLst>
                  <a:ext uri="{FF2B5EF4-FFF2-40B4-BE49-F238E27FC236}">
                    <a16:creationId xmlns:a16="http://schemas.microsoft.com/office/drawing/2014/main" id="{9F56ED80-AEED-4FCC-B6FD-CC064C3D9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50" y="4538591"/>
                <a:ext cx="228252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83369513-8EC1-4D92-9833-BB7B1BA576CF}"/>
                </a:ext>
              </a:extLst>
            </p:cNvPr>
            <p:cNvGrpSpPr/>
            <p:nvPr/>
          </p:nvGrpSpPr>
          <p:grpSpPr>
            <a:xfrm>
              <a:off x="750070" y="3700391"/>
              <a:ext cx="2410580" cy="762000"/>
              <a:chOff x="740545" y="3624191"/>
              <a:chExt cx="2410580" cy="762000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BE0AF429-B872-4D8B-922C-66AA02183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431" y="3624191"/>
                <a:ext cx="138069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1D277278-2256-4031-86CE-9A42A26DE6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469" y="3776591"/>
                <a:ext cx="143932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FE3F2B3B-9D33-4590-AD1A-F632BEC5C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545" y="3928991"/>
                <a:ext cx="22705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diritto 184">
                <a:extLst>
                  <a:ext uri="{FF2B5EF4-FFF2-40B4-BE49-F238E27FC236}">
                    <a16:creationId xmlns:a16="http://schemas.microsoft.com/office/drawing/2014/main" id="{9678187E-C5B8-44CD-BA9E-A267F8ADA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545" y="4081391"/>
                <a:ext cx="22705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4978A1DB-027B-4633-8C41-503EB6C92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47" y="4233791"/>
                <a:ext cx="178722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30E041D6-5BB5-40E9-82D9-41A991B5C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224" y="4386191"/>
                <a:ext cx="209690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uppo 250">
            <a:extLst>
              <a:ext uri="{FF2B5EF4-FFF2-40B4-BE49-F238E27FC236}">
                <a16:creationId xmlns:a16="http://schemas.microsoft.com/office/drawing/2014/main" id="{5384F5C0-CAC3-4309-80DE-F64F7061DADF}"/>
              </a:ext>
            </a:extLst>
          </p:cNvPr>
          <p:cNvGrpSpPr/>
          <p:nvPr/>
        </p:nvGrpSpPr>
        <p:grpSpPr>
          <a:xfrm>
            <a:off x="5256594" y="5205904"/>
            <a:ext cx="2374892" cy="914400"/>
            <a:chOff x="294008" y="3624191"/>
            <a:chExt cx="2932336" cy="914400"/>
          </a:xfrm>
        </p:grpSpPr>
        <p:grpSp>
          <p:nvGrpSpPr>
            <p:cNvPr id="252" name="Gruppo 251">
              <a:extLst>
                <a:ext uri="{FF2B5EF4-FFF2-40B4-BE49-F238E27FC236}">
                  <a16:creationId xmlns:a16="http://schemas.microsoft.com/office/drawing/2014/main" id="{17FD0E72-7A0B-4FAE-8463-F21AA1BBDD81}"/>
                </a:ext>
              </a:extLst>
            </p:cNvPr>
            <p:cNvGrpSpPr/>
            <p:nvPr/>
          </p:nvGrpSpPr>
          <p:grpSpPr>
            <a:xfrm>
              <a:off x="294008" y="3624191"/>
              <a:ext cx="2932336" cy="914400"/>
              <a:chOff x="294008" y="3624191"/>
              <a:chExt cx="2932336" cy="914400"/>
            </a:xfrm>
          </p:grpSpPr>
          <p:cxnSp>
            <p:nvCxnSpPr>
              <p:cNvPr id="262" name="Connettore diritto 261">
                <a:extLst>
                  <a:ext uri="{FF2B5EF4-FFF2-40B4-BE49-F238E27FC236}">
                    <a16:creationId xmlns:a16="http://schemas.microsoft.com/office/drawing/2014/main" id="{57D1A13C-6763-4013-A72A-2CB0FF1BC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546" y="3624191"/>
                <a:ext cx="203652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ttore diritto 262">
                <a:extLst>
                  <a:ext uri="{FF2B5EF4-FFF2-40B4-BE49-F238E27FC236}">
                    <a16:creationId xmlns:a16="http://schemas.microsoft.com/office/drawing/2014/main" id="{C9CDB83E-AAB8-414A-835C-6B29F0A38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8" y="3776591"/>
                <a:ext cx="224426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ttore diritto 263">
                <a:extLst>
                  <a:ext uri="{FF2B5EF4-FFF2-40B4-BE49-F238E27FC236}">
                    <a16:creationId xmlns:a16="http://schemas.microsoft.com/office/drawing/2014/main" id="{4B53973B-C987-48AC-83CB-3D0A4BD7A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59" y="3928991"/>
                <a:ext cx="245315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ttore diritto 264">
                <a:extLst>
                  <a:ext uri="{FF2B5EF4-FFF2-40B4-BE49-F238E27FC236}">
                    <a16:creationId xmlns:a16="http://schemas.microsoft.com/office/drawing/2014/main" id="{43713F58-213D-4F83-95D5-A128222F0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81391"/>
                <a:ext cx="262204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nettore diritto 265">
                <a:extLst>
                  <a:ext uri="{FF2B5EF4-FFF2-40B4-BE49-F238E27FC236}">
                    <a16:creationId xmlns:a16="http://schemas.microsoft.com/office/drawing/2014/main" id="{14574550-DD62-4BBE-BB19-47133E148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59" y="4233791"/>
                <a:ext cx="266484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ttore diritto 266">
                <a:extLst>
                  <a:ext uri="{FF2B5EF4-FFF2-40B4-BE49-F238E27FC236}">
                    <a16:creationId xmlns:a16="http://schemas.microsoft.com/office/drawing/2014/main" id="{2EB46D26-0C6E-49C4-88CC-1DB071F1B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8" y="4386191"/>
                <a:ext cx="269215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nettore diritto 267">
                <a:extLst>
                  <a:ext uri="{FF2B5EF4-FFF2-40B4-BE49-F238E27FC236}">
                    <a16:creationId xmlns:a16="http://schemas.microsoft.com/office/drawing/2014/main" id="{536B4917-7968-4DF2-BD8F-3CA550CA3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38" y="4538591"/>
                <a:ext cx="2723306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uppo 252">
              <a:extLst>
                <a:ext uri="{FF2B5EF4-FFF2-40B4-BE49-F238E27FC236}">
                  <a16:creationId xmlns:a16="http://schemas.microsoft.com/office/drawing/2014/main" id="{85D27E1A-1D9B-446C-A83A-1FFEFDFFCF71}"/>
                </a:ext>
              </a:extLst>
            </p:cNvPr>
            <p:cNvGrpSpPr/>
            <p:nvPr/>
          </p:nvGrpSpPr>
          <p:grpSpPr>
            <a:xfrm>
              <a:off x="303533" y="3700391"/>
              <a:ext cx="2885107" cy="762000"/>
              <a:chOff x="294008" y="3624191"/>
              <a:chExt cx="2885107" cy="762000"/>
            </a:xfrm>
          </p:grpSpPr>
          <p:cxnSp>
            <p:nvCxnSpPr>
              <p:cNvPr id="254" name="Connettore diritto 253">
                <a:extLst>
                  <a:ext uri="{FF2B5EF4-FFF2-40B4-BE49-F238E27FC236}">
                    <a16:creationId xmlns:a16="http://schemas.microsoft.com/office/drawing/2014/main" id="{E85047EF-1E8F-47F2-BB07-61770B6BEE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514" y="3624191"/>
                <a:ext cx="213751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ttore diritto 254">
                <a:extLst>
                  <a:ext uri="{FF2B5EF4-FFF2-40B4-BE49-F238E27FC236}">
                    <a16:creationId xmlns:a16="http://schemas.microsoft.com/office/drawing/2014/main" id="{6363075A-6D89-412C-9C12-08ADE42E5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47" y="3776591"/>
                <a:ext cx="231202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diritto 255">
                <a:extLst>
                  <a:ext uri="{FF2B5EF4-FFF2-40B4-BE49-F238E27FC236}">
                    <a16:creationId xmlns:a16="http://schemas.microsoft.com/office/drawing/2014/main" id="{126EAA37-5125-4930-82F9-00231D0EC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3928991"/>
                <a:ext cx="255794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diritto 256">
                <a:extLst>
                  <a:ext uri="{FF2B5EF4-FFF2-40B4-BE49-F238E27FC236}">
                    <a16:creationId xmlns:a16="http://schemas.microsoft.com/office/drawing/2014/main" id="{90EB44BE-3D7B-40F8-A3B2-1228E36D5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81391"/>
                <a:ext cx="266926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diritto 257">
                <a:extLst>
                  <a:ext uri="{FF2B5EF4-FFF2-40B4-BE49-F238E27FC236}">
                    <a16:creationId xmlns:a16="http://schemas.microsoft.com/office/drawing/2014/main" id="{009DA918-3FA4-4181-B0B2-D8A2E3076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47" y="4233791"/>
                <a:ext cx="26787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diritto 258">
                <a:extLst>
                  <a:ext uri="{FF2B5EF4-FFF2-40B4-BE49-F238E27FC236}">
                    <a16:creationId xmlns:a16="http://schemas.microsoft.com/office/drawing/2014/main" id="{8DCAA98E-9AE6-4F21-8D92-31CAD6137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513" y="4386191"/>
                <a:ext cx="26856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731133-0859-4DA4-878A-62DAB75F431D}"/>
              </a:ext>
            </a:extLst>
          </p:cNvPr>
          <p:cNvGrpSpPr/>
          <p:nvPr/>
        </p:nvGrpSpPr>
        <p:grpSpPr>
          <a:xfrm>
            <a:off x="7835937" y="1909139"/>
            <a:ext cx="727562" cy="1453766"/>
            <a:chOff x="2310384" y="3321522"/>
            <a:chExt cx="1676400" cy="3344415"/>
          </a:xfrm>
        </p:grpSpPr>
        <p:cxnSp>
          <p:nvCxnSpPr>
            <p:cNvPr id="224" name="Connettore diritto 223">
              <a:extLst>
                <a:ext uri="{FF2B5EF4-FFF2-40B4-BE49-F238E27FC236}">
                  <a16:creationId xmlns:a16="http://schemas.microsoft.com/office/drawing/2014/main" id="{CDE58576-4819-42A7-85BA-CAE0E70E9635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84" y="3348646"/>
              <a:ext cx="0" cy="331729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diritto 224">
              <a:extLst>
                <a:ext uri="{FF2B5EF4-FFF2-40B4-BE49-F238E27FC236}">
                  <a16:creationId xmlns:a16="http://schemas.microsoft.com/office/drawing/2014/main" id="{48164FFA-8F33-41D8-95CE-050027DFA43D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3334565"/>
              <a:ext cx="0" cy="331617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diritto 225">
              <a:extLst>
                <a:ext uri="{FF2B5EF4-FFF2-40B4-BE49-F238E27FC236}">
                  <a16:creationId xmlns:a16="http://schemas.microsoft.com/office/drawing/2014/main" id="{67D98392-951B-4226-8270-8123199906CD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84" y="3321522"/>
              <a:ext cx="0" cy="334441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diritto 226">
              <a:extLst>
                <a:ext uri="{FF2B5EF4-FFF2-40B4-BE49-F238E27FC236}">
                  <a16:creationId xmlns:a16="http://schemas.microsoft.com/office/drawing/2014/main" id="{2DDB14B1-3A23-4830-BB95-0033DA1004A4}"/>
                </a:ext>
              </a:extLst>
            </p:cNvPr>
            <p:cNvCxnSpPr>
              <a:cxnSpLocks/>
            </p:cNvCxnSpPr>
            <p:nvPr/>
          </p:nvCxnSpPr>
          <p:spPr>
            <a:xfrm>
              <a:off x="2767584" y="3334565"/>
              <a:ext cx="0" cy="331617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diritto 230">
              <a:extLst>
                <a:ext uri="{FF2B5EF4-FFF2-40B4-BE49-F238E27FC236}">
                  <a16:creationId xmlns:a16="http://schemas.microsoft.com/office/drawing/2014/main" id="{74697759-5E50-464F-9FB0-CAF42DAD7EEC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84" y="3325252"/>
              <a:ext cx="0" cy="159221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diritto 231">
              <a:extLst>
                <a:ext uri="{FF2B5EF4-FFF2-40B4-BE49-F238E27FC236}">
                  <a16:creationId xmlns:a16="http://schemas.microsoft.com/office/drawing/2014/main" id="{069B20AF-D4A0-44A2-8A29-5F3E37CECE59}"/>
                </a:ext>
              </a:extLst>
            </p:cNvPr>
            <p:cNvCxnSpPr>
              <a:cxnSpLocks/>
            </p:cNvCxnSpPr>
            <p:nvPr/>
          </p:nvCxnSpPr>
          <p:spPr>
            <a:xfrm>
              <a:off x="3072384" y="3325253"/>
              <a:ext cx="0" cy="14056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diritto 232">
              <a:extLst>
                <a:ext uri="{FF2B5EF4-FFF2-40B4-BE49-F238E27FC236}">
                  <a16:creationId xmlns:a16="http://schemas.microsoft.com/office/drawing/2014/main" id="{B8E5A50F-26CE-46F5-B680-E735FCB74E37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84" y="3325252"/>
              <a:ext cx="0" cy="118367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diritto 233">
              <a:extLst>
                <a:ext uri="{FF2B5EF4-FFF2-40B4-BE49-F238E27FC236}">
                  <a16:creationId xmlns:a16="http://schemas.microsoft.com/office/drawing/2014/main" id="{20AFD651-D90F-4912-A797-D79ECF45D03C}"/>
                </a:ext>
              </a:extLst>
            </p:cNvPr>
            <p:cNvCxnSpPr>
              <a:cxnSpLocks/>
            </p:cNvCxnSpPr>
            <p:nvPr/>
          </p:nvCxnSpPr>
          <p:spPr>
            <a:xfrm>
              <a:off x="3377184" y="3325252"/>
              <a:ext cx="0" cy="96972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diritto 234">
              <a:extLst>
                <a:ext uri="{FF2B5EF4-FFF2-40B4-BE49-F238E27FC236}">
                  <a16:creationId xmlns:a16="http://schemas.microsoft.com/office/drawing/2014/main" id="{9B0F30B0-34CC-4E1B-ACB7-B8005C5C3E5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84" y="3325252"/>
              <a:ext cx="0" cy="77917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diritto 235">
              <a:extLst>
                <a:ext uri="{FF2B5EF4-FFF2-40B4-BE49-F238E27FC236}">
                  <a16:creationId xmlns:a16="http://schemas.microsoft.com/office/drawing/2014/main" id="{AC79D67B-C16D-42D7-ACF7-357C104151A0}"/>
                </a:ext>
              </a:extLst>
            </p:cNvPr>
            <p:cNvCxnSpPr>
              <a:cxnSpLocks/>
            </p:cNvCxnSpPr>
            <p:nvPr/>
          </p:nvCxnSpPr>
          <p:spPr>
            <a:xfrm>
              <a:off x="3675998" y="3336900"/>
              <a:ext cx="0" cy="56021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904F29D3-3DD6-43FC-AB5E-54F94D2AA59F}"/>
                </a:ext>
              </a:extLst>
            </p:cNvPr>
            <p:cNvCxnSpPr>
              <a:cxnSpLocks/>
            </p:cNvCxnSpPr>
            <p:nvPr/>
          </p:nvCxnSpPr>
          <p:spPr>
            <a:xfrm>
              <a:off x="3834384" y="3325252"/>
              <a:ext cx="0" cy="38822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diritto 237">
              <a:extLst>
                <a:ext uri="{FF2B5EF4-FFF2-40B4-BE49-F238E27FC236}">
                  <a16:creationId xmlns:a16="http://schemas.microsoft.com/office/drawing/2014/main" id="{16E48A1F-FCC5-4FF9-A3DC-F93AE14EBD83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84" y="3325253"/>
              <a:ext cx="0" cy="1692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uppo 241">
            <a:extLst>
              <a:ext uri="{FF2B5EF4-FFF2-40B4-BE49-F238E27FC236}">
                <a16:creationId xmlns:a16="http://schemas.microsoft.com/office/drawing/2014/main" id="{137A4253-F010-4D7C-B7D6-C6AB00B52E88}"/>
              </a:ext>
            </a:extLst>
          </p:cNvPr>
          <p:cNvGrpSpPr/>
          <p:nvPr/>
        </p:nvGrpSpPr>
        <p:grpSpPr>
          <a:xfrm>
            <a:off x="8169361" y="2272666"/>
            <a:ext cx="925988" cy="1096419"/>
            <a:chOff x="2157984" y="4936586"/>
            <a:chExt cx="2133600" cy="1096419"/>
          </a:xfrm>
        </p:grpSpPr>
        <p:cxnSp>
          <p:nvCxnSpPr>
            <p:cNvPr id="243" name="Connettore diritto 242">
              <a:extLst>
                <a:ext uri="{FF2B5EF4-FFF2-40B4-BE49-F238E27FC236}">
                  <a16:creationId xmlns:a16="http://schemas.microsoft.com/office/drawing/2014/main" id="{3450EFB5-24BC-4C17-90CC-B4E124EF0A62}"/>
                </a:ext>
              </a:extLst>
            </p:cNvPr>
            <p:cNvCxnSpPr>
              <a:cxnSpLocks/>
            </p:cNvCxnSpPr>
            <p:nvPr/>
          </p:nvCxnSpPr>
          <p:spPr>
            <a:xfrm>
              <a:off x="2157984" y="5219738"/>
              <a:ext cx="0" cy="80605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diritto 243">
              <a:extLst>
                <a:ext uri="{FF2B5EF4-FFF2-40B4-BE49-F238E27FC236}">
                  <a16:creationId xmlns:a16="http://schemas.microsoft.com/office/drawing/2014/main" id="{F00CE2EF-5F57-421D-9C8D-B2B4D10E00A5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84" y="5200670"/>
              <a:ext cx="0" cy="83233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diritto 244">
              <a:extLst>
                <a:ext uri="{FF2B5EF4-FFF2-40B4-BE49-F238E27FC236}">
                  <a16:creationId xmlns:a16="http://schemas.microsoft.com/office/drawing/2014/main" id="{B4E29919-96BF-4E6A-A7E7-C9DA7642CF3B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5177555"/>
              <a:ext cx="0" cy="84009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diritto 245">
              <a:extLst>
                <a:ext uri="{FF2B5EF4-FFF2-40B4-BE49-F238E27FC236}">
                  <a16:creationId xmlns:a16="http://schemas.microsoft.com/office/drawing/2014/main" id="{80D01634-D7E2-4013-B79A-4B17D04A2652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84" y="5156971"/>
              <a:ext cx="0" cy="8606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diritto 246">
              <a:extLst>
                <a:ext uri="{FF2B5EF4-FFF2-40B4-BE49-F238E27FC236}">
                  <a16:creationId xmlns:a16="http://schemas.microsoft.com/office/drawing/2014/main" id="{3E148C93-8D74-45F0-8A2D-B3322048DAB8}"/>
                </a:ext>
              </a:extLst>
            </p:cNvPr>
            <p:cNvCxnSpPr>
              <a:cxnSpLocks/>
            </p:cNvCxnSpPr>
            <p:nvPr/>
          </p:nvCxnSpPr>
          <p:spPr>
            <a:xfrm>
              <a:off x="2767584" y="5139606"/>
              <a:ext cx="0" cy="87804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diritto 247">
              <a:extLst>
                <a:ext uri="{FF2B5EF4-FFF2-40B4-BE49-F238E27FC236}">
                  <a16:creationId xmlns:a16="http://schemas.microsoft.com/office/drawing/2014/main" id="{5A50425F-8DB1-4B82-B6D0-39ADA4CFA060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84" y="5126617"/>
              <a:ext cx="0" cy="8844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diritto 248">
              <a:extLst>
                <a:ext uri="{FF2B5EF4-FFF2-40B4-BE49-F238E27FC236}">
                  <a16:creationId xmlns:a16="http://schemas.microsoft.com/office/drawing/2014/main" id="{E43EDF46-E9C1-43DA-B5FD-0488DD506E62}"/>
                </a:ext>
              </a:extLst>
            </p:cNvPr>
            <p:cNvCxnSpPr>
              <a:cxnSpLocks/>
            </p:cNvCxnSpPr>
            <p:nvPr/>
          </p:nvCxnSpPr>
          <p:spPr>
            <a:xfrm>
              <a:off x="3072384" y="5099398"/>
              <a:ext cx="0" cy="91825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diritto 249">
              <a:extLst>
                <a:ext uri="{FF2B5EF4-FFF2-40B4-BE49-F238E27FC236}">
                  <a16:creationId xmlns:a16="http://schemas.microsoft.com/office/drawing/2014/main" id="{55C97D73-7AC6-4C6D-AD51-23415F374CD1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84" y="5070561"/>
              <a:ext cx="0" cy="94048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CF1D752F-C2FA-403E-A0B9-9E5E52C9ACFC}"/>
                </a:ext>
              </a:extLst>
            </p:cNvPr>
            <p:cNvCxnSpPr>
              <a:cxnSpLocks/>
            </p:cNvCxnSpPr>
            <p:nvPr/>
          </p:nvCxnSpPr>
          <p:spPr>
            <a:xfrm>
              <a:off x="3377184" y="5070561"/>
              <a:ext cx="0" cy="94708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diritto 260">
              <a:extLst>
                <a:ext uri="{FF2B5EF4-FFF2-40B4-BE49-F238E27FC236}">
                  <a16:creationId xmlns:a16="http://schemas.microsoft.com/office/drawing/2014/main" id="{1CB089FE-6D16-4F4A-8DF0-1E3E6351C62E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84" y="5043554"/>
              <a:ext cx="0" cy="98223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diritto 268">
              <a:extLst>
                <a:ext uri="{FF2B5EF4-FFF2-40B4-BE49-F238E27FC236}">
                  <a16:creationId xmlns:a16="http://schemas.microsoft.com/office/drawing/2014/main" id="{13F50B87-0DC7-46D0-A43C-A8C4982D696A}"/>
                </a:ext>
              </a:extLst>
            </p:cNvPr>
            <p:cNvCxnSpPr>
              <a:cxnSpLocks/>
            </p:cNvCxnSpPr>
            <p:nvPr/>
          </p:nvCxnSpPr>
          <p:spPr>
            <a:xfrm>
              <a:off x="3681984" y="5022306"/>
              <a:ext cx="0" cy="100348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diritto 269">
              <a:extLst>
                <a:ext uri="{FF2B5EF4-FFF2-40B4-BE49-F238E27FC236}">
                  <a16:creationId xmlns:a16="http://schemas.microsoft.com/office/drawing/2014/main" id="{BB807C3C-CA26-478E-A348-6952616710D8}"/>
                </a:ext>
              </a:extLst>
            </p:cNvPr>
            <p:cNvCxnSpPr>
              <a:cxnSpLocks/>
            </p:cNvCxnSpPr>
            <p:nvPr/>
          </p:nvCxnSpPr>
          <p:spPr>
            <a:xfrm>
              <a:off x="3834384" y="5003312"/>
              <a:ext cx="0" cy="102247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diritto 270">
              <a:extLst>
                <a:ext uri="{FF2B5EF4-FFF2-40B4-BE49-F238E27FC236}">
                  <a16:creationId xmlns:a16="http://schemas.microsoft.com/office/drawing/2014/main" id="{F4A58F2A-13DE-4596-A80B-79168DD438AA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84" y="4987206"/>
              <a:ext cx="0" cy="103044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diritto 271">
              <a:extLst>
                <a:ext uri="{FF2B5EF4-FFF2-40B4-BE49-F238E27FC236}">
                  <a16:creationId xmlns:a16="http://schemas.microsoft.com/office/drawing/2014/main" id="{156EC307-3DD0-4374-A690-085554DC8F0A}"/>
                </a:ext>
              </a:extLst>
            </p:cNvPr>
            <p:cNvCxnSpPr>
              <a:cxnSpLocks/>
            </p:cNvCxnSpPr>
            <p:nvPr/>
          </p:nvCxnSpPr>
          <p:spPr>
            <a:xfrm>
              <a:off x="4139184" y="4966719"/>
              <a:ext cx="0" cy="104432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diritto 272">
              <a:extLst>
                <a:ext uri="{FF2B5EF4-FFF2-40B4-BE49-F238E27FC236}">
                  <a16:creationId xmlns:a16="http://schemas.microsoft.com/office/drawing/2014/main" id="{436CB1A9-9900-4C52-94CE-D314148D2F0C}"/>
                </a:ext>
              </a:extLst>
            </p:cNvPr>
            <p:cNvCxnSpPr>
              <a:cxnSpLocks/>
            </p:cNvCxnSpPr>
            <p:nvPr/>
          </p:nvCxnSpPr>
          <p:spPr>
            <a:xfrm>
              <a:off x="4291584" y="4936586"/>
              <a:ext cx="0" cy="108106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uppo 493">
            <a:extLst>
              <a:ext uri="{FF2B5EF4-FFF2-40B4-BE49-F238E27FC236}">
                <a16:creationId xmlns:a16="http://schemas.microsoft.com/office/drawing/2014/main" id="{817C0DF9-3786-4A26-9533-4819B2D31872}"/>
              </a:ext>
            </a:extLst>
          </p:cNvPr>
          <p:cNvGrpSpPr/>
          <p:nvPr/>
        </p:nvGrpSpPr>
        <p:grpSpPr>
          <a:xfrm>
            <a:off x="7061355" y="1906004"/>
            <a:ext cx="684000" cy="1450234"/>
            <a:chOff x="1534589" y="-482606"/>
            <a:chExt cx="1028308" cy="6011802"/>
          </a:xfrm>
        </p:grpSpPr>
        <p:grpSp>
          <p:nvGrpSpPr>
            <p:cNvPr id="342" name="Gruppo 341">
              <a:extLst>
                <a:ext uri="{FF2B5EF4-FFF2-40B4-BE49-F238E27FC236}">
                  <a16:creationId xmlns:a16="http://schemas.microsoft.com/office/drawing/2014/main" id="{3D41BCBE-3839-4D61-8BBD-D40725B0B5BD}"/>
                </a:ext>
              </a:extLst>
            </p:cNvPr>
            <p:cNvGrpSpPr/>
            <p:nvPr/>
          </p:nvGrpSpPr>
          <p:grpSpPr>
            <a:xfrm>
              <a:off x="1534589" y="3326841"/>
              <a:ext cx="360000" cy="2202350"/>
              <a:chOff x="3072383" y="5265245"/>
              <a:chExt cx="1066800" cy="802664"/>
            </a:xfrm>
          </p:grpSpPr>
          <p:cxnSp>
            <p:nvCxnSpPr>
              <p:cNvPr id="349" name="Connettore diritto 348">
                <a:extLst>
                  <a:ext uri="{FF2B5EF4-FFF2-40B4-BE49-F238E27FC236}">
                    <a16:creationId xmlns:a16="http://schemas.microsoft.com/office/drawing/2014/main" id="{87D66DD4-9BD8-4066-93CF-051DF8912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383" y="5370463"/>
                <a:ext cx="0" cy="69744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Connettore diritto 349">
                <a:extLst>
                  <a:ext uri="{FF2B5EF4-FFF2-40B4-BE49-F238E27FC236}">
                    <a16:creationId xmlns:a16="http://schemas.microsoft.com/office/drawing/2014/main" id="{FC2BD32C-3028-4330-A6AF-64A22E076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784" y="5358161"/>
                <a:ext cx="0" cy="70974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Connettore diritto 350">
                <a:extLst>
                  <a:ext uri="{FF2B5EF4-FFF2-40B4-BE49-F238E27FC236}">
                    <a16:creationId xmlns:a16="http://schemas.microsoft.com/office/drawing/2014/main" id="{B6077D7E-A281-4430-B0B4-458E5F652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186" y="5334426"/>
                <a:ext cx="0" cy="73348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Connettore diritto 351">
                <a:extLst>
                  <a:ext uri="{FF2B5EF4-FFF2-40B4-BE49-F238E27FC236}">
                    <a16:creationId xmlns:a16="http://schemas.microsoft.com/office/drawing/2014/main" id="{3960BBD1-FE17-48E6-9883-65648D785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582" y="5323297"/>
                <a:ext cx="0" cy="74461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Connettore diritto 363">
                <a:extLst>
                  <a:ext uri="{FF2B5EF4-FFF2-40B4-BE49-F238E27FC236}">
                    <a16:creationId xmlns:a16="http://schemas.microsoft.com/office/drawing/2014/main" id="{3941005F-9EA6-440F-B642-F5B8EEAB5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984" y="5310420"/>
                <a:ext cx="0" cy="7543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Connettore diritto 364">
                <a:extLst>
                  <a:ext uri="{FF2B5EF4-FFF2-40B4-BE49-F238E27FC236}">
                    <a16:creationId xmlns:a16="http://schemas.microsoft.com/office/drawing/2014/main" id="{9F38C6ED-D981-43C5-84B8-71B2AB8A3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385" y="5294777"/>
                <a:ext cx="0" cy="77000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ttore diritto 365">
                <a:extLst>
                  <a:ext uri="{FF2B5EF4-FFF2-40B4-BE49-F238E27FC236}">
                    <a16:creationId xmlns:a16="http://schemas.microsoft.com/office/drawing/2014/main" id="{6322125B-27DC-4C3D-9C75-87E911B48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786" y="5282996"/>
                <a:ext cx="0" cy="7849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Connettore diritto 366">
                <a:extLst>
                  <a:ext uri="{FF2B5EF4-FFF2-40B4-BE49-F238E27FC236}">
                    <a16:creationId xmlns:a16="http://schemas.microsoft.com/office/drawing/2014/main" id="{E5FA1850-B9EC-4198-95BB-9D0252DE5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183" y="5265245"/>
                <a:ext cx="0" cy="80266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uppo 368">
              <a:extLst>
                <a:ext uri="{FF2B5EF4-FFF2-40B4-BE49-F238E27FC236}">
                  <a16:creationId xmlns:a16="http://schemas.microsoft.com/office/drawing/2014/main" id="{790402C0-F157-4E66-AA9F-C9344E9CA8D2}"/>
                </a:ext>
              </a:extLst>
            </p:cNvPr>
            <p:cNvGrpSpPr/>
            <p:nvPr/>
          </p:nvGrpSpPr>
          <p:grpSpPr>
            <a:xfrm>
              <a:off x="1945754" y="-482606"/>
              <a:ext cx="617143" cy="6011802"/>
              <a:chOff x="2157984" y="3821318"/>
              <a:chExt cx="1828800" cy="2191049"/>
            </a:xfrm>
          </p:grpSpPr>
          <p:cxnSp>
            <p:nvCxnSpPr>
              <p:cNvPr id="372" name="Connettore diritto 371">
                <a:extLst>
                  <a:ext uri="{FF2B5EF4-FFF2-40B4-BE49-F238E27FC236}">
                    <a16:creationId xmlns:a16="http://schemas.microsoft.com/office/drawing/2014/main" id="{48AAD41B-F8DE-4A62-A878-6B2396F95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84" y="5183662"/>
                <a:ext cx="0" cy="82557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Connettore diritto 372">
                <a:extLst>
                  <a:ext uri="{FF2B5EF4-FFF2-40B4-BE49-F238E27FC236}">
                    <a16:creationId xmlns:a16="http://schemas.microsoft.com/office/drawing/2014/main" id="{0BCD1DD4-012B-442F-8B7A-0D136489D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385" y="5183662"/>
                <a:ext cx="0" cy="82870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Connettore diritto 373">
                <a:extLst>
                  <a:ext uri="{FF2B5EF4-FFF2-40B4-BE49-F238E27FC236}">
                    <a16:creationId xmlns:a16="http://schemas.microsoft.com/office/drawing/2014/main" id="{BA686291-A5FF-4677-997A-3FF11F697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2786" y="5159501"/>
                <a:ext cx="0" cy="84973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Connettore diritto 374">
                <a:extLst>
                  <a:ext uri="{FF2B5EF4-FFF2-40B4-BE49-F238E27FC236}">
                    <a16:creationId xmlns:a16="http://schemas.microsoft.com/office/drawing/2014/main" id="{91B420D8-3370-4EAC-AAB3-E7ECD56E6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183" y="5135911"/>
                <a:ext cx="0" cy="87645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Connettore diritto 375">
                <a:extLst>
                  <a:ext uri="{FF2B5EF4-FFF2-40B4-BE49-F238E27FC236}">
                    <a16:creationId xmlns:a16="http://schemas.microsoft.com/office/drawing/2014/main" id="{B6C021F1-973B-4CE8-81A7-7F6F7B7F4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584" y="5135911"/>
                <a:ext cx="0" cy="87645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Connettore diritto 377">
                <a:extLst>
                  <a:ext uri="{FF2B5EF4-FFF2-40B4-BE49-F238E27FC236}">
                    <a16:creationId xmlns:a16="http://schemas.microsoft.com/office/drawing/2014/main" id="{5DDEDAB1-11F7-4C2A-B49F-85E344BCD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985" y="5116005"/>
                <a:ext cx="0" cy="89504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ttore diritto 378">
                <a:extLst>
                  <a:ext uri="{FF2B5EF4-FFF2-40B4-BE49-F238E27FC236}">
                    <a16:creationId xmlns:a16="http://schemas.microsoft.com/office/drawing/2014/main" id="{F4F06A1B-AA1D-424F-9707-CE5FD5822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382" y="5105404"/>
                <a:ext cx="0" cy="90383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nettore diritto 387">
                <a:extLst>
                  <a:ext uri="{FF2B5EF4-FFF2-40B4-BE49-F238E27FC236}">
                    <a16:creationId xmlns:a16="http://schemas.microsoft.com/office/drawing/2014/main" id="{3D2E3DCC-F18B-4961-B39F-4CFE8FAF2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783" y="5090406"/>
                <a:ext cx="0" cy="92063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ttore diritto 390">
                <a:extLst>
                  <a:ext uri="{FF2B5EF4-FFF2-40B4-BE49-F238E27FC236}">
                    <a16:creationId xmlns:a16="http://schemas.microsoft.com/office/drawing/2014/main" id="{20D2A403-6F53-45C2-96D1-0F18A74AE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184" y="5068425"/>
                <a:ext cx="0" cy="94394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ttore diritto 391">
                <a:extLst>
                  <a:ext uri="{FF2B5EF4-FFF2-40B4-BE49-F238E27FC236}">
                    <a16:creationId xmlns:a16="http://schemas.microsoft.com/office/drawing/2014/main" id="{43BEF1AA-4B06-4205-874C-ECF03D905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585" y="5045542"/>
                <a:ext cx="0" cy="96682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ttore diritto 392">
                <a:extLst>
                  <a:ext uri="{FF2B5EF4-FFF2-40B4-BE49-F238E27FC236}">
                    <a16:creationId xmlns:a16="http://schemas.microsoft.com/office/drawing/2014/main" id="{7EDC0D66-662F-4D9E-9FFB-B8357BE5E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986" y="3821318"/>
                <a:ext cx="0" cy="21910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ttore diritto 393">
                <a:extLst>
                  <a:ext uri="{FF2B5EF4-FFF2-40B4-BE49-F238E27FC236}">
                    <a16:creationId xmlns:a16="http://schemas.microsoft.com/office/drawing/2014/main" id="{DAC63204-04AC-4B41-A7BB-06D752AD6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383" y="3821318"/>
                <a:ext cx="0" cy="218791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ttore diritto 394">
                <a:extLst>
                  <a:ext uri="{FF2B5EF4-FFF2-40B4-BE49-F238E27FC236}">
                    <a16:creationId xmlns:a16="http://schemas.microsoft.com/office/drawing/2014/main" id="{B1FE98D6-DC7F-43EC-9BE5-DD4B3BCB4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784" y="3831410"/>
                <a:ext cx="0" cy="21809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0" name="Gruppo 399">
            <a:extLst>
              <a:ext uri="{FF2B5EF4-FFF2-40B4-BE49-F238E27FC236}">
                <a16:creationId xmlns:a16="http://schemas.microsoft.com/office/drawing/2014/main" id="{D8522AB1-50D0-4ADE-98D8-DECFDB7F01D8}"/>
              </a:ext>
            </a:extLst>
          </p:cNvPr>
          <p:cNvGrpSpPr/>
          <p:nvPr/>
        </p:nvGrpSpPr>
        <p:grpSpPr>
          <a:xfrm rot="4412626">
            <a:off x="5758843" y="1566563"/>
            <a:ext cx="1388981" cy="2199764"/>
            <a:chOff x="1287735" y="5199140"/>
            <a:chExt cx="3920012" cy="801721"/>
          </a:xfrm>
        </p:grpSpPr>
        <p:cxnSp>
          <p:nvCxnSpPr>
            <p:cNvPr id="426" name="Connettore diritto 425">
              <a:extLst>
                <a:ext uri="{FF2B5EF4-FFF2-40B4-BE49-F238E27FC236}">
                  <a16:creationId xmlns:a16="http://schemas.microsoft.com/office/drawing/2014/main" id="{53D6F007-21EF-440D-AADB-5815A977006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777520" y="4746204"/>
              <a:ext cx="760931" cy="174050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ttore diritto 426">
              <a:extLst>
                <a:ext uri="{FF2B5EF4-FFF2-40B4-BE49-F238E27FC236}">
                  <a16:creationId xmlns:a16="http://schemas.microsoft.com/office/drawing/2014/main" id="{3B6BDACE-18F1-48F7-A266-68EC19CEAB7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920498" y="4715412"/>
              <a:ext cx="779773" cy="178359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ttore diritto 427">
              <a:extLst>
                <a:ext uri="{FF2B5EF4-FFF2-40B4-BE49-F238E27FC236}">
                  <a16:creationId xmlns:a16="http://schemas.microsoft.com/office/drawing/2014/main" id="{68BF2B4C-ADF0-408E-BAAD-A50A0AEFD783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068359" y="4704203"/>
              <a:ext cx="788847" cy="180435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ttore diritto 428">
              <a:extLst>
                <a:ext uri="{FF2B5EF4-FFF2-40B4-BE49-F238E27FC236}">
                  <a16:creationId xmlns:a16="http://schemas.microsoft.com/office/drawing/2014/main" id="{6822FA90-4DCE-44B3-87F4-956B3C5519A9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222120" y="4708729"/>
              <a:ext cx="786129" cy="17981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ttore diritto 429">
              <a:extLst>
                <a:ext uri="{FF2B5EF4-FFF2-40B4-BE49-F238E27FC236}">
                  <a16:creationId xmlns:a16="http://schemas.microsoft.com/office/drawing/2014/main" id="{84D137FA-4EA4-4237-B4BB-7ACB3833CCA5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372645" y="4702483"/>
              <a:ext cx="789881" cy="180671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ttore diritto 430">
              <a:extLst>
                <a:ext uri="{FF2B5EF4-FFF2-40B4-BE49-F238E27FC236}">
                  <a16:creationId xmlns:a16="http://schemas.microsoft.com/office/drawing/2014/main" id="{D94B2091-F3CF-4072-9CA0-CACAC0E89102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528369" y="4706955"/>
              <a:ext cx="783227" cy="179149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ttore diritto 431">
              <a:extLst>
                <a:ext uri="{FF2B5EF4-FFF2-40B4-BE49-F238E27FC236}">
                  <a16:creationId xmlns:a16="http://schemas.microsoft.com/office/drawing/2014/main" id="{1FEBC113-55FE-41DD-868F-EB29D003A2B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677359" y="4702194"/>
              <a:ext cx="790053" cy="180711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ttore diritto 432">
              <a:extLst>
                <a:ext uri="{FF2B5EF4-FFF2-40B4-BE49-F238E27FC236}">
                  <a16:creationId xmlns:a16="http://schemas.microsoft.com/office/drawing/2014/main" id="{52EFB2F0-F6E8-44FB-8FFF-62E13B94A068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832149" y="4703554"/>
              <a:ext cx="785270" cy="17961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ttore diritto 433">
              <a:extLst>
                <a:ext uri="{FF2B5EF4-FFF2-40B4-BE49-F238E27FC236}">
                  <a16:creationId xmlns:a16="http://schemas.microsoft.com/office/drawing/2014/main" id="{B9762376-67FE-493E-B1C6-3D49B325322C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978549" y="4690168"/>
              <a:ext cx="797276" cy="182363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ttore diritto 434">
              <a:extLst>
                <a:ext uri="{FF2B5EF4-FFF2-40B4-BE49-F238E27FC236}">
                  <a16:creationId xmlns:a16="http://schemas.microsoft.com/office/drawing/2014/main" id="{8D57F07A-1071-4B76-AE05-52E6E8A51BC7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133547" y="4695064"/>
              <a:ext cx="792075" cy="181174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ttore diritto 435">
              <a:extLst>
                <a:ext uri="{FF2B5EF4-FFF2-40B4-BE49-F238E27FC236}">
                  <a16:creationId xmlns:a16="http://schemas.microsoft.com/office/drawing/2014/main" id="{0BF605EE-4CCF-49BD-BA8B-04AA0DC4B9EC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285088" y="4691988"/>
              <a:ext cx="793795" cy="181567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ttore diritto 436">
              <a:extLst>
                <a:ext uri="{FF2B5EF4-FFF2-40B4-BE49-F238E27FC236}">
                  <a16:creationId xmlns:a16="http://schemas.microsoft.com/office/drawing/2014/main" id="{EAF18032-01A6-4AD8-A4CD-2817387F52F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436627" y="4687093"/>
              <a:ext cx="795518" cy="181961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ttore diritto 437">
              <a:extLst>
                <a:ext uri="{FF2B5EF4-FFF2-40B4-BE49-F238E27FC236}">
                  <a16:creationId xmlns:a16="http://schemas.microsoft.com/office/drawing/2014/main" id="{EA05C957-D6AF-4973-9602-05E96781AE4B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589141" y="4693475"/>
              <a:ext cx="795290" cy="18190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ttore diritto 438">
              <a:extLst>
                <a:ext uri="{FF2B5EF4-FFF2-40B4-BE49-F238E27FC236}">
                  <a16:creationId xmlns:a16="http://schemas.microsoft.com/office/drawing/2014/main" id="{F333561E-392D-49F3-8215-BC377266A20F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742817" y="4691124"/>
              <a:ext cx="792736" cy="181324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ttore diritto 439">
              <a:extLst>
                <a:ext uri="{FF2B5EF4-FFF2-40B4-BE49-F238E27FC236}">
                  <a16:creationId xmlns:a16="http://schemas.microsoft.com/office/drawing/2014/main" id="{61D5E06D-37C3-4AF2-939A-15E8CEDA02C4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891045" y="4683840"/>
              <a:ext cx="801077" cy="183232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uppo 400">
            <a:extLst>
              <a:ext uri="{FF2B5EF4-FFF2-40B4-BE49-F238E27FC236}">
                <a16:creationId xmlns:a16="http://schemas.microsoft.com/office/drawing/2014/main" id="{A94F997C-4743-4EAB-9D68-77AD51536205}"/>
              </a:ext>
            </a:extLst>
          </p:cNvPr>
          <p:cNvGrpSpPr/>
          <p:nvPr/>
        </p:nvGrpSpPr>
        <p:grpSpPr>
          <a:xfrm rot="7233622">
            <a:off x="6198297" y="561165"/>
            <a:ext cx="1518501" cy="1798340"/>
            <a:chOff x="622558" y="5334561"/>
            <a:chExt cx="4499818" cy="655419"/>
          </a:xfrm>
        </p:grpSpPr>
        <p:cxnSp>
          <p:nvCxnSpPr>
            <p:cNvPr id="402" name="Connettore diritto 401">
              <a:extLst>
                <a:ext uri="{FF2B5EF4-FFF2-40B4-BE49-F238E27FC236}">
                  <a16:creationId xmlns:a16="http://schemas.microsoft.com/office/drawing/2014/main" id="{C4C53273-A211-4861-989E-A8F8A2466D4C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1838167" y="4118952"/>
              <a:ext cx="639636" cy="307085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ttore diritto 402">
              <a:extLst>
                <a:ext uri="{FF2B5EF4-FFF2-40B4-BE49-F238E27FC236}">
                  <a16:creationId xmlns:a16="http://schemas.microsoft.com/office/drawing/2014/main" id="{F7E709B2-9E38-4538-9595-657117E6DA13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000235" y="4170613"/>
              <a:ext cx="620305" cy="2978039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ttore diritto 404">
              <a:extLst>
                <a:ext uri="{FF2B5EF4-FFF2-40B4-BE49-F238E27FC236}">
                  <a16:creationId xmlns:a16="http://schemas.microsoft.com/office/drawing/2014/main" id="{E7FAA70E-2329-4DA5-929E-C4E331907AA5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161892" y="4223653"/>
              <a:ext cx="601784" cy="288913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ttore diritto 412">
              <a:extLst>
                <a:ext uri="{FF2B5EF4-FFF2-40B4-BE49-F238E27FC236}">
                  <a16:creationId xmlns:a16="http://schemas.microsoft.com/office/drawing/2014/main" id="{1C944889-0925-4962-96D1-2709E1883D8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322646" y="4273472"/>
              <a:ext cx="585071" cy="280890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ttore diritto 413">
              <a:extLst>
                <a:ext uri="{FF2B5EF4-FFF2-40B4-BE49-F238E27FC236}">
                  <a16:creationId xmlns:a16="http://schemas.microsoft.com/office/drawing/2014/main" id="{EF182F53-B1E1-4F8C-A27B-32FA601062D5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482967" y="4320687"/>
              <a:ext cx="569235" cy="273286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ttore diritto 414">
              <a:extLst>
                <a:ext uri="{FF2B5EF4-FFF2-40B4-BE49-F238E27FC236}">
                  <a16:creationId xmlns:a16="http://schemas.microsoft.com/office/drawing/2014/main" id="{F0E5D066-B23A-407E-9051-EE13B4C8557F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645118" y="4372216"/>
              <a:ext cx="549734" cy="263924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onnettore diritto 415">
              <a:extLst>
                <a:ext uri="{FF2B5EF4-FFF2-40B4-BE49-F238E27FC236}">
                  <a16:creationId xmlns:a16="http://schemas.microsoft.com/office/drawing/2014/main" id="{02BCDC41-A4FC-43AF-8A3C-AEFEC58329CD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801042" y="4399832"/>
              <a:ext cx="542686" cy="2605407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ttore diritto 417">
              <a:extLst>
                <a:ext uri="{FF2B5EF4-FFF2-40B4-BE49-F238E27FC236}">
                  <a16:creationId xmlns:a16="http://schemas.microsoft.com/office/drawing/2014/main" id="{7AEE4FF2-C6E0-40C1-8217-E02E55C0D0B3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967170" y="4475082"/>
              <a:ext cx="515228" cy="247358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ttore diritto 418">
              <a:extLst>
                <a:ext uri="{FF2B5EF4-FFF2-40B4-BE49-F238E27FC236}">
                  <a16:creationId xmlns:a16="http://schemas.microsoft.com/office/drawing/2014/main" id="{236C6638-C761-4C9E-8C15-2C4BB2D42F18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131425" y="4552368"/>
              <a:ext cx="491518" cy="235975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onnettore diritto 419">
              <a:extLst>
                <a:ext uri="{FF2B5EF4-FFF2-40B4-BE49-F238E27FC236}">
                  <a16:creationId xmlns:a16="http://schemas.microsoft.com/office/drawing/2014/main" id="{0A4C9668-D63F-4877-8DFB-F9E02C6AE030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293785" y="4619890"/>
              <a:ext cx="471599" cy="226412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ttore diritto 420">
              <a:extLst>
                <a:ext uri="{FF2B5EF4-FFF2-40B4-BE49-F238E27FC236}">
                  <a16:creationId xmlns:a16="http://schemas.microsoft.com/office/drawing/2014/main" id="{EF3A7234-6830-45BB-8C39-FBCAFD65816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460004" y="4702289"/>
              <a:ext cx="443959" cy="21314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onnettore diritto 421">
              <a:extLst>
                <a:ext uri="{FF2B5EF4-FFF2-40B4-BE49-F238E27FC236}">
                  <a16:creationId xmlns:a16="http://schemas.microsoft.com/office/drawing/2014/main" id="{642683CD-347A-4583-B7C8-2B13DC0C9C7B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631941" y="4803706"/>
              <a:ext cx="404887" cy="1943838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ttore diritto 422">
              <a:extLst>
                <a:ext uri="{FF2B5EF4-FFF2-40B4-BE49-F238E27FC236}">
                  <a16:creationId xmlns:a16="http://schemas.microsoft.com/office/drawing/2014/main" id="{D227C95B-755F-448D-B86E-C715D4D7A200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793925" y="4867779"/>
              <a:ext cx="385716" cy="185180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ttore diritto 423">
              <a:extLst>
                <a:ext uri="{FF2B5EF4-FFF2-40B4-BE49-F238E27FC236}">
                  <a16:creationId xmlns:a16="http://schemas.microsoft.com/office/drawing/2014/main" id="{223645C7-90C7-4ED6-B4D7-6C38D712C098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961154" y="4957030"/>
              <a:ext cx="356064" cy="17094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ttore diritto 424">
              <a:extLst>
                <a:ext uri="{FF2B5EF4-FFF2-40B4-BE49-F238E27FC236}">
                  <a16:creationId xmlns:a16="http://schemas.microsoft.com/office/drawing/2014/main" id="{AD24DDAE-A186-45BB-8AC0-01732EB37E8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4118537" y="4985895"/>
              <a:ext cx="346096" cy="166158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5" name="Connettore diritto 514">
            <a:extLst>
              <a:ext uri="{FF2B5EF4-FFF2-40B4-BE49-F238E27FC236}">
                <a16:creationId xmlns:a16="http://schemas.microsoft.com/office/drawing/2014/main" id="{566E92CB-EFCD-4513-BF51-7C64C71121DF}"/>
              </a:ext>
            </a:extLst>
          </p:cNvPr>
          <p:cNvCxnSpPr>
            <a:cxnSpLocks/>
          </p:cNvCxnSpPr>
          <p:nvPr/>
        </p:nvCxnSpPr>
        <p:spPr>
          <a:xfrm>
            <a:off x="7407442" y="1908551"/>
            <a:ext cx="0" cy="10543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uppo 584">
            <a:extLst>
              <a:ext uri="{FF2B5EF4-FFF2-40B4-BE49-F238E27FC236}">
                <a16:creationId xmlns:a16="http://schemas.microsoft.com/office/drawing/2014/main" id="{1098E5D1-CAB8-4B07-A50D-E70D1305F806}"/>
              </a:ext>
            </a:extLst>
          </p:cNvPr>
          <p:cNvGrpSpPr/>
          <p:nvPr/>
        </p:nvGrpSpPr>
        <p:grpSpPr>
          <a:xfrm rot="18022015">
            <a:off x="8793234" y="2619068"/>
            <a:ext cx="862322" cy="462161"/>
            <a:chOff x="2107707" y="5849304"/>
            <a:chExt cx="2555344" cy="168438"/>
          </a:xfrm>
        </p:grpSpPr>
        <p:cxnSp>
          <p:nvCxnSpPr>
            <p:cNvPr id="587" name="Connettore diritto 586">
              <a:extLst>
                <a:ext uri="{FF2B5EF4-FFF2-40B4-BE49-F238E27FC236}">
                  <a16:creationId xmlns:a16="http://schemas.microsoft.com/office/drawing/2014/main" id="{528C7D26-1BB6-44EC-A29C-2E387E48A396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147434" y="5956907"/>
              <a:ext cx="21108" cy="10056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ttore diritto 587">
              <a:extLst>
                <a:ext uri="{FF2B5EF4-FFF2-40B4-BE49-F238E27FC236}">
                  <a16:creationId xmlns:a16="http://schemas.microsoft.com/office/drawing/2014/main" id="{72B8BE41-5E39-4F3D-952B-D065F32DBBB9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294049" y="5922999"/>
              <a:ext cx="32692" cy="1557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ttore diritto 588">
              <a:extLst>
                <a:ext uri="{FF2B5EF4-FFF2-40B4-BE49-F238E27FC236}">
                  <a16:creationId xmlns:a16="http://schemas.microsoft.com/office/drawing/2014/main" id="{02F95B81-FB26-4C1C-8AEE-A8DA7EB955D7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443768" y="5905018"/>
              <a:ext cx="38032" cy="18118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ttore diritto 589">
              <a:extLst>
                <a:ext uri="{FF2B5EF4-FFF2-40B4-BE49-F238E27FC236}">
                  <a16:creationId xmlns:a16="http://schemas.microsoft.com/office/drawing/2014/main" id="{4F18FE78-D634-4A30-AAAA-8E4C078356E0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590860" y="5873604"/>
              <a:ext cx="48639" cy="231718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ttore diritto 590">
              <a:extLst>
                <a:ext uri="{FF2B5EF4-FFF2-40B4-BE49-F238E27FC236}">
                  <a16:creationId xmlns:a16="http://schemas.microsoft.com/office/drawing/2014/main" id="{E2DCE429-6215-4479-A2D0-25E68E0ED1B1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737398" y="5838838"/>
              <a:ext cx="60378" cy="28764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ttore diritto 592">
              <a:extLst>
                <a:ext uri="{FF2B5EF4-FFF2-40B4-BE49-F238E27FC236}">
                  <a16:creationId xmlns:a16="http://schemas.microsoft.com/office/drawing/2014/main" id="{B719B015-3BB8-41CE-BC0B-76AB3DD38896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888994" y="5827479"/>
              <a:ext cx="61984" cy="29529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nettore diritto 593">
              <a:extLst>
                <a:ext uri="{FF2B5EF4-FFF2-40B4-BE49-F238E27FC236}">
                  <a16:creationId xmlns:a16="http://schemas.microsoft.com/office/drawing/2014/main" id="{6390DBD1-30CE-4D33-92AA-4C408F8F72DB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033684" y="5788435"/>
              <a:ext cx="77398" cy="3687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nettore diritto 594">
              <a:extLst>
                <a:ext uri="{FF2B5EF4-FFF2-40B4-BE49-F238E27FC236}">
                  <a16:creationId xmlns:a16="http://schemas.microsoft.com/office/drawing/2014/main" id="{6C4A3BAB-7B9A-4DD3-95B4-B8267A814054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182517" y="5765574"/>
              <a:ext cx="84534" cy="40271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Connettore diritto 595">
              <a:extLst>
                <a:ext uri="{FF2B5EF4-FFF2-40B4-BE49-F238E27FC236}">
                  <a16:creationId xmlns:a16="http://schemas.microsoft.com/office/drawing/2014/main" id="{4279148F-8F26-4F98-9FE8-112FDD0215E9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327361" y="5722548"/>
              <a:ext cx="99645" cy="47471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Connettore diritto 597">
              <a:extLst>
                <a:ext uri="{FF2B5EF4-FFF2-40B4-BE49-F238E27FC236}">
                  <a16:creationId xmlns:a16="http://schemas.microsoft.com/office/drawing/2014/main" id="{284E42E4-3FE2-42E3-AE02-0D3EAE430D90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475702" y="5697394"/>
              <a:ext cx="107772" cy="5134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ttore diritto 606">
              <a:extLst>
                <a:ext uri="{FF2B5EF4-FFF2-40B4-BE49-F238E27FC236}">
                  <a16:creationId xmlns:a16="http://schemas.microsoft.com/office/drawing/2014/main" id="{33039AFD-AEB2-4B35-B8D6-F919D081AC44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624096" y="5671163"/>
              <a:ext cx="115773" cy="5515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ttore diritto 608">
              <a:extLst>
                <a:ext uri="{FF2B5EF4-FFF2-40B4-BE49-F238E27FC236}">
                  <a16:creationId xmlns:a16="http://schemas.microsoft.com/office/drawing/2014/main" id="{21684303-A535-4417-B36B-1E50411355D3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775401" y="5661356"/>
              <a:ext cx="117970" cy="56201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ttore diritto 609">
              <a:extLst>
                <a:ext uri="{FF2B5EF4-FFF2-40B4-BE49-F238E27FC236}">
                  <a16:creationId xmlns:a16="http://schemas.microsoft.com/office/drawing/2014/main" id="{49A06425-BDB0-44B4-90F7-3B1950FAB073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920559" y="5625408"/>
              <a:ext cx="132446" cy="630976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ttore diritto 610">
              <a:extLst>
                <a:ext uri="{FF2B5EF4-FFF2-40B4-BE49-F238E27FC236}">
                  <a16:creationId xmlns:a16="http://schemas.microsoft.com/office/drawing/2014/main" id="{2550CDB6-75B0-4CE8-AC27-91989C1522DB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4068173" y="5597891"/>
              <a:ext cx="142027" cy="67661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ttore diritto 614">
              <a:extLst>
                <a:ext uri="{FF2B5EF4-FFF2-40B4-BE49-F238E27FC236}">
                  <a16:creationId xmlns:a16="http://schemas.microsoft.com/office/drawing/2014/main" id="{6583BA7C-F937-4C2A-B30D-BFDB8649F138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4213611" y="5555811"/>
              <a:ext cx="155948" cy="74293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7" name="Gruppo 656">
            <a:extLst>
              <a:ext uri="{FF2B5EF4-FFF2-40B4-BE49-F238E27FC236}">
                <a16:creationId xmlns:a16="http://schemas.microsoft.com/office/drawing/2014/main" id="{8AFF9D2E-1C82-4055-9BA9-5714C83E1E8D}"/>
              </a:ext>
            </a:extLst>
          </p:cNvPr>
          <p:cNvGrpSpPr/>
          <p:nvPr/>
        </p:nvGrpSpPr>
        <p:grpSpPr>
          <a:xfrm rot="4412626">
            <a:off x="8324348" y="564712"/>
            <a:ext cx="1468531" cy="2607754"/>
            <a:chOff x="1107449" y="5207509"/>
            <a:chExt cx="4144518" cy="950416"/>
          </a:xfrm>
        </p:grpSpPr>
        <p:cxnSp>
          <p:nvCxnSpPr>
            <p:cNvPr id="658" name="Connettore diritto 657">
              <a:extLst>
                <a:ext uri="{FF2B5EF4-FFF2-40B4-BE49-F238E27FC236}">
                  <a16:creationId xmlns:a16="http://schemas.microsoft.com/office/drawing/2014/main" id="{E61783D7-9395-4C4E-83E0-40CEB2800AF4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698700" y="4648105"/>
              <a:ext cx="918569" cy="210107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Connettore diritto 658">
              <a:extLst>
                <a:ext uri="{FF2B5EF4-FFF2-40B4-BE49-F238E27FC236}">
                  <a16:creationId xmlns:a16="http://schemas.microsoft.com/office/drawing/2014/main" id="{5ED0067D-DF8A-4640-A348-931039A1435F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866752" y="4648521"/>
              <a:ext cx="887263" cy="20294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Connettore diritto 659">
              <a:extLst>
                <a:ext uri="{FF2B5EF4-FFF2-40B4-BE49-F238E27FC236}">
                  <a16:creationId xmlns:a16="http://schemas.microsoft.com/office/drawing/2014/main" id="{5FB601D1-922C-48AF-8392-5C283D65CD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058239" y="4691606"/>
              <a:ext cx="809090" cy="185065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ttore diritto 660">
              <a:extLst>
                <a:ext uri="{FF2B5EF4-FFF2-40B4-BE49-F238E27FC236}">
                  <a16:creationId xmlns:a16="http://schemas.microsoft.com/office/drawing/2014/main" id="{2E2CAD37-FAF3-475D-B1B7-28ABD3E59903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243160" y="4734917"/>
              <a:ext cx="744048" cy="17018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ttore diritto 661">
              <a:extLst>
                <a:ext uri="{FF2B5EF4-FFF2-40B4-BE49-F238E27FC236}">
                  <a16:creationId xmlns:a16="http://schemas.microsoft.com/office/drawing/2014/main" id="{559D0E1C-BA62-4483-9860-599D0FB6A4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422244" y="4764213"/>
              <a:ext cx="690684" cy="157982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ttore diritto 662">
              <a:extLst>
                <a:ext uri="{FF2B5EF4-FFF2-40B4-BE49-F238E27FC236}">
                  <a16:creationId xmlns:a16="http://schemas.microsoft.com/office/drawing/2014/main" id="{ADFA2562-7619-4035-8D11-BE937061665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612235" y="4811337"/>
              <a:ext cx="615494" cy="140783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ttore diritto 663">
              <a:extLst>
                <a:ext uri="{FF2B5EF4-FFF2-40B4-BE49-F238E27FC236}">
                  <a16:creationId xmlns:a16="http://schemas.microsoft.com/office/drawing/2014/main" id="{BB8F69A8-A993-4E4E-BF01-62E4D98961F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750073" y="4792692"/>
              <a:ext cx="644629" cy="14744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ttore diritto 664">
              <a:extLst>
                <a:ext uri="{FF2B5EF4-FFF2-40B4-BE49-F238E27FC236}">
                  <a16:creationId xmlns:a16="http://schemas.microsoft.com/office/drawing/2014/main" id="{74B0270E-BED2-464D-8138-7448955891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894075" y="4787296"/>
              <a:ext cx="661412" cy="151286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ttore diritto 665">
              <a:extLst>
                <a:ext uri="{FF2B5EF4-FFF2-40B4-BE49-F238E27FC236}">
                  <a16:creationId xmlns:a16="http://schemas.microsoft.com/office/drawing/2014/main" id="{C134F744-C3E1-4D3B-9027-27F208EA2EC6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031277" y="4771050"/>
              <a:ext cx="691819" cy="158241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ttore diritto 666">
              <a:extLst>
                <a:ext uri="{FF2B5EF4-FFF2-40B4-BE49-F238E27FC236}">
                  <a16:creationId xmlns:a16="http://schemas.microsoft.com/office/drawing/2014/main" id="{37875C9A-8F42-4F4A-B7EE-7ABC64F325C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175105" y="4764044"/>
              <a:ext cx="708960" cy="162162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ttore diritto 667">
              <a:extLst>
                <a:ext uri="{FF2B5EF4-FFF2-40B4-BE49-F238E27FC236}">
                  <a16:creationId xmlns:a16="http://schemas.microsoft.com/office/drawing/2014/main" id="{551FFB8D-F51A-40EA-9185-D3028EC5B2D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312485" y="4742451"/>
              <a:ext cx="739000" cy="16903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ttore diritto 668">
              <a:extLst>
                <a:ext uri="{FF2B5EF4-FFF2-40B4-BE49-F238E27FC236}">
                  <a16:creationId xmlns:a16="http://schemas.microsoft.com/office/drawing/2014/main" id="{F78749AB-FCEF-4166-88AA-9CA7B573DDF0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447716" y="4724017"/>
              <a:ext cx="773342" cy="176888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ttore diritto 669">
              <a:extLst>
                <a:ext uri="{FF2B5EF4-FFF2-40B4-BE49-F238E27FC236}">
                  <a16:creationId xmlns:a16="http://schemas.microsoft.com/office/drawing/2014/main" id="{85AE8F99-D8CE-455D-8F31-EA7FF878E425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592167" y="4714107"/>
              <a:ext cx="789243" cy="18052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ttore diritto 670">
              <a:extLst>
                <a:ext uri="{FF2B5EF4-FFF2-40B4-BE49-F238E27FC236}">
                  <a16:creationId xmlns:a16="http://schemas.microsoft.com/office/drawing/2014/main" id="{A326D701-EE8E-4DB9-9919-04E947C7AA5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732182" y="4692295"/>
              <a:ext cx="814008" cy="18619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nettore diritto 671">
              <a:extLst>
                <a:ext uri="{FF2B5EF4-FFF2-40B4-BE49-F238E27FC236}">
                  <a16:creationId xmlns:a16="http://schemas.microsoft.com/office/drawing/2014/main" id="{3493B81E-5397-48C1-BA28-C2D7E4EF0A58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871714" y="4680511"/>
              <a:ext cx="839741" cy="192076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uppo 342">
            <a:extLst>
              <a:ext uri="{FF2B5EF4-FFF2-40B4-BE49-F238E27FC236}">
                <a16:creationId xmlns:a16="http://schemas.microsoft.com/office/drawing/2014/main" id="{53E7185D-38B0-401A-96FF-2EFB228AD221}"/>
              </a:ext>
            </a:extLst>
          </p:cNvPr>
          <p:cNvGrpSpPr/>
          <p:nvPr/>
        </p:nvGrpSpPr>
        <p:grpSpPr>
          <a:xfrm>
            <a:off x="6576348" y="2886461"/>
            <a:ext cx="484477" cy="471961"/>
            <a:chOff x="2157984" y="5304600"/>
            <a:chExt cx="2133600" cy="713050"/>
          </a:xfrm>
        </p:grpSpPr>
        <p:cxnSp>
          <p:nvCxnSpPr>
            <p:cNvPr id="344" name="Connettore diritto 343">
              <a:extLst>
                <a:ext uri="{FF2B5EF4-FFF2-40B4-BE49-F238E27FC236}">
                  <a16:creationId xmlns:a16="http://schemas.microsoft.com/office/drawing/2014/main" id="{57580CC5-1C1B-4E2F-B3C2-A05CF582DED3}"/>
                </a:ext>
              </a:extLst>
            </p:cNvPr>
            <p:cNvCxnSpPr>
              <a:cxnSpLocks/>
            </p:cNvCxnSpPr>
            <p:nvPr/>
          </p:nvCxnSpPr>
          <p:spPr>
            <a:xfrm>
              <a:off x="2157984" y="5540396"/>
              <a:ext cx="0" cy="46884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diritto 344">
              <a:extLst>
                <a:ext uri="{FF2B5EF4-FFF2-40B4-BE49-F238E27FC236}">
                  <a16:creationId xmlns:a16="http://schemas.microsoft.com/office/drawing/2014/main" id="{B98FBA25-61F1-457D-B004-A03D11505234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86" y="5522213"/>
              <a:ext cx="0" cy="49015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diritto 345">
              <a:extLst>
                <a:ext uri="{FF2B5EF4-FFF2-40B4-BE49-F238E27FC236}">
                  <a16:creationId xmlns:a16="http://schemas.microsoft.com/office/drawing/2014/main" id="{2B46150B-6713-48DC-94F3-CA68D20FB98D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5508109"/>
              <a:ext cx="0" cy="5011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diritto 346">
              <a:extLst>
                <a:ext uri="{FF2B5EF4-FFF2-40B4-BE49-F238E27FC236}">
                  <a16:creationId xmlns:a16="http://schemas.microsoft.com/office/drawing/2014/main" id="{727923A2-46AF-4B83-B82A-4AD95168CECC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86" y="5488514"/>
              <a:ext cx="0" cy="52385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diritto 347">
              <a:extLst>
                <a:ext uri="{FF2B5EF4-FFF2-40B4-BE49-F238E27FC236}">
                  <a16:creationId xmlns:a16="http://schemas.microsoft.com/office/drawing/2014/main" id="{4584EE1B-CAD1-47A0-B894-65A93833E7A0}"/>
                </a:ext>
              </a:extLst>
            </p:cNvPr>
            <p:cNvCxnSpPr>
              <a:cxnSpLocks/>
            </p:cNvCxnSpPr>
            <p:nvPr/>
          </p:nvCxnSpPr>
          <p:spPr>
            <a:xfrm>
              <a:off x="2767584" y="5466370"/>
              <a:ext cx="0" cy="54599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diritto 367">
              <a:extLst>
                <a:ext uri="{FF2B5EF4-FFF2-40B4-BE49-F238E27FC236}">
                  <a16:creationId xmlns:a16="http://schemas.microsoft.com/office/drawing/2014/main" id="{7163CCC6-AE62-4AA6-855A-6056586FF212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86" y="5443108"/>
              <a:ext cx="0" cy="56793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ttore diritto 398">
              <a:extLst>
                <a:ext uri="{FF2B5EF4-FFF2-40B4-BE49-F238E27FC236}">
                  <a16:creationId xmlns:a16="http://schemas.microsoft.com/office/drawing/2014/main" id="{45B16BD3-1AAF-4BEB-B4C2-E922825E0D2F}"/>
                </a:ext>
              </a:extLst>
            </p:cNvPr>
            <p:cNvCxnSpPr>
              <a:cxnSpLocks/>
            </p:cNvCxnSpPr>
            <p:nvPr/>
          </p:nvCxnSpPr>
          <p:spPr>
            <a:xfrm>
              <a:off x="3072384" y="5443108"/>
              <a:ext cx="0" cy="5661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ttore diritto 440">
              <a:extLst>
                <a:ext uri="{FF2B5EF4-FFF2-40B4-BE49-F238E27FC236}">
                  <a16:creationId xmlns:a16="http://schemas.microsoft.com/office/drawing/2014/main" id="{441DB1B7-7229-4CFD-9054-BDA39D7B3380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86" y="5429640"/>
              <a:ext cx="0" cy="58140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ttore diritto 441">
              <a:extLst>
                <a:ext uri="{FF2B5EF4-FFF2-40B4-BE49-F238E27FC236}">
                  <a16:creationId xmlns:a16="http://schemas.microsoft.com/office/drawing/2014/main" id="{1838BB0B-8BE9-44D9-A965-50AC81EBC572}"/>
                </a:ext>
              </a:extLst>
            </p:cNvPr>
            <p:cNvCxnSpPr>
              <a:cxnSpLocks/>
            </p:cNvCxnSpPr>
            <p:nvPr/>
          </p:nvCxnSpPr>
          <p:spPr>
            <a:xfrm>
              <a:off x="3377184" y="5405003"/>
              <a:ext cx="0" cy="60736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ttore diritto 442">
              <a:extLst>
                <a:ext uri="{FF2B5EF4-FFF2-40B4-BE49-F238E27FC236}">
                  <a16:creationId xmlns:a16="http://schemas.microsoft.com/office/drawing/2014/main" id="{0976B8AF-6122-4AEF-92E4-C616CB0152B8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86" y="5390392"/>
              <a:ext cx="0" cy="62197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ttore diritto 443">
              <a:extLst>
                <a:ext uri="{FF2B5EF4-FFF2-40B4-BE49-F238E27FC236}">
                  <a16:creationId xmlns:a16="http://schemas.microsoft.com/office/drawing/2014/main" id="{AD03704A-5D41-4290-8CAB-917A10FBC7E5}"/>
                </a:ext>
              </a:extLst>
            </p:cNvPr>
            <p:cNvCxnSpPr>
              <a:cxnSpLocks/>
            </p:cNvCxnSpPr>
            <p:nvPr/>
          </p:nvCxnSpPr>
          <p:spPr>
            <a:xfrm>
              <a:off x="3681984" y="5371786"/>
              <a:ext cx="0" cy="6405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ttore diritto 444">
              <a:extLst>
                <a:ext uri="{FF2B5EF4-FFF2-40B4-BE49-F238E27FC236}">
                  <a16:creationId xmlns:a16="http://schemas.microsoft.com/office/drawing/2014/main" id="{4074D458-4B19-4EEB-96F3-D39375660944}"/>
                </a:ext>
              </a:extLst>
            </p:cNvPr>
            <p:cNvCxnSpPr>
              <a:cxnSpLocks/>
            </p:cNvCxnSpPr>
            <p:nvPr/>
          </p:nvCxnSpPr>
          <p:spPr>
            <a:xfrm>
              <a:off x="3834382" y="5371786"/>
              <a:ext cx="0" cy="63744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ttore diritto 445">
              <a:extLst>
                <a:ext uri="{FF2B5EF4-FFF2-40B4-BE49-F238E27FC236}">
                  <a16:creationId xmlns:a16="http://schemas.microsoft.com/office/drawing/2014/main" id="{D6F63F0C-CE2C-4CFE-A069-D3CBC3D2E271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84" y="5347276"/>
              <a:ext cx="0" cy="66509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ttore diritto 446">
              <a:extLst>
                <a:ext uri="{FF2B5EF4-FFF2-40B4-BE49-F238E27FC236}">
                  <a16:creationId xmlns:a16="http://schemas.microsoft.com/office/drawing/2014/main" id="{97E4369F-A9CD-4234-8BA4-A22BD4C1D967}"/>
                </a:ext>
              </a:extLst>
            </p:cNvPr>
            <p:cNvCxnSpPr>
              <a:cxnSpLocks/>
            </p:cNvCxnSpPr>
            <p:nvPr/>
          </p:nvCxnSpPr>
          <p:spPr>
            <a:xfrm>
              <a:off x="4139182" y="5332475"/>
              <a:ext cx="0" cy="67857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ttore diritto 447">
              <a:extLst>
                <a:ext uri="{FF2B5EF4-FFF2-40B4-BE49-F238E27FC236}">
                  <a16:creationId xmlns:a16="http://schemas.microsoft.com/office/drawing/2014/main" id="{7BF92167-5C26-4451-A8E5-8B23B3613F49}"/>
                </a:ext>
              </a:extLst>
            </p:cNvPr>
            <p:cNvCxnSpPr>
              <a:cxnSpLocks/>
            </p:cNvCxnSpPr>
            <p:nvPr/>
          </p:nvCxnSpPr>
          <p:spPr>
            <a:xfrm>
              <a:off x="4291584" y="5304600"/>
              <a:ext cx="0" cy="71305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Gruppo 456">
            <a:extLst>
              <a:ext uri="{FF2B5EF4-FFF2-40B4-BE49-F238E27FC236}">
                <a16:creationId xmlns:a16="http://schemas.microsoft.com/office/drawing/2014/main" id="{AA97594B-658C-4E8C-9F78-6A605D83C4C6}"/>
              </a:ext>
            </a:extLst>
          </p:cNvPr>
          <p:cNvGrpSpPr/>
          <p:nvPr/>
        </p:nvGrpSpPr>
        <p:grpSpPr>
          <a:xfrm rot="10800000">
            <a:off x="6576155" y="1905682"/>
            <a:ext cx="761143" cy="289139"/>
            <a:chOff x="1534589" y="2824931"/>
            <a:chExt cx="1131165" cy="2718761"/>
          </a:xfrm>
        </p:grpSpPr>
        <p:grpSp>
          <p:nvGrpSpPr>
            <p:cNvPr id="458" name="Gruppo 457">
              <a:extLst>
                <a:ext uri="{FF2B5EF4-FFF2-40B4-BE49-F238E27FC236}">
                  <a16:creationId xmlns:a16="http://schemas.microsoft.com/office/drawing/2014/main" id="{C4D29A3B-B904-4EB6-9556-CF27D8D2A5E0}"/>
                </a:ext>
              </a:extLst>
            </p:cNvPr>
            <p:cNvGrpSpPr/>
            <p:nvPr/>
          </p:nvGrpSpPr>
          <p:grpSpPr>
            <a:xfrm>
              <a:off x="1534589" y="4244004"/>
              <a:ext cx="360000" cy="1285185"/>
              <a:chOff x="3072383" y="5599513"/>
              <a:chExt cx="1066800" cy="468396"/>
            </a:xfrm>
          </p:grpSpPr>
          <p:cxnSp>
            <p:nvCxnSpPr>
              <p:cNvPr id="477" name="Connettore diritto 476">
                <a:extLst>
                  <a:ext uri="{FF2B5EF4-FFF2-40B4-BE49-F238E27FC236}">
                    <a16:creationId xmlns:a16="http://schemas.microsoft.com/office/drawing/2014/main" id="{953FD3D8-4453-4675-B597-F5D249BDF72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72383" y="5845525"/>
                <a:ext cx="0" cy="22238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Connettore diritto 477">
                <a:extLst>
                  <a:ext uri="{FF2B5EF4-FFF2-40B4-BE49-F238E27FC236}">
                    <a16:creationId xmlns:a16="http://schemas.microsoft.com/office/drawing/2014/main" id="{9E57D6BE-8FC9-47E2-AECC-588CC82C2D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224786" y="5845525"/>
                <a:ext cx="0" cy="22238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ttore diritto 478">
                <a:extLst>
                  <a:ext uri="{FF2B5EF4-FFF2-40B4-BE49-F238E27FC236}">
                    <a16:creationId xmlns:a16="http://schemas.microsoft.com/office/drawing/2014/main" id="{7BCAEF76-37C3-4626-9C91-1ADF56953C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184" y="5803620"/>
                <a:ext cx="0" cy="26428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Connettore diritto 479">
                <a:extLst>
                  <a:ext uri="{FF2B5EF4-FFF2-40B4-BE49-F238E27FC236}">
                    <a16:creationId xmlns:a16="http://schemas.microsoft.com/office/drawing/2014/main" id="{1A9EAE54-E3BF-4B34-9A0E-0CC0E7F1BC7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29586" y="5758392"/>
                <a:ext cx="0" cy="30951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Connettore diritto 480">
                <a:extLst>
                  <a:ext uri="{FF2B5EF4-FFF2-40B4-BE49-F238E27FC236}">
                    <a16:creationId xmlns:a16="http://schemas.microsoft.com/office/drawing/2014/main" id="{449C7C88-961A-4F74-8A8D-8C630DF517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81984" y="5702025"/>
                <a:ext cx="0" cy="36275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Connettore diritto 481">
                <a:extLst>
                  <a:ext uri="{FF2B5EF4-FFF2-40B4-BE49-F238E27FC236}">
                    <a16:creationId xmlns:a16="http://schemas.microsoft.com/office/drawing/2014/main" id="{2CAFDE8F-3DDC-419E-98CA-2C0B04989E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834382" y="5702020"/>
                <a:ext cx="0" cy="3627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Connettore diritto 482">
                <a:extLst>
                  <a:ext uri="{FF2B5EF4-FFF2-40B4-BE49-F238E27FC236}">
                    <a16:creationId xmlns:a16="http://schemas.microsoft.com/office/drawing/2014/main" id="{306F41CC-6ACA-4225-B44A-4AE4F6ECA0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86785" y="5621352"/>
                <a:ext cx="0" cy="4465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Connettore diritto 483">
                <a:extLst>
                  <a:ext uri="{FF2B5EF4-FFF2-40B4-BE49-F238E27FC236}">
                    <a16:creationId xmlns:a16="http://schemas.microsoft.com/office/drawing/2014/main" id="{3ACA3FB5-1BF6-45E4-AAAE-2EEC96E78B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139183" y="5599513"/>
                <a:ext cx="0" cy="46839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uppo 458">
              <a:extLst>
                <a:ext uri="{FF2B5EF4-FFF2-40B4-BE49-F238E27FC236}">
                  <a16:creationId xmlns:a16="http://schemas.microsoft.com/office/drawing/2014/main" id="{7A6A36FE-7B21-47FC-92C3-259DAC16C886}"/>
                </a:ext>
              </a:extLst>
            </p:cNvPr>
            <p:cNvGrpSpPr/>
            <p:nvPr/>
          </p:nvGrpSpPr>
          <p:grpSpPr>
            <a:xfrm>
              <a:off x="1945754" y="2824931"/>
              <a:ext cx="720000" cy="2718761"/>
              <a:chOff x="2157984" y="5026776"/>
              <a:chExt cx="2133600" cy="990874"/>
            </a:xfrm>
          </p:grpSpPr>
          <p:cxnSp>
            <p:nvCxnSpPr>
              <p:cNvPr id="460" name="Connettore diritto 459">
                <a:extLst>
                  <a:ext uri="{FF2B5EF4-FFF2-40B4-BE49-F238E27FC236}">
                    <a16:creationId xmlns:a16="http://schemas.microsoft.com/office/drawing/2014/main" id="{EEC530A2-5128-41EE-BC9C-FB1145C983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57984" y="5543969"/>
                <a:ext cx="0" cy="46526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Connettore diritto 460">
                <a:extLst>
                  <a:ext uri="{FF2B5EF4-FFF2-40B4-BE49-F238E27FC236}">
                    <a16:creationId xmlns:a16="http://schemas.microsoft.com/office/drawing/2014/main" id="{3EF2C537-F32B-464A-8FB1-B676458BC3A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310386" y="5510183"/>
                <a:ext cx="0" cy="50218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Connettore diritto 461">
                <a:extLst>
                  <a:ext uri="{FF2B5EF4-FFF2-40B4-BE49-F238E27FC236}">
                    <a16:creationId xmlns:a16="http://schemas.microsoft.com/office/drawing/2014/main" id="{014DABE3-C2DA-4E2A-B4AA-08A3F65D3D8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448291" y="5465073"/>
                <a:ext cx="0" cy="54416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Connettore diritto 463">
                <a:extLst>
                  <a:ext uri="{FF2B5EF4-FFF2-40B4-BE49-F238E27FC236}">
                    <a16:creationId xmlns:a16="http://schemas.microsoft.com/office/drawing/2014/main" id="{FA208D23-6696-4DBF-820F-DA6F6D204BF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600693" y="5426749"/>
                <a:ext cx="0" cy="5856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Connettore diritto 464">
                <a:extLst>
                  <a:ext uri="{FF2B5EF4-FFF2-40B4-BE49-F238E27FC236}">
                    <a16:creationId xmlns:a16="http://schemas.microsoft.com/office/drawing/2014/main" id="{F019F2E5-8705-4319-8FE8-8DA65345A7F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767584" y="5404943"/>
                <a:ext cx="0" cy="6074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Connettore diritto 465">
                <a:extLst>
                  <a:ext uri="{FF2B5EF4-FFF2-40B4-BE49-F238E27FC236}">
                    <a16:creationId xmlns:a16="http://schemas.microsoft.com/office/drawing/2014/main" id="{597FDD1D-05AC-47B4-B377-D6217E5BE99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919982" y="5345818"/>
                <a:ext cx="0" cy="66522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Connettore diritto 466">
                <a:extLst>
                  <a:ext uri="{FF2B5EF4-FFF2-40B4-BE49-F238E27FC236}">
                    <a16:creationId xmlns:a16="http://schemas.microsoft.com/office/drawing/2014/main" id="{5CDA86D5-A948-4634-B35D-C4F576C9169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72384" y="5345818"/>
                <a:ext cx="0" cy="66341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Connettore diritto 467">
                <a:extLst>
                  <a:ext uri="{FF2B5EF4-FFF2-40B4-BE49-F238E27FC236}">
                    <a16:creationId xmlns:a16="http://schemas.microsoft.com/office/drawing/2014/main" id="{4D83B185-0662-4E0F-A320-455F276900F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224782" y="5278632"/>
                <a:ext cx="0" cy="46944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ttore diritto 468">
                <a:extLst>
                  <a:ext uri="{FF2B5EF4-FFF2-40B4-BE49-F238E27FC236}">
                    <a16:creationId xmlns:a16="http://schemas.microsoft.com/office/drawing/2014/main" id="{4C3D6D9C-6C02-4EF0-8B11-3722379078D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184" y="5239232"/>
                <a:ext cx="0" cy="55075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Connettore diritto 469">
                <a:extLst>
                  <a:ext uri="{FF2B5EF4-FFF2-40B4-BE49-F238E27FC236}">
                    <a16:creationId xmlns:a16="http://schemas.microsoft.com/office/drawing/2014/main" id="{21D65BF3-7311-4AE3-A450-EDCA7204F40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29582" y="5204407"/>
                <a:ext cx="0" cy="70371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Connettore diritto 470">
                <a:extLst>
                  <a:ext uri="{FF2B5EF4-FFF2-40B4-BE49-F238E27FC236}">
                    <a16:creationId xmlns:a16="http://schemas.microsoft.com/office/drawing/2014/main" id="{0563BE28-0992-4E10-9783-3C3AE0CED72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81984" y="5177556"/>
                <a:ext cx="0" cy="78783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Connettore diritto 471">
                <a:extLst>
                  <a:ext uri="{FF2B5EF4-FFF2-40B4-BE49-F238E27FC236}">
                    <a16:creationId xmlns:a16="http://schemas.microsoft.com/office/drawing/2014/main" id="{EF1AD267-BF39-4B58-88BE-4581350A473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834382" y="5089596"/>
                <a:ext cx="0" cy="91963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Connettore diritto 472">
                <a:extLst>
                  <a:ext uri="{FF2B5EF4-FFF2-40B4-BE49-F238E27FC236}">
                    <a16:creationId xmlns:a16="http://schemas.microsoft.com/office/drawing/2014/main" id="{48D2A944-9FD0-4857-9ADF-E1BE25D09F9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86784" y="5089596"/>
                <a:ext cx="0" cy="92277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Connettore diritto 474">
                <a:extLst>
                  <a:ext uri="{FF2B5EF4-FFF2-40B4-BE49-F238E27FC236}">
                    <a16:creationId xmlns:a16="http://schemas.microsoft.com/office/drawing/2014/main" id="{B5ABA46B-A0AA-490F-8B5F-32ED35D66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182" y="5050011"/>
                <a:ext cx="0" cy="96103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Connettore diritto 475">
                <a:extLst>
                  <a:ext uri="{FF2B5EF4-FFF2-40B4-BE49-F238E27FC236}">
                    <a16:creationId xmlns:a16="http://schemas.microsoft.com/office/drawing/2014/main" id="{8C3B82F3-F108-4D10-BBE9-7D16BDE73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1584" y="5026776"/>
                <a:ext cx="0" cy="99087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o 491">
            <a:extLst>
              <a:ext uri="{FF2B5EF4-FFF2-40B4-BE49-F238E27FC236}">
                <a16:creationId xmlns:a16="http://schemas.microsoft.com/office/drawing/2014/main" id="{0DE5354E-F8DC-45D5-9ABB-AB19A1E7DD88}"/>
              </a:ext>
            </a:extLst>
          </p:cNvPr>
          <p:cNvGrpSpPr/>
          <p:nvPr/>
        </p:nvGrpSpPr>
        <p:grpSpPr>
          <a:xfrm rot="10800000">
            <a:off x="7418400" y="1909335"/>
            <a:ext cx="242238" cy="800194"/>
            <a:chOff x="3072383" y="4858956"/>
            <a:chExt cx="1066800" cy="1208953"/>
          </a:xfrm>
        </p:grpSpPr>
        <p:cxnSp>
          <p:nvCxnSpPr>
            <p:cNvPr id="511" name="Connettore diritto 510">
              <a:extLst>
                <a:ext uri="{FF2B5EF4-FFF2-40B4-BE49-F238E27FC236}">
                  <a16:creationId xmlns:a16="http://schemas.microsoft.com/office/drawing/2014/main" id="{6EE4D594-EFA1-4297-80D9-D7F8DC0D3A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072383" y="4858956"/>
              <a:ext cx="0" cy="120895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nettore diritto 511">
              <a:extLst>
                <a:ext uri="{FF2B5EF4-FFF2-40B4-BE49-F238E27FC236}">
                  <a16:creationId xmlns:a16="http://schemas.microsoft.com/office/drawing/2014/main" id="{BDBBF756-12EF-4E9C-8CCB-29A6A055CC2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24786" y="5007324"/>
              <a:ext cx="0" cy="106058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ttore diritto 515">
              <a:extLst>
                <a:ext uri="{FF2B5EF4-FFF2-40B4-BE49-F238E27FC236}">
                  <a16:creationId xmlns:a16="http://schemas.microsoft.com/office/drawing/2014/main" id="{DF1B4B5B-FD58-4748-9694-0BB445F67D4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77184" y="5154918"/>
              <a:ext cx="0" cy="91299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ttore diritto 516">
              <a:extLst>
                <a:ext uri="{FF2B5EF4-FFF2-40B4-BE49-F238E27FC236}">
                  <a16:creationId xmlns:a16="http://schemas.microsoft.com/office/drawing/2014/main" id="{213176C0-6F82-43D6-BF9A-B8D0B94217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29586" y="5263194"/>
              <a:ext cx="0" cy="80471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ttore diritto 517">
              <a:extLst>
                <a:ext uri="{FF2B5EF4-FFF2-40B4-BE49-F238E27FC236}">
                  <a16:creationId xmlns:a16="http://schemas.microsoft.com/office/drawing/2014/main" id="{ABDE2870-8B50-4873-86AF-7B41AA8E028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681984" y="5429990"/>
              <a:ext cx="0" cy="6347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ttore diritto 518">
              <a:extLst>
                <a:ext uri="{FF2B5EF4-FFF2-40B4-BE49-F238E27FC236}">
                  <a16:creationId xmlns:a16="http://schemas.microsoft.com/office/drawing/2014/main" id="{0200C3E7-BA92-4A3D-94AA-CC820FC6502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834382" y="5568669"/>
              <a:ext cx="0" cy="49610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ttore diritto 519">
              <a:extLst>
                <a:ext uri="{FF2B5EF4-FFF2-40B4-BE49-F238E27FC236}">
                  <a16:creationId xmlns:a16="http://schemas.microsoft.com/office/drawing/2014/main" id="{A04A22A3-1177-4768-8E23-658D7F817CE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86785" y="5706707"/>
              <a:ext cx="0" cy="36120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ttore diritto 520">
              <a:extLst>
                <a:ext uri="{FF2B5EF4-FFF2-40B4-BE49-F238E27FC236}">
                  <a16:creationId xmlns:a16="http://schemas.microsoft.com/office/drawing/2014/main" id="{014F2392-7BF0-4EE9-BB4B-E8176429A00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139183" y="5864600"/>
              <a:ext cx="0" cy="20330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2" name="Connettore diritto 521">
            <a:extLst>
              <a:ext uri="{FF2B5EF4-FFF2-40B4-BE49-F238E27FC236}">
                <a16:creationId xmlns:a16="http://schemas.microsoft.com/office/drawing/2014/main" id="{F3870894-4A55-42C7-AA6D-8073450054B3}"/>
              </a:ext>
            </a:extLst>
          </p:cNvPr>
          <p:cNvCxnSpPr>
            <a:cxnSpLocks/>
          </p:cNvCxnSpPr>
          <p:nvPr/>
        </p:nvCxnSpPr>
        <p:spPr>
          <a:xfrm flipV="1">
            <a:off x="7374220" y="1907224"/>
            <a:ext cx="0" cy="6489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Gruppo 396">
            <a:extLst>
              <a:ext uri="{FF2B5EF4-FFF2-40B4-BE49-F238E27FC236}">
                <a16:creationId xmlns:a16="http://schemas.microsoft.com/office/drawing/2014/main" id="{3C2EBF8D-B46F-4652-BDA6-C25603A989C5}"/>
              </a:ext>
            </a:extLst>
          </p:cNvPr>
          <p:cNvGrpSpPr>
            <a:grpSpLocks noChangeAspect="1"/>
          </p:cNvGrpSpPr>
          <p:nvPr/>
        </p:nvGrpSpPr>
        <p:grpSpPr>
          <a:xfrm rot="60000">
            <a:off x="7179461" y="3388889"/>
            <a:ext cx="1757342" cy="2079517"/>
            <a:chOff x="2118171" y="2558675"/>
            <a:chExt cx="1917258" cy="2248145"/>
          </a:xfrm>
        </p:grpSpPr>
        <p:grpSp>
          <p:nvGrpSpPr>
            <p:cNvPr id="398" name="Gruppo 397">
              <a:extLst>
                <a:ext uri="{FF2B5EF4-FFF2-40B4-BE49-F238E27FC236}">
                  <a16:creationId xmlns:a16="http://schemas.microsoft.com/office/drawing/2014/main" id="{F4D98397-C876-400D-8A82-6EEF08A6A722}"/>
                </a:ext>
              </a:extLst>
            </p:cNvPr>
            <p:cNvGrpSpPr/>
            <p:nvPr/>
          </p:nvGrpSpPr>
          <p:grpSpPr>
            <a:xfrm rot="19740978">
              <a:off x="2640008" y="2558675"/>
              <a:ext cx="1395421" cy="2248145"/>
              <a:chOff x="7828928" y="6402863"/>
              <a:chExt cx="2365395" cy="4032934"/>
            </a:xfrm>
          </p:grpSpPr>
          <p:grpSp>
            <p:nvGrpSpPr>
              <p:cNvPr id="450" name="Gruppo 449">
                <a:extLst>
                  <a:ext uri="{FF2B5EF4-FFF2-40B4-BE49-F238E27FC236}">
                    <a16:creationId xmlns:a16="http://schemas.microsoft.com/office/drawing/2014/main" id="{FB218D10-DA8E-4AE0-820B-1D7D0D4BAE8C}"/>
                  </a:ext>
                </a:extLst>
              </p:cNvPr>
              <p:cNvGrpSpPr/>
              <p:nvPr/>
            </p:nvGrpSpPr>
            <p:grpSpPr>
              <a:xfrm>
                <a:off x="7828928" y="6402863"/>
                <a:ext cx="856023" cy="812259"/>
                <a:chOff x="7828928" y="6402863"/>
                <a:chExt cx="856023" cy="812259"/>
              </a:xfrm>
            </p:grpSpPr>
            <p:cxnSp>
              <p:nvCxnSpPr>
                <p:cNvPr id="486" name="Connettore diritto 485">
                  <a:extLst>
                    <a:ext uri="{FF2B5EF4-FFF2-40B4-BE49-F238E27FC236}">
                      <a16:creationId xmlns:a16="http://schemas.microsoft.com/office/drawing/2014/main" id="{27E57CE4-73FE-4A02-B098-E534A4E85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28928" y="6402863"/>
                  <a:ext cx="107063" cy="19459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Connettore diritto 486">
                  <a:extLst>
                    <a:ext uri="{FF2B5EF4-FFF2-40B4-BE49-F238E27FC236}">
                      <a16:creationId xmlns:a16="http://schemas.microsoft.com/office/drawing/2014/main" id="{10FF352D-173E-4E85-AB8D-6B3831FFF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12670" y="6410417"/>
                  <a:ext cx="176563" cy="3209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Connettore diritto 487">
                  <a:extLst>
                    <a:ext uri="{FF2B5EF4-FFF2-40B4-BE49-F238E27FC236}">
                      <a16:creationId xmlns:a16="http://schemas.microsoft.com/office/drawing/2014/main" id="{340FE9D4-611D-487F-867B-E647D5EBF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99747" y="6411805"/>
                  <a:ext cx="228154" cy="41467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Connettore diritto 488">
                  <a:extLst>
                    <a:ext uri="{FF2B5EF4-FFF2-40B4-BE49-F238E27FC236}">
                      <a16:creationId xmlns:a16="http://schemas.microsoft.com/office/drawing/2014/main" id="{67F4368E-5646-4CC6-A33A-C25CCCE54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95007" y="6443149"/>
                  <a:ext cx="285686" cy="52409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Connettore diritto 489">
                  <a:extLst>
                    <a:ext uri="{FF2B5EF4-FFF2-40B4-BE49-F238E27FC236}">
                      <a16:creationId xmlns:a16="http://schemas.microsoft.com/office/drawing/2014/main" id="{266A6574-5E06-4F7E-8BAC-1EC1D3754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60594" y="6436629"/>
                  <a:ext cx="424357" cy="778493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Connettore diritto 490">
                  <a:extLst>
                    <a:ext uri="{FF2B5EF4-FFF2-40B4-BE49-F238E27FC236}">
                      <a16:creationId xmlns:a16="http://schemas.microsoft.com/office/drawing/2014/main" id="{BE077CC1-4741-4D99-951D-2172955E6C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174426" y="6435893"/>
                  <a:ext cx="356367" cy="65376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" name="Gruppo 450">
                <a:extLst>
                  <a:ext uri="{FF2B5EF4-FFF2-40B4-BE49-F238E27FC236}">
                    <a16:creationId xmlns:a16="http://schemas.microsoft.com/office/drawing/2014/main" id="{99E21B8E-C848-40AB-8EFE-6C903D26A029}"/>
                  </a:ext>
                </a:extLst>
              </p:cNvPr>
              <p:cNvGrpSpPr/>
              <p:nvPr/>
            </p:nvGrpSpPr>
            <p:grpSpPr>
              <a:xfrm>
                <a:off x="8134803" y="6455147"/>
                <a:ext cx="2059520" cy="3980650"/>
                <a:chOff x="7438173" y="7011415"/>
                <a:chExt cx="2059520" cy="3980650"/>
              </a:xfrm>
            </p:grpSpPr>
            <p:cxnSp>
              <p:nvCxnSpPr>
                <p:cNvPr id="452" name="Connettore diritto 451">
                  <a:extLst>
                    <a:ext uri="{FF2B5EF4-FFF2-40B4-BE49-F238E27FC236}">
                      <a16:creationId xmlns:a16="http://schemas.microsoft.com/office/drawing/2014/main" id="{E886E8A3-800B-43CC-BEA8-8C5A1A70B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641424" y="7011415"/>
                  <a:ext cx="482076" cy="87618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Connettore diritto 452">
                  <a:extLst>
                    <a:ext uri="{FF2B5EF4-FFF2-40B4-BE49-F238E27FC236}">
                      <a16:creationId xmlns:a16="http://schemas.microsoft.com/office/drawing/2014/main" id="{25F4C4FB-2952-4C58-9BF1-3ED65D29F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737052" y="7021828"/>
                  <a:ext cx="536930" cy="9850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Connettore diritto 453">
                  <a:extLst>
                    <a:ext uri="{FF2B5EF4-FFF2-40B4-BE49-F238E27FC236}">
                      <a16:creationId xmlns:a16="http://schemas.microsoft.com/office/drawing/2014/main" id="{AD970182-2FCB-4F8E-BEC2-7231E84D5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12247" y="7023088"/>
                  <a:ext cx="603156" cy="1096254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Connettore diritto 454">
                  <a:extLst>
                    <a:ext uri="{FF2B5EF4-FFF2-40B4-BE49-F238E27FC236}">
                      <a16:creationId xmlns:a16="http://schemas.microsoft.com/office/drawing/2014/main" id="{3D9C3A89-3806-4C1A-BD9F-1A70B1D27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98481" y="7041891"/>
                  <a:ext cx="669123" cy="121614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Connettore diritto 455">
                  <a:extLst>
                    <a:ext uri="{FF2B5EF4-FFF2-40B4-BE49-F238E27FC236}">
                      <a16:creationId xmlns:a16="http://schemas.microsoft.com/office/drawing/2014/main" id="{8ADBB542-152D-4543-95E7-06823F086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438173" y="7248816"/>
                  <a:ext cx="2059520" cy="374324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Connettore diritto 484">
                  <a:extLst>
                    <a:ext uri="{FF2B5EF4-FFF2-40B4-BE49-F238E27FC236}">
                      <a16:creationId xmlns:a16="http://schemas.microsoft.com/office/drawing/2014/main" id="{EB0F86FD-D14F-46D5-90CA-E18F7EFA9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86216" y="7054887"/>
                  <a:ext cx="723017" cy="13141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9" name="Connettore diritto 448">
              <a:extLst>
                <a:ext uri="{FF2B5EF4-FFF2-40B4-BE49-F238E27FC236}">
                  <a16:creationId xmlns:a16="http://schemas.microsoft.com/office/drawing/2014/main" id="{5CCA5237-16E3-4CB6-87B3-49861C20944C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2118171" y="3087397"/>
              <a:ext cx="24513" cy="4209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uppo 492">
            <a:extLst>
              <a:ext uri="{FF2B5EF4-FFF2-40B4-BE49-F238E27FC236}">
                <a16:creationId xmlns:a16="http://schemas.microsoft.com/office/drawing/2014/main" id="{6E93078B-FDDE-43EB-AAE2-C91203916733}"/>
              </a:ext>
            </a:extLst>
          </p:cNvPr>
          <p:cNvGrpSpPr/>
          <p:nvPr/>
        </p:nvGrpSpPr>
        <p:grpSpPr>
          <a:xfrm>
            <a:off x="6858609" y="3558704"/>
            <a:ext cx="2199018" cy="2756603"/>
            <a:chOff x="1621980" y="3582618"/>
            <a:chExt cx="2199018" cy="2756603"/>
          </a:xfrm>
        </p:grpSpPr>
        <p:grpSp>
          <p:nvGrpSpPr>
            <p:cNvPr id="495" name="Gruppo 494">
              <a:extLst>
                <a:ext uri="{FF2B5EF4-FFF2-40B4-BE49-F238E27FC236}">
                  <a16:creationId xmlns:a16="http://schemas.microsoft.com/office/drawing/2014/main" id="{B1D8BAEA-0D13-43A2-9D79-F447E6925869}"/>
                </a:ext>
              </a:extLst>
            </p:cNvPr>
            <p:cNvGrpSpPr>
              <a:grpSpLocks noChangeAspect="1"/>
            </p:cNvGrpSpPr>
            <p:nvPr/>
          </p:nvGrpSpPr>
          <p:grpSpPr>
            <a:xfrm rot="60000">
              <a:off x="1762607" y="3582618"/>
              <a:ext cx="2058391" cy="2166722"/>
              <a:chOff x="1858054" y="2765027"/>
              <a:chExt cx="2245703" cy="2342420"/>
            </a:xfrm>
          </p:grpSpPr>
          <p:grpSp>
            <p:nvGrpSpPr>
              <p:cNvPr id="499" name="Gruppo 498">
                <a:extLst>
                  <a:ext uri="{FF2B5EF4-FFF2-40B4-BE49-F238E27FC236}">
                    <a16:creationId xmlns:a16="http://schemas.microsoft.com/office/drawing/2014/main" id="{FEDA5D90-DEC3-435E-B36B-468F05EA181D}"/>
                  </a:ext>
                </a:extLst>
              </p:cNvPr>
              <p:cNvGrpSpPr/>
              <p:nvPr/>
            </p:nvGrpSpPr>
            <p:grpSpPr>
              <a:xfrm rot="19740978">
                <a:off x="2382292" y="2765027"/>
                <a:ext cx="1721465" cy="2127780"/>
                <a:chOff x="7287417" y="6648178"/>
                <a:chExt cx="2918075" cy="3817014"/>
              </a:xfrm>
            </p:grpSpPr>
            <p:grpSp>
              <p:nvGrpSpPr>
                <p:cNvPr id="525" name="Gruppo 524">
                  <a:extLst>
                    <a:ext uri="{FF2B5EF4-FFF2-40B4-BE49-F238E27FC236}">
                      <a16:creationId xmlns:a16="http://schemas.microsoft.com/office/drawing/2014/main" id="{11D55583-15C1-4542-98CD-10C1FDF41648}"/>
                    </a:ext>
                  </a:extLst>
                </p:cNvPr>
                <p:cNvGrpSpPr/>
                <p:nvPr/>
              </p:nvGrpSpPr>
              <p:grpSpPr>
                <a:xfrm>
                  <a:off x="7287417" y="7923458"/>
                  <a:ext cx="1780645" cy="2374248"/>
                  <a:chOff x="7287417" y="7923458"/>
                  <a:chExt cx="1780645" cy="2374248"/>
                </a:xfrm>
              </p:grpSpPr>
              <p:cxnSp>
                <p:nvCxnSpPr>
                  <p:cNvPr id="532" name="Connettore diritto 531">
                    <a:extLst>
                      <a:ext uri="{FF2B5EF4-FFF2-40B4-BE49-F238E27FC236}">
                        <a16:creationId xmlns:a16="http://schemas.microsoft.com/office/drawing/2014/main" id="{857B47F9-7657-476E-AA2E-F6F99D0210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287417" y="7923458"/>
                    <a:ext cx="1190088" cy="216302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Connettore diritto 533">
                    <a:extLst>
                      <a:ext uri="{FF2B5EF4-FFF2-40B4-BE49-F238E27FC236}">
                        <a16:creationId xmlns:a16="http://schemas.microsoft.com/office/drawing/2014/main" id="{81D48756-5D6A-4156-AFF3-E23DA251F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01442" y="7949042"/>
                    <a:ext cx="1199018" cy="2179252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5" name="Connettore diritto 534">
                    <a:extLst>
                      <a:ext uri="{FF2B5EF4-FFF2-40B4-BE49-F238E27FC236}">
                        <a16:creationId xmlns:a16="http://schemas.microsoft.com/office/drawing/2014/main" id="{8DF5240F-B38F-43AF-A44A-68C59A1B1A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02192" y="7967695"/>
                    <a:ext cx="1223261" cy="222331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Connettore diritto 535">
                    <a:extLst>
                      <a:ext uri="{FF2B5EF4-FFF2-40B4-BE49-F238E27FC236}">
                        <a16:creationId xmlns:a16="http://schemas.microsoft.com/office/drawing/2014/main" id="{D131125A-D799-4419-AE20-6564664F8B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26772" y="8011565"/>
                    <a:ext cx="1203683" cy="220818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Connettore diritto 536">
                    <a:extLst>
                      <a:ext uri="{FF2B5EF4-FFF2-40B4-BE49-F238E27FC236}">
                        <a16:creationId xmlns:a16="http://schemas.microsoft.com/office/drawing/2014/main" id="{9F82A98A-FE8C-4652-9828-D5334EFEF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859372" y="8080336"/>
                    <a:ext cx="1208690" cy="221737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Connettore diritto 537">
                    <a:extLst>
                      <a:ext uri="{FF2B5EF4-FFF2-40B4-BE49-F238E27FC236}">
                        <a16:creationId xmlns:a16="http://schemas.microsoft.com/office/drawing/2014/main" id="{EC70730E-D150-43BA-A6B1-C56C30038C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42957" y="8042137"/>
                    <a:ext cx="1201055" cy="220335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uppo 525">
                  <a:extLst>
                    <a:ext uri="{FF2B5EF4-FFF2-40B4-BE49-F238E27FC236}">
                      <a16:creationId xmlns:a16="http://schemas.microsoft.com/office/drawing/2014/main" id="{F541E5D0-2A26-48E4-8087-83A45D7F825B}"/>
                    </a:ext>
                  </a:extLst>
                </p:cNvPr>
                <p:cNvGrpSpPr/>
                <p:nvPr/>
              </p:nvGrpSpPr>
              <p:grpSpPr>
                <a:xfrm>
                  <a:off x="7956770" y="6648178"/>
                  <a:ext cx="2248722" cy="3817014"/>
                  <a:chOff x="7260140" y="7204446"/>
                  <a:chExt cx="2248722" cy="3817014"/>
                </a:xfrm>
              </p:grpSpPr>
              <p:cxnSp>
                <p:nvCxnSpPr>
                  <p:cNvPr id="527" name="Connettore diritto 526">
                    <a:extLst>
                      <a:ext uri="{FF2B5EF4-FFF2-40B4-BE49-F238E27FC236}">
                        <a16:creationId xmlns:a16="http://schemas.microsoft.com/office/drawing/2014/main" id="{2069F38F-CD28-4798-9711-35767AC9E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260140" y="8637539"/>
                    <a:ext cx="1244641" cy="226217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Connettore diritto 527">
                    <a:extLst>
                      <a:ext uri="{FF2B5EF4-FFF2-40B4-BE49-F238E27FC236}">
                        <a16:creationId xmlns:a16="http://schemas.microsoft.com/office/drawing/2014/main" id="{B9F30113-E24B-4628-A618-F3963571A0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88102" y="8691725"/>
                    <a:ext cx="1217257" cy="223308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Connettore diritto 528">
                    <a:extLst>
                      <a:ext uri="{FF2B5EF4-FFF2-40B4-BE49-F238E27FC236}">
                        <a16:creationId xmlns:a16="http://schemas.microsoft.com/office/drawing/2014/main" id="{B3A4DB84-649D-4983-ADC9-9B1EB1405B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84524" y="8700574"/>
                    <a:ext cx="1258599" cy="228754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Connettore diritto 529">
                    <a:extLst>
                      <a:ext uri="{FF2B5EF4-FFF2-40B4-BE49-F238E27FC236}">
                        <a16:creationId xmlns:a16="http://schemas.microsoft.com/office/drawing/2014/main" id="{13E34D99-7903-464F-AA7D-C79800258B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05756" y="8741236"/>
                    <a:ext cx="1254571" cy="228022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Connettore diritto 530">
                    <a:extLst>
                      <a:ext uri="{FF2B5EF4-FFF2-40B4-BE49-F238E27FC236}">
                        <a16:creationId xmlns:a16="http://schemas.microsoft.com/office/drawing/2014/main" id="{D70E6050-B8ED-4E21-86B0-DA133716D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27005" y="7204446"/>
                    <a:ext cx="2081857" cy="3783841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0" name="Gruppo 499">
                <a:extLst>
                  <a:ext uri="{FF2B5EF4-FFF2-40B4-BE49-F238E27FC236}">
                    <a16:creationId xmlns:a16="http://schemas.microsoft.com/office/drawing/2014/main" id="{11F8ADE1-3A34-44B1-8ACE-6C8D66F5FD38}"/>
                  </a:ext>
                </a:extLst>
              </p:cNvPr>
              <p:cNvGrpSpPr/>
              <p:nvPr/>
            </p:nvGrpSpPr>
            <p:grpSpPr>
              <a:xfrm rot="19740978">
                <a:off x="1858054" y="3735986"/>
                <a:ext cx="1363289" cy="1371461"/>
                <a:chOff x="7330406" y="7669014"/>
                <a:chExt cx="2310925" cy="2460257"/>
              </a:xfrm>
            </p:grpSpPr>
            <p:grpSp>
              <p:nvGrpSpPr>
                <p:cNvPr id="501" name="Gruppo 500">
                  <a:extLst>
                    <a:ext uri="{FF2B5EF4-FFF2-40B4-BE49-F238E27FC236}">
                      <a16:creationId xmlns:a16="http://schemas.microsoft.com/office/drawing/2014/main" id="{ECA0FCBE-22C5-4FE9-9951-020B06875E7B}"/>
                    </a:ext>
                  </a:extLst>
                </p:cNvPr>
                <p:cNvGrpSpPr/>
                <p:nvPr/>
              </p:nvGrpSpPr>
              <p:grpSpPr>
                <a:xfrm>
                  <a:off x="7330406" y="7669014"/>
                  <a:ext cx="1700430" cy="2214872"/>
                  <a:chOff x="7330406" y="7669014"/>
                  <a:chExt cx="1700430" cy="2214872"/>
                </a:xfrm>
              </p:grpSpPr>
              <p:cxnSp>
                <p:nvCxnSpPr>
                  <p:cNvPr id="509" name="Connettore diritto 508">
                    <a:extLst>
                      <a:ext uri="{FF2B5EF4-FFF2-40B4-BE49-F238E27FC236}">
                        <a16:creationId xmlns:a16="http://schemas.microsoft.com/office/drawing/2014/main" id="{7AE9871A-461C-41B5-BA7D-9B847FBAD0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30406" y="7669014"/>
                    <a:ext cx="1104105" cy="200675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Connettore diritto 509">
                    <a:extLst>
                      <a:ext uri="{FF2B5EF4-FFF2-40B4-BE49-F238E27FC236}">
                        <a16:creationId xmlns:a16="http://schemas.microsoft.com/office/drawing/2014/main" id="{BDA49DBC-E264-4CBA-B311-47760C674A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46771" y="7703576"/>
                    <a:ext cx="1108358" cy="201447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Connettore diritto 512">
                    <a:extLst>
                      <a:ext uri="{FF2B5EF4-FFF2-40B4-BE49-F238E27FC236}">
                        <a16:creationId xmlns:a16="http://schemas.microsoft.com/office/drawing/2014/main" id="{59D488AD-33FB-474B-AC3D-112B4DA997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60517" y="7734600"/>
                    <a:ext cx="1106614" cy="201130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Connettore diritto 513">
                    <a:extLst>
                      <a:ext uri="{FF2B5EF4-FFF2-40B4-BE49-F238E27FC236}">
                        <a16:creationId xmlns:a16="http://schemas.microsoft.com/office/drawing/2014/main" id="{90861AFC-4E87-4148-B4ED-CDB10D7ACB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72036" y="7759133"/>
                    <a:ext cx="1115708" cy="204679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Connettore diritto 522">
                    <a:extLst>
                      <a:ext uri="{FF2B5EF4-FFF2-40B4-BE49-F238E27FC236}">
                        <a16:creationId xmlns:a16="http://schemas.microsoft.com/office/drawing/2014/main" id="{64D8DA3A-D7F7-4E95-BC7C-17F131DE4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899229" y="7807926"/>
                    <a:ext cx="1131607" cy="20759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Connettore diritto 523">
                    <a:extLst>
                      <a:ext uri="{FF2B5EF4-FFF2-40B4-BE49-F238E27FC236}">
                        <a16:creationId xmlns:a16="http://schemas.microsoft.com/office/drawing/2014/main" id="{EF095DFD-8FF6-43BA-94A5-6401A58B8B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79781" y="7772418"/>
                    <a:ext cx="1129973" cy="20729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2" name="Gruppo 501">
                  <a:extLst>
                    <a:ext uri="{FF2B5EF4-FFF2-40B4-BE49-F238E27FC236}">
                      <a16:creationId xmlns:a16="http://schemas.microsoft.com/office/drawing/2014/main" id="{B0EE4B32-1D89-4900-8971-65724886CE8C}"/>
                    </a:ext>
                  </a:extLst>
                </p:cNvPr>
                <p:cNvGrpSpPr/>
                <p:nvPr/>
              </p:nvGrpSpPr>
              <p:grpSpPr>
                <a:xfrm>
                  <a:off x="8006897" y="7837313"/>
                  <a:ext cx="1634434" cy="2291958"/>
                  <a:chOff x="7310267" y="8393581"/>
                  <a:chExt cx="1634434" cy="2291958"/>
                </a:xfrm>
              </p:grpSpPr>
              <p:cxnSp>
                <p:nvCxnSpPr>
                  <p:cNvPr id="503" name="Connettore diritto 502">
                    <a:extLst>
                      <a:ext uri="{FF2B5EF4-FFF2-40B4-BE49-F238E27FC236}">
                        <a16:creationId xmlns:a16="http://schemas.microsoft.com/office/drawing/2014/main" id="{30C4DD14-68FE-4DF5-9920-79A12A88B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10267" y="8393581"/>
                    <a:ext cx="1144388" cy="207995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Connettore diritto 503">
                    <a:extLst>
                      <a:ext uri="{FF2B5EF4-FFF2-40B4-BE49-F238E27FC236}">
                        <a16:creationId xmlns:a16="http://schemas.microsoft.com/office/drawing/2014/main" id="{A2ED4E4C-3495-4711-AB86-D5F8EFA0E5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33712" y="8436123"/>
                    <a:ext cx="1128617" cy="2070468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Connettore diritto 505">
                    <a:extLst>
                      <a:ext uri="{FF2B5EF4-FFF2-40B4-BE49-F238E27FC236}">
                        <a16:creationId xmlns:a16="http://schemas.microsoft.com/office/drawing/2014/main" id="{08BFA5AF-F486-487F-8DDF-8BCB30873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27056" y="8453220"/>
                    <a:ext cx="1173535" cy="2132939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Connettore diritto 506">
                    <a:extLst>
                      <a:ext uri="{FF2B5EF4-FFF2-40B4-BE49-F238E27FC236}">
                        <a16:creationId xmlns:a16="http://schemas.microsoft.com/office/drawing/2014/main" id="{036D46FA-EE98-4CA7-883C-8729121A74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46710" y="8482135"/>
                    <a:ext cx="1172668" cy="21313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Connettore diritto 507">
                    <a:extLst>
                      <a:ext uri="{FF2B5EF4-FFF2-40B4-BE49-F238E27FC236}">
                        <a16:creationId xmlns:a16="http://schemas.microsoft.com/office/drawing/2014/main" id="{A4CB7A5F-633E-4F55-991A-B3D9E27E3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50750" y="8515496"/>
                    <a:ext cx="1193951" cy="217004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96" name="Gruppo 495">
              <a:extLst>
                <a:ext uri="{FF2B5EF4-FFF2-40B4-BE49-F238E27FC236}">
                  <a16:creationId xmlns:a16="http://schemas.microsoft.com/office/drawing/2014/main" id="{DBA273A5-4893-421B-8521-16A4F80A65BE}"/>
                </a:ext>
              </a:extLst>
            </p:cNvPr>
            <p:cNvGrpSpPr/>
            <p:nvPr/>
          </p:nvGrpSpPr>
          <p:grpSpPr>
            <a:xfrm>
              <a:off x="1621980" y="4671193"/>
              <a:ext cx="999013" cy="1668028"/>
              <a:chOff x="1968385" y="4639581"/>
              <a:chExt cx="999013" cy="1668028"/>
            </a:xfrm>
          </p:grpSpPr>
          <p:cxnSp>
            <p:nvCxnSpPr>
              <p:cNvPr id="497" name="Connettore diritto 496">
                <a:extLst>
                  <a:ext uri="{FF2B5EF4-FFF2-40B4-BE49-F238E27FC236}">
                    <a16:creationId xmlns:a16="http://schemas.microsoft.com/office/drawing/2014/main" id="{BDE02C5D-12B4-4B89-8E88-99B57868F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0416" y="4639581"/>
                <a:ext cx="936982" cy="16391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Connettore diritto 497">
                <a:extLst>
                  <a:ext uri="{FF2B5EF4-FFF2-40B4-BE49-F238E27FC236}">
                    <a16:creationId xmlns:a16="http://schemas.microsoft.com/office/drawing/2014/main" id="{A574A3EF-C625-48E0-AD27-53B81874B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8385" y="4662256"/>
                <a:ext cx="940529" cy="16453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0" name="Gruppo 539">
            <a:extLst>
              <a:ext uri="{FF2B5EF4-FFF2-40B4-BE49-F238E27FC236}">
                <a16:creationId xmlns:a16="http://schemas.microsoft.com/office/drawing/2014/main" id="{8F1CE5E3-A3D4-4925-B947-DAF3460281B4}"/>
              </a:ext>
            </a:extLst>
          </p:cNvPr>
          <p:cNvGrpSpPr>
            <a:grpSpLocks noChangeAspect="1"/>
          </p:cNvGrpSpPr>
          <p:nvPr/>
        </p:nvGrpSpPr>
        <p:grpSpPr>
          <a:xfrm rot="60000">
            <a:off x="7551774" y="5570729"/>
            <a:ext cx="995548" cy="622119"/>
            <a:chOff x="1580032" y="3167760"/>
            <a:chExt cx="1086143" cy="672567"/>
          </a:xfrm>
        </p:grpSpPr>
        <p:grpSp>
          <p:nvGrpSpPr>
            <p:cNvPr id="541" name="Gruppo 540">
              <a:extLst>
                <a:ext uri="{FF2B5EF4-FFF2-40B4-BE49-F238E27FC236}">
                  <a16:creationId xmlns:a16="http://schemas.microsoft.com/office/drawing/2014/main" id="{7D800FAF-BC17-462C-8DDD-31D9773B9738}"/>
                </a:ext>
              </a:extLst>
            </p:cNvPr>
            <p:cNvGrpSpPr/>
            <p:nvPr/>
          </p:nvGrpSpPr>
          <p:grpSpPr>
            <a:xfrm rot="19740978">
              <a:off x="2386311" y="3361114"/>
              <a:ext cx="279864" cy="211284"/>
              <a:chOff x="7783750" y="7148330"/>
              <a:chExt cx="474400" cy="379021"/>
            </a:xfrm>
          </p:grpSpPr>
          <p:cxnSp>
            <p:nvCxnSpPr>
              <p:cNvPr id="561" name="Connettore diritto 560">
                <a:extLst>
                  <a:ext uri="{FF2B5EF4-FFF2-40B4-BE49-F238E27FC236}">
                    <a16:creationId xmlns:a16="http://schemas.microsoft.com/office/drawing/2014/main" id="{27988778-1388-4279-805A-833A9DEA4568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7783750" y="7148330"/>
                <a:ext cx="197423" cy="3588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Connettore diritto 561">
                <a:extLst>
                  <a:ext uri="{FF2B5EF4-FFF2-40B4-BE49-F238E27FC236}">
                    <a16:creationId xmlns:a16="http://schemas.microsoft.com/office/drawing/2014/main" id="{893D3B67-48C4-4BD3-81DD-539B8EF2847D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7919057" y="7229659"/>
                <a:ext cx="163789" cy="29769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Connettore diritto 562">
                <a:extLst>
                  <a:ext uri="{FF2B5EF4-FFF2-40B4-BE49-F238E27FC236}">
                    <a16:creationId xmlns:a16="http://schemas.microsoft.com/office/drawing/2014/main" id="{08BEC055-0241-4497-B7B5-F84F20BC77F2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8061200" y="7328989"/>
                <a:ext cx="105245" cy="1912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Connettore diritto 563">
                <a:extLst>
                  <a:ext uri="{FF2B5EF4-FFF2-40B4-BE49-F238E27FC236}">
                    <a16:creationId xmlns:a16="http://schemas.microsoft.com/office/drawing/2014/main" id="{FABECD08-BAEB-4150-B023-CF34CEE511F3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8211627" y="7436049"/>
                <a:ext cx="46523" cy="853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" name="Gruppo 542">
              <a:extLst>
                <a:ext uri="{FF2B5EF4-FFF2-40B4-BE49-F238E27FC236}">
                  <a16:creationId xmlns:a16="http://schemas.microsoft.com/office/drawing/2014/main" id="{CD4ECA83-FC91-422D-A299-457D88324322}"/>
                </a:ext>
              </a:extLst>
            </p:cNvPr>
            <p:cNvGrpSpPr/>
            <p:nvPr/>
          </p:nvGrpSpPr>
          <p:grpSpPr>
            <a:xfrm rot="19740978">
              <a:off x="1580032" y="3167760"/>
              <a:ext cx="808458" cy="672567"/>
              <a:chOff x="7794270" y="6371632"/>
              <a:chExt cx="1370426" cy="1206515"/>
            </a:xfrm>
          </p:grpSpPr>
          <p:grpSp>
            <p:nvGrpSpPr>
              <p:cNvPr id="547" name="Gruppo 546">
                <a:extLst>
                  <a:ext uri="{FF2B5EF4-FFF2-40B4-BE49-F238E27FC236}">
                    <a16:creationId xmlns:a16="http://schemas.microsoft.com/office/drawing/2014/main" id="{645AEE47-0160-49FC-9D7C-7623CFBD23AB}"/>
                  </a:ext>
                </a:extLst>
              </p:cNvPr>
              <p:cNvGrpSpPr/>
              <p:nvPr/>
            </p:nvGrpSpPr>
            <p:grpSpPr>
              <a:xfrm>
                <a:off x="7794270" y="6371632"/>
                <a:ext cx="920118" cy="1171888"/>
                <a:chOff x="7794270" y="6371632"/>
                <a:chExt cx="920118" cy="1171888"/>
              </a:xfrm>
            </p:grpSpPr>
            <p:cxnSp>
              <p:nvCxnSpPr>
                <p:cNvPr id="555" name="Connettore diritto 554">
                  <a:extLst>
                    <a:ext uri="{FF2B5EF4-FFF2-40B4-BE49-F238E27FC236}">
                      <a16:creationId xmlns:a16="http://schemas.microsoft.com/office/drawing/2014/main" id="{FB1A87EA-B36B-4D7F-B99F-63B4E74C3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794270" y="6371632"/>
                  <a:ext cx="639105" cy="1161596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Connettore diritto 555">
                  <a:extLst>
                    <a:ext uri="{FF2B5EF4-FFF2-40B4-BE49-F238E27FC236}">
                      <a16:creationId xmlns:a16="http://schemas.microsoft.com/office/drawing/2014/main" id="{2E2BA285-B6E0-4262-856C-5953E7B3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44893" y="6472898"/>
                  <a:ext cx="583594" cy="107062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Connettore diritto 556">
                  <a:extLst>
                    <a:ext uri="{FF2B5EF4-FFF2-40B4-BE49-F238E27FC236}">
                      <a16:creationId xmlns:a16="http://schemas.microsoft.com/office/drawing/2014/main" id="{90ECBE9E-B8A6-428C-91AF-1B67F0162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29069" y="6652883"/>
                  <a:ext cx="485319" cy="89032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Connettore diritto 558">
                  <a:extLst>
                    <a:ext uri="{FF2B5EF4-FFF2-40B4-BE49-F238E27FC236}">
                      <a16:creationId xmlns:a16="http://schemas.microsoft.com/office/drawing/2014/main" id="{EC95A472-B38A-4338-9E55-AB52C4432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86069" y="6557209"/>
                  <a:ext cx="530919" cy="97398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8" name="Gruppo 547">
                <a:extLst>
                  <a:ext uri="{FF2B5EF4-FFF2-40B4-BE49-F238E27FC236}">
                    <a16:creationId xmlns:a16="http://schemas.microsoft.com/office/drawing/2014/main" id="{FFF10C25-25E4-4776-B8E5-0E5FCDFF5271}"/>
                  </a:ext>
                </a:extLst>
              </p:cNvPr>
              <p:cNvGrpSpPr/>
              <p:nvPr/>
            </p:nvGrpSpPr>
            <p:grpSpPr>
              <a:xfrm>
                <a:off x="8357742" y="6747388"/>
                <a:ext cx="806954" cy="830759"/>
                <a:chOff x="7661112" y="7303656"/>
                <a:chExt cx="806954" cy="830759"/>
              </a:xfrm>
            </p:grpSpPr>
            <p:cxnSp>
              <p:nvCxnSpPr>
                <p:cNvPr id="549" name="Connettore diritto 548">
                  <a:extLst>
                    <a:ext uri="{FF2B5EF4-FFF2-40B4-BE49-F238E27FC236}">
                      <a16:creationId xmlns:a16="http://schemas.microsoft.com/office/drawing/2014/main" id="{1B5E3696-1FC2-4500-A69B-66106BD82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661112" y="7303656"/>
                  <a:ext cx="442692" cy="80460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Connettore diritto 549">
                  <a:extLst>
                    <a:ext uri="{FF2B5EF4-FFF2-40B4-BE49-F238E27FC236}">
                      <a16:creationId xmlns:a16="http://schemas.microsoft.com/office/drawing/2014/main" id="{AC139391-8B9C-44A0-BB5D-9B39E1AC0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13890" y="7408909"/>
                  <a:ext cx="381381" cy="69965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Connettore diritto 550">
                  <a:extLst>
                    <a:ext uri="{FF2B5EF4-FFF2-40B4-BE49-F238E27FC236}">
                      <a16:creationId xmlns:a16="http://schemas.microsoft.com/office/drawing/2014/main" id="{0FEEC29E-CC5C-4F9F-B009-84302A64E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41961" y="7488913"/>
                  <a:ext cx="343726" cy="624735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Connettore diritto 552">
                  <a:extLst>
                    <a:ext uri="{FF2B5EF4-FFF2-40B4-BE49-F238E27FC236}">
                      <a16:creationId xmlns:a16="http://schemas.microsoft.com/office/drawing/2014/main" id="{21AFBA3B-630B-4C56-9C71-4A441321A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83941" y="7592414"/>
                  <a:ext cx="298206" cy="542001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Connettore diritto 553">
                  <a:extLst>
                    <a:ext uri="{FF2B5EF4-FFF2-40B4-BE49-F238E27FC236}">
                      <a16:creationId xmlns:a16="http://schemas.microsoft.com/office/drawing/2014/main" id="{65F61CC9-B404-4D25-87C6-7CF877A00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27384" y="7687673"/>
                  <a:ext cx="240682" cy="437446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04" name="Connettore diritto 403">
            <a:extLst>
              <a:ext uri="{FF2B5EF4-FFF2-40B4-BE49-F238E27FC236}">
                <a16:creationId xmlns:a16="http://schemas.microsoft.com/office/drawing/2014/main" id="{D2F2BB34-6C63-478E-B2D4-EC18D3520644}"/>
              </a:ext>
            </a:extLst>
          </p:cNvPr>
          <p:cNvCxnSpPr>
            <a:cxnSpLocks/>
          </p:cNvCxnSpPr>
          <p:nvPr/>
        </p:nvCxnSpPr>
        <p:spPr>
          <a:xfrm>
            <a:off x="8631405" y="5847624"/>
            <a:ext cx="1758096" cy="29843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nettore diritto 405">
            <a:extLst>
              <a:ext uri="{FF2B5EF4-FFF2-40B4-BE49-F238E27FC236}">
                <a16:creationId xmlns:a16="http://schemas.microsoft.com/office/drawing/2014/main" id="{B27B5154-9A6A-42D5-855A-5F24BDE2F38A}"/>
              </a:ext>
            </a:extLst>
          </p:cNvPr>
          <p:cNvCxnSpPr>
            <a:cxnSpLocks/>
          </p:cNvCxnSpPr>
          <p:nvPr/>
        </p:nvCxnSpPr>
        <p:spPr>
          <a:xfrm flipV="1">
            <a:off x="9087766" y="5177621"/>
            <a:ext cx="1292771" cy="22101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nettore diritto 407">
            <a:extLst>
              <a:ext uri="{FF2B5EF4-FFF2-40B4-BE49-F238E27FC236}">
                <a16:creationId xmlns:a16="http://schemas.microsoft.com/office/drawing/2014/main" id="{0E65E0C7-2B27-4AED-A668-4EC6362687C7}"/>
              </a:ext>
            </a:extLst>
          </p:cNvPr>
          <p:cNvCxnSpPr>
            <a:cxnSpLocks/>
          </p:cNvCxnSpPr>
          <p:nvPr/>
        </p:nvCxnSpPr>
        <p:spPr>
          <a:xfrm>
            <a:off x="10389501" y="5181127"/>
            <a:ext cx="0" cy="96472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nettore diritto 408">
            <a:extLst>
              <a:ext uri="{FF2B5EF4-FFF2-40B4-BE49-F238E27FC236}">
                <a16:creationId xmlns:a16="http://schemas.microsoft.com/office/drawing/2014/main" id="{44E16145-6FB0-4606-9016-8A36F9AB8AC6}"/>
              </a:ext>
            </a:extLst>
          </p:cNvPr>
          <p:cNvCxnSpPr>
            <a:cxnSpLocks/>
          </p:cNvCxnSpPr>
          <p:nvPr/>
        </p:nvCxnSpPr>
        <p:spPr>
          <a:xfrm>
            <a:off x="6703422" y="3749471"/>
            <a:ext cx="444318" cy="13558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nettore diritto 410">
            <a:extLst>
              <a:ext uri="{FF2B5EF4-FFF2-40B4-BE49-F238E27FC236}">
                <a16:creationId xmlns:a16="http://schemas.microsoft.com/office/drawing/2014/main" id="{FA38A96C-48BE-4786-AE79-25FED74B2D6D}"/>
              </a:ext>
            </a:extLst>
          </p:cNvPr>
          <p:cNvCxnSpPr>
            <a:cxnSpLocks/>
          </p:cNvCxnSpPr>
          <p:nvPr/>
        </p:nvCxnSpPr>
        <p:spPr>
          <a:xfrm>
            <a:off x="6706460" y="3746032"/>
            <a:ext cx="0" cy="40410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nettore diritto 411">
            <a:extLst>
              <a:ext uri="{FF2B5EF4-FFF2-40B4-BE49-F238E27FC236}">
                <a16:creationId xmlns:a16="http://schemas.microsoft.com/office/drawing/2014/main" id="{2B97A46D-F4FA-4CFD-9D7C-891668728339}"/>
              </a:ext>
            </a:extLst>
          </p:cNvPr>
          <p:cNvCxnSpPr>
            <a:cxnSpLocks/>
          </p:cNvCxnSpPr>
          <p:nvPr/>
        </p:nvCxnSpPr>
        <p:spPr>
          <a:xfrm>
            <a:off x="6703422" y="4135489"/>
            <a:ext cx="0" cy="36723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nettore diritto 416">
            <a:extLst>
              <a:ext uri="{FF2B5EF4-FFF2-40B4-BE49-F238E27FC236}">
                <a16:creationId xmlns:a16="http://schemas.microsoft.com/office/drawing/2014/main" id="{C5F1BEC3-E897-44E7-9A59-DE80E2AFB5F3}"/>
              </a:ext>
            </a:extLst>
          </p:cNvPr>
          <p:cNvCxnSpPr>
            <a:cxnSpLocks/>
          </p:cNvCxnSpPr>
          <p:nvPr/>
        </p:nvCxnSpPr>
        <p:spPr>
          <a:xfrm>
            <a:off x="6703422" y="4486070"/>
            <a:ext cx="0" cy="23304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Connettore diritto 543">
            <a:extLst>
              <a:ext uri="{FF2B5EF4-FFF2-40B4-BE49-F238E27FC236}">
                <a16:creationId xmlns:a16="http://schemas.microsoft.com/office/drawing/2014/main" id="{DE20BD0A-B461-4F48-94F8-03BDD298FC79}"/>
              </a:ext>
            </a:extLst>
          </p:cNvPr>
          <p:cNvCxnSpPr>
            <a:cxnSpLocks/>
          </p:cNvCxnSpPr>
          <p:nvPr/>
        </p:nvCxnSpPr>
        <p:spPr>
          <a:xfrm flipV="1">
            <a:off x="6707126" y="4688862"/>
            <a:ext cx="107310" cy="3300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D3E05A-ACFF-4935-8373-74E2A0706D1D}"/>
              </a:ext>
            </a:extLst>
          </p:cNvPr>
          <p:cNvSpPr txBox="1"/>
          <p:nvPr/>
        </p:nvSpPr>
        <p:spPr>
          <a:xfrm>
            <a:off x="0" y="2820053"/>
            <a:ext cx="423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Con la presente si mette in evidenza, mediante tratteggi colorati, la lettura grafica delle compenetrazioni dei solidi con tutti i segmenti di sezione</a:t>
            </a:r>
          </a:p>
        </p:txBody>
      </p:sp>
      <p:sp>
        <p:nvSpPr>
          <p:cNvPr id="546" name="CasellaDiTesto 545">
            <a:extLst>
              <a:ext uri="{FF2B5EF4-FFF2-40B4-BE49-F238E27FC236}">
                <a16:creationId xmlns:a16="http://schemas.microsoft.com/office/drawing/2014/main" id="{6CEAD428-7691-4065-944A-CE18222E632D}"/>
              </a:ext>
            </a:extLst>
          </p:cNvPr>
          <p:cNvSpPr txBox="1"/>
          <p:nvPr/>
        </p:nvSpPr>
        <p:spPr>
          <a:xfrm>
            <a:off x="11760510" y="31174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410" name="Pulsante di azione: vuoto 40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D8FFBD-122E-4BE0-AA9C-4CA68E0596C1}"/>
              </a:ext>
            </a:extLst>
          </p:cNvPr>
          <p:cNvSpPr/>
          <p:nvPr/>
        </p:nvSpPr>
        <p:spPr>
          <a:xfrm>
            <a:off x="10812000" y="29545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8693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E29A9F-46DB-4082-8C8C-310EDF3E27A1}"/>
              </a:ext>
            </a:extLst>
          </p:cNvPr>
          <p:cNvCxnSpPr>
            <a:cxnSpLocks/>
          </p:cNvCxnSpPr>
          <p:nvPr/>
        </p:nvCxnSpPr>
        <p:spPr>
          <a:xfrm>
            <a:off x="4319752" y="3358313"/>
            <a:ext cx="771836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3BE1C0D-4C28-4D16-97A9-A96DC9BF64BA}"/>
              </a:ext>
            </a:extLst>
          </p:cNvPr>
          <p:cNvCxnSpPr>
            <a:cxnSpLocks/>
          </p:cNvCxnSpPr>
          <p:nvPr/>
        </p:nvCxnSpPr>
        <p:spPr>
          <a:xfrm flipV="1">
            <a:off x="8102117" y="1891194"/>
            <a:ext cx="2341487" cy="6931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A5F7AC5-F1AD-4D90-BF94-5A7AF16D8CD3}"/>
              </a:ext>
            </a:extLst>
          </p:cNvPr>
          <p:cNvCxnSpPr>
            <a:cxnSpLocks/>
          </p:cNvCxnSpPr>
          <p:nvPr/>
        </p:nvCxnSpPr>
        <p:spPr>
          <a:xfrm>
            <a:off x="5470843" y="3363333"/>
            <a:ext cx="0" cy="181141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B5AA9DE-4636-451E-9CA8-60C2A1DE9774}"/>
              </a:ext>
            </a:extLst>
          </p:cNvPr>
          <p:cNvCxnSpPr>
            <a:cxnSpLocks/>
          </p:cNvCxnSpPr>
          <p:nvPr/>
        </p:nvCxnSpPr>
        <p:spPr>
          <a:xfrm>
            <a:off x="5241826" y="2586382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590FF8B-D2FB-4989-A558-A5707C2A287E}"/>
              </a:ext>
            </a:extLst>
          </p:cNvPr>
          <p:cNvCxnSpPr>
            <a:cxnSpLocks/>
          </p:cNvCxnSpPr>
          <p:nvPr/>
        </p:nvCxnSpPr>
        <p:spPr>
          <a:xfrm flipV="1">
            <a:off x="7533447" y="1103876"/>
            <a:ext cx="2713816" cy="8050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2165E87-AFFD-46A9-ADD8-1E22DFE36A2F}"/>
              </a:ext>
            </a:extLst>
          </p:cNvPr>
          <p:cNvCxnSpPr>
            <a:cxnSpLocks/>
          </p:cNvCxnSpPr>
          <p:nvPr/>
        </p:nvCxnSpPr>
        <p:spPr>
          <a:xfrm>
            <a:off x="10214587" y="1114243"/>
            <a:ext cx="229017" cy="7769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443E1D-46C9-4E18-8B25-B65283D68C32}"/>
              </a:ext>
            </a:extLst>
          </p:cNvPr>
          <p:cNvCxnSpPr>
            <a:cxnSpLocks/>
          </p:cNvCxnSpPr>
          <p:nvPr/>
        </p:nvCxnSpPr>
        <p:spPr>
          <a:xfrm>
            <a:off x="7565816" y="5662428"/>
            <a:ext cx="264649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63E4EA-5D2B-4420-9441-0669BA558157}"/>
              </a:ext>
            </a:extLst>
          </p:cNvPr>
          <p:cNvCxnSpPr>
            <a:cxnSpLocks/>
          </p:cNvCxnSpPr>
          <p:nvPr/>
        </p:nvCxnSpPr>
        <p:spPr>
          <a:xfrm>
            <a:off x="10212313" y="1114242"/>
            <a:ext cx="0" cy="4548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3E905DC-0EA6-40D2-9C85-3F3FB6423678}"/>
              </a:ext>
            </a:extLst>
          </p:cNvPr>
          <p:cNvCxnSpPr>
            <a:cxnSpLocks/>
          </p:cNvCxnSpPr>
          <p:nvPr/>
        </p:nvCxnSpPr>
        <p:spPr>
          <a:xfrm>
            <a:off x="5238978" y="2586382"/>
            <a:ext cx="0" cy="30760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9D14405-9497-4DD9-B5A6-2A25CE0DC682}"/>
              </a:ext>
            </a:extLst>
          </p:cNvPr>
          <p:cNvCxnSpPr>
            <a:cxnSpLocks/>
          </p:cNvCxnSpPr>
          <p:nvPr/>
        </p:nvCxnSpPr>
        <p:spPr>
          <a:xfrm>
            <a:off x="9179761" y="3361869"/>
            <a:ext cx="0" cy="386147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3583764-864B-4036-8BCA-1E259CA1B59B}"/>
              </a:ext>
            </a:extLst>
          </p:cNvPr>
          <p:cNvCxnSpPr>
            <a:cxnSpLocks/>
          </p:cNvCxnSpPr>
          <p:nvPr/>
        </p:nvCxnSpPr>
        <p:spPr>
          <a:xfrm>
            <a:off x="10443605" y="5176879"/>
            <a:ext cx="0" cy="9710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D412DC5-237D-4E21-957A-4A6C602417F8}"/>
              </a:ext>
            </a:extLst>
          </p:cNvPr>
          <p:cNvCxnSpPr>
            <a:cxnSpLocks/>
          </p:cNvCxnSpPr>
          <p:nvPr/>
        </p:nvCxnSpPr>
        <p:spPr>
          <a:xfrm>
            <a:off x="5470843" y="6147977"/>
            <a:ext cx="218312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857F636-D9F5-41F8-96AA-9009A4FFCADD}"/>
              </a:ext>
            </a:extLst>
          </p:cNvPr>
          <p:cNvCxnSpPr>
            <a:cxnSpLocks/>
          </p:cNvCxnSpPr>
          <p:nvPr/>
        </p:nvCxnSpPr>
        <p:spPr>
          <a:xfrm>
            <a:off x="5470843" y="5176879"/>
            <a:ext cx="1624217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C0188EE-BAD0-450C-95EB-91AF2BBFD2AD}"/>
              </a:ext>
            </a:extLst>
          </p:cNvPr>
          <p:cNvCxnSpPr>
            <a:cxnSpLocks/>
          </p:cNvCxnSpPr>
          <p:nvPr/>
        </p:nvCxnSpPr>
        <p:spPr>
          <a:xfrm flipH="1">
            <a:off x="5235168" y="5176879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3143C54-D6A3-4E45-8006-C620DE248E72}"/>
              </a:ext>
            </a:extLst>
          </p:cNvPr>
          <p:cNvCxnSpPr>
            <a:cxnSpLocks/>
          </p:cNvCxnSpPr>
          <p:nvPr/>
        </p:nvCxnSpPr>
        <p:spPr>
          <a:xfrm>
            <a:off x="5235168" y="5662428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D60F602-0E07-403E-AE56-76A003B005DC}"/>
              </a:ext>
            </a:extLst>
          </p:cNvPr>
          <p:cNvCxnSpPr>
            <a:cxnSpLocks/>
          </p:cNvCxnSpPr>
          <p:nvPr/>
        </p:nvCxnSpPr>
        <p:spPr>
          <a:xfrm flipH="1">
            <a:off x="10210462" y="5174752"/>
            <a:ext cx="235676" cy="4855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590AD69C-8A81-4AA3-B278-CB3402982CCF}"/>
              </a:ext>
            </a:extLst>
          </p:cNvPr>
          <p:cNvCxnSpPr>
            <a:cxnSpLocks/>
          </p:cNvCxnSpPr>
          <p:nvPr/>
        </p:nvCxnSpPr>
        <p:spPr>
          <a:xfrm>
            <a:off x="10210462" y="5660301"/>
            <a:ext cx="235676" cy="4855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1F5327B5-08C4-4BF5-9C5D-497AFF1A45D0}"/>
              </a:ext>
            </a:extLst>
          </p:cNvPr>
          <p:cNvCxnSpPr>
            <a:cxnSpLocks/>
          </p:cNvCxnSpPr>
          <p:nvPr/>
        </p:nvCxnSpPr>
        <p:spPr>
          <a:xfrm flipV="1">
            <a:off x="5850444" y="704610"/>
            <a:ext cx="411371" cy="70694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0D1FBEC7-1047-4A06-A434-1002DAA1B1B1}"/>
              </a:ext>
            </a:extLst>
          </p:cNvPr>
          <p:cNvCxnSpPr>
            <a:cxnSpLocks/>
          </p:cNvCxnSpPr>
          <p:nvPr/>
        </p:nvCxnSpPr>
        <p:spPr>
          <a:xfrm>
            <a:off x="6270687" y="723044"/>
            <a:ext cx="1767789" cy="103427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3DA12F5B-4E2E-47C3-B91E-6300F62FDFCC}"/>
              </a:ext>
            </a:extLst>
          </p:cNvPr>
          <p:cNvCxnSpPr>
            <a:cxnSpLocks/>
          </p:cNvCxnSpPr>
          <p:nvPr/>
        </p:nvCxnSpPr>
        <p:spPr>
          <a:xfrm flipV="1">
            <a:off x="9181612" y="2650304"/>
            <a:ext cx="416509" cy="71577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6605B88B-F463-4010-8678-4566A9BE5CF3}"/>
              </a:ext>
            </a:extLst>
          </p:cNvPr>
          <p:cNvCxnSpPr>
            <a:cxnSpLocks/>
          </p:cNvCxnSpPr>
          <p:nvPr/>
        </p:nvCxnSpPr>
        <p:spPr>
          <a:xfrm>
            <a:off x="8404929" y="4233565"/>
            <a:ext cx="118478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1A93C577-2333-4CE4-916C-ABFB86BFC45B}"/>
              </a:ext>
            </a:extLst>
          </p:cNvPr>
          <p:cNvCxnSpPr>
            <a:cxnSpLocks/>
          </p:cNvCxnSpPr>
          <p:nvPr/>
        </p:nvCxnSpPr>
        <p:spPr>
          <a:xfrm>
            <a:off x="5847770" y="4719114"/>
            <a:ext cx="9832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13D886E8-C4F3-4919-80DD-8CB7FE7F11B1}"/>
              </a:ext>
            </a:extLst>
          </p:cNvPr>
          <p:cNvCxnSpPr>
            <a:cxnSpLocks/>
          </p:cNvCxnSpPr>
          <p:nvPr/>
        </p:nvCxnSpPr>
        <p:spPr>
          <a:xfrm>
            <a:off x="5847770" y="3748016"/>
            <a:ext cx="154753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248FE85A-A718-423B-A33C-C2EA66780D48}"/>
              </a:ext>
            </a:extLst>
          </p:cNvPr>
          <p:cNvCxnSpPr>
            <a:cxnSpLocks/>
          </p:cNvCxnSpPr>
          <p:nvPr/>
        </p:nvCxnSpPr>
        <p:spPr>
          <a:xfrm>
            <a:off x="9591625" y="2653229"/>
            <a:ext cx="0" cy="158033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FEA189B1-92CF-44DD-93D1-5BBF29319438}"/>
              </a:ext>
            </a:extLst>
          </p:cNvPr>
          <p:cNvCxnSpPr>
            <a:cxnSpLocks/>
          </p:cNvCxnSpPr>
          <p:nvPr/>
        </p:nvCxnSpPr>
        <p:spPr>
          <a:xfrm>
            <a:off x="6260227" y="695276"/>
            <a:ext cx="0" cy="353829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6CA240B-13F4-48C4-BDD5-6471D635AAC0}"/>
              </a:ext>
            </a:extLst>
          </p:cNvPr>
          <p:cNvCxnSpPr>
            <a:cxnSpLocks/>
          </p:cNvCxnSpPr>
          <p:nvPr/>
        </p:nvCxnSpPr>
        <p:spPr>
          <a:xfrm>
            <a:off x="5852104" y="1407317"/>
            <a:ext cx="0" cy="3311797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C3EED130-132B-4175-BCA9-EB8757BCCA55}"/>
              </a:ext>
            </a:extLst>
          </p:cNvPr>
          <p:cNvCxnSpPr>
            <a:cxnSpLocks/>
          </p:cNvCxnSpPr>
          <p:nvPr/>
        </p:nvCxnSpPr>
        <p:spPr>
          <a:xfrm>
            <a:off x="5853730" y="3748016"/>
            <a:ext cx="404629" cy="48342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68714DD1-8070-49A4-AF25-DB26F5890525}"/>
              </a:ext>
            </a:extLst>
          </p:cNvPr>
          <p:cNvCxnSpPr>
            <a:cxnSpLocks/>
          </p:cNvCxnSpPr>
          <p:nvPr/>
        </p:nvCxnSpPr>
        <p:spPr>
          <a:xfrm flipH="1">
            <a:off x="5847770" y="4231439"/>
            <a:ext cx="415686" cy="49131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32C548BC-33F5-419A-A9E6-4EB94EC22767}"/>
              </a:ext>
            </a:extLst>
          </p:cNvPr>
          <p:cNvCxnSpPr>
            <a:cxnSpLocks/>
          </p:cNvCxnSpPr>
          <p:nvPr/>
        </p:nvCxnSpPr>
        <p:spPr>
          <a:xfrm>
            <a:off x="9181612" y="3750182"/>
            <a:ext cx="408097" cy="48125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03501707-D1BA-4C19-A6EB-A7064BAE4355}"/>
              </a:ext>
            </a:extLst>
          </p:cNvPr>
          <p:cNvCxnSpPr>
            <a:cxnSpLocks/>
          </p:cNvCxnSpPr>
          <p:nvPr/>
        </p:nvCxnSpPr>
        <p:spPr>
          <a:xfrm flipH="1">
            <a:off x="9175577" y="4235692"/>
            <a:ext cx="416568" cy="48464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ttore diritto 300">
            <a:extLst>
              <a:ext uri="{FF2B5EF4-FFF2-40B4-BE49-F238E27FC236}">
                <a16:creationId xmlns:a16="http://schemas.microsoft.com/office/drawing/2014/main" id="{9349CA01-5BA2-4B00-8C76-CCE0FBB68FD8}"/>
              </a:ext>
            </a:extLst>
          </p:cNvPr>
          <p:cNvCxnSpPr>
            <a:cxnSpLocks/>
          </p:cNvCxnSpPr>
          <p:nvPr/>
        </p:nvCxnSpPr>
        <p:spPr>
          <a:xfrm>
            <a:off x="8651151" y="5974193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ttore diritto 395">
            <a:extLst>
              <a:ext uri="{FF2B5EF4-FFF2-40B4-BE49-F238E27FC236}">
                <a16:creationId xmlns:a16="http://schemas.microsoft.com/office/drawing/2014/main" id="{FE124E9B-E2DF-4651-B961-E8890A48582B}"/>
              </a:ext>
            </a:extLst>
          </p:cNvPr>
          <p:cNvCxnSpPr>
            <a:cxnSpLocks/>
          </p:cNvCxnSpPr>
          <p:nvPr/>
        </p:nvCxnSpPr>
        <p:spPr>
          <a:xfrm flipH="1">
            <a:off x="8124423" y="3748016"/>
            <a:ext cx="105337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nettore diritto 386">
            <a:extLst>
              <a:ext uri="{FF2B5EF4-FFF2-40B4-BE49-F238E27FC236}">
                <a16:creationId xmlns:a16="http://schemas.microsoft.com/office/drawing/2014/main" id="{D0BE6284-08BA-48D6-9D8C-CDB38AFE35E8}"/>
              </a:ext>
            </a:extLst>
          </p:cNvPr>
          <p:cNvCxnSpPr>
            <a:cxnSpLocks/>
          </p:cNvCxnSpPr>
          <p:nvPr/>
        </p:nvCxnSpPr>
        <p:spPr>
          <a:xfrm>
            <a:off x="5854115" y="1406462"/>
            <a:ext cx="963316" cy="56821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sellaDiTesto 369">
            <a:extLst>
              <a:ext uri="{FF2B5EF4-FFF2-40B4-BE49-F238E27FC236}">
                <a16:creationId xmlns:a16="http://schemas.microsoft.com/office/drawing/2014/main" id="{06505796-CCEB-4E12-ABC8-3AB6974B4AA1}"/>
              </a:ext>
            </a:extLst>
          </p:cNvPr>
          <p:cNvSpPr txBox="1"/>
          <p:nvPr/>
        </p:nvSpPr>
        <p:spPr>
          <a:xfrm>
            <a:off x="12000" y="17995"/>
            <a:ext cx="12168000" cy="36933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 – COMPENETRAZIONE DI SOLIDI A FACCE  (4)</a:t>
            </a:r>
          </a:p>
        </p:txBody>
      </p:sp>
      <p:cxnSp>
        <p:nvCxnSpPr>
          <p:cNvPr id="371" name="Connettore diritto 370">
            <a:extLst>
              <a:ext uri="{FF2B5EF4-FFF2-40B4-BE49-F238E27FC236}">
                <a16:creationId xmlns:a16="http://schemas.microsoft.com/office/drawing/2014/main" id="{2429377D-BA28-46C3-ABC6-E5DB333FD7D0}"/>
              </a:ext>
            </a:extLst>
          </p:cNvPr>
          <p:cNvCxnSpPr>
            <a:cxnSpLocks/>
          </p:cNvCxnSpPr>
          <p:nvPr/>
        </p:nvCxnSpPr>
        <p:spPr>
          <a:xfrm>
            <a:off x="10444927" y="1881862"/>
            <a:ext cx="0" cy="4263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nettore diritto 376">
            <a:extLst>
              <a:ext uri="{FF2B5EF4-FFF2-40B4-BE49-F238E27FC236}">
                <a16:creationId xmlns:a16="http://schemas.microsoft.com/office/drawing/2014/main" id="{4DB0689B-ED93-4CF9-BD5C-917EAE2D0D1A}"/>
              </a:ext>
            </a:extLst>
          </p:cNvPr>
          <p:cNvCxnSpPr>
            <a:cxnSpLocks/>
          </p:cNvCxnSpPr>
          <p:nvPr/>
        </p:nvCxnSpPr>
        <p:spPr>
          <a:xfrm>
            <a:off x="6813580" y="1908551"/>
            <a:ext cx="181804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ttore diritto 462">
            <a:extLst>
              <a:ext uri="{FF2B5EF4-FFF2-40B4-BE49-F238E27FC236}">
                <a16:creationId xmlns:a16="http://schemas.microsoft.com/office/drawing/2014/main" id="{E699CE50-38F4-4825-9AB1-86A800A11985}"/>
              </a:ext>
            </a:extLst>
          </p:cNvPr>
          <p:cNvCxnSpPr>
            <a:cxnSpLocks/>
          </p:cNvCxnSpPr>
          <p:nvPr/>
        </p:nvCxnSpPr>
        <p:spPr>
          <a:xfrm>
            <a:off x="6548430" y="3361869"/>
            <a:ext cx="0" cy="86957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ttore diritto 379">
            <a:extLst>
              <a:ext uri="{FF2B5EF4-FFF2-40B4-BE49-F238E27FC236}">
                <a16:creationId xmlns:a16="http://schemas.microsoft.com/office/drawing/2014/main" id="{6F26EEA4-64DE-47AD-925B-DFF65C70A70A}"/>
              </a:ext>
            </a:extLst>
          </p:cNvPr>
          <p:cNvCxnSpPr>
            <a:cxnSpLocks/>
          </p:cNvCxnSpPr>
          <p:nvPr/>
        </p:nvCxnSpPr>
        <p:spPr>
          <a:xfrm>
            <a:off x="7768464" y="1908551"/>
            <a:ext cx="0" cy="443451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ttore diritto 380">
            <a:extLst>
              <a:ext uri="{FF2B5EF4-FFF2-40B4-BE49-F238E27FC236}">
                <a16:creationId xmlns:a16="http://schemas.microsoft.com/office/drawing/2014/main" id="{A093B306-C17A-4A6F-91AE-0D7AE4AC3F5B}"/>
              </a:ext>
            </a:extLst>
          </p:cNvPr>
          <p:cNvCxnSpPr>
            <a:cxnSpLocks/>
          </p:cNvCxnSpPr>
          <p:nvPr/>
        </p:nvCxnSpPr>
        <p:spPr>
          <a:xfrm>
            <a:off x="9161175" y="2267475"/>
            <a:ext cx="0" cy="327088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ttore diritto 381">
            <a:extLst>
              <a:ext uri="{FF2B5EF4-FFF2-40B4-BE49-F238E27FC236}">
                <a16:creationId xmlns:a16="http://schemas.microsoft.com/office/drawing/2014/main" id="{75E91C9F-A353-4628-8557-EF2611E0C433}"/>
              </a:ext>
            </a:extLst>
          </p:cNvPr>
          <p:cNvCxnSpPr>
            <a:cxnSpLocks/>
          </p:cNvCxnSpPr>
          <p:nvPr/>
        </p:nvCxnSpPr>
        <p:spPr>
          <a:xfrm>
            <a:off x="7942634" y="1909585"/>
            <a:ext cx="0" cy="145228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ttore diritto 382">
            <a:extLst>
              <a:ext uri="{FF2B5EF4-FFF2-40B4-BE49-F238E27FC236}">
                <a16:creationId xmlns:a16="http://schemas.microsoft.com/office/drawing/2014/main" id="{9333AF03-F96A-4498-BD10-4AFF0068BCE6}"/>
              </a:ext>
            </a:extLst>
          </p:cNvPr>
          <p:cNvCxnSpPr>
            <a:cxnSpLocks/>
          </p:cNvCxnSpPr>
          <p:nvPr/>
        </p:nvCxnSpPr>
        <p:spPr>
          <a:xfrm>
            <a:off x="5473206" y="5174752"/>
            <a:ext cx="0" cy="97200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ttore diritto 383">
            <a:extLst>
              <a:ext uri="{FF2B5EF4-FFF2-40B4-BE49-F238E27FC236}">
                <a16:creationId xmlns:a16="http://schemas.microsoft.com/office/drawing/2014/main" id="{F383A4F0-1386-4E9A-988B-B739EBD5B2C9}"/>
              </a:ext>
            </a:extLst>
          </p:cNvPr>
          <p:cNvCxnSpPr>
            <a:cxnSpLocks/>
          </p:cNvCxnSpPr>
          <p:nvPr/>
        </p:nvCxnSpPr>
        <p:spPr>
          <a:xfrm>
            <a:off x="9176438" y="3748016"/>
            <a:ext cx="0" cy="97200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21FEE047-4461-401E-9296-CB7ECAD6A7C9}"/>
              </a:ext>
            </a:extLst>
          </p:cNvPr>
          <p:cNvCxnSpPr>
            <a:cxnSpLocks/>
          </p:cNvCxnSpPr>
          <p:nvPr/>
        </p:nvCxnSpPr>
        <p:spPr>
          <a:xfrm flipV="1">
            <a:off x="7524773" y="5398226"/>
            <a:ext cx="1557804" cy="2663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090141E-DFA8-4168-AD83-1E815F38186C}"/>
              </a:ext>
            </a:extLst>
          </p:cNvPr>
          <p:cNvCxnSpPr>
            <a:cxnSpLocks/>
          </p:cNvCxnSpPr>
          <p:nvPr/>
        </p:nvCxnSpPr>
        <p:spPr>
          <a:xfrm>
            <a:off x="7529316" y="5660300"/>
            <a:ext cx="1094647" cy="1858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F2935E45-B7D2-4F9D-8D38-97035D6D14FF}"/>
              </a:ext>
            </a:extLst>
          </p:cNvPr>
          <p:cNvCxnSpPr>
            <a:cxnSpLocks/>
          </p:cNvCxnSpPr>
          <p:nvPr/>
        </p:nvCxnSpPr>
        <p:spPr>
          <a:xfrm flipV="1">
            <a:off x="8101433" y="1906004"/>
            <a:ext cx="530187" cy="67990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Connettore diritto 538">
            <a:extLst>
              <a:ext uri="{FF2B5EF4-FFF2-40B4-BE49-F238E27FC236}">
                <a16:creationId xmlns:a16="http://schemas.microsoft.com/office/drawing/2014/main" id="{9551DB7D-3134-4698-93F5-533F771646AE}"/>
              </a:ext>
            </a:extLst>
          </p:cNvPr>
          <p:cNvCxnSpPr>
            <a:cxnSpLocks/>
          </p:cNvCxnSpPr>
          <p:nvPr/>
        </p:nvCxnSpPr>
        <p:spPr>
          <a:xfrm flipH="1" flipV="1">
            <a:off x="7380189" y="1943103"/>
            <a:ext cx="283153" cy="7769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9C4E05B6-5B43-487B-80A2-5C712EBD7DFA}"/>
              </a:ext>
            </a:extLst>
          </p:cNvPr>
          <p:cNvCxnSpPr>
            <a:cxnSpLocks/>
          </p:cNvCxnSpPr>
          <p:nvPr/>
        </p:nvCxnSpPr>
        <p:spPr>
          <a:xfrm flipH="1" flipV="1">
            <a:off x="6809196" y="1902919"/>
            <a:ext cx="21825" cy="86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BA2414CD-7BEF-4DC1-AC6A-DBC52F93987B}"/>
              </a:ext>
            </a:extLst>
          </p:cNvPr>
          <p:cNvCxnSpPr>
            <a:cxnSpLocks/>
          </p:cNvCxnSpPr>
          <p:nvPr/>
        </p:nvCxnSpPr>
        <p:spPr>
          <a:xfrm flipV="1">
            <a:off x="6813580" y="4231441"/>
            <a:ext cx="1479230" cy="4549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AD187359-6EB5-4A25-9308-D00A8A50F9B7}"/>
              </a:ext>
            </a:extLst>
          </p:cNvPr>
          <p:cNvCxnSpPr>
            <a:cxnSpLocks/>
          </p:cNvCxnSpPr>
          <p:nvPr/>
        </p:nvCxnSpPr>
        <p:spPr>
          <a:xfrm>
            <a:off x="7140774" y="3884452"/>
            <a:ext cx="1158801" cy="3536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B980A1AF-468E-49E7-B49F-86DDFE29ECBE}"/>
              </a:ext>
            </a:extLst>
          </p:cNvPr>
          <p:cNvGrpSpPr/>
          <p:nvPr/>
        </p:nvGrpSpPr>
        <p:grpSpPr>
          <a:xfrm>
            <a:off x="5872316" y="3777357"/>
            <a:ext cx="2427259" cy="914400"/>
            <a:chOff x="292024" y="3624191"/>
            <a:chExt cx="2427259" cy="9144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CDD8F808-BDE8-4606-8691-26EF0AB322B1}"/>
                </a:ext>
              </a:extLst>
            </p:cNvPr>
            <p:cNvGrpSpPr/>
            <p:nvPr/>
          </p:nvGrpSpPr>
          <p:grpSpPr>
            <a:xfrm>
              <a:off x="292024" y="3624191"/>
              <a:ext cx="2427259" cy="914400"/>
              <a:chOff x="292024" y="3624191"/>
              <a:chExt cx="2427259" cy="914400"/>
            </a:xfrm>
          </p:grpSpPr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F9D3EE1C-55FA-4417-B021-4D854E11A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33" y="3624191"/>
                <a:ext cx="1452157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>
                <a:extLst>
                  <a:ext uri="{FF2B5EF4-FFF2-40B4-BE49-F238E27FC236}">
                    <a16:creationId xmlns:a16="http://schemas.microsoft.com/office/drawing/2014/main" id="{B3ACA652-3829-4F30-9BA7-359A57C0D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28" y="3776591"/>
                <a:ext cx="1278648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diritto 100">
                <a:extLst>
                  <a:ext uri="{FF2B5EF4-FFF2-40B4-BE49-F238E27FC236}">
                    <a16:creationId xmlns:a16="http://schemas.microsoft.com/office/drawing/2014/main" id="{E8BF9E33-0266-4A7F-B0E4-E2C6FF2E5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6" y="3928991"/>
                <a:ext cx="1668483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diritto 101">
                <a:extLst>
                  <a:ext uri="{FF2B5EF4-FFF2-40B4-BE49-F238E27FC236}">
                    <a16:creationId xmlns:a16="http://schemas.microsoft.com/office/drawing/2014/main" id="{621021CB-292B-4677-9CC5-6DCE54600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767" y="4081391"/>
                <a:ext cx="204151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diritto 102">
                <a:extLst>
                  <a:ext uri="{FF2B5EF4-FFF2-40B4-BE49-F238E27FC236}">
                    <a16:creationId xmlns:a16="http://schemas.microsoft.com/office/drawing/2014/main" id="{3BCA1858-84EB-4B88-9032-C0733D323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6" y="4233791"/>
                <a:ext cx="164079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diritto 103">
                <a:extLst>
                  <a:ext uri="{FF2B5EF4-FFF2-40B4-BE49-F238E27FC236}">
                    <a16:creationId xmlns:a16="http://schemas.microsoft.com/office/drawing/2014/main" id="{DEF92C0B-F11A-454E-9FCC-1878982AD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28" y="4386191"/>
                <a:ext cx="1278648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ttore diritto 104">
                <a:extLst>
                  <a:ext uri="{FF2B5EF4-FFF2-40B4-BE49-F238E27FC236}">
                    <a16:creationId xmlns:a16="http://schemas.microsoft.com/office/drawing/2014/main" id="{2027E31C-610D-4A0C-866B-85A77CE42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024" y="4538591"/>
                <a:ext cx="934169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223D4365-FC5B-43C7-A217-F93756D2FA93}"/>
                </a:ext>
              </a:extLst>
            </p:cNvPr>
            <p:cNvGrpSpPr/>
            <p:nvPr/>
          </p:nvGrpSpPr>
          <p:grpSpPr>
            <a:xfrm>
              <a:off x="351433" y="3700391"/>
              <a:ext cx="2122159" cy="762000"/>
              <a:chOff x="341908" y="3624191"/>
              <a:chExt cx="2122159" cy="762000"/>
            </a:xfrm>
          </p:grpSpPr>
          <p:cxnSp>
            <p:nvCxnSpPr>
              <p:cNvPr id="111" name="Connettore diritto 110">
                <a:extLst>
                  <a:ext uri="{FF2B5EF4-FFF2-40B4-BE49-F238E27FC236}">
                    <a16:creationId xmlns:a16="http://schemas.microsoft.com/office/drawing/2014/main" id="{78124314-E219-484A-A2CC-034A9AE71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908" y="3624191"/>
                <a:ext cx="1264722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AA6B6F87-212E-40E4-B5D8-4E261108C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536" y="3776591"/>
                <a:ext cx="148709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01683599-7319-4E7A-A609-66E4F7589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102" y="3928991"/>
                <a:ext cx="185496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5C171BB2-E47C-4B6F-B410-7247F16BFF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380" y="4081391"/>
                <a:ext cx="1865687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768686AA-FD06-40BB-8FF0-DFAC2F32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243" y="4233791"/>
                <a:ext cx="1451713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E250F2E1-5ADF-4635-9E68-D2930ED1F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908" y="4386191"/>
                <a:ext cx="110737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395CA2D5-044A-4626-9010-D68912E2552C}"/>
              </a:ext>
            </a:extLst>
          </p:cNvPr>
          <p:cNvGrpSpPr/>
          <p:nvPr/>
        </p:nvGrpSpPr>
        <p:grpSpPr>
          <a:xfrm>
            <a:off x="8139895" y="3772423"/>
            <a:ext cx="1401416" cy="910542"/>
            <a:chOff x="252885" y="3628049"/>
            <a:chExt cx="2879733" cy="910542"/>
          </a:xfrm>
        </p:grpSpPr>
        <p:grpSp>
          <p:nvGrpSpPr>
            <p:cNvPr id="131" name="Gruppo 130">
              <a:extLst>
                <a:ext uri="{FF2B5EF4-FFF2-40B4-BE49-F238E27FC236}">
                  <a16:creationId xmlns:a16="http://schemas.microsoft.com/office/drawing/2014/main" id="{27DCFFC5-DA6D-4921-85AE-51B79E79A789}"/>
                </a:ext>
              </a:extLst>
            </p:cNvPr>
            <p:cNvGrpSpPr/>
            <p:nvPr/>
          </p:nvGrpSpPr>
          <p:grpSpPr>
            <a:xfrm>
              <a:off x="252885" y="3628049"/>
              <a:ext cx="2723653" cy="910542"/>
              <a:chOff x="252885" y="3628049"/>
              <a:chExt cx="2723653" cy="910542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207BBF6B-235B-4A8C-9D02-EBE5372CB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885" y="3628049"/>
                <a:ext cx="220537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72460D17-922B-4F50-AE89-E71F7808E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218" y="3776591"/>
                <a:ext cx="226317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579A18A2-7132-4A17-868A-0F901D89C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008" y="3928991"/>
                <a:ext cx="2395530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ttore diritto 150">
                <a:extLst>
                  <a:ext uri="{FF2B5EF4-FFF2-40B4-BE49-F238E27FC236}">
                    <a16:creationId xmlns:a16="http://schemas.microsoft.com/office/drawing/2014/main" id="{E8E66E9E-938D-4D45-81FD-983293E69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3502" y="4233791"/>
                <a:ext cx="1993035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ttore diritto 151">
                <a:extLst>
                  <a:ext uri="{FF2B5EF4-FFF2-40B4-BE49-F238E27FC236}">
                    <a16:creationId xmlns:a16="http://schemas.microsoft.com/office/drawing/2014/main" id="{8B752DEA-95E8-4697-B0C7-09C1C84E0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7593" y="4386191"/>
                <a:ext cx="1542801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diritto 152">
                <a:extLst>
                  <a:ext uri="{FF2B5EF4-FFF2-40B4-BE49-F238E27FC236}">
                    <a16:creationId xmlns:a16="http://schemas.microsoft.com/office/drawing/2014/main" id="{AC30E916-E650-45F2-B4F5-B2F16693A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1903" y="4538591"/>
                <a:ext cx="1115642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4DECE652-0068-4594-8CE9-BA2FA2AA9F2F}"/>
                </a:ext>
              </a:extLst>
            </p:cNvPr>
            <p:cNvGrpSpPr/>
            <p:nvPr/>
          </p:nvGrpSpPr>
          <p:grpSpPr>
            <a:xfrm>
              <a:off x="324154" y="3700391"/>
              <a:ext cx="2808464" cy="762000"/>
              <a:chOff x="314629" y="3624191"/>
              <a:chExt cx="2808464" cy="762000"/>
            </a:xfrm>
          </p:grpSpPr>
          <p:cxnSp>
            <p:nvCxnSpPr>
              <p:cNvPr id="134" name="Connettore diritto 133">
                <a:extLst>
                  <a:ext uri="{FF2B5EF4-FFF2-40B4-BE49-F238E27FC236}">
                    <a16:creationId xmlns:a16="http://schemas.microsoft.com/office/drawing/2014/main" id="{EA71110E-143C-4A3D-8667-3F940393D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629" y="3624191"/>
                <a:ext cx="225017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ttore diritto 134">
                <a:extLst>
                  <a:ext uri="{FF2B5EF4-FFF2-40B4-BE49-F238E27FC236}">
                    <a16:creationId xmlns:a16="http://schemas.microsoft.com/office/drawing/2014/main" id="{C054E1B6-35A8-4D2D-B94A-4B4BD289B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734" y="3776591"/>
                <a:ext cx="232320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diritto 135">
                <a:extLst>
                  <a:ext uri="{FF2B5EF4-FFF2-40B4-BE49-F238E27FC236}">
                    <a16:creationId xmlns:a16="http://schemas.microsoft.com/office/drawing/2014/main" id="{1C9EADC4-3EA7-42ED-B270-9F146C10D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27" y="3928991"/>
                <a:ext cx="238013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98567DCD-2B17-4A50-B3E8-57221BB6E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12" y="4081391"/>
                <a:ext cx="2275181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diritto 140">
                <a:extLst>
                  <a:ext uri="{FF2B5EF4-FFF2-40B4-BE49-F238E27FC236}">
                    <a16:creationId xmlns:a16="http://schemas.microsoft.com/office/drawing/2014/main" id="{2D767D2E-4726-4735-8F37-CFB1523E1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014" y="4233791"/>
                <a:ext cx="1782926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diritto 141">
                <a:extLst>
                  <a:ext uri="{FF2B5EF4-FFF2-40B4-BE49-F238E27FC236}">
                    <a16:creationId xmlns:a16="http://schemas.microsoft.com/office/drawing/2014/main" id="{425E8C03-F3E0-4DC2-9C8F-9A0FFD6D3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8060" y="4386191"/>
                <a:ext cx="1326742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93F4F2D-BE15-4342-9CB4-67FE2F7786C8}"/>
              </a:ext>
            </a:extLst>
          </p:cNvPr>
          <p:cNvGrpSpPr/>
          <p:nvPr/>
        </p:nvGrpSpPr>
        <p:grpSpPr>
          <a:xfrm>
            <a:off x="7518343" y="5206961"/>
            <a:ext cx="2907069" cy="914400"/>
            <a:chOff x="294008" y="3624191"/>
            <a:chExt cx="2907069" cy="914400"/>
          </a:xfrm>
        </p:grpSpPr>
        <p:grpSp>
          <p:nvGrpSpPr>
            <p:cNvPr id="180" name="Gruppo 179">
              <a:extLst>
                <a:ext uri="{FF2B5EF4-FFF2-40B4-BE49-F238E27FC236}">
                  <a16:creationId xmlns:a16="http://schemas.microsoft.com/office/drawing/2014/main" id="{BF851423-BB0F-4ADE-8187-8B29D3CE0EBA}"/>
                </a:ext>
              </a:extLst>
            </p:cNvPr>
            <p:cNvGrpSpPr/>
            <p:nvPr/>
          </p:nvGrpSpPr>
          <p:grpSpPr>
            <a:xfrm>
              <a:off x="294008" y="3624191"/>
              <a:ext cx="2907069" cy="914400"/>
              <a:chOff x="294008" y="3624191"/>
              <a:chExt cx="2907069" cy="914400"/>
            </a:xfrm>
          </p:grpSpPr>
          <p:cxnSp>
            <p:nvCxnSpPr>
              <p:cNvPr id="190" name="Connettore diritto 189">
                <a:extLst>
                  <a:ext uri="{FF2B5EF4-FFF2-40B4-BE49-F238E27FC236}">
                    <a16:creationId xmlns:a16="http://schemas.microsoft.com/office/drawing/2014/main" id="{B541C9A7-CA00-475B-8022-1336747F9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6508" y="3624191"/>
                <a:ext cx="147456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ttore diritto 190">
                <a:extLst>
                  <a:ext uri="{FF2B5EF4-FFF2-40B4-BE49-F238E27FC236}">
                    <a16:creationId xmlns:a16="http://schemas.microsoft.com/office/drawing/2014/main" id="{221D64D0-CE99-45AF-AC91-87DBFDC4F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4315" y="3776591"/>
                <a:ext cx="131495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ttore diritto 192">
                <a:extLst>
                  <a:ext uri="{FF2B5EF4-FFF2-40B4-BE49-F238E27FC236}">
                    <a16:creationId xmlns:a16="http://schemas.microsoft.com/office/drawing/2014/main" id="{3DEC1C7C-354C-4306-8625-998FDDBD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4563" y="3928991"/>
                <a:ext cx="185216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diritto 193">
                <a:extLst>
                  <a:ext uri="{FF2B5EF4-FFF2-40B4-BE49-F238E27FC236}">
                    <a16:creationId xmlns:a16="http://schemas.microsoft.com/office/drawing/2014/main" id="{F00472A5-ED8C-4025-9E86-C1427F4F4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78470"/>
                <a:ext cx="268739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ttore diritto 194">
                <a:extLst>
                  <a:ext uri="{FF2B5EF4-FFF2-40B4-BE49-F238E27FC236}">
                    <a16:creationId xmlns:a16="http://schemas.microsoft.com/office/drawing/2014/main" id="{69E5ACBA-E4CD-45E3-B62A-BEA4E666C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038" y="4233791"/>
                <a:ext cx="186169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diritto 195">
                <a:extLst>
                  <a:ext uri="{FF2B5EF4-FFF2-40B4-BE49-F238E27FC236}">
                    <a16:creationId xmlns:a16="http://schemas.microsoft.com/office/drawing/2014/main" id="{A8CDB726-84FA-4CDC-8FB4-EFC6D96D9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038" y="4386191"/>
                <a:ext cx="193423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diritto 196">
                <a:extLst>
                  <a:ext uri="{FF2B5EF4-FFF2-40B4-BE49-F238E27FC236}">
                    <a16:creationId xmlns:a16="http://schemas.microsoft.com/office/drawing/2014/main" id="{9F56ED80-AEED-4FCC-B6FD-CC064C3D9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50" y="4538591"/>
                <a:ext cx="228252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83369513-8EC1-4D92-9833-BB7B1BA576CF}"/>
                </a:ext>
              </a:extLst>
            </p:cNvPr>
            <p:cNvGrpSpPr/>
            <p:nvPr/>
          </p:nvGrpSpPr>
          <p:grpSpPr>
            <a:xfrm>
              <a:off x="750070" y="3700391"/>
              <a:ext cx="2410580" cy="762000"/>
              <a:chOff x="740545" y="3624191"/>
              <a:chExt cx="2410580" cy="762000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BE0AF429-B872-4D8B-922C-66AA02183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0431" y="3624191"/>
                <a:ext cx="138069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1D277278-2256-4031-86CE-9A42A26DE6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469" y="3776591"/>
                <a:ext cx="143932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FE3F2B3B-9D33-4590-AD1A-F632BEC5C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545" y="3928991"/>
                <a:ext cx="22705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diritto 184">
                <a:extLst>
                  <a:ext uri="{FF2B5EF4-FFF2-40B4-BE49-F238E27FC236}">
                    <a16:creationId xmlns:a16="http://schemas.microsoft.com/office/drawing/2014/main" id="{9678187E-C5B8-44CD-BA9E-A267F8ADA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545" y="4081391"/>
                <a:ext cx="22705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4978A1DB-027B-4633-8C41-503EB6C92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347" y="4233791"/>
                <a:ext cx="178722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30E041D6-5BB5-40E9-82D9-41A991B5C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224" y="4386191"/>
                <a:ext cx="209690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uppo 250">
            <a:extLst>
              <a:ext uri="{FF2B5EF4-FFF2-40B4-BE49-F238E27FC236}">
                <a16:creationId xmlns:a16="http://schemas.microsoft.com/office/drawing/2014/main" id="{5384F5C0-CAC3-4309-80DE-F64F7061DADF}"/>
              </a:ext>
            </a:extLst>
          </p:cNvPr>
          <p:cNvGrpSpPr/>
          <p:nvPr/>
        </p:nvGrpSpPr>
        <p:grpSpPr>
          <a:xfrm>
            <a:off x="5256594" y="5205904"/>
            <a:ext cx="2374892" cy="914400"/>
            <a:chOff x="294008" y="3624191"/>
            <a:chExt cx="2932336" cy="914400"/>
          </a:xfrm>
        </p:grpSpPr>
        <p:grpSp>
          <p:nvGrpSpPr>
            <p:cNvPr id="252" name="Gruppo 251">
              <a:extLst>
                <a:ext uri="{FF2B5EF4-FFF2-40B4-BE49-F238E27FC236}">
                  <a16:creationId xmlns:a16="http://schemas.microsoft.com/office/drawing/2014/main" id="{17FD0E72-7A0B-4FAE-8463-F21AA1BBDD81}"/>
                </a:ext>
              </a:extLst>
            </p:cNvPr>
            <p:cNvGrpSpPr/>
            <p:nvPr/>
          </p:nvGrpSpPr>
          <p:grpSpPr>
            <a:xfrm>
              <a:off x="294008" y="3624191"/>
              <a:ext cx="2932336" cy="914400"/>
              <a:chOff x="294008" y="3624191"/>
              <a:chExt cx="2932336" cy="914400"/>
            </a:xfrm>
          </p:grpSpPr>
          <p:cxnSp>
            <p:nvCxnSpPr>
              <p:cNvPr id="262" name="Connettore diritto 261">
                <a:extLst>
                  <a:ext uri="{FF2B5EF4-FFF2-40B4-BE49-F238E27FC236}">
                    <a16:creationId xmlns:a16="http://schemas.microsoft.com/office/drawing/2014/main" id="{57D1A13C-6763-4013-A72A-2CB0FF1BC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546" y="3624191"/>
                <a:ext cx="203652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ttore diritto 262">
                <a:extLst>
                  <a:ext uri="{FF2B5EF4-FFF2-40B4-BE49-F238E27FC236}">
                    <a16:creationId xmlns:a16="http://schemas.microsoft.com/office/drawing/2014/main" id="{C9CDB83E-AAB8-414A-835C-6B29F0A38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8" y="3776591"/>
                <a:ext cx="224426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ttore diritto 263">
                <a:extLst>
                  <a:ext uri="{FF2B5EF4-FFF2-40B4-BE49-F238E27FC236}">
                    <a16:creationId xmlns:a16="http://schemas.microsoft.com/office/drawing/2014/main" id="{4B53973B-C987-48AC-83CB-3D0A4BD7A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59" y="3928991"/>
                <a:ext cx="245315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ttore diritto 264">
                <a:extLst>
                  <a:ext uri="{FF2B5EF4-FFF2-40B4-BE49-F238E27FC236}">
                    <a16:creationId xmlns:a16="http://schemas.microsoft.com/office/drawing/2014/main" id="{43713F58-213D-4F83-95D5-A128222F0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81391"/>
                <a:ext cx="262204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nettore diritto 265">
                <a:extLst>
                  <a:ext uri="{FF2B5EF4-FFF2-40B4-BE49-F238E27FC236}">
                    <a16:creationId xmlns:a16="http://schemas.microsoft.com/office/drawing/2014/main" id="{14574550-DD62-4BBE-BB19-47133E148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59" y="4233791"/>
                <a:ext cx="266484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ttore diritto 266">
                <a:extLst>
                  <a:ext uri="{FF2B5EF4-FFF2-40B4-BE49-F238E27FC236}">
                    <a16:creationId xmlns:a16="http://schemas.microsoft.com/office/drawing/2014/main" id="{2EB46D26-0C6E-49C4-88CC-1DB071F1B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928" y="4386191"/>
                <a:ext cx="269215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nettore diritto 267">
                <a:extLst>
                  <a:ext uri="{FF2B5EF4-FFF2-40B4-BE49-F238E27FC236}">
                    <a16:creationId xmlns:a16="http://schemas.microsoft.com/office/drawing/2014/main" id="{536B4917-7968-4DF2-BD8F-3CA550CA3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52" y="4538591"/>
                <a:ext cx="268229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uppo 252">
              <a:extLst>
                <a:ext uri="{FF2B5EF4-FFF2-40B4-BE49-F238E27FC236}">
                  <a16:creationId xmlns:a16="http://schemas.microsoft.com/office/drawing/2014/main" id="{85D27E1A-1D9B-446C-A83A-1FFEFDFFCF71}"/>
                </a:ext>
              </a:extLst>
            </p:cNvPr>
            <p:cNvGrpSpPr/>
            <p:nvPr/>
          </p:nvGrpSpPr>
          <p:grpSpPr>
            <a:xfrm>
              <a:off x="303533" y="3700391"/>
              <a:ext cx="2885107" cy="762000"/>
              <a:chOff x="294008" y="3624191"/>
              <a:chExt cx="2885107" cy="762000"/>
            </a:xfrm>
          </p:grpSpPr>
          <p:cxnSp>
            <p:nvCxnSpPr>
              <p:cNvPr id="254" name="Connettore diritto 253">
                <a:extLst>
                  <a:ext uri="{FF2B5EF4-FFF2-40B4-BE49-F238E27FC236}">
                    <a16:creationId xmlns:a16="http://schemas.microsoft.com/office/drawing/2014/main" id="{E85047EF-1E8F-47F2-BB07-61770B6BEE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514" y="3624191"/>
                <a:ext cx="213751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ttore diritto 254">
                <a:extLst>
                  <a:ext uri="{FF2B5EF4-FFF2-40B4-BE49-F238E27FC236}">
                    <a16:creationId xmlns:a16="http://schemas.microsoft.com/office/drawing/2014/main" id="{6363075A-6D89-412C-9C12-08ADE42E5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47" y="3776591"/>
                <a:ext cx="231202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diritto 255">
                <a:extLst>
                  <a:ext uri="{FF2B5EF4-FFF2-40B4-BE49-F238E27FC236}">
                    <a16:creationId xmlns:a16="http://schemas.microsoft.com/office/drawing/2014/main" id="{126EAA37-5125-4930-82F9-00231D0EC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3928991"/>
                <a:ext cx="255794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diritto 256">
                <a:extLst>
                  <a:ext uri="{FF2B5EF4-FFF2-40B4-BE49-F238E27FC236}">
                    <a16:creationId xmlns:a16="http://schemas.microsoft.com/office/drawing/2014/main" id="{90EB44BE-3D7B-40F8-A3B2-1228E36D5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8" y="4081391"/>
                <a:ext cx="2669263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diritto 257">
                <a:extLst>
                  <a:ext uri="{FF2B5EF4-FFF2-40B4-BE49-F238E27FC236}">
                    <a16:creationId xmlns:a16="http://schemas.microsoft.com/office/drawing/2014/main" id="{009DA918-3FA4-4181-B0B2-D8A2E3076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47" y="4233791"/>
                <a:ext cx="26787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diritto 258">
                <a:extLst>
                  <a:ext uri="{FF2B5EF4-FFF2-40B4-BE49-F238E27FC236}">
                    <a16:creationId xmlns:a16="http://schemas.microsoft.com/office/drawing/2014/main" id="{8DCAA98E-9AE6-4F21-8D92-31CAD6137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513" y="4386191"/>
                <a:ext cx="2685602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731133-0859-4DA4-878A-62DAB75F431D}"/>
              </a:ext>
            </a:extLst>
          </p:cNvPr>
          <p:cNvGrpSpPr/>
          <p:nvPr/>
        </p:nvGrpSpPr>
        <p:grpSpPr>
          <a:xfrm>
            <a:off x="7835937" y="1909139"/>
            <a:ext cx="727562" cy="1453766"/>
            <a:chOff x="2310384" y="3321522"/>
            <a:chExt cx="1676400" cy="3344415"/>
          </a:xfrm>
        </p:grpSpPr>
        <p:cxnSp>
          <p:nvCxnSpPr>
            <p:cNvPr id="224" name="Connettore diritto 223">
              <a:extLst>
                <a:ext uri="{FF2B5EF4-FFF2-40B4-BE49-F238E27FC236}">
                  <a16:creationId xmlns:a16="http://schemas.microsoft.com/office/drawing/2014/main" id="{CDE58576-4819-42A7-85BA-CAE0E70E9635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84" y="3348646"/>
              <a:ext cx="0" cy="331729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diritto 224">
              <a:extLst>
                <a:ext uri="{FF2B5EF4-FFF2-40B4-BE49-F238E27FC236}">
                  <a16:creationId xmlns:a16="http://schemas.microsoft.com/office/drawing/2014/main" id="{48164FFA-8F33-41D8-95CE-050027DFA43D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3334565"/>
              <a:ext cx="0" cy="331617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diritto 225">
              <a:extLst>
                <a:ext uri="{FF2B5EF4-FFF2-40B4-BE49-F238E27FC236}">
                  <a16:creationId xmlns:a16="http://schemas.microsoft.com/office/drawing/2014/main" id="{67D98392-951B-4226-8270-8123199906CD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84" y="3321522"/>
              <a:ext cx="0" cy="334441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diritto 226">
              <a:extLst>
                <a:ext uri="{FF2B5EF4-FFF2-40B4-BE49-F238E27FC236}">
                  <a16:creationId xmlns:a16="http://schemas.microsoft.com/office/drawing/2014/main" id="{2DDB14B1-3A23-4830-BB95-0033DA1004A4}"/>
                </a:ext>
              </a:extLst>
            </p:cNvPr>
            <p:cNvCxnSpPr>
              <a:cxnSpLocks/>
            </p:cNvCxnSpPr>
            <p:nvPr/>
          </p:nvCxnSpPr>
          <p:spPr>
            <a:xfrm>
              <a:off x="2767584" y="3334565"/>
              <a:ext cx="0" cy="331617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diritto 230">
              <a:extLst>
                <a:ext uri="{FF2B5EF4-FFF2-40B4-BE49-F238E27FC236}">
                  <a16:creationId xmlns:a16="http://schemas.microsoft.com/office/drawing/2014/main" id="{74697759-5E50-464F-9FB0-CAF42DAD7EEC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84" y="3325252"/>
              <a:ext cx="0" cy="159221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diritto 231">
              <a:extLst>
                <a:ext uri="{FF2B5EF4-FFF2-40B4-BE49-F238E27FC236}">
                  <a16:creationId xmlns:a16="http://schemas.microsoft.com/office/drawing/2014/main" id="{069B20AF-D4A0-44A2-8A29-5F3E37CECE59}"/>
                </a:ext>
              </a:extLst>
            </p:cNvPr>
            <p:cNvCxnSpPr>
              <a:cxnSpLocks/>
            </p:cNvCxnSpPr>
            <p:nvPr/>
          </p:nvCxnSpPr>
          <p:spPr>
            <a:xfrm>
              <a:off x="3072384" y="3325253"/>
              <a:ext cx="0" cy="14056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diritto 232">
              <a:extLst>
                <a:ext uri="{FF2B5EF4-FFF2-40B4-BE49-F238E27FC236}">
                  <a16:creationId xmlns:a16="http://schemas.microsoft.com/office/drawing/2014/main" id="{B8E5A50F-26CE-46F5-B680-E735FCB74E37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84" y="3325252"/>
              <a:ext cx="0" cy="118367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diritto 233">
              <a:extLst>
                <a:ext uri="{FF2B5EF4-FFF2-40B4-BE49-F238E27FC236}">
                  <a16:creationId xmlns:a16="http://schemas.microsoft.com/office/drawing/2014/main" id="{20AFD651-D90F-4912-A797-D79ECF45D03C}"/>
                </a:ext>
              </a:extLst>
            </p:cNvPr>
            <p:cNvCxnSpPr>
              <a:cxnSpLocks/>
            </p:cNvCxnSpPr>
            <p:nvPr/>
          </p:nvCxnSpPr>
          <p:spPr>
            <a:xfrm>
              <a:off x="3377184" y="3325252"/>
              <a:ext cx="0" cy="96972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diritto 234">
              <a:extLst>
                <a:ext uri="{FF2B5EF4-FFF2-40B4-BE49-F238E27FC236}">
                  <a16:creationId xmlns:a16="http://schemas.microsoft.com/office/drawing/2014/main" id="{9B0F30B0-34CC-4E1B-ACB7-B8005C5C3E5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84" y="3325252"/>
              <a:ext cx="0" cy="77917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diritto 235">
              <a:extLst>
                <a:ext uri="{FF2B5EF4-FFF2-40B4-BE49-F238E27FC236}">
                  <a16:creationId xmlns:a16="http://schemas.microsoft.com/office/drawing/2014/main" id="{AC79D67B-C16D-42D7-ACF7-357C104151A0}"/>
                </a:ext>
              </a:extLst>
            </p:cNvPr>
            <p:cNvCxnSpPr>
              <a:cxnSpLocks/>
            </p:cNvCxnSpPr>
            <p:nvPr/>
          </p:nvCxnSpPr>
          <p:spPr>
            <a:xfrm>
              <a:off x="3675998" y="3336900"/>
              <a:ext cx="0" cy="56021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904F29D3-3DD6-43FC-AB5E-54F94D2AA59F}"/>
                </a:ext>
              </a:extLst>
            </p:cNvPr>
            <p:cNvCxnSpPr>
              <a:cxnSpLocks/>
            </p:cNvCxnSpPr>
            <p:nvPr/>
          </p:nvCxnSpPr>
          <p:spPr>
            <a:xfrm>
              <a:off x="3834384" y="3325252"/>
              <a:ext cx="0" cy="38822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diritto 237">
              <a:extLst>
                <a:ext uri="{FF2B5EF4-FFF2-40B4-BE49-F238E27FC236}">
                  <a16:creationId xmlns:a16="http://schemas.microsoft.com/office/drawing/2014/main" id="{16E48A1F-FCC5-4FF9-A3DC-F93AE14EBD83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84" y="3325253"/>
              <a:ext cx="0" cy="1692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uppo 493">
            <a:extLst>
              <a:ext uri="{FF2B5EF4-FFF2-40B4-BE49-F238E27FC236}">
                <a16:creationId xmlns:a16="http://schemas.microsoft.com/office/drawing/2014/main" id="{817C0DF9-3786-4A26-9533-4819B2D31872}"/>
              </a:ext>
            </a:extLst>
          </p:cNvPr>
          <p:cNvGrpSpPr/>
          <p:nvPr/>
        </p:nvGrpSpPr>
        <p:grpSpPr>
          <a:xfrm>
            <a:off x="7061355" y="1906004"/>
            <a:ext cx="684000" cy="1450234"/>
            <a:chOff x="1534589" y="-482606"/>
            <a:chExt cx="1028308" cy="6011802"/>
          </a:xfrm>
        </p:grpSpPr>
        <p:grpSp>
          <p:nvGrpSpPr>
            <p:cNvPr id="342" name="Gruppo 341">
              <a:extLst>
                <a:ext uri="{FF2B5EF4-FFF2-40B4-BE49-F238E27FC236}">
                  <a16:creationId xmlns:a16="http://schemas.microsoft.com/office/drawing/2014/main" id="{3D41BCBE-3839-4D61-8BBD-D40725B0B5BD}"/>
                </a:ext>
              </a:extLst>
            </p:cNvPr>
            <p:cNvGrpSpPr/>
            <p:nvPr/>
          </p:nvGrpSpPr>
          <p:grpSpPr>
            <a:xfrm>
              <a:off x="1534589" y="3326841"/>
              <a:ext cx="360000" cy="2202350"/>
              <a:chOff x="3072383" y="5265245"/>
              <a:chExt cx="1066800" cy="802664"/>
            </a:xfrm>
          </p:grpSpPr>
          <p:cxnSp>
            <p:nvCxnSpPr>
              <p:cNvPr id="349" name="Connettore diritto 348">
                <a:extLst>
                  <a:ext uri="{FF2B5EF4-FFF2-40B4-BE49-F238E27FC236}">
                    <a16:creationId xmlns:a16="http://schemas.microsoft.com/office/drawing/2014/main" id="{87D66DD4-9BD8-4066-93CF-051DF8912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383" y="5370463"/>
                <a:ext cx="0" cy="69744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Connettore diritto 349">
                <a:extLst>
                  <a:ext uri="{FF2B5EF4-FFF2-40B4-BE49-F238E27FC236}">
                    <a16:creationId xmlns:a16="http://schemas.microsoft.com/office/drawing/2014/main" id="{FC2BD32C-3028-4330-A6AF-64A22E076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784" y="5358161"/>
                <a:ext cx="0" cy="70974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Connettore diritto 350">
                <a:extLst>
                  <a:ext uri="{FF2B5EF4-FFF2-40B4-BE49-F238E27FC236}">
                    <a16:creationId xmlns:a16="http://schemas.microsoft.com/office/drawing/2014/main" id="{B6077D7E-A281-4430-B0B4-458E5F652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186" y="5334426"/>
                <a:ext cx="0" cy="73348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Connettore diritto 351">
                <a:extLst>
                  <a:ext uri="{FF2B5EF4-FFF2-40B4-BE49-F238E27FC236}">
                    <a16:creationId xmlns:a16="http://schemas.microsoft.com/office/drawing/2014/main" id="{3960BBD1-FE17-48E6-9883-65648D785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582" y="5323297"/>
                <a:ext cx="0" cy="74461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Connettore diritto 363">
                <a:extLst>
                  <a:ext uri="{FF2B5EF4-FFF2-40B4-BE49-F238E27FC236}">
                    <a16:creationId xmlns:a16="http://schemas.microsoft.com/office/drawing/2014/main" id="{3941005F-9EA6-440F-B642-F5B8EEAB5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984" y="5310420"/>
                <a:ext cx="0" cy="7543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Connettore diritto 364">
                <a:extLst>
                  <a:ext uri="{FF2B5EF4-FFF2-40B4-BE49-F238E27FC236}">
                    <a16:creationId xmlns:a16="http://schemas.microsoft.com/office/drawing/2014/main" id="{9F38C6ED-D981-43C5-84B8-71B2AB8A3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385" y="5294777"/>
                <a:ext cx="0" cy="77000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ttore diritto 365">
                <a:extLst>
                  <a:ext uri="{FF2B5EF4-FFF2-40B4-BE49-F238E27FC236}">
                    <a16:creationId xmlns:a16="http://schemas.microsoft.com/office/drawing/2014/main" id="{6322125B-27DC-4C3D-9C75-87E911B48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786" y="5282996"/>
                <a:ext cx="0" cy="7849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Connettore diritto 366">
                <a:extLst>
                  <a:ext uri="{FF2B5EF4-FFF2-40B4-BE49-F238E27FC236}">
                    <a16:creationId xmlns:a16="http://schemas.microsoft.com/office/drawing/2014/main" id="{E5FA1850-B9EC-4198-95BB-9D0252DE5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183" y="5265245"/>
                <a:ext cx="0" cy="80266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uppo 368">
              <a:extLst>
                <a:ext uri="{FF2B5EF4-FFF2-40B4-BE49-F238E27FC236}">
                  <a16:creationId xmlns:a16="http://schemas.microsoft.com/office/drawing/2014/main" id="{790402C0-F157-4E66-AA9F-C9344E9CA8D2}"/>
                </a:ext>
              </a:extLst>
            </p:cNvPr>
            <p:cNvGrpSpPr/>
            <p:nvPr/>
          </p:nvGrpSpPr>
          <p:grpSpPr>
            <a:xfrm>
              <a:off x="1945754" y="-482606"/>
              <a:ext cx="617143" cy="6011802"/>
              <a:chOff x="2157984" y="3821318"/>
              <a:chExt cx="1828800" cy="2191049"/>
            </a:xfrm>
          </p:grpSpPr>
          <p:cxnSp>
            <p:nvCxnSpPr>
              <p:cNvPr id="372" name="Connettore diritto 371">
                <a:extLst>
                  <a:ext uri="{FF2B5EF4-FFF2-40B4-BE49-F238E27FC236}">
                    <a16:creationId xmlns:a16="http://schemas.microsoft.com/office/drawing/2014/main" id="{48AAD41B-F8DE-4A62-A878-6B2396F95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84" y="5183662"/>
                <a:ext cx="0" cy="82557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Connettore diritto 372">
                <a:extLst>
                  <a:ext uri="{FF2B5EF4-FFF2-40B4-BE49-F238E27FC236}">
                    <a16:creationId xmlns:a16="http://schemas.microsoft.com/office/drawing/2014/main" id="{0BCD1DD4-012B-442F-8B7A-0D136489D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385" y="5183662"/>
                <a:ext cx="0" cy="82870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Connettore diritto 373">
                <a:extLst>
                  <a:ext uri="{FF2B5EF4-FFF2-40B4-BE49-F238E27FC236}">
                    <a16:creationId xmlns:a16="http://schemas.microsoft.com/office/drawing/2014/main" id="{BA686291-A5FF-4677-997A-3FF11F697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2786" y="5159501"/>
                <a:ext cx="0" cy="84973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Connettore diritto 374">
                <a:extLst>
                  <a:ext uri="{FF2B5EF4-FFF2-40B4-BE49-F238E27FC236}">
                    <a16:creationId xmlns:a16="http://schemas.microsoft.com/office/drawing/2014/main" id="{91B420D8-3370-4EAC-AAB3-E7ECD56E6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183" y="5135911"/>
                <a:ext cx="0" cy="87645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Connettore diritto 375">
                <a:extLst>
                  <a:ext uri="{FF2B5EF4-FFF2-40B4-BE49-F238E27FC236}">
                    <a16:creationId xmlns:a16="http://schemas.microsoft.com/office/drawing/2014/main" id="{B6C021F1-973B-4CE8-81A7-7F6F7B7F4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584" y="5135911"/>
                <a:ext cx="0" cy="87645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Connettore diritto 377">
                <a:extLst>
                  <a:ext uri="{FF2B5EF4-FFF2-40B4-BE49-F238E27FC236}">
                    <a16:creationId xmlns:a16="http://schemas.microsoft.com/office/drawing/2014/main" id="{5DDEDAB1-11F7-4C2A-B49F-85E344BCD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985" y="5116005"/>
                <a:ext cx="0" cy="89504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ttore diritto 378">
                <a:extLst>
                  <a:ext uri="{FF2B5EF4-FFF2-40B4-BE49-F238E27FC236}">
                    <a16:creationId xmlns:a16="http://schemas.microsoft.com/office/drawing/2014/main" id="{F4F06A1B-AA1D-424F-9707-CE5FD5822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382" y="5105404"/>
                <a:ext cx="0" cy="90383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nettore diritto 387">
                <a:extLst>
                  <a:ext uri="{FF2B5EF4-FFF2-40B4-BE49-F238E27FC236}">
                    <a16:creationId xmlns:a16="http://schemas.microsoft.com/office/drawing/2014/main" id="{3D2E3DCC-F18B-4961-B39F-4CFE8FAF2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783" y="5090406"/>
                <a:ext cx="0" cy="92063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ttore diritto 390">
                <a:extLst>
                  <a:ext uri="{FF2B5EF4-FFF2-40B4-BE49-F238E27FC236}">
                    <a16:creationId xmlns:a16="http://schemas.microsoft.com/office/drawing/2014/main" id="{20D2A403-6F53-45C2-96D1-0F18A74AE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184" y="5068425"/>
                <a:ext cx="0" cy="94394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ttore diritto 391">
                <a:extLst>
                  <a:ext uri="{FF2B5EF4-FFF2-40B4-BE49-F238E27FC236}">
                    <a16:creationId xmlns:a16="http://schemas.microsoft.com/office/drawing/2014/main" id="{43BEF1AA-4B06-4205-874C-ECF03D905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585" y="5045542"/>
                <a:ext cx="0" cy="96682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ttore diritto 392">
                <a:extLst>
                  <a:ext uri="{FF2B5EF4-FFF2-40B4-BE49-F238E27FC236}">
                    <a16:creationId xmlns:a16="http://schemas.microsoft.com/office/drawing/2014/main" id="{7EDC0D66-662F-4D9E-9FFB-B8357BE5E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986" y="3821318"/>
                <a:ext cx="0" cy="21910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ttore diritto 393">
                <a:extLst>
                  <a:ext uri="{FF2B5EF4-FFF2-40B4-BE49-F238E27FC236}">
                    <a16:creationId xmlns:a16="http://schemas.microsoft.com/office/drawing/2014/main" id="{DAC63204-04AC-4B41-A7BB-06D752AD6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383" y="3821318"/>
                <a:ext cx="0" cy="218791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ttore diritto 394">
                <a:extLst>
                  <a:ext uri="{FF2B5EF4-FFF2-40B4-BE49-F238E27FC236}">
                    <a16:creationId xmlns:a16="http://schemas.microsoft.com/office/drawing/2014/main" id="{B1FE98D6-DC7F-43EC-9BE5-DD4B3BCB4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784" y="3831410"/>
                <a:ext cx="0" cy="21809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0" name="Gruppo 399">
            <a:extLst>
              <a:ext uri="{FF2B5EF4-FFF2-40B4-BE49-F238E27FC236}">
                <a16:creationId xmlns:a16="http://schemas.microsoft.com/office/drawing/2014/main" id="{D8522AB1-50D0-4ADE-98D8-DECFDB7F01D8}"/>
              </a:ext>
            </a:extLst>
          </p:cNvPr>
          <p:cNvGrpSpPr/>
          <p:nvPr/>
        </p:nvGrpSpPr>
        <p:grpSpPr>
          <a:xfrm rot="4412626">
            <a:off x="5754775" y="1563523"/>
            <a:ext cx="1395321" cy="2199764"/>
            <a:chOff x="1269842" y="5199140"/>
            <a:chExt cx="3937905" cy="801721"/>
          </a:xfrm>
        </p:grpSpPr>
        <p:cxnSp>
          <p:nvCxnSpPr>
            <p:cNvPr id="426" name="Connettore diritto 425">
              <a:extLst>
                <a:ext uri="{FF2B5EF4-FFF2-40B4-BE49-F238E27FC236}">
                  <a16:creationId xmlns:a16="http://schemas.microsoft.com/office/drawing/2014/main" id="{53D6F007-21EF-440D-AADB-5815A977006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769697" y="4720155"/>
              <a:ext cx="776576" cy="177628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ttore diritto 426">
              <a:extLst>
                <a:ext uri="{FF2B5EF4-FFF2-40B4-BE49-F238E27FC236}">
                  <a16:creationId xmlns:a16="http://schemas.microsoft.com/office/drawing/2014/main" id="{3B6BDACE-18F1-48F7-A266-68EC19CEAB7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920498" y="4715412"/>
              <a:ext cx="779773" cy="178359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ttore diritto 427">
              <a:extLst>
                <a:ext uri="{FF2B5EF4-FFF2-40B4-BE49-F238E27FC236}">
                  <a16:creationId xmlns:a16="http://schemas.microsoft.com/office/drawing/2014/main" id="{68BF2B4C-ADF0-408E-BAAD-A50A0AEFD783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068359" y="4704203"/>
              <a:ext cx="788847" cy="180435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ttore diritto 428">
              <a:extLst>
                <a:ext uri="{FF2B5EF4-FFF2-40B4-BE49-F238E27FC236}">
                  <a16:creationId xmlns:a16="http://schemas.microsoft.com/office/drawing/2014/main" id="{6822FA90-4DCE-44B3-87F4-956B3C5519A9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222120" y="4708729"/>
              <a:ext cx="786129" cy="17981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ttore diritto 429">
              <a:extLst>
                <a:ext uri="{FF2B5EF4-FFF2-40B4-BE49-F238E27FC236}">
                  <a16:creationId xmlns:a16="http://schemas.microsoft.com/office/drawing/2014/main" id="{84D137FA-4EA4-4237-B4BB-7ACB3833CCA5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372645" y="4702483"/>
              <a:ext cx="789881" cy="180671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ttore diritto 430">
              <a:extLst>
                <a:ext uri="{FF2B5EF4-FFF2-40B4-BE49-F238E27FC236}">
                  <a16:creationId xmlns:a16="http://schemas.microsoft.com/office/drawing/2014/main" id="{D94B2091-F3CF-4072-9CA0-CACAC0E89102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528369" y="4706955"/>
              <a:ext cx="783227" cy="179149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ttore diritto 431">
              <a:extLst>
                <a:ext uri="{FF2B5EF4-FFF2-40B4-BE49-F238E27FC236}">
                  <a16:creationId xmlns:a16="http://schemas.microsoft.com/office/drawing/2014/main" id="{1FEBC113-55FE-41DD-868F-EB29D003A2B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677359" y="4702194"/>
              <a:ext cx="790053" cy="180711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ttore diritto 432">
              <a:extLst>
                <a:ext uri="{FF2B5EF4-FFF2-40B4-BE49-F238E27FC236}">
                  <a16:creationId xmlns:a16="http://schemas.microsoft.com/office/drawing/2014/main" id="{52EFB2F0-F6E8-44FB-8FFF-62E13B94A068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832149" y="4703554"/>
              <a:ext cx="785270" cy="17961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ttore diritto 433">
              <a:extLst>
                <a:ext uri="{FF2B5EF4-FFF2-40B4-BE49-F238E27FC236}">
                  <a16:creationId xmlns:a16="http://schemas.microsoft.com/office/drawing/2014/main" id="{B9762376-67FE-493E-B1C6-3D49B325322C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978549" y="4690168"/>
              <a:ext cx="797276" cy="182363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ttore diritto 434">
              <a:extLst>
                <a:ext uri="{FF2B5EF4-FFF2-40B4-BE49-F238E27FC236}">
                  <a16:creationId xmlns:a16="http://schemas.microsoft.com/office/drawing/2014/main" id="{8D57F07A-1071-4B76-AE05-52E6E8A51BC7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133547" y="4695064"/>
              <a:ext cx="792075" cy="181174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ttore diritto 435">
              <a:extLst>
                <a:ext uri="{FF2B5EF4-FFF2-40B4-BE49-F238E27FC236}">
                  <a16:creationId xmlns:a16="http://schemas.microsoft.com/office/drawing/2014/main" id="{0BF605EE-4CCF-49BD-BA8B-04AA0DC4B9EC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285088" y="4691988"/>
              <a:ext cx="793795" cy="181567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ttore diritto 436">
              <a:extLst>
                <a:ext uri="{FF2B5EF4-FFF2-40B4-BE49-F238E27FC236}">
                  <a16:creationId xmlns:a16="http://schemas.microsoft.com/office/drawing/2014/main" id="{EAF18032-01A6-4AD8-A4CD-2817387F52F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436627" y="4687093"/>
              <a:ext cx="795518" cy="181961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ttore diritto 437">
              <a:extLst>
                <a:ext uri="{FF2B5EF4-FFF2-40B4-BE49-F238E27FC236}">
                  <a16:creationId xmlns:a16="http://schemas.microsoft.com/office/drawing/2014/main" id="{EA05C957-D6AF-4973-9602-05E96781AE4B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589141" y="4693475"/>
              <a:ext cx="795290" cy="18190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ttore diritto 438">
              <a:extLst>
                <a:ext uri="{FF2B5EF4-FFF2-40B4-BE49-F238E27FC236}">
                  <a16:creationId xmlns:a16="http://schemas.microsoft.com/office/drawing/2014/main" id="{F333561E-392D-49F3-8215-BC377266A20F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742817" y="4691124"/>
              <a:ext cx="792736" cy="181324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ttore diritto 439">
              <a:extLst>
                <a:ext uri="{FF2B5EF4-FFF2-40B4-BE49-F238E27FC236}">
                  <a16:creationId xmlns:a16="http://schemas.microsoft.com/office/drawing/2014/main" id="{61D5E06D-37C3-4AF2-939A-15E8CEDA02C4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891045" y="4683840"/>
              <a:ext cx="801077" cy="183232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uppo 400">
            <a:extLst>
              <a:ext uri="{FF2B5EF4-FFF2-40B4-BE49-F238E27FC236}">
                <a16:creationId xmlns:a16="http://schemas.microsoft.com/office/drawing/2014/main" id="{A94F997C-4743-4EAB-9D68-77AD51536205}"/>
              </a:ext>
            </a:extLst>
          </p:cNvPr>
          <p:cNvGrpSpPr/>
          <p:nvPr/>
        </p:nvGrpSpPr>
        <p:grpSpPr>
          <a:xfrm rot="7233622">
            <a:off x="6198297" y="561165"/>
            <a:ext cx="1518501" cy="1798340"/>
            <a:chOff x="622558" y="5334561"/>
            <a:chExt cx="4499818" cy="655419"/>
          </a:xfrm>
        </p:grpSpPr>
        <p:cxnSp>
          <p:nvCxnSpPr>
            <p:cNvPr id="402" name="Connettore diritto 401">
              <a:extLst>
                <a:ext uri="{FF2B5EF4-FFF2-40B4-BE49-F238E27FC236}">
                  <a16:creationId xmlns:a16="http://schemas.microsoft.com/office/drawing/2014/main" id="{C4C53273-A211-4861-989E-A8F8A2466D4C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1838167" y="4118952"/>
              <a:ext cx="639636" cy="307085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ttore diritto 402">
              <a:extLst>
                <a:ext uri="{FF2B5EF4-FFF2-40B4-BE49-F238E27FC236}">
                  <a16:creationId xmlns:a16="http://schemas.microsoft.com/office/drawing/2014/main" id="{F7E709B2-9E38-4538-9595-657117E6DA13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000235" y="4170613"/>
              <a:ext cx="620305" cy="2978039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ttore diritto 404">
              <a:extLst>
                <a:ext uri="{FF2B5EF4-FFF2-40B4-BE49-F238E27FC236}">
                  <a16:creationId xmlns:a16="http://schemas.microsoft.com/office/drawing/2014/main" id="{E7FAA70E-2329-4DA5-929E-C4E331907AA5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161892" y="4223653"/>
              <a:ext cx="601784" cy="288913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ttore diritto 412">
              <a:extLst>
                <a:ext uri="{FF2B5EF4-FFF2-40B4-BE49-F238E27FC236}">
                  <a16:creationId xmlns:a16="http://schemas.microsoft.com/office/drawing/2014/main" id="{1C944889-0925-4962-96D1-2709E1883D8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322646" y="4273472"/>
              <a:ext cx="585071" cy="280890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ttore diritto 413">
              <a:extLst>
                <a:ext uri="{FF2B5EF4-FFF2-40B4-BE49-F238E27FC236}">
                  <a16:creationId xmlns:a16="http://schemas.microsoft.com/office/drawing/2014/main" id="{EF182F53-B1E1-4F8C-A27B-32FA601062D5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482967" y="4320687"/>
              <a:ext cx="569235" cy="273286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ttore diritto 414">
              <a:extLst>
                <a:ext uri="{FF2B5EF4-FFF2-40B4-BE49-F238E27FC236}">
                  <a16:creationId xmlns:a16="http://schemas.microsoft.com/office/drawing/2014/main" id="{F0E5D066-B23A-407E-9051-EE13B4C8557F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645118" y="4372216"/>
              <a:ext cx="549734" cy="263924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onnettore diritto 415">
              <a:extLst>
                <a:ext uri="{FF2B5EF4-FFF2-40B4-BE49-F238E27FC236}">
                  <a16:creationId xmlns:a16="http://schemas.microsoft.com/office/drawing/2014/main" id="{02BCDC41-A4FC-43AF-8A3C-AEFEC58329CD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801042" y="4399832"/>
              <a:ext cx="542686" cy="2605407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ttore diritto 417">
              <a:extLst>
                <a:ext uri="{FF2B5EF4-FFF2-40B4-BE49-F238E27FC236}">
                  <a16:creationId xmlns:a16="http://schemas.microsoft.com/office/drawing/2014/main" id="{7AEE4FF2-C6E0-40C1-8217-E02E55C0D0B3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2967170" y="4475082"/>
              <a:ext cx="515228" cy="247358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ttore diritto 418">
              <a:extLst>
                <a:ext uri="{FF2B5EF4-FFF2-40B4-BE49-F238E27FC236}">
                  <a16:creationId xmlns:a16="http://schemas.microsoft.com/office/drawing/2014/main" id="{236C6638-C761-4C9E-8C15-2C4BB2D42F18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131425" y="4552368"/>
              <a:ext cx="491518" cy="235975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onnettore diritto 419">
              <a:extLst>
                <a:ext uri="{FF2B5EF4-FFF2-40B4-BE49-F238E27FC236}">
                  <a16:creationId xmlns:a16="http://schemas.microsoft.com/office/drawing/2014/main" id="{0A4C9668-D63F-4877-8DFB-F9E02C6AE030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293785" y="4619890"/>
              <a:ext cx="471599" cy="226412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ttore diritto 420">
              <a:extLst>
                <a:ext uri="{FF2B5EF4-FFF2-40B4-BE49-F238E27FC236}">
                  <a16:creationId xmlns:a16="http://schemas.microsoft.com/office/drawing/2014/main" id="{EF3A7234-6830-45BB-8C39-FBCAFD65816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460004" y="4702289"/>
              <a:ext cx="443959" cy="21314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onnettore diritto 421">
              <a:extLst>
                <a:ext uri="{FF2B5EF4-FFF2-40B4-BE49-F238E27FC236}">
                  <a16:creationId xmlns:a16="http://schemas.microsoft.com/office/drawing/2014/main" id="{642683CD-347A-4583-B7C8-2B13DC0C9C7B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631941" y="4803706"/>
              <a:ext cx="404887" cy="1943838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ttore diritto 422">
              <a:extLst>
                <a:ext uri="{FF2B5EF4-FFF2-40B4-BE49-F238E27FC236}">
                  <a16:creationId xmlns:a16="http://schemas.microsoft.com/office/drawing/2014/main" id="{D227C95B-755F-448D-B86E-C715D4D7A200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793925" y="4867779"/>
              <a:ext cx="385716" cy="185180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ttore diritto 423">
              <a:extLst>
                <a:ext uri="{FF2B5EF4-FFF2-40B4-BE49-F238E27FC236}">
                  <a16:creationId xmlns:a16="http://schemas.microsoft.com/office/drawing/2014/main" id="{223645C7-90C7-4ED6-B4D7-6C38D712C098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3961154" y="4957030"/>
              <a:ext cx="356064" cy="17094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ttore diritto 424">
              <a:extLst>
                <a:ext uri="{FF2B5EF4-FFF2-40B4-BE49-F238E27FC236}">
                  <a16:creationId xmlns:a16="http://schemas.microsoft.com/office/drawing/2014/main" id="{AD24DDAE-A186-45BB-8AC0-01732EB37E84}"/>
                </a:ext>
              </a:extLst>
            </p:cNvPr>
            <p:cNvCxnSpPr>
              <a:cxnSpLocks/>
            </p:cNvCxnSpPr>
            <p:nvPr/>
          </p:nvCxnSpPr>
          <p:spPr>
            <a:xfrm rot="14366378" flipH="1" flipV="1">
              <a:off x="4118537" y="4985895"/>
              <a:ext cx="346096" cy="166158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5" name="Connettore diritto 514">
            <a:extLst>
              <a:ext uri="{FF2B5EF4-FFF2-40B4-BE49-F238E27FC236}">
                <a16:creationId xmlns:a16="http://schemas.microsoft.com/office/drawing/2014/main" id="{566E92CB-EFCD-4513-BF51-7C64C71121DF}"/>
              </a:ext>
            </a:extLst>
          </p:cNvPr>
          <p:cNvCxnSpPr>
            <a:cxnSpLocks/>
          </p:cNvCxnSpPr>
          <p:nvPr/>
        </p:nvCxnSpPr>
        <p:spPr>
          <a:xfrm>
            <a:off x="7407442" y="1908551"/>
            <a:ext cx="0" cy="10543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uppo 584">
            <a:extLst>
              <a:ext uri="{FF2B5EF4-FFF2-40B4-BE49-F238E27FC236}">
                <a16:creationId xmlns:a16="http://schemas.microsoft.com/office/drawing/2014/main" id="{1098E5D1-CAB8-4B07-A50D-E70D1305F806}"/>
              </a:ext>
            </a:extLst>
          </p:cNvPr>
          <p:cNvGrpSpPr/>
          <p:nvPr/>
        </p:nvGrpSpPr>
        <p:grpSpPr>
          <a:xfrm rot="18022015">
            <a:off x="8793234" y="2619068"/>
            <a:ext cx="862322" cy="462161"/>
            <a:chOff x="2107707" y="5849304"/>
            <a:chExt cx="2555344" cy="168438"/>
          </a:xfrm>
        </p:grpSpPr>
        <p:cxnSp>
          <p:nvCxnSpPr>
            <p:cNvPr id="587" name="Connettore diritto 586">
              <a:extLst>
                <a:ext uri="{FF2B5EF4-FFF2-40B4-BE49-F238E27FC236}">
                  <a16:creationId xmlns:a16="http://schemas.microsoft.com/office/drawing/2014/main" id="{528C7D26-1BB6-44EC-A29C-2E387E48A396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147434" y="5956907"/>
              <a:ext cx="21108" cy="10056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ttore diritto 587">
              <a:extLst>
                <a:ext uri="{FF2B5EF4-FFF2-40B4-BE49-F238E27FC236}">
                  <a16:creationId xmlns:a16="http://schemas.microsoft.com/office/drawing/2014/main" id="{72B8BE41-5E39-4F3D-952B-D065F32DBBB9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294049" y="5922999"/>
              <a:ext cx="32692" cy="1557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ttore diritto 588">
              <a:extLst>
                <a:ext uri="{FF2B5EF4-FFF2-40B4-BE49-F238E27FC236}">
                  <a16:creationId xmlns:a16="http://schemas.microsoft.com/office/drawing/2014/main" id="{02F95B81-FB26-4C1C-8AEE-A8DA7EB955D7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443768" y="5905018"/>
              <a:ext cx="38032" cy="18118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ttore diritto 589">
              <a:extLst>
                <a:ext uri="{FF2B5EF4-FFF2-40B4-BE49-F238E27FC236}">
                  <a16:creationId xmlns:a16="http://schemas.microsoft.com/office/drawing/2014/main" id="{4F18FE78-D634-4A30-AAAA-8E4C078356E0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590860" y="5873604"/>
              <a:ext cx="48639" cy="231718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ttore diritto 590">
              <a:extLst>
                <a:ext uri="{FF2B5EF4-FFF2-40B4-BE49-F238E27FC236}">
                  <a16:creationId xmlns:a16="http://schemas.microsoft.com/office/drawing/2014/main" id="{E2DCE429-6215-4479-A2D0-25E68E0ED1B1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737398" y="5838838"/>
              <a:ext cx="60378" cy="287645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ttore diritto 592">
              <a:extLst>
                <a:ext uri="{FF2B5EF4-FFF2-40B4-BE49-F238E27FC236}">
                  <a16:creationId xmlns:a16="http://schemas.microsoft.com/office/drawing/2014/main" id="{B719B015-3BB8-41CE-BC0B-76AB3DD38896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2888994" y="5827479"/>
              <a:ext cx="61984" cy="29529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nettore diritto 593">
              <a:extLst>
                <a:ext uri="{FF2B5EF4-FFF2-40B4-BE49-F238E27FC236}">
                  <a16:creationId xmlns:a16="http://schemas.microsoft.com/office/drawing/2014/main" id="{6390DBD1-30CE-4D33-92AA-4C408F8F72DB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033684" y="5788435"/>
              <a:ext cx="77398" cy="3687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nettore diritto 594">
              <a:extLst>
                <a:ext uri="{FF2B5EF4-FFF2-40B4-BE49-F238E27FC236}">
                  <a16:creationId xmlns:a16="http://schemas.microsoft.com/office/drawing/2014/main" id="{6C4A3BAB-7B9A-4DD3-95B4-B8267A814054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182517" y="5765574"/>
              <a:ext cx="84534" cy="40271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Connettore diritto 595">
              <a:extLst>
                <a:ext uri="{FF2B5EF4-FFF2-40B4-BE49-F238E27FC236}">
                  <a16:creationId xmlns:a16="http://schemas.microsoft.com/office/drawing/2014/main" id="{4279148F-8F26-4F98-9FE8-112FDD0215E9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327361" y="5722548"/>
              <a:ext cx="99645" cy="47471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Connettore diritto 597">
              <a:extLst>
                <a:ext uri="{FF2B5EF4-FFF2-40B4-BE49-F238E27FC236}">
                  <a16:creationId xmlns:a16="http://schemas.microsoft.com/office/drawing/2014/main" id="{284E42E4-3FE2-42E3-AE02-0D3EAE430D90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475702" y="5697394"/>
              <a:ext cx="107772" cy="51342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ttore diritto 606">
              <a:extLst>
                <a:ext uri="{FF2B5EF4-FFF2-40B4-BE49-F238E27FC236}">
                  <a16:creationId xmlns:a16="http://schemas.microsoft.com/office/drawing/2014/main" id="{33039AFD-AEB2-4B35-B8D6-F919D081AC44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624096" y="5671163"/>
              <a:ext cx="115773" cy="55154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ttore diritto 608">
              <a:extLst>
                <a:ext uri="{FF2B5EF4-FFF2-40B4-BE49-F238E27FC236}">
                  <a16:creationId xmlns:a16="http://schemas.microsoft.com/office/drawing/2014/main" id="{21684303-A535-4417-B36B-1E50411355D3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775401" y="5661356"/>
              <a:ext cx="117970" cy="562011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ttore diritto 609">
              <a:extLst>
                <a:ext uri="{FF2B5EF4-FFF2-40B4-BE49-F238E27FC236}">
                  <a16:creationId xmlns:a16="http://schemas.microsoft.com/office/drawing/2014/main" id="{49A06425-BDB0-44B4-90F7-3B1950FAB073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3920559" y="5625408"/>
              <a:ext cx="132446" cy="630976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ttore diritto 610">
              <a:extLst>
                <a:ext uri="{FF2B5EF4-FFF2-40B4-BE49-F238E27FC236}">
                  <a16:creationId xmlns:a16="http://schemas.microsoft.com/office/drawing/2014/main" id="{2550CDB6-75B0-4CE8-AC27-91989C1522DB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4068173" y="5597891"/>
              <a:ext cx="142027" cy="676614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ttore diritto 614">
              <a:extLst>
                <a:ext uri="{FF2B5EF4-FFF2-40B4-BE49-F238E27FC236}">
                  <a16:creationId xmlns:a16="http://schemas.microsoft.com/office/drawing/2014/main" id="{6583BA7C-F937-4C2A-B30D-BFDB8649F138}"/>
                </a:ext>
              </a:extLst>
            </p:cNvPr>
            <p:cNvCxnSpPr>
              <a:cxnSpLocks/>
            </p:cNvCxnSpPr>
            <p:nvPr/>
          </p:nvCxnSpPr>
          <p:spPr>
            <a:xfrm rot="3577985">
              <a:off x="4213611" y="5555811"/>
              <a:ext cx="155948" cy="74293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7" name="Gruppo 656">
            <a:extLst>
              <a:ext uri="{FF2B5EF4-FFF2-40B4-BE49-F238E27FC236}">
                <a16:creationId xmlns:a16="http://schemas.microsoft.com/office/drawing/2014/main" id="{8AFF9D2E-1C82-4055-9BA9-5714C83E1E8D}"/>
              </a:ext>
            </a:extLst>
          </p:cNvPr>
          <p:cNvGrpSpPr/>
          <p:nvPr/>
        </p:nvGrpSpPr>
        <p:grpSpPr>
          <a:xfrm rot="4412626">
            <a:off x="8324348" y="564712"/>
            <a:ext cx="1468531" cy="2607754"/>
            <a:chOff x="1107449" y="5207509"/>
            <a:chExt cx="4144518" cy="950416"/>
          </a:xfrm>
        </p:grpSpPr>
        <p:cxnSp>
          <p:nvCxnSpPr>
            <p:cNvPr id="658" name="Connettore diritto 657">
              <a:extLst>
                <a:ext uri="{FF2B5EF4-FFF2-40B4-BE49-F238E27FC236}">
                  <a16:creationId xmlns:a16="http://schemas.microsoft.com/office/drawing/2014/main" id="{E61783D7-9395-4C4E-83E0-40CEB2800AF4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698700" y="4648105"/>
              <a:ext cx="918569" cy="210107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Connettore diritto 658">
              <a:extLst>
                <a:ext uri="{FF2B5EF4-FFF2-40B4-BE49-F238E27FC236}">
                  <a16:creationId xmlns:a16="http://schemas.microsoft.com/office/drawing/2014/main" id="{5ED0067D-DF8A-4640-A348-931039A1435F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1866752" y="4648521"/>
              <a:ext cx="887263" cy="20294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Connettore diritto 659">
              <a:extLst>
                <a:ext uri="{FF2B5EF4-FFF2-40B4-BE49-F238E27FC236}">
                  <a16:creationId xmlns:a16="http://schemas.microsoft.com/office/drawing/2014/main" id="{5FB601D1-922C-48AF-8392-5C283D65CD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058239" y="4691606"/>
              <a:ext cx="809090" cy="185065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ttore diritto 660">
              <a:extLst>
                <a:ext uri="{FF2B5EF4-FFF2-40B4-BE49-F238E27FC236}">
                  <a16:creationId xmlns:a16="http://schemas.microsoft.com/office/drawing/2014/main" id="{2E2CAD37-FAF3-475D-B1B7-28ABD3E59903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243160" y="4734917"/>
              <a:ext cx="744048" cy="17018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ttore diritto 661">
              <a:extLst>
                <a:ext uri="{FF2B5EF4-FFF2-40B4-BE49-F238E27FC236}">
                  <a16:creationId xmlns:a16="http://schemas.microsoft.com/office/drawing/2014/main" id="{559D0E1C-BA62-4483-9860-599D0FB6A4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422244" y="4764213"/>
              <a:ext cx="690684" cy="157982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ttore diritto 662">
              <a:extLst>
                <a:ext uri="{FF2B5EF4-FFF2-40B4-BE49-F238E27FC236}">
                  <a16:creationId xmlns:a16="http://schemas.microsoft.com/office/drawing/2014/main" id="{ADFA2562-7619-4035-8D11-BE937061665A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612235" y="4811337"/>
              <a:ext cx="615494" cy="140783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ttore diritto 663">
              <a:extLst>
                <a:ext uri="{FF2B5EF4-FFF2-40B4-BE49-F238E27FC236}">
                  <a16:creationId xmlns:a16="http://schemas.microsoft.com/office/drawing/2014/main" id="{BB8F69A8-A993-4E4E-BF01-62E4D98961F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750073" y="4792692"/>
              <a:ext cx="644629" cy="14744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ttore diritto 664">
              <a:extLst>
                <a:ext uri="{FF2B5EF4-FFF2-40B4-BE49-F238E27FC236}">
                  <a16:creationId xmlns:a16="http://schemas.microsoft.com/office/drawing/2014/main" id="{74B0270E-BED2-464D-8138-7448955891E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2894075" y="4787296"/>
              <a:ext cx="661412" cy="151286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ttore diritto 665">
              <a:extLst>
                <a:ext uri="{FF2B5EF4-FFF2-40B4-BE49-F238E27FC236}">
                  <a16:creationId xmlns:a16="http://schemas.microsoft.com/office/drawing/2014/main" id="{C134F744-C3E1-4D3B-9027-27F208EA2EC6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031277" y="4771050"/>
              <a:ext cx="691819" cy="158241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ttore diritto 666">
              <a:extLst>
                <a:ext uri="{FF2B5EF4-FFF2-40B4-BE49-F238E27FC236}">
                  <a16:creationId xmlns:a16="http://schemas.microsoft.com/office/drawing/2014/main" id="{37875C9A-8F42-4F4A-B7EE-7ABC64F325C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175105" y="4764044"/>
              <a:ext cx="708960" cy="162162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ttore diritto 667">
              <a:extLst>
                <a:ext uri="{FF2B5EF4-FFF2-40B4-BE49-F238E27FC236}">
                  <a16:creationId xmlns:a16="http://schemas.microsoft.com/office/drawing/2014/main" id="{551FFB8D-F51A-40EA-9185-D3028EC5B2D1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312485" y="4742451"/>
              <a:ext cx="739000" cy="169033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ttore diritto 668">
              <a:extLst>
                <a:ext uri="{FF2B5EF4-FFF2-40B4-BE49-F238E27FC236}">
                  <a16:creationId xmlns:a16="http://schemas.microsoft.com/office/drawing/2014/main" id="{F78749AB-FCEF-4166-88AA-9CA7B573DDF0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455261" y="4733407"/>
              <a:ext cx="758253" cy="173437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ttore diritto 669">
              <a:extLst>
                <a:ext uri="{FF2B5EF4-FFF2-40B4-BE49-F238E27FC236}">
                  <a16:creationId xmlns:a16="http://schemas.microsoft.com/office/drawing/2014/main" id="{85AE8F99-D8CE-455D-8F31-EA7FF878E425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592167" y="4714107"/>
              <a:ext cx="789243" cy="18052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ttore diritto 670">
              <a:extLst>
                <a:ext uri="{FF2B5EF4-FFF2-40B4-BE49-F238E27FC236}">
                  <a16:creationId xmlns:a16="http://schemas.microsoft.com/office/drawing/2014/main" id="{A326D701-EE8E-4DB9-9919-04E947C7AA5E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732182" y="4692295"/>
              <a:ext cx="814008" cy="18619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nettore diritto 671">
              <a:extLst>
                <a:ext uri="{FF2B5EF4-FFF2-40B4-BE49-F238E27FC236}">
                  <a16:creationId xmlns:a16="http://schemas.microsoft.com/office/drawing/2014/main" id="{3493B81E-5397-48C1-BA28-C2D7E4EF0A58}"/>
                </a:ext>
              </a:extLst>
            </p:cNvPr>
            <p:cNvCxnSpPr>
              <a:cxnSpLocks/>
            </p:cNvCxnSpPr>
            <p:nvPr/>
          </p:nvCxnSpPr>
          <p:spPr>
            <a:xfrm rot="17187374" flipH="1">
              <a:off x="3871714" y="4680511"/>
              <a:ext cx="839741" cy="192076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uppo 342">
            <a:extLst>
              <a:ext uri="{FF2B5EF4-FFF2-40B4-BE49-F238E27FC236}">
                <a16:creationId xmlns:a16="http://schemas.microsoft.com/office/drawing/2014/main" id="{53E7185D-38B0-401A-96FF-2EFB228AD221}"/>
              </a:ext>
            </a:extLst>
          </p:cNvPr>
          <p:cNvGrpSpPr/>
          <p:nvPr/>
        </p:nvGrpSpPr>
        <p:grpSpPr>
          <a:xfrm>
            <a:off x="6576348" y="2886461"/>
            <a:ext cx="486840" cy="471961"/>
            <a:chOff x="2157984" y="5304600"/>
            <a:chExt cx="2144006" cy="713050"/>
          </a:xfrm>
        </p:grpSpPr>
        <p:cxnSp>
          <p:nvCxnSpPr>
            <p:cNvPr id="344" name="Connettore diritto 343">
              <a:extLst>
                <a:ext uri="{FF2B5EF4-FFF2-40B4-BE49-F238E27FC236}">
                  <a16:creationId xmlns:a16="http://schemas.microsoft.com/office/drawing/2014/main" id="{57580CC5-1C1B-4E2F-B3C2-A05CF582DED3}"/>
                </a:ext>
              </a:extLst>
            </p:cNvPr>
            <p:cNvCxnSpPr>
              <a:cxnSpLocks/>
            </p:cNvCxnSpPr>
            <p:nvPr/>
          </p:nvCxnSpPr>
          <p:spPr>
            <a:xfrm>
              <a:off x="2157984" y="5540396"/>
              <a:ext cx="0" cy="46884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diritto 344">
              <a:extLst>
                <a:ext uri="{FF2B5EF4-FFF2-40B4-BE49-F238E27FC236}">
                  <a16:creationId xmlns:a16="http://schemas.microsoft.com/office/drawing/2014/main" id="{B98FBA25-61F1-457D-B004-A03D11505234}"/>
                </a:ext>
              </a:extLst>
            </p:cNvPr>
            <p:cNvCxnSpPr>
              <a:cxnSpLocks/>
            </p:cNvCxnSpPr>
            <p:nvPr/>
          </p:nvCxnSpPr>
          <p:spPr>
            <a:xfrm>
              <a:off x="2310386" y="5522213"/>
              <a:ext cx="0" cy="49015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diritto 345">
              <a:extLst>
                <a:ext uri="{FF2B5EF4-FFF2-40B4-BE49-F238E27FC236}">
                  <a16:creationId xmlns:a16="http://schemas.microsoft.com/office/drawing/2014/main" id="{2B46150B-6713-48DC-94F3-CA68D20FB98D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5508109"/>
              <a:ext cx="0" cy="5011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diritto 346">
              <a:extLst>
                <a:ext uri="{FF2B5EF4-FFF2-40B4-BE49-F238E27FC236}">
                  <a16:creationId xmlns:a16="http://schemas.microsoft.com/office/drawing/2014/main" id="{727923A2-46AF-4B83-B82A-4AD95168CECC}"/>
                </a:ext>
              </a:extLst>
            </p:cNvPr>
            <p:cNvCxnSpPr>
              <a:cxnSpLocks/>
            </p:cNvCxnSpPr>
            <p:nvPr/>
          </p:nvCxnSpPr>
          <p:spPr>
            <a:xfrm>
              <a:off x="2615186" y="5488514"/>
              <a:ext cx="0" cy="52385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diritto 347">
              <a:extLst>
                <a:ext uri="{FF2B5EF4-FFF2-40B4-BE49-F238E27FC236}">
                  <a16:creationId xmlns:a16="http://schemas.microsoft.com/office/drawing/2014/main" id="{4584EE1B-CAD1-47A0-B894-65A93833E7A0}"/>
                </a:ext>
              </a:extLst>
            </p:cNvPr>
            <p:cNvCxnSpPr>
              <a:cxnSpLocks/>
            </p:cNvCxnSpPr>
            <p:nvPr/>
          </p:nvCxnSpPr>
          <p:spPr>
            <a:xfrm>
              <a:off x="2767584" y="5466370"/>
              <a:ext cx="0" cy="54599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diritto 367">
              <a:extLst>
                <a:ext uri="{FF2B5EF4-FFF2-40B4-BE49-F238E27FC236}">
                  <a16:creationId xmlns:a16="http://schemas.microsoft.com/office/drawing/2014/main" id="{7163CCC6-AE62-4AA6-855A-6056586FF212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86" y="5443108"/>
              <a:ext cx="0" cy="56793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ttore diritto 398">
              <a:extLst>
                <a:ext uri="{FF2B5EF4-FFF2-40B4-BE49-F238E27FC236}">
                  <a16:creationId xmlns:a16="http://schemas.microsoft.com/office/drawing/2014/main" id="{45B16BD3-1AAF-4BEB-B4C2-E922825E0D2F}"/>
                </a:ext>
              </a:extLst>
            </p:cNvPr>
            <p:cNvCxnSpPr>
              <a:cxnSpLocks/>
            </p:cNvCxnSpPr>
            <p:nvPr/>
          </p:nvCxnSpPr>
          <p:spPr>
            <a:xfrm>
              <a:off x="3072384" y="5443108"/>
              <a:ext cx="0" cy="5661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ttore diritto 440">
              <a:extLst>
                <a:ext uri="{FF2B5EF4-FFF2-40B4-BE49-F238E27FC236}">
                  <a16:creationId xmlns:a16="http://schemas.microsoft.com/office/drawing/2014/main" id="{441DB1B7-7229-4CFD-9054-BDA39D7B3380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86" y="5429640"/>
              <a:ext cx="0" cy="58140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ttore diritto 441">
              <a:extLst>
                <a:ext uri="{FF2B5EF4-FFF2-40B4-BE49-F238E27FC236}">
                  <a16:creationId xmlns:a16="http://schemas.microsoft.com/office/drawing/2014/main" id="{1838BB0B-8BE9-44D9-A965-50AC81EBC572}"/>
                </a:ext>
              </a:extLst>
            </p:cNvPr>
            <p:cNvCxnSpPr>
              <a:cxnSpLocks/>
            </p:cNvCxnSpPr>
            <p:nvPr/>
          </p:nvCxnSpPr>
          <p:spPr>
            <a:xfrm>
              <a:off x="3377184" y="5405003"/>
              <a:ext cx="0" cy="60736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ttore diritto 442">
              <a:extLst>
                <a:ext uri="{FF2B5EF4-FFF2-40B4-BE49-F238E27FC236}">
                  <a16:creationId xmlns:a16="http://schemas.microsoft.com/office/drawing/2014/main" id="{0976B8AF-6122-4AEF-92E4-C616CB0152B8}"/>
                </a:ext>
              </a:extLst>
            </p:cNvPr>
            <p:cNvCxnSpPr>
              <a:cxnSpLocks/>
            </p:cNvCxnSpPr>
            <p:nvPr/>
          </p:nvCxnSpPr>
          <p:spPr>
            <a:xfrm>
              <a:off x="3529586" y="5390392"/>
              <a:ext cx="0" cy="62197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ttore diritto 443">
              <a:extLst>
                <a:ext uri="{FF2B5EF4-FFF2-40B4-BE49-F238E27FC236}">
                  <a16:creationId xmlns:a16="http://schemas.microsoft.com/office/drawing/2014/main" id="{AD03704A-5D41-4290-8CAB-917A10FBC7E5}"/>
                </a:ext>
              </a:extLst>
            </p:cNvPr>
            <p:cNvCxnSpPr>
              <a:cxnSpLocks/>
            </p:cNvCxnSpPr>
            <p:nvPr/>
          </p:nvCxnSpPr>
          <p:spPr>
            <a:xfrm>
              <a:off x="3681984" y="5371786"/>
              <a:ext cx="0" cy="6405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ttore diritto 444">
              <a:extLst>
                <a:ext uri="{FF2B5EF4-FFF2-40B4-BE49-F238E27FC236}">
                  <a16:creationId xmlns:a16="http://schemas.microsoft.com/office/drawing/2014/main" id="{4074D458-4B19-4EEB-96F3-D39375660944}"/>
                </a:ext>
              </a:extLst>
            </p:cNvPr>
            <p:cNvCxnSpPr>
              <a:cxnSpLocks/>
            </p:cNvCxnSpPr>
            <p:nvPr/>
          </p:nvCxnSpPr>
          <p:spPr>
            <a:xfrm>
              <a:off x="3834382" y="5371786"/>
              <a:ext cx="0" cy="63744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ttore diritto 445">
              <a:extLst>
                <a:ext uri="{FF2B5EF4-FFF2-40B4-BE49-F238E27FC236}">
                  <a16:creationId xmlns:a16="http://schemas.microsoft.com/office/drawing/2014/main" id="{D6F63F0C-CE2C-4CFE-A069-D3CBC3D2E271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84" y="5347276"/>
              <a:ext cx="0" cy="66509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ttore diritto 446">
              <a:extLst>
                <a:ext uri="{FF2B5EF4-FFF2-40B4-BE49-F238E27FC236}">
                  <a16:creationId xmlns:a16="http://schemas.microsoft.com/office/drawing/2014/main" id="{97E4369F-A9CD-4234-8BA4-A22BD4C1D967}"/>
                </a:ext>
              </a:extLst>
            </p:cNvPr>
            <p:cNvCxnSpPr>
              <a:cxnSpLocks/>
            </p:cNvCxnSpPr>
            <p:nvPr/>
          </p:nvCxnSpPr>
          <p:spPr>
            <a:xfrm>
              <a:off x="4139182" y="5332475"/>
              <a:ext cx="0" cy="67857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ttore diritto 447">
              <a:extLst>
                <a:ext uri="{FF2B5EF4-FFF2-40B4-BE49-F238E27FC236}">
                  <a16:creationId xmlns:a16="http://schemas.microsoft.com/office/drawing/2014/main" id="{7BF92167-5C26-4451-A8E5-8B23B3613F49}"/>
                </a:ext>
              </a:extLst>
            </p:cNvPr>
            <p:cNvCxnSpPr>
              <a:cxnSpLocks/>
            </p:cNvCxnSpPr>
            <p:nvPr/>
          </p:nvCxnSpPr>
          <p:spPr>
            <a:xfrm>
              <a:off x="4301990" y="5304600"/>
              <a:ext cx="0" cy="71305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Gruppo 456">
            <a:extLst>
              <a:ext uri="{FF2B5EF4-FFF2-40B4-BE49-F238E27FC236}">
                <a16:creationId xmlns:a16="http://schemas.microsoft.com/office/drawing/2014/main" id="{AA97594B-658C-4E8C-9F78-6A605D83C4C6}"/>
              </a:ext>
            </a:extLst>
          </p:cNvPr>
          <p:cNvGrpSpPr/>
          <p:nvPr/>
        </p:nvGrpSpPr>
        <p:grpSpPr>
          <a:xfrm rot="10800000">
            <a:off x="6576155" y="1905682"/>
            <a:ext cx="761143" cy="289139"/>
            <a:chOff x="1534589" y="2824931"/>
            <a:chExt cx="1131165" cy="2718761"/>
          </a:xfrm>
        </p:grpSpPr>
        <p:grpSp>
          <p:nvGrpSpPr>
            <p:cNvPr id="458" name="Gruppo 457">
              <a:extLst>
                <a:ext uri="{FF2B5EF4-FFF2-40B4-BE49-F238E27FC236}">
                  <a16:creationId xmlns:a16="http://schemas.microsoft.com/office/drawing/2014/main" id="{C4D29A3B-B904-4EB6-9556-CF27D8D2A5E0}"/>
                </a:ext>
              </a:extLst>
            </p:cNvPr>
            <p:cNvGrpSpPr/>
            <p:nvPr/>
          </p:nvGrpSpPr>
          <p:grpSpPr>
            <a:xfrm>
              <a:off x="1534589" y="4244004"/>
              <a:ext cx="360000" cy="1285185"/>
              <a:chOff x="3072383" y="5599513"/>
              <a:chExt cx="1066800" cy="468396"/>
            </a:xfrm>
          </p:grpSpPr>
          <p:cxnSp>
            <p:nvCxnSpPr>
              <p:cNvPr id="477" name="Connettore diritto 476">
                <a:extLst>
                  <a:ext uri="{FF2B5EF4-FFF2-40B4-BE49-F238E27FC236}">
                    <a16:creationId xmlns:a16="http://schemas.microsoft.com/office/drawing/2014/main" id="{953FD3D8-4453-4675-B597-F5D249BDF72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72383" y="5845525"/>
                <a:ext cx="0" cy="22238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Connettore diritto 477">
                <a:extLst>
                  <a:ext uri="{FF2B5EF4-FFF2-40B4-BE49-F238E27FC236}">
                    <a16:creationId xmlns:a16="http://schemas.microsoft.com/office/drawing/2014/main" id="{9E57D6BE-8FC9-47E2-AECC-588CC82C2D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224786" y="5845525"/>
                <a:ext cx="0" cy="22238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Connettore diritto 478">
                <a:extLst>
                  <a:ext uri="{FF2B5EF4-FFF2-40B4-BE49-F238E27FC236}">
                    <a16:creationId xmlns:a16="http://schemas.microsoft.com/office/drawing/2014/main" id="{7BCAEF76-37C3-4626-9C91-1ADF56953C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184" y="5803620"/>
                <a:ext cx="0" cy="26428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Connettore diritto 479">
                <a:extLst>
                  <a:ext uri="{FF2B5EF4-FFF2-40B4-BE49-F238E27FC236}">
                    <a16:creationId xmlns:a16="http://schemas.microsoft.com/office/drawing/2014/main" id="{1A9EAE54-E3BF-4B34-9A0E-0CC0E7F1BC7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29586" y="5758392"/>
                <a:ext cx="0" cy="30951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Connettore diritto 480">
                <a:extLst>
                  <a:ext uri="{FF2B5EF4-FFF2-40B4-BE49-F238E27FC236}">
                    <a16:creationId xmlns:a16="http://schemas.microsoft.com/office/drawing/2014/main" id="{449C7C88-961A-4F74-8A8D-8C630DF517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81984" y="5702025"/>
                <a:ext cx="0" cy="36275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Connettore diritto 481">
                <a:extLst>
                  <a:ext uri="{FF2B5EF4-FFF2-40B4-BE49-F238E27FC236}">
                    <a16:creationId xmlns:a16="http://schemas.microsoft.com/office/drawing/2014/main" id="{2CAFDE8F-3DDC-419E-98CA-2C0B04989E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834382" y="5702020"/>
                <a:ext cx="0" cy="3627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Connettore diritto 482">
                <a:extLst>
                  <a:ext uri="{FF2B5EF4-FFF2-40B4-BE49-F238E27FC236}">
                    <a16:creationId xmlns:a16="http://schemas.microsoft.com/office/drawing/2014/main" id="{306F41CC-6ACA-4225-B44A-4AE4F6ECA0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86785" y="5621352"/>
                <a:ext cx="0" cy="4465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Connettore diritto 483">
                <a:extLst>
                  <a:ext uri="{FF2B5EF4-FFF2-40B4-BE49-F238E27FC236}">
                    <a16:creationId xmlns:a16="http://schemas.microsoft.com/office/drawing/2014/main" id="{3ACA3FB5-1BF6-45E4-AAAE-2EEC96E78B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139183" y="5599513"/>
                <a:ext cx="0" cy="46839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uppo 458">
              <a:extLst>
                <a:ext uri="{FF2B5EF4-FFF2-40B4-BE49-F238E27FC236}">
                  <a16:creationId xmlns:a16="http://schemas.microsoft.com/office/drawing/2014/main" id="{7A6A36FE-7B21-47FC-92C3-259DAC16C886}"/>
                </a:ext>
              </a:extLst>
            </p:cNvPr>
            <p:cNvGrpSpPr/>
            <p:nvPr/>
          </p:nvGrpSpPr>
          <p:grpSpPr>
            <a:xfrm>
              <a:off x="1945754" y="2824931"/>
              <a:ext cx="720000" cy="2718761"/>
              <a:chOff x="2157984" y="5026776"/>
              <a:chExt cx="2133600" cy="990874"/>
            </a:xfrm>
          </p:grpSpPr>
          <p:cxnSp>
            <p:nvCxnSpPr>
              <p:cNvPr id="460" name="Connettore diritto 459">
                <a:extLst>
                  <a:ext uri="{FF2B5EF4-FFF2-40B4-BE49-F238E27FC236}">
                    <a16:creationId xmlns:a16="http://schemas.microsoft.com/office/drawing/2014/main" id="{EEC530A2-5128-41EE-BC9C-FB1145C983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57984" y="5543969"/>
                <a:ext cx="0" cy="46526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Connettore diritto 460">
                <a:extLst>
                  <a:ext uri="{FF2B5EF4-FFF2-40B4-BE49-F238E27FC236}">
                    <a16:creationId xmlns:a16="http://schemas.microsoft.com/office/drawing/2014/main" id="{3EF2C537-F32B-464A-8FB1-B676458BC3A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310386" y="5510183"/>
                <a:ext cx="0" cy="50218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Connettore diritto 461">
                <a:extLst>
                  <a:ext uri="{FF2B5EF4-FFF2-40B4-BE49-F238E27FC236}">
                    <a16:creationId xmlns:a16="http://schemas.microsoft.com/office/drawing/2014/main" id="{014DABE3-C2DA-4E2A-B4AA-08A3F65D3D8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448291" y="5465073"/>
                <a:ext cx="0" cy="54416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Connettore diritto 463">
                <a:extLst>
                  <a:ext uri="{FF2B5EF4-FFF2-40B4-BE49-F238E27FC236}">
                    <a16:creationId xmlns:a16="http://schemas.microsoft.com/office/drawing/2014/main" id="{FA208D23-6696-4DBF-820F-DA6F6D204BF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600693" y="5426749"/>
                <a:ext cx="0" cy="5856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Connettore diritto 464">
                <a:extLst>
                  <a:ext uri="{FF2B5EF4-FFF2-40B4-BE49-F238E27FC236}">
                    <a16:creationId xmlns:a16="http://schemas.microsoft.com/office/drawing/2014/main" id="{F019F2E5-8705-4319-8FE8-8DA65345A7F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767584" y="5404943"/>
                <a:ext cx="0" cy="6074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Connettore diritto 465">
                <a:extLst>
                  <a:ext uri="{FF2B5EF4-FFF2-40B4-BE49-F238E27FC236}">
                    <a16:creationId xmlns:a16="http://schemas.microsoft.com/office/drawing/2014/main" id="{597FDD1D-05AC-47B4-B377-D6217E5BE99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919982" y="5345818"/>
                <a:ext cx="0" cy="66522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Connettore diritto 466">
                <a:extLst>
                  <a:ext uri="{FF2B5EF4-FFF2-40B4-BE49-F238E27FC236}">
                    <a16:creationId xmlns:a16="http://schemas.microsoft.com/office/drawing/2014/main" id="{5CDA86D5-A948-4634-B35D-C4F576C9169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72384" y="5345818"/>
                <a:ext cx="0" cy="66341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Connettore diritto 467">
                <a:extLst>
                  <a:ext uri="{FF2B5EF4-FFF2-40B4-BE49-F238E27FC236}">
                    <a16:creationId xmlns:a16="http://schemas.microsoft.com/office/drawing/2014/main" id="{4D83B185-0662-4E0F-A320-455F276900F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224782" y="5278632"/>
                <a:ext cx="0" cy="46944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ttore diritto 468">
                <a:extLst>
                  <a:ext uri="{FF2B5EF4-FFF2-40B4-BE49-F238E27FC236}">
                    <a16:creationId xmlns:a16="http://schemas.microsoft.com/office/drawing/2014/main" id="{4C3D6D9C-6C02-4EF0-8B11-3722379078D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184" y="5239232"/>
                <a:ext cx="0" cy="55075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Connettore diritto 469">
                <a:extLst>
                  <a:ext uri="{FF2B5EF4-FFF2-40B4-BE49-F238E27FC236}">
                    <a16:creationId xmlns:a16="http://schemas.microsoft.com/office/drawing/2014/main" id="{21D65BF3-7311-4AE3-A450-EDCA7204F40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29582" y="5204407"/>
                <a:ext cx="0" cy="70371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Connettore diritto 470">
                <a:extLst>
                  <a:ext uri="{FF2B5EF4-FFF2-40B4-BE49-F238E27FC236}">
                    <a16:creationId xmlns:a16="http://schemas.microsoft.com/office/drawing/2014/main" id="{0563BE28-0992-4E10-9783-3C3AE0CED72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81984" y="5177556"/>
                <a:ext cx="0" cy="78783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Connettore diritto 471">
                <a:extLst>
                  <a:ext uri="{FF2B5EF4-FFF2-40B4-BE49-F238E27FC236}">
                    <a16:creationId xmlns:a16="http://schemas.microsoft.com/office/drawing/2014/main" id="{EF1AD267-BF39-4B58-88BE-4581350A473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834382" y="5089596"/>
                <a:ext cx="0" cy="91963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Connettore diritto 472">
                <a:extLst>
                  <a:ext uri="{FF2B5EF4-FFF2-40B4-BE49-F238E27FC236}">
                    <a16:creationId xmlns:a16="http://schemas.microsoft.com/office/drawing/2014/main" id="{48D2A944-9FD0-4857-9ADF-E1BE25D09F9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86784" y="5089596"/>
                <a:ext cx="0" cy="92277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Connettore diritto 474">
                <a:extLst>
                  <a:ext uri="{FF2B5EF4-FFF2-40B4-BE49-F238E27FC236}">
                    <a16:creationId xmlns:a16="http://schemas.microsoft.com/office/drawing/2014/main" id="{B5ABA46B-A0AA-490F-8B5F-32ED35D66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182" y="5050011"/>
                <a:ext cx="0" cy="96103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Connettore diritto 475">
                <a:extLst>
                  <a:ext uri="{FF2B5EF4-FFF2-40B4-BE49-F238E27FC236}">
                    <a16:creationId xmlns:a16="http://schemas.microsoft.com/office/drawing/2014/main" id="{8C3B82F3-F108-4D10-BBE9-7D16BDE73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1584" y="5026776"/>
                <a:ext cx="0" cy="99087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2" name="Gruppo 491">
            <a:extLst>
              <a:ext uri="{FF2B5EF4-FFF2-40B4-BE49-F238E27FC236}">
                <a16:creationId xmlns:a16="http://schemas.microsoft.com/office/drawing/2014/main" id="{0DE5354E-F8DC-45D5-9ABB-AB19A1E7DD88}"/>
              </a:ext>
            </a:extLst>
          </p:cNvPr>
          <p:cNvGrpSpPr/>
          <p:nvPr/>
        </p:nvGrpSpPr>
        <p:grpSpPr>
          <a:xfrm rot="10800000">
            <a:off x="7418400" y="1909335"/>
            <a:ext cx="242238" cy="800194"/>
            <a:chOff x="3072383" y="4858956"/>
            <a:chExt cx="1066800" cy="1208953"/>
          </a:xfrm>
        </p:grpSpPr>
        <p:cxnSp>
          <p:nvCxnSpPr>
            <p:cNvPr id="511" name="Connettore diritto 510">
              <a:extLst>
                <a:ext uri="{FF2B5EF4-FFF2-40B4-BE49-F238E27FC236}">
                  <a16:creationId xmlns:a16="http://schemas.microsoft.com/office/drawing/2014/main" id="{6EE4D594-EFA1-4297-80D9-D7F8DC0D3A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072383" y="4858956"/>
              <a:ext cx="0" cy="120895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nettore diritto 511">
              <a:extLst>
                <a:ext uri="{FF2B5EF4-FFF2-40B4-BE49-F238E27FC236}">
                  <a16:creationId xmlns:a16="http://schemas.microsoft.com/office/drawing/2014/main" id="{BDBBF756-12EF-4E9C-8CCB-29A6A055CC2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24786" y="5007324"/>
              <a:ext cx="0" cy="106058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ttore diritto 515">
              <a:extLst>
                <a:ext uri="{FF2B5EF4-FFF2-40B4-BE49-F238E27FC236}">
                  <a16:creationId xmlns:a16="http://schemas.microsoft.com/office/drawing/2014/main" id="{DF1B4B5B-FD58-4748-9694-0BB445F67D4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77184" y="5154918"/>
              <a:ext cx="0" cy="91299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ttore diritto 516">
              <a:extLst>
                <a:ext uri="{FF2B5EF4-FFF2-40B4-BE49-F238E27FC236}">
                  <a16:creationId xmlns:a16="http://schemas.microsoft.com/office/drawing/2014/main" id="{213176C0-6F82-43D6-BF9A-B8D0B94217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29586" y="5263194"/>
              <a:ext cx="0" cy="80471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ttore diritto 517">
              <a:extLst>
                <a:ext uri="{FF2B5EF4-FFF2-40B4-BE49-F238E27FC236}">
                  <a16:creationId xmlns:a16="http://schemas.microsoft.com/office/drawing/2014/main" id="{ABDE2870-8B50-4873-86AF-7B41AA8E028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681984" y="5429990"/>
              <a:ext cx="0" cy="6347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ttore diritto 518">
              <a:extLst>
                <a:ext uri="{FF2B5EF4-FFF2-40B4-BE49-F238E27FC236}">
                  <a16:creationId xmlns:a16="http://schemas.microsoft.com/office/drawing/2014/main" id="{0200C3E7-BA92-4A3D-94AA-CC820FC6502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834382" y="5568669"/>
              <a:ext cx="0" cy="49610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ttore diritto 519">
              <a:extLst>
                <a:ext uri="{FF2B5EF4-FFF2-40B4-BE49-F238E27FC236}">
                  <a16:creationId xmlns:a16="http://schemas.microsoft.com/office/drawing/2014/main" id="{A04A22A3-1177-4768-8E23-658D7F817CE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86785" y="5706707"/>
              <a:ext cx="0" cy="36120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ttore diritto 520">
              <a:extLst>
                <a:ext uri="{FF2B5EF4-FFF2-40B4-BE49-F238E27FC236}">
                  <a16:creationId xmlns:a16="http://schemas.microsoft.com/office/drawing/2014/main" id="{014F2392-7BF0-4EE9-BB4B-E8176429A00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139183" y="5864600"/>
              <a:ext cx="0" cy="20330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2" name="Connettore diritto 521">
            <a:extLst>
              <a:ext uri="{FF2B5EF4-FFF2-40B4-BE49-F238E27FC236}">
                <a16:creationId xmlns:a16="http://schemas.microsoft.com/office/drawing/2014/main" id="{F3870894-4A55-42C7-AA6D-8073450054B3}"/>
              </a:ext>
            </a:extLst>
          </p:cNvPr>
          <p:cNvCxnSpPr>
            <a:cxnSpLocks/>
          </p:cNvCxnSpPr>
          <p:nvPr/>
        </p:nvCxnSpPr>
        <p:spPr>
          <a:xfrm flipV="1">
            <a:off x="7374220" y="1907224"/>
            <a:ext cx="0" cy="6489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>
            <a:extLst>
              <a:ext uri="{FF2B5EF4-FFF2-40B4-BE49-F238E27FC236}">
                <a16:creationId xmlns:a16="http://schemas.microsoft.com/office/drawing/2014/main" id="{53695810-0BF5-43DA-9B5B-05F4982834FA}"/>
              </a:ext>
            </a:extLst>
          </p:cNvPr>
          <p:cNvGrpSpPr/>
          <p:nvPr/>
        </p:nvGrpSpPr>
        <p:grpSpPr>
          <a:xfrm>
            <a:off x="8100505" y="2272666"/>
            <a:ext cx="998347" cy="1089203"/>
            <a:chOff x="8100505" y="2272666"/>
            <a:chExt cx="998347" cy="1089203"/>
          </a:xfrm>
        </p:grpSpPr>
        <p:grpSp>
          <p:nvGrpSpPr>
            <p:cNvPr id="242" name="Gruppo 241">
              <a:extLst>
                <a:ext uri="{FF2B5EF4-FFF2-40B4-BE49-F238E27FC236}">
                  <a16:creationId xmlns:a16="http://schemas.microsoft.com/office/drawing/2014/main" id="{137A4253-F010-4D7C-B7D6-C6AB00B52E88}"/>
                </a:ext>
              </a:extLst>
            </p:cNvPr>
            <p:cNvGrpSpPr/>
            <p:nvPr/>
          </p:nvGrpSpPr>
          <p:grpSpPr>
            <a:xfrm>
              <a:off x="8172864" y="2272666"/>
              <a:ext cx="925988" cy="1089203"/>
              <a:chOff x="2157984" y="4936586"/>
              <a:chExt cx="2133600" cy="1089203"/>
            </a:xfrm>
          </p:grpSpPr>
          <p:cxnSp>
            <p:nvCxnSpPr>
              <p:cNvPr id="243" name="Connettore diritto 242">
                <a:extLst>
                  <a:ext uri="{FF2B5EF4-FFF2-40B4-BE49-F238E27FC236}">
                    <a16:creationId xmlns:a16="http://schemas.microsoft.com/office/drawing/2014/main" id="{3450EFB5-24BC-4C17-90CC-B4E124EF0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84" y="5219738"/>
                <a:ext cx="0" cy="806051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diritto 243">
                <a:extLst>
                  <a:ext uri="{FF2B5EF4-FFF2-40B4-BE49-F238E27FC236}">
                    <a16:creationId xmlns:a16="http://schemas.microsoft.com/office/drawing/2014/main" id="{F00CE2EF-5F57-421D-9C8D-B2B4D10E0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384" y="5189240"/>
                <a:ext cx="0" cy="83233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ttore diritto 244">
                <a:extLst>
                  <a:ext uri="{FF2B5EF4-FFF2-40B4-BE49-F238E27FC236}">
                    <a16:creationId xmlns:a16="http://schemas.microsoft.com/office/drawing/2014/main" id="{B4E29919-96BF-4E6A-A7E7-C9DA7642C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2784" y="5177555"/>
                <a:ext cx="0" cy="84009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ttore diritto 245">
                <a:extLst>
                  <a:ext uri="{FF2B5EF4-FFF2-40B4-BE49-F238E27FC236}">
                    <a16:creationId xmlns:a16="http://schemas.microsoft.com/office/drawing/2014/main" id="{80D01634-D7E2-4013-B79A-4B17D04A2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184" y="5156971"/>
                <a:ext cx="0" cy="86067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ttore diritto 246">
                <a:extLst>
                  <a:ext uri="{FF2B5EF4-FFF2-40B4-BE49-F238E27FC236}">
                    <a16:creationId xmlns:a16="http://schemas.microsoft.com/office/drawing/2014/main" id="{3E148C93-8D74-45F0-8A2D-B3322048D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584" y="5139606"/>
                <a:ext cx="0" cy="87804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nettore diritto 247">
                <a:extLst>
                  <a:ext uri="{FF2B5EF4-FFF2-40B4-BE49-F238E27FC236}">
                    <a16:creationId xmlns:a16="http://schemas.microsoft.com/office/drawing/2014/main" id="{5A50425F-8DB1-4B82-B6D0-39ADA4CFA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984" y="5126617"/>
                <a:ext cx="0" cy="88442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diritto 248">
                <a:extLst>
                  <a:ext uri="{FF2B5EF4-FFF2-40B4-BE49-F238E27FC236}">
                    <a16:creationId xmlns:a16="http://schemas.microsoft.com/office/drawing/2014/main" id="{E43EDF46-E9C1-43DA-B5FD-0488DD506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384" y="5099398"/>
                <a:ext cx="0" cy="91825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ttore diritto 249">
                <a:extLst>
                  <a:ext uri="{FF2B5EF4-FFF2-40B4-BE49-F238E27FC236}">
                    <a16:creationId xmlns:a16="http://schemas.microsoft.com/office/drawing/2014/main" id="{55C97D73-7AC6-4C6D-AD51-23415F374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784" y="5070561"/>
                <a:ext cx="0" cy="94048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ttore diritto 259">
                <a:extLst>
                  <a:ext uri="{FF2B5EF4-FFF2-40B4-BE49-F238E27FC236}">
                    <a16:creationId xmlns:a16="http://schemas.microsoft.com/office/drawing/2014/main" id="{CF1D752F-C2FA-403E-A0B9-9E5E52C9A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7184" y="5070561"/>
                <a:ext cx="0" cy="94708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Connettore diritto 260">
                <a:extLst>
                  <a:ext uri="{FF2B5EF4-FFF2-40B4-BE49-F238E27FC236}">
                    <a16:creationId xmlns:a16="http://schemas.microsoft.com/office/drawing/2014/main" id="{1CB089FE-6D16-4F4A-8DF0-1E3E6351C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584" y="5043554"/>
                <a:ext cx="0" cy="98223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nettore diritto 268">
                <a:extLst>
                  <a:ext uri="{FF2B5EF4-FFF2-40B4-BE49-F238E27FC236}">
                    <a16:creationId xmlns:a16="http://schemas.microsoft.com/office/drawing/2014/main" id="{13F50B87-0DC7-46D0-A43C-A8C4982D6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984" y="5022306"/>
                <a:ext cx="0" cy="100348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ttore diritto 269">
                <a:extLst>
                  <a:ext uri="{FF2B5EF4-FFF2-40B4-BE49-F238E27FC236}">
                    <a16:creationId xmlns:a16="http://schemas.microsoft.com/office/drawing/2014/main" id="{BB807C3C-CA26-478E-A348-695261671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384" y="5003312"/>
                <a:ext cx="0" cy="102247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ttore diritto 270">
                <a:extLst>
                  <a:ext uri="{FF2B5EF4-FFF2-40B4-BE49-F238E27FC236}">
                    <a16:creationId xmlns:a16="http://schemas.microsoft.com/office/drawing/2014/main" id="{F4A58F2A-13DE-4596-A80B-79168DD43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784" y="4987206"/>
                <a:ext cx="0" cy="103044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ttore diritto 271">
                <a:extLst>
                  <a:ext uri="{FF2B5EF4-FFF2-40B4-BE49-F238E27FC236}">
                    <a16:creationId xmlns:a16="http://schemas.microsoft.com/office/drawing/2014/main" id="{156EC307-3DD0-4374-A690-085554DC8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184" y="4966719"/>
                <a:ext cx="0" cy="104432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nettore diritto 272">
                <a:extLst>
                  <a:ext uri="{FF2B5EF4-FFF2-40B4-BE49-F238E27FC236}">
                    <a16:creationId xmlns:a16="http://schemas.microsoft.com/office/drawing/2014/main" id="{436CB1A9-9900-4C52-94CE-D314148D2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1584" y="4936586"/>
                <a:ext cx="0" cy="108106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7" name="Connettore diritto 396">
              <a:extLst>
                <a:ext uri="{FF2B5EF4-FFF2-40B4-BE49-F238E27FC236}">
                  <a16:creationId xmlns:a16="http://schemas.microsoft.com/office/drawing/2014/main" id="{9D50B5A8-E66C-43F4-8C45-39FEE1428F56}"/>
                </a:ext>
              </a:extLst>
            </p:cNvPr>
            <p:cNvCxnSpPr>
              <a:cxnSpLocks/>
            </p:cNvCxnSpPr>
            <p:nvPr/>
          </p:nvCxnSpPr>
          <p:spPr>
            <a:xfrm>
              <a:off x="8100505" y="2579068"/>
              <a:ext cx="0" cy="78280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5" name="Gruppo 534">
            <a:extLst>
              <a:ext uri="{FF2B5EF4-FFF2-40B4-BE49-F238E27FC236}">
                <a16:creationId xmlns:a16="http://schemas.microsoft.com/office/drawing/2014/main" id="{EE31CF36-5B14-417E-9416-84F478D913BC}"/>
              </a:ext>
            </a:extLst>
          </p:cNvPr>
          <p:cNvGrpSpPr>
            <a:grpSpLocks noChangeAspect="1"/>
          </p:cNvGrpSpPr>
          <p:nvPr/>
        </p:nvGrpSpPr>
        <p:grpSpPr>
          <a:xfrm rot="60000">
            <a:off x="7179461" y="3388889"/>
            <a:ext cx="1757342" cy="2079517"/>
            <a:chOff x="2118171" y="2558675"/>
            <a:chExt cx="1917258" cy="2248145"/>
          </a:xfrm>
        </p:grpSpPr>
        <p:grpSp>
          <p:nvGrpSpPr>
            <p:cNvPr id="536" name="Gruppo 535">
              <a:extLst>
                <a:ext uri="{FF2B5EF4-FFF2-40B4-BE49-F238E27FC236}">
                  <a16:creationId xmlns:a16="http://schemas.microsoft.com/office/drawing/2014/main" id="{CEA27AFC-4951-4B13-A09D-B5A0D7E0A7DF}"/>
                </a:ext>
              </a:extLst>
            </p:cNvPr>
            <p:cNvGrpSpPr/>
            <p:nvPr/>
          </p:nvGrpSpPr>
          <p:grpSpPr>
            <a:xfrm rot="19740978">
              <a:off x="2640008" y="2558675"/>
              <a:ext cx="1395421" cy="2248145"/>
              <a:chOff x="7828928" y="6402863"/>
              <a:chExt cx="2365395" cy="4032934"/>
            </a:xfrm>
          </p:grpSpPr>
          <p:grpSp>
            <p:nvGrpSpPr>
              <p:cNvPr id="557" name="Gruppo 556">
                <a:extLst>
                  <a:ext uri="{FF2B5EF4-FFF2-40B4-BE49-F238E27FC236}">
                    <a16:creationId xmlns:a16="http://schemas.microsoft.com/office/drawing/2014/main" id="{F5A66903-6E49-4F3B-9B91-89278FAA7EA6}"/>
                  </a:ext>
                </a:extLst>
              </p:cNvPr>
              <p:cNvGrpSpPr/>
              <p:nvPr/>
            </p:nvGrpSpPr>
            <p:grpSpPr>
              <a:xfrm>
                <a:off x="7828928" y="6402863"/>
                <a:ext cx="856023" cy="812259"/>
                <a:chOff x="7828928" y="6402863"/>
                <a:chExt cx="856023" cy="812259"/>
              </a:xfrm>
            </p:grpSpPr>
            <p:cxnSp>
              <p:nvCxnSpPr>
                <p:cNvPr id="568" name="Connettore diritto 567">
                  <a:extLst>
                    <a:ext uri="{FF2B5EF4-FFF2-40B4-BE49-F238E27FC236}">
                      <a16:creationId xmlns:a16="http://schemas.microsoft.com/office/drawing/2014/main" id="{7CC0D7FA-FA56-4089-959A-33EC2360A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28928" y="6402863"/>
                  <a:ext cx="107063" cy="19459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onnettore diritto 568">
                  <a:extLst>
                    <a:ext uri="{FF2B5EF4-FFF2-40B4-BE49-F238E27FC236}">
                      <a16:creationId xmlns:a16="http://schemas.microsoft.com/office/drawing/2014/main" id="{1EA5B9FD-0596-4211-AC82-6134DA31E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12670" y="6410417"/>
                  <a:ext cx="176563" cy="3209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onnettore diritto 570">
                  <a:extLst>
                    <a:ext uri="{FF2B5EF4-FFF2-40B4-BE49-F238E27FC236}">
                      <a16:creationId xmlns:a16="http://schemas.microsoft.com/office/drawing/2014/main" id="{09C47741-C178-47A9-8D14-19F444947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99747" y="6411805"/>
                  <a:ext cx="228154" cy="41467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Connettore diritto 572">
                  <a:extLst>
                    <a:ext uri="{FF2B5EF4-FFF2-40B4-BE49-F238E27FC236}">
                      <a16:creationId xmlns:a16="http://schemas.microsoft.com/office/drawing/2014/main" id="{6FE35BEB-C494-4B37-9E73-DDEC4F254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95007" y="6443149"/>
                  <a:ext cx="285686" cy="52409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Connettore diritto 573">
                  <a:extLst>
                    <a:ext uri="{FF2B5EF4-FFF2-40B4-BE49-F238E27FC236}">
                      <a16:creationId xmlns:a16="http://schemas.microsoft.com/office/drawing/2014/main" id="{6C27C8DE-B892-41E3-BCDA-DDAD6BB3D3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60594" y="6436629"/>
                  <a:ext cx="424357" cy="778493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Connettore diritto 574">
                  <a:extLst>
                    <a:ext uri="{FF2B5EF4-FFF2-40B4-BE49-F238E27FC236}">
                      <a16:creationId xmlns:a16="http://schemas.microsoft.com/office/drawing/2014/main" id="{F8B4712E-BA61-42F7-A672-52E178FE56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174426" y="6435893"/>
                  <a:ext cx="356367" cy="65376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9" name="Gruppo 558">
                <a:extLst>
                  <a:ext uri="{FF2B5EF4-FFF2-40B4-BE49-F238E27FC236}">
                    <a16:creationId xmlns:a16="http://schemas.microsoft.com/office/drawing/2014/main" id="{4552D1DA-0643-45AB-BF8C-9CAA476576F9}"/>
                  </a:ext>
                </a:extLst>
              </p:cNvPr>
              <p:cNvGrpSpPr/>
              <p:nvPr/>
            </p:nvGrpSpPr>
            <p:grpSpPr>
              <a:xfrm>
                <a:off x="8134803" y="6455147"/>
                <a:ext cx="2059520" cy="3980650"/>
                <a:chOff x="7438173" y="7011415"/>
                <a:chExt cx="2059520" cy="3980650"/>
              </a:xfrm>
            </p:grpSpPr>
            <p:cxnSp>
              <p:nvCxnSpPr>
                <p:cNvPr id="561" name="Connettore diritto 560">
                  <a:extLst>
                    <a:ext uri="{FF2B5EF4-FFF2-40B4-BE49-F238E27FC236}">
                      <a16:creationId xmlns:a16="http://schemas.microsoft.com/office/drawing/2014/main" id="{3F12A859-E09E-46B6-BA83-F8193C5DD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641424" y="7011415"/>
                  <a:ext cx="482076" cy="87618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Connettore diritto 561">
                  <a:extLst>
                    <a:ext uri="{FF2B5EF4-FFF2-40B4-BE49-F238E27FC236}">
                      <a16:creationId xmlns:a16="http://schemas.microsoft.com/office/drawing/2014/main" id="{C3A16A12-5E21-436E-B57A-B9A19880B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737052" y="7021828"/>
                  <a:ext cx="536930" cy="9850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Connettore diritto 562">
                  <a:extLst>
                    <a:ext uri="{FF2B5EF4-FFF2-40B4-BE49-F238E27FC236}">
                      <a16:creationId xmlns:a16="http://schemas.microsoft.com/office/drawing/2014/main" id="{759AAC32-D4D3-44C5-A4EA-28B60E3CC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12247" y="7023088"/>
                  <a:ext cx="603156" cy="1096254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Connettore diritto 563">
                  <a:extLst>
                    <a:ext uri="{FF2B5EF4-FFF2-40B4-BE49-F238E27FC236}">
                      <a16:creationId xmlns:a16="http://schemas.microsoft.com/office/drawing/2014/main" id="{420A8CBE-C649-4208-90DF-52A3E660B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98481" y="7041891"/>
                  <a:ext cx="669123" cy="121614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Connettore diritto 564">
                  <a:extLst>
                    <a:ext uri="{FF2B5EF4-FFF2-40B4-BE49-F238E27FC236}">
                      <a16:creationId xmlns:a16="http://schemas.microsoft.com/office/drawing/2014/main" id="{EF0B81EF-F1DC-49ED-8379-DB98ACE48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438173" y="7248816"/>
                  <a:ext cx="2059520" cy="3743249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Connettore diritto 566">
                  <a:extLst>
                    <a:ext uri="{FF2B5EF4-FFF2-40B4-BE49-F238E27FC236}">
                      <a16:creationId xmlns:a16="http://schemas.microsoft.com/office/drawing/2014/main" id="{5530B520-A5DC-4809-A154-350875A0BD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86216" y="7054887"/>
                  <a:ext cx="723017" cy="131410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9" name="Connettore diritto 548">
              <a:extLst>
                <a:ext uri="{FF2B5EF4-FFF2-40B4-BE49-F238E27FC236}">
                  <a16:creationId xmlns:a16="http://schemas.microsoft.com/office/drawing/2014/main" id="{8FA87D55-C34F-459D-A381-DCD69CD60BF1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2118171" y="3087397"/>
              <a:ext cx="24513" cy="4209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DD0F567-8578-4B0B-804F-A39F8334958D}"/>
              </a:ext>
            </a:extLst>
          </p:cNvPr>
          <p:cNvGrpSpPr/>
          <p:nvPr/>
        </p:nvGrpSpPr>
        <p:grpSpPr>
          <a:xfrm>
            <a:off x="6858609" y="3558704"/>
            <a:ext cx="2199018" cy="2756603"/>
            <a:chOff x="1621980" y="3582618"/>
            <a:chExt cx="2199018" cy="2756603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B365BE21-047A-4586-84AB-5EAB651C5F44}"/>
                </a:ext>
              </a:extLst>
            </p:cNvPr>
            <p:cNvGrpSpPr>
              <a:grpSpLocks noChangeAspect="1"/>
            </p:cNvGrpSpPr>
            <p:nvPr/>
          </p:nvGrpSpPr>
          <p:grpSpPr>
            <a:xfrm rot="60000">
              <a:off x="1762607" y="3582618"/>
              <a:ext cx="2058391" cy="2166722"/>
              <a:chOff x="1858054" y="2765027"/>
              <a:chExt cx="2245703" cy="2342420"/>
            </a:xfrm>
          </p:grpSpPr>
          <p:grpSp>
            <p:nvGrpSpPr>
              <p:cNvPr id="230" name="Gruppo 229">
                <a:extLst>
                  <a:ext uri="{FF2B5EF4-FFF2-40B4-BE49-F238E27FC236}">
                    <a16:creationId xmlns:a16="http://schemas.microsoft.com/office/drawing/2014/main" id="{DB73C8BA-DCBD-47C1-8262-A0F472DF7DF3}"/>
                  </a:ext>
                </a:extLst>
              </p:cNvPr>
              <p:cNvGrpSpPr/>
              <p:nvPr/>
            </p:nvGrpSpPr>
            <p:grpSpPr>
              <a:xfrm rot="19740978">
                <a:off x="2382292" y="2765027"/>
                <a:ext cx="1721465" cy="2127780"/>
                <a:chOff x="7287417" y="6648178"/>
                <a:chExt cx="2918075" cy="3817014"/>
              </a:xfrm>
            </p:grpSpPr>
            <p:grpSp>
              <p:nvGrpSpPr>
                <p:cNvPr id="229" name="Gruppo 228">
                  <a:extLst>
                    <a:ext uri="{FF2B5EF4-FFF2-40B4-BE49-F238E27FC236}">
                      <a16:creationId xmlns:a16="http://schemas.microsoft.com/office/drawing/2014/main" id="{61AA622D-4F10-44B0-8482-64D1DA77FF7F}"/>
                    </a:ext>
                  </a:extLst>
                </p:cNvPr>
                <p:cNvGrpSpPr/>
                <p:nvPr/>
              </p:nvGrpSpPr>
              <p:grpSpPr>
                <a:xfrm>
                  <a:off x="7287417" y="7923458"/>
                  <a:ext cx="1780645" cy="2374248"/>
                  <a:chOff x="7287417" y="7923458"/>
                  <a:chExt cx="1780645" cy="2374248"/>
                </a:xfrm>
              </p:grpSpPr>
              <p:cxnSp>
                <p:nvCxnSpPr>
                  <p:cNvPr id="228" name="Connettore diritto 227">
                    <a:extLst>
                      <a:ext uri="{FF2B5EF4-FFF2-40B4-BE49-F238E27FC236}">
                        <a16:creationId xmlns:a16="http://schemas.microsoft.com/office/drawing/2014/main" id="{33B09A3E-A29D-49A7-ACE1-52D7A1121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287417" y="7923458"/>
                    <a:ext cx="1190088" cy="216302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Connettore diritto 639">
                    <a:extLst>
                      <a:ext uri="{FF2B5EF4-FFF2-40B4-BE49-F238E27FC236}">
                        <a16:creationId xmlns:a16="http://schemas.microsoft.com/office/drawing/2014/main" id="{7524AB47-0F18-4A04-B29F-2F79E84A4A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01442" y="7949042"/>
                    <a:ext cx="1199018" cy="2179252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Connettore diritto 640">
                    <a:extLst>
                      <a:ext uri="{FF2B5EF4-FFF2-40B4-BE49-F238E27FC236}">
                        <a16:creationId xmlns:a16="http://schemas.microsoft.com/office/drawing/2014/main" id="{ED1FDB61-4F49-4C2E-B1B9-1D26E8E1D3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02192" y="7967695"/>
                    <a:ext cx="1223261" cy="222331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Connettore diritto 641">
                    <a:extLst>
                      <a:ext uri="{FF2B5EF4-FFF2-40B4-BE49-F238E27FC236}">
                        <a16:creationId xmlns:a16="http://schemas.microsoft.com/office/drawing/2014/main" id="{31A691E4-EEED-4DE9-8DC0-792EDC8BA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26772" y="8011565"/>
                    <a:ext cx="1203683" cy="220818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Connettore diritto 642">
                    <a:extLst>
                      <a:ext uri="{FF2B5EF4-FFF2-40B4-BE49-F238E27FC236}">
                        <a16:creationId xmlns:a16="http://schemas.microsoft.com/office/drawing/2014/main" id="{C4BA27B3-8592-4875-B664-DA8B347EC6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859372" y="8080336"/>
                    <a:ext cx="1208690" cy="221737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Connettore diritto 643">
                    <a:extLst>
                      <a:ext uri="{FF2B5EF4-FFF2-40B4-BE49-F238E27FC236}">
                        <a16:creationId xmlns:a16="http://schemas.microsoft.com/office/drawing/2014/main" id="{C7C738C6-C8B0-4F9F-95EF-35774A5E69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42957" y="8042137"/>
                    <a:ext cx="1201055" cy="220335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6" name="Gruppo 645">
                  <a:extLst>
                    <a:ext uri="{FF2B5EF4-FFF2-40B4-BE49-F238E27FC236}">
                      <a16:creationId xmlns:a16="http://schemas.microsoft.com/office/drawing/2014/main" id="{E4D53636-E808-42C5-B9A1-BCC6BB1577E4}"/>
                    </a:ext>
                  </a:extLst>
                </p:cNvPr>
                <p:cNvGrpSpPr/>
                <p:nvPr/>
              </p:nvGrpSpPr>
              <p:grpSpPr>
                <a:xfrm>
                  <a:off x="7956770" y="6648178"/>
                  <a:ext cx="2248722" cy="3817014"/>
                  <a:chOff x="7260140" y="7204446"/>
                  <a:chExt cx="2248722" cy="3817014"/>
                </a:xfrm>
              </p:grpSpPr>
              <p:cxnSp>
                <p:nvCxnSpPr>
                  <p:cNvPr id="647" name="Connettore diritto 646">
                    <a:extLst>
                      <a:ext uri="{FF2B5EF4-FFF2-40B4-BE49-F238E27FC236}">
                        <a16:creationId xmlns:a16="http://schemas.microsoft.com/office/drawing/2014/main" id="{E15A0A9B-B581-4005-A19F-D4100ABACB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260140" y="8637539"/>
                    <a:ext cx="1244641" cy="226217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Connettore diritto 647">
                    <a:extLst>
                      <a:ext uri="{FF2B5EF4-FFF2-40B4-BE49-F238E27FC236}">
                        <a16:creationId xmlns:a16="http://schemas.microsoft.com/office/drawing/2014/main" id="{139D04C9-56B6-4284-85AF-24A1577F07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88102" y="8691725"/>
                    <a:ext cx="1217257" cy="223308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Connettore diritto 648">
                    <a:extLst>
                      <a:ext uri="{FF2B5EF4-FFF2-40B4-BE49-F238E27FC236}">
                        <a16:creationId xmlns:a16="http://schemas.microsoft.com/office/drawing/2014/main" id="{68EB7ADB-4F74-4B15-B8CC-9C971887A6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84524" y="8700574"/>
                    <a:ext cx="1258599" cy="228754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Connettore diritto 649">
                    <a:extLst>
                      <a:ext uri="{FF2B5EF4-FFF2-40B4-BE49-F238E27FC236}">
                        <a16:creationId xmlns:a16="http://schemas.microsoft.com/office/drawing/2014/main" id="{8841ACD8-E43C-4F0B-A7EB-9FD70672E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05756" y="8741236"/>
                    <a:ext cx="1254571" cy="228022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Connettore diritto 650">
                    <a:extLst>
                      <a:ext uri="{FF2B5EF4-FFF2-40B4-BE49-F238E27FC236}">
                        <a16:creationId xmlns:a16="http://schemas.microsoft.com/office/drawing/2014/main" id="{CB828B5D-C650-406D-BFEC-179BCDD39D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27005" y="7204446"/>
                    <a:ext cx="2081857" cy="3783841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8" name="Gruppo 397">
                <a:extLst>
                  <a:ext uri="{FF2B5EF4-FFF2-40B4-BE49-F238E27FC236}">
                    <a16:creationId xmlns:a16="http://schemas.microsoft.com/office/drawing/2014/main" id="{FBB2D551-420A-4CFC-AF40-976ACF6570A3}"/>
                  </a:ext>
                </a:extLst>
              </p:cNvPr>
              <p:cNvGrpSpPr/>
              <p:nvPr/>
            </p:nvGrpSpPr>
            <p:grpSpPr>
              <a:xfrm rot="19740978">
                <a:off x="1858054" y="3735986"/>
                <a:ext cx="1363289" cy="1371461"/>
                <a:chOff x="7330406" y="7669014"/>
                <a:chExt cx="2310925" cy="2460257"/>
              </a:xfrm>
            </p:grpSpPr>
            <p:grpSp>
              <p:nvGrpSpPr>
                <p:cNvPr id="449" name="Gruppo 448">
                  <a:extLst>
                    <a:ext uri="{FF2B5EF4-FFF2-40B4-BE49-F238E27FC236}">
                      <a16:creationId xmlns:a16="http://schemas.microsoft.com/office/drawing/2014/main" id="{16AA8894-0101-42E2-AB37-9B12736CA0F4}"/>
                    </a:ext>
                  </a:extLst>
                </p:cNvPr>
                <p:cNvGrpSpPr/>
                <p:nvPr/>
              </p:nvGrpSpPr>
              <p:grpSpPr>
                <a:xfrm>
                  <a:off x="7330406" y="7669014"/>
                  <a:ext cx="1700430" cy="2214872"/>
                  <a:chOff x="7330406" y="7669014"/>
                  <a:chExt cx="1700430" cy="2214872"/>
                </a:xfrm>
              </p:grpSpPr>
              <p:cxnSp>
                <p:nvCxnSpPr>
                  <p:cNvPr id="485" name="Connettore diritto 484">
                    <a:extLst>
                      <a:ext uri="{FF2B5EF4-FFF2-40B4-BE49-F238E27FC236}">
                        <a16:creationId xmlns:a16="http://schemas.microsoft.com/office/drawing/2014/main" id="{F2CF007D-896E-4ECB-806C-86C2F7AE5F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30406" y="7669014"/>
                    <a:ext cx="1104105" cy="200675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Connettore diritto 485">
                    <a:extLst>
                      <a:ext uri="{FF2B5EF4-FFF2-40B4-BE49-F238E27FC236}">
                        <a16:creationId xmlns:a16="http://schemas.microsoft.com/office/drawing/2014/main" id="{2ECD2D0F-B1AD-4EC3-82F6-473F406C9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46771" y="7703576"/>
                    <a:ext cx="1108358" cy="201447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Connettore diritto 486">
                    <a:extLst>
                      <a:ext uri="{FF2B5EF4-FFF2-40B4-BE49-F238E27FC236}">
                        <a16:creationId xmlns:a16="http://schemas.microsoft.com/office/drawing/2014/main" id="{02225BF1-2A6D-4975-9D11-B2E254E46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60517" y="7734600"/>
                    <a:ext cx="1106614" cy="2011304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Connettore diritto 487">
                    <a:extLst>
                      <a:ext uri="{FF2B5EF4-FFF2-40B4-BE49-F238E27FC236}">
                        <a16:creationId xmlns:a16="http://schemas.microsoft.com/office/drawing/2014/main" id="{7B2F881B-9C9A-4653-BCFF-0A559FE44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72036" y="7759133"/>
                    <a:ext cx="1115708" cy="204679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Connettore diritto 488">
                    <a:extLst>
                      <a:ext uri="{FF2B5EF4-FFF2-40B4-BE49-F238E27FC236}">
                        <a16:creationId xmlns:a16="http://schemas.microsoft.com/office/drawing/2014/main" id="{D6532AFF-2ECF-4712-8FE4-41131CBCFF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899229" y="7807926"/>
                    <a:ext cx="1131607" cy="20759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Connettore diritto 489">
                    <a:extLst>
                      <a:ext uri="{FF2B5EF4-FFF2-40B4-BE49-F238E27FC236}">
                        <a16:creationId xmlns:a16="http://schemas.microsoft.com/office/drawing/2014/main" id="{EC788DF0-1BEF-4AC5-85E9-588DEE9B5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79781" y="7772418"/>
                    <a:ext cx="1129973" cy="20729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0" name="Gruppo 449">
                  <a:extLst>
                    <a:ext uri="{FF2B5EF4-FFF2-40B4-BE49-F238E27FC236}">
                      <a16:creationId xmlns:a16="http://schemas.microsoft.com/office/drawing/2014/main" id="{B2AB4AD5-B118-4DF8-BE38-20B2AB5E3D6A}"/>
                    </a:ext>
                  </a:extLst>
                </p:cNvPr>
                <p:cNvGrpSpPr/>
                <p:nvPr/>
              </p:nvGrpSpPr>
              <p:grpSpPr>
                <a:xfrm>
                  <a:off x="8006897" y="7837313"/>
                  <a:ext cx="1634434" cy="2291958"/>
                  <a:chOff x="7310267" y="8393581"/>
                  <a:chExt cx="1634434" cy="2291958"/>
                </a:xfrm>
              </p:grpSpPr>
              <p:cxnSp>
                <p:nvCxnSpPr>
                  <p:cNvPr id="451" name="Connettore diritto 450">
                    <a:extLst>
                      <a:ext uri="{FF2B5EF4-FFF2-40B4-BE49-F238E27FC236}">
                        <a16:creationId xmlns:a16="http://schemas.microsoft.com/office/drawing/2014/main" id="{531179A9-AF02-466A-9F20-66FAFC7E6E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310267" y="8393581"/>
                    <a:ext cx="1144388" cy="2079956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Connettore diritto 451">
                    <a:extLst>
                      <a:ext uri="{FF2B5EF4-FFF2-40B4-BE49-F238E27FC236}">
                        <a16:creationId xmlns:a16="http://schemas.microsoft.com/office/drawing/2014/main" id="{13C772E1-C280-49D0-98D2-DAFBB2C8CC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433712" y="8436123"/>
                    <a:ext cx="1128617" cy="2070468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Connettore diritto 452">
                    <a:extLst>
                      <a:ext uri="{FF2B5EF4-FFF2-40B4-BE49-F238E27FC236}">
                        <a16:creationId xmlns:a16="http://schemas.microsoft.com/office/drawing/2014/main" id="{5B624A34-51CD-4AB0-BDE2-137FD9C461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527056" y="8453220"/>
                    <a:ext cx="1173535" cy="2132939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Connettore diritto 453">
                    <a:extLst>
                      <a:ext uri="{FF2B5EF4-FFF2-40B4-BE49-F238E27FC236}">
                        <a16:creationId xmlns:a16="http://schemas.microsoft.com/office/drawing/2014/main" id="{4262950C-5AA8-4542-B99B-FA0E31B1C2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646710" y="8482135"/>
                    <a:ext cx="1172668" cy="2131360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Connettore diritto 455">
                    <a:extLst>
                      <a:ext uri="{FF2B5EF4-FFF2-40B4-BE49-F238E27FC236}">
                        <a16:creationId xmlns:a16="http://schemas.microsoft.com/office/drawing/2014/main" id="{48F102A0-EC02-42BA-8CF3-16A0E7DAA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99022">
                    <a:off x="7750750" y="8515496"/>
                    <a:ext cx="1193951" cy="2170043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EE037ED0-3109-49E8-8C3D-7585F19661BD}"/>
                </a:ext>
              </a:extLst>
            </p:cNvPr>
            <p:cNvGrpSpPr/>
            <p:nvPr/>
          </p:nvGrpSpPr>
          <p:grpSpPr>
            <a:xfrm>
              <a:off x="1621980" y="4671193"/>
              <a:ext cx="999013" cy="1668028"/>
              <a:chOff x="1968385" y="4639581"/>
              <a:chExt cx="999013" cy="1668028"/>
            </a:xfrm>
          </p:grpSpPr>
          <p:cxnSp>
            <p:nvCxnSpPr>
              <p:cNvPr id="621" name="Connettore diritto 620">
                <a:extLst>
                  <a:ext uri="{FF2B5EF4-FFF2-40B4-BE49-F238E27FC236}">
                    <a16:creationId xmlns:a16="http://schemas.microsoft.com/office/drawing/2014/main" id="{688B4D44-7387-4472-8F0B-23A2DE283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0416" y="4639581"/>
                <a:ext cx="936982" cy="16391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Connettore diritto 621">
                <a:extLst>
                  <a:ext uri="{FF2B5EF4-FFF2-40B4-BE49-F238E27FC236}">
                    <a16:creationId xmlns:a16="http://schemas.microsoft.com/office/drawing/2014/main" id="{79CF3C7F-D72C-4D9B-BFBE-FA9996E75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8385" y="4662256"/>
                <a:ext cx="940529" cy="16453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4" name="Gruppo 623">
            <a:extLst>
              <a:ext uri="{FF2B5EF4-FFF2-40B4-BE49-F238E27FC236}">
                <a16:creationId xmlns:a16="http://schemas.microsoft.com/office/drawing/2014/main" id="{986E7E30-AA13-4758-80AF-813E9DE78E86}"/>
              </a:ext>
            </a:extLst>
          </p:cNvPr>
          <p:cNvGrpSpPr>
            <a:grpSpLocks noChangeAspect="1"/>
          </p:cNvGrpSpPr>
          <p:nvPr/>
        </p:nvGrpSpPr>
        <p:grpSpPr>
          <a:xfrm rot="60000">
            <a:off x="7551774" y="5570729"/>
            <a:ext cx="995548" cy="622119"/>
            <a:chOff x="1580032" y="3167760"/>
            <a:chExt cx="1086143" cy="672567"/>
          </a:xfrm>
        </p:grpSpPr>
        <p:grpSp>
          <p:nvGrpSpPr>
            <p:cNvPr id="655" name="Gruppo 654">
              <a:extLst>
                <a:ext uri="{FF2B5EF4-FFF2-40B4-BE49-F238E27FC236}">
                  <a16:creationId xmlns:a16="http://schemas.microsoft.com/office/drawing/2014/main" id="{844D61A4-09E5-4558-B018-DEDFC9930B45}"/>
                </a:ext>
              </a:extLst>
            </p:cNvPr>
            <p:cNvGrpSpPr/>
            <p:nvPr/>
          </p:nvGrpSpPr>
          <p:grpSpPr>
            <a:xfrm rot="19740978">
              <a:off x="2386311" y="3361114"/>
              <a:ext cx="279864" cy="211284"/>
              <a:chOff x="7783750" y="7148330"/>
              <a:chExt cx="474400" cy="379021"/>
            </a:xfrm>
          </p:grpSpPr>
          <p:cxnSp>
            <p:nvCxnSpPr>
              <p:cNvPr id="679" name="Connettore diritto 678">
                <a:extLst>
                  <a:ext uri="{FF2B5EF4-FFF2-40B4-BE49-F238E27FC236}">
                    <a16:creationId xmlns:a16="http://schemas.microsoft.com/office/drawing/2014/main" id="{838F603B-6C1E-4495-8827-A3255ED0E4DB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7783750" y="7148330"/>
                <a:ext cx="197423" cy="3588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Connettore diritto 679">
                <a:extLst>
                  <a:ext uri="{FF2B5EF4-FFF2-40B4-BE49-F238E27FC236}">
                    <a16:creationId xmlns:a16="http://schemas.microsoft.com/office/drawing/2014/main" id="{7D92DD62-BAAA-467F-8502-E0C477567E0D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7919057" y="7229659"/>
                <a:ext cx="163789" cy="29769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Connettore diritto 680">
                <a:extLst>
                  <a:ext uri="{FF2B5EF4-FFF2-40B4-BE49-F238E27FC236}">
                    <a16:creationId xmlns:a16="http://schemas.microsoft.com/office/drawing/2014/main" id="{905AF501-9E93-47FD-A9A7-9DD5C1B9E57F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8061200" y="7328989"/>
                <a:ext cx="105245" cy="1912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Connettore diritto 681">
                <a:extLst>
                  <a:ext uri="{FF2B5EF4-FFF2-40B4-BE49-F238E27FC236}">
                    <a16:creationId xmlns:a16="http://schemas.microsoft.com/office/drawing/2014/main" id="{F79046C4-E74E-4570-AB86-7F5043F37241}"/>
                  </a:ext>
                </a:extLst>
              </p:cNvPr>
              <p:cNvCxnSpPr>
                <a:cxnSpLocks/>
              </p:cNvCxnSpPr>
              <p:nvPr/>
            </p:nvCxnSpPr>
            <p:spPr>
              <a:xfrm rot="1799022">
                <a:off x="8211627" y="7436049"/>
                <a:ext cx="46523" cy="853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uppo 625">
              <a:extLst>
                <a:ext uri="{FF2B5EF4-FFF2-40B4-BE49-F238E27FC236}">
                  <a16:creationId xmlns:a16="http://schemas.microsoft.com/office/drawing/2014/main" id="{063C024F-766E-4AAF-A29A-4FCA9204199B}"/>
                </a:ext>
              </a:extLst>
            </p:cNvPr>
            <p:cNvGrpSpPr/>
            <p:nvPr/>
          </p:nvGrpSpPr>
          <p:grpSpPr>
            <a:xfrm rot="19740978">
              <a:off x="1580032" y="3167760"/>
              <a:ext cx="808458" cy="672567"/>
              <a:chOff x="7794270" y="6371632"/>
              <a:chExt cx="1370426" cy="1206515"/>
            </a:xfrm>
          </p:grpSpPr>
          <p:grpSp>
            <p:nvGrpSpPr>
              <p:cNvPr id="627" name="Gruppo 626">
                <a:extLst>
                  <a:ext uri="{FF2B5EF4-FFF2-40B4-BE49-F238E27FC236}">
                    <a16:creationId xmlns:a16="http://schemas.microsoft.com/office/drawing/2014/main" id="{842D1AFB-5D04-407A-BB8F-ADF56AFA4359}"/>
                  </a:ext>
                </a:extLst>
              </p:cNvPr>
              <p:cNvGrpSpPr/>
              <p:nvPr/>
            </p:nvGrpSpPr>
            <p:grpSpPr>
              <a:xfrm>
                <a:off x="7794270" y="6371632"/>
                <a:ext cx="920118" cy="1171888"/>
                <a:chOff x="7794270" y="6371632"/>
                <a:chExt cx="920118" cy="1171888"/>
              </a:xfrm>
            </p:grpSpPr>
            <p:cxnSp>
              <p:nvCxnSpPr>
                <p:cNvPr id="639" name="Connettore diritto 638">
                  <a:extLst>
                    <a:ext uri="{FF2B5EF4-FFF2-40B4-BE49-F238E27FC236}">
                      <a16:creationId xmlns:a16="http://schemas.microsoft.com/office/drawing/2014/main" id="{D676E829-D30A-495C-B300-C3F0D8090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794270" y="6371632"/>
                  <a:ext cx="639105" cy="1161596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Connettore diritto 644">
                  <a:extLst>
                    <a:ext uri="{FF2B5EF4-FFF2-40B4-BE49-F238E27FC236}">
                      <a16:creationId xmlns:a16="http://schemas.microsoft.com/office/drawing/2014/main" id="{C4ADF8DD-E3C9-4119-AC8E-241F969E5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44893" y="6472898"/>
                  <a:ext cx="583594" cy="107062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Connettore diritto 652">
                  <a:extLst>
                    <a:ext uri="{FF2B5EF4-FFF2-40B4-BE49-F238E27FC236}">
                      <a16:creationId xmlns:a16="http://schemas.microsoft.com/office/drawing/2014/main" id="{4D9641EF-94E0-4378-9D59-76A0DD226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29069" y="6652883"/>
                  <a:ext cx="485319" cy="89032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Connettore diritto 653">
                  <a:extLst>
                    <a:ext uri="{FF2B5EF4-FFF2-40B4-BE49-F238E27FC236}">
                      <a16:creationId xmlns:a16="http://schemas.microsoft.com/office/drawing/2014/main" id="{F8ACA37F-246C-4AD7-9E39-143534BD61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86069" y="6557209"/>
                  <a:ext cx="530919" cy="97398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8" name="Gruppo 627">
                <a:extLst>
                  <a:ext uri="{FF2B5EF4-FFF2-40B4-BE49-F238E27FC236}">
                    <a16:creationId xmlns:a16="http://schemas.microsoft.com/office/drawing/2014/main" id="{7889BBCC-76EA-4B52-9DB1-404DFE97D505}"/>
                  </a:ext>
                </a:extLst>
              </p:cNvPr>
              <p:cNvGrpSpPr/>
              <p:nvPr/>
            </p:nvGrpSpPr>
            <p:grpSpPr>
              <a:xfrm>
                <a:off x="8357742" y="6747388"/>
                <a:ext cx="806954" cy="830759"/>
                <a:chOff x="7661112" y="7303656"/>
                <a:chExt cx="806954" cy="830759"/>
              </a:xfrm>
            </p:grpSpPr>
            <p:cxnSp>
              <p:nvCxnSpPr>
                <p:cNvPr id="630" name="Connettore diritto 629">
                  <a:extLst>
                    <a:ext uri="{FF2B5EF4-FFF2-40B4-BE49-F238E27FC236}">
                      <a16:creationId xmlns:a16="http://schemas.microsoft.com/office/drawing/2014/main" id="{34795BEE-A0DA-4559-8558-ABB580EFF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661112" y="7303656"/>
                  <a:ext cx="442692" cy="80460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Connettore diritto 630">
                  <a:extLst>
                    <a:ext uri="{FF2B5EF4-FFF2-40B4-BE49-F238E27FC236}">
                      <a16:creationId xmlns:a16="http://schemas.microsoft.com/office/drawing/2014/main" id="{CDF2178D-6294-4B8B-9B6E-E5A728ECE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813890" y="7408909"/>
                  <a:ext cx="381381" cy="69965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Connettore diritto 632">
                  <a:extLst>
                    <a:ext uri="{FF2B5EF4-FFF2-40B4-BE49-F238E27FC236}">
                      <a16:creationId xmlns:a16="http://schemas.microsoft.com/office/drawing/2014/main" id="{10E37144-4DC6-48DB-A64E-48DD5572A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7941961" y="7488913"/>
                  <a:ext cx="343726" cy="624735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Connettore diritto 633">
                  <a:extLst>
                    <a:ext uri="{FF2B5EF4-FFF2-40B4-BE49-F238E27FC236}">
                      <a16:creationId xmlns:a16="http://schemas.microsoft.com/office/drawing/2014/main" id="{39FFAED4-9728-4430-B73C-2D905B0FD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083941" y="7592414"/>
                  <a:ext cx="298206" cy="542001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Connettore diritto 634">
                  <a:extLst>
                    <a:ext uri="{FF2B5EF4-FFF2-40B4-BE49-F238E27FC236}">
                      <a16:creationId xmlns:a16="http://schemas.microsoft.com/office/drawing/2014/main" id="{AF44AAC2-58B0-40CA-9A51-5E9ACC9931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99022">
                  <a:off x="8227384" y="7687673"/>
                  <a:ext cx="240682" cy="437446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1" name="Gruppo 220">
            <a:extLst>
              <a:ext uri="{FF2B5EF4-FFF2-40B4-BE49-F238E27FC236}">
                <a16:creationId xmlns:a16="http://schemas.microsoft.com/office/drawing/2014/main" id="{647EA065-3689-43EC-80AD-31F49187C8F7}"/>
              </a:ext>
            </a:extLst>
          </p:cNvPr>
          <p:cNvGrpSpPr/>
          <p:nvPr/>
        </p:nvGrpSpPr>
        <p:grpSpPr>
          <a:xfrm>
            <a:off x="6810283" y="3431792"/>
            <a:ext cx="2271071" cy="2917140"/>
            <a:chOff x="1626135" y="3568221"/>
            <a:chExt cx="2271071" cy="2917140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322659C9-FF59-4A3A-A382-D862E7F077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3878" y="3568221"/>
              <a:ext cx="794644" cy="45747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Connettore diritto 685">
              <a:extLst>
                <a:ext uri="{FF2B5EF4-FFF2-40B4-BE49-F238E27FC236}">
                  <a16:creationId xmlns:a16="http://schemas.microsoft.com/office/drawing/2014/main" id="{AEAC3A5F-B262-4E32-BC8D-8A3994650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29" y="5981133"/>
              <a:ext cx="875852" cy="5042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diritto 216">
              <a:extLst>
                <a:ext uri="{FF2B5EF4-FFF2-40B4-BE49-F238E27FC236}">
                  <a16:creationId xmlns:a16="http://schemas.microsoft.com/office/drawing/2014/main" id="{222545DE-3B2D-48C0-8C25-034BE86852CE}"/>
                </a:ext>
              </a:extLst>
            </p:cNvPr>
            <p:cNvCxnSpPr>
              <a:cxnSpLocks/>
            </p:cNvCxnSpPr>
            <p:nvPr/>
          </p:nvCxnSpPr>
          <p:spPr>
            <a:xfrm>
              <a:off x="1626135" y="4825869"/>
              <a:ext cx="959290" cy="165591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Connettore diritto 686">
              <a:extLst>
                <a:ext uri="{FF2B5EF4-FFF2-40B4-BE49-F238E27FC236}">
                  <a16:creationId xmlns:a16="http://schemas.microsoft.com/office/drawing/2014/main" id="{E811FE82-AE85-4836-9097-5228C79A89FE}"/>
                </a:ext>
              </a:extLst>
            </p:cNvPr>
            <p:cNvCxnSpPr>
              <a:cxnSpLocks/>
            </p:cNvCxnSpPr>
            <p:nvPr/>
          </p:nvCxnSpPr>
          <p:spPr>
            <a:xfrm>
              <a:off x="2754898" y="3569213"/>
              <a:ext cx="1142308" cy="197183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9" name="Connettore diritto 688">
            <a:extLst>
              <a:ext uri="{FF2B5EF4-FFF2-40B4-BE49-F238E27FC236}">
                <a16:creationId xmlns:a16="http://schemas.microsoft.com/office/drawing/2014/main" id="{656F0E54-6D81-49DF-B350-82A2D26E9F57}"/>
              </a:ext>
            </a:extLst>
          </p:cNvPr>
          <p:cNvCxnSpPr>
            <a:cxnSpLocks/>
          </p:cNvCxnSpPr>
          <p:nvPr/>
        </p:nvCxnSpPr>
        <p:spPr>
          <a:xfrm>
            <a:off x="7942634" y="3361869"/>
            <a:ext cx="0" cy="7451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Connettore diritto 693">
            <a:extLst>
              <a:ext uri="{FF2B5EF4-FFF2-40B4-BE49-F238E27FC236}">
                <a16:creationId xmlns:a16="http://schemas.microsoft.com/office/drawing/2014/main" id="{74F77718-491E-4656-BDB8-350266C6D8D6}"/>
              </a:ext>
            </a:extLst>
          </p:cNvPr>
          <p:cNvCxnSpPr>
            <a:cxnSpLocks/>
          </p:cNvCxnSpPr>
          <p:nvPr/>
        </p:nvCxnSpPr>
        <p:spPr>
          <a:xfrm flipH="1">
            <a:off x="6544773" y="3884136"/>
            <a:ext cx="613583" cy="353239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Connettore diritto 698">
            <a:extLst>
              <a:ext uri="{FF2B5EF4-FFF2-40B4-BE49-F238E27FC236}">
                <a16:creationId xmlns:a16="http://schemas.microsoft.com/office/drawing/2014/main" id="{614FA176-C630-44FD-8F1F-5B35BA063282}"/>
              </a:ext>
            </a:extLst>
          </p:cNvPr>
          <p:cNvCxnSpPr>
            <a:cxnSpLocks/>
          </p:cNvCxnSpPr>
          <p:nvPr/>
        </p:nvCxnSpPr>
        <p:spPr>
          <a:xfrm>
            <a:off x="6544096" y="4229387"/>
            <a:ext cx="273418" cy="47197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Connettore diritto 403">
            <a:extLst>
              <a:ext uri="{FF2B5EF4-FFF2-40B4-BE49-F238E27FC236}">
                <a16:creationId xmlns:a16="http://schemas.microsoft.com/office/drawing/2014/main" id="{AE7C6BD8-9950-4A88-8B4A-5F47E732D2BA}"/>
              </a:ext>
            </a:extLst>
          </p:cNvPr>
          <p:cNvCxnSpPr>
            <a:cxnSpLocks/>
          </p:cNvCxnSpPr>
          <p:nvPr/>
        </p:nvCxnSpPr>
        <p:spPr>
          <a:xfrm flipH="1">
            <a:off x="8636579" y="5537730"/>
            <a:ext cx="525194" cy="30235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nettore diritto 405">
            <a:extLst>
              <a:ext uri="{FF2B5EF4-FFF2-40B4-BE49-F238E27FC236}">
                <a16:creationId xmlns:a16="http://schemas.microsoft.com/office/drawing/2014/main" id="{0E398721-7DC8-47F8-BBAB-D99E674D6272}"/>
              </a:ext>
            </a:extLst>
          </p:cNvPr>
          <p:cNvCxnSpPr>
            <a:cxnSpLocks/>
          </p:cNvCxnSpPr>
          <p:nvPr/>
        </p:nvCxnSpPr>
        <p:spPr>
          <a:xfrm>
            <a:off x="9079955" y="5405610"/>
            <a:ext cx="76879" cy="132708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ttore diritto 406">
            <a:extLst>
              <a:ext uri="{FF2B5EF4-FFF2-40B4-BE49-F238E27FC236}">
                <a16:creationId xmlns:a16="http://schemas.microsoft.com/office/drawing/2014/main" id="{043563D9-EA90-4150-977D-630328D3FA6C}"/>
              </a:ext>
            </a:extLst>
          </p:cNvPr>
          <p:cNvCxnSpPr>
            <a:cxnSpLocks/>
          </p:cNvCxnSpPr>
          <p:nvPr/>
        </p:nvCxnSpPr>
        <p:spPr>
          <a:xfrm>
            <a:off x="7080148" y="5178224"/>
            <a:ext cx="1875421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nettore diritto 407">
            <a:extLst>
              <a:ext uri="{FF2B5EF4-FFF2-40B4-BE49-F238E27FC236}">
                <a16:creationId xmlns:a16="http://schemas.microsoft.com/office/drawing/2014/main" id="{0069129C-40C6-4277-B9B4-F58EA7EA15CA}"/>
              </a:ext>
            </a:extLst>
          </p:cNvPr>
          <p:cNvCxnSpPr>
            <a:cxnSpLocks/>
          </p:cNvCxnSpPr>
          <p:nvPr/>
        </p:nvCxnSpPr>
        <p:spPr>
          <a:xfrm>
            <a:off x="8941712" y="5178029"/>
            <a:ext cx="150029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nettore diritto 409">
            <a:extLst>
              <a:ext uri="{FF2B5EF4-FFF2-40B4-BE49-F238E27FC236}">
                <a16:creationId xmlns:a16="http://schemas.microsoft.com/office/drawing/2014/main" id="{7E13EEAF-9212-46C6-AAB3-5582CA398A4E}"/>
              </a:ext>
            </a:extLst>
          </p:cNvPr>
          <p:cNvCxnSpPr>
            <a:cxnSpLocks/>
          </p:cNvCxnSpPr>
          <p:nvPr/>
        </p:nvCxnSpPr>
        <p:spPr>
          <a:xfrm>
            <a:off x="7655102" y="6148048"/>
            <a:ext cx="453668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nettore diritto 416">
            <a:extLst>
              <a:ext uri="{FF2B5EF4-FFF2-40B4-BE49-F238E27FC236}">
                <a16:creationId xmlns:a16="http://schemas.microsoft.com/office/drawing/2014/main" id="{87A20D57-FCA0-4A72-9011-A64B639A67C7}"/>
              </a:ext>
            </a:extLst>
          </p:cNvPr>
          <p:cNvCxnSpPr>
            <a:cxnSpLocks/>
          </p:cNvCxnSpPr>
          <p:nvPr/>
        </p:nvCxnSpPr>
        <p:spPr>
          <a:xfrm>
            <a:off x="8098800" y="6148534"/>
            <a:ext cx="236184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nettore diritto 454">
            <a:extLst>
              <a:ext uri="{FF2B5EF4-FFF2-40B4-BE49-F238E27FC236}">
                <a16:creationId xmlns:a16="http://schemas.microsoft.com/office/drawing/2014/main" id="{9DE6CA3D-8F86-4E6B-886D-EAFF438EB983}"/>
              </a:ext>
            </a:extLst>
          </p:cNvPr>
          <p:cNvCxnSpPr>
            <a:cxnSpLocks/>
          </p:cNvCxnSpPr>
          <p:nvPr/>
        </p:nvCxnSpPr>
        <p:spPr>
          <a:xfrm>
            <a:off x="7376329" y="5663087"/>
            <a:ext cx="163773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onnettore diritto 473">
            <a:extLst>
              <a:ext uri="{FF2B5EF4-FFF2-40B4-BE49-F238E27FC236}">
                <a16:creationId xmlns:a16="http://schemas.microsoft.com/office/drawing/2014/main" id="{30758D79-CDBB-476B-AA26-5CC25D361713}"/>
              </a:ext>
            </a:extLst>
          </p:cNvPr>
          <p:cNvCxnSpPr>
            <a:cxnSpLocks/>
          </p:cNvCxnSpPr>
          <p:nvPr/>
        </p:nvCxnSpPr>
        <p:spPr>
          <a:xfrm flipH="1">
            <a:off x="7386143" y="3748016"/>
            <a:ext cx="756742" cy="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nettore diritto 504">
            <a:extLst>
              <a:ext uri="{FF2B5EF4-FFF2-40B4-BE49-F238E27FC236}">
                <a16:creationId xmlns:a16="http://schemas.microsoft.com/office/drawing/2014/main" id="{9C164000-0B16-4B18-8943-EE009C63D9AD}"/>
              </a:ext>
            </a:extLst>
          </p:cNvPr>
          <p:cNvCxnSpPr>
            <a:cxnSpLocks/>
          </p:cNvCxnSpPr>
          <p:nvPr/>
        </p:nvCxnSpPr>
        <p:spPr>
          <a:xfrm>
            <a:off x="6803404" y="4719543"/>
            <a:ext cx="1879586" cy="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ttore diritto 532">
            <a:extLst>
              <a:ext uri="{FF2B5EF4-FFF2-40B4-BE49-F238E27FC236}">
                <a16:creationId xmlns:a16="http://schemas.microsoft.com/office/drawing/2014/main" id="{527ED431-695C-4FC1-B53A-74FA817CDCAB}"/>
              </a:ext>
            </a:extLst>
          </p:cNvPr>
          <p:cNvCxnSpPr>
            <a:cxnSpLocks/>
          </p:cNvCxnSpPr>
          <p:nvPr/>
        </p:nvCxnSpPr>
        <p:spPr>
          <a:xfrm>
            <a:off x="8682990" y="4719543"/>
            <a:ext cx="50170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Connettore diritto 536">
            <a:extLst>
              <a:ext uri="{FF2B5EF4-FFF2-40B4-BE49-F238E27FC236}">
                <a16:creationId xmlns:a16="http://schemas.microsoft.com/office/drawing/2014/main" id="{BE1EEA24-0297-49A2-AD7A-0FF0BFAA5092}"/>
              </a:ext>
            </a:extLst>
          </p:cNvPr>
          <p:cNvCxnSpPr>
            <a:cxnSpLocks/>
          </p:cNvCxnSpPr>
          <p:nvPr/>
        </p:nvCxnSpPr>
        <p:spPr>
          <a:xfrm>
            <a:off x="8272617" y="4232575"/>
            <a:ext cx="132312" cy="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Connettore diritto 537">
            <a:extLst>
              <a:ext uri="{FF2B5EF4-FFF2-40B4-BE49-F238E27FC236}">
                <a16:creationId xmlns:a16="http://schemas.microsoft.com/office/drawing/2014/main" id="{66DADC02-FBB4-4E32-B5DF-3939D4EE0545}"/>
              </a:ext>
            </a:extLst>
          </p:cNvPr>
          <p:cNvCxnSpPr>
            <a:cxnSpLocks/>
          </p:cNvCxnSpPr>
          <p:nvPr/>
        </p:nvCxnSpPr>
        <p:spPr>
          <a:xfrm>
            <a:off x="8038521" y="1760791"/>
            <a:ext cx="1125162" cy="658293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Connettore diritto 539">
            <a:extLst>
              <a:ext uri="{FF2B5EF4-FFF2-40B4-BE49-F238E27FC236}">
                <a16:creationId xmlns:a16="http://schemas.microsoft.com/office/drawing/2014/main" id="{D0A18BF4-9A51-4BDC-9450-787D07D54E9C}"/>
              </a:ext>
            </a:extLst>
          </p:cNvPr>
          <p:cNvCxnSpPr>
            <a:cxnSpLocks/>
          </p:cNvCxnSpPr>
          <p:nvPr/>
        </p:nvCxnSpPr>
        <p:spPr>
          <a:xfrm>
            <a:off x="9165492" y="2419296"/>
            <a:ext cx="424598" cy="24841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Connettore diritto 540">
            <a:extLst>
              <a:ext uri="{FF2B5EF4-FFF2-40B4-BE49-F238E27FC236}">
                <a16:creationId xmlns:a16="http://schemas.microsoft.com/office/drawing/2014/main" id="{B8A375E6-3AF8-41F8-B97E-4D36E314F91E}"/>
              </a:ext>
            </a:extLst>
          </p:cNvPr>
          <p:cNvCxnSpPr>
            <a:cxnSpLocks/>
          </p:cNvCxnSpPr>
          <p:nvPr/>
        </p:nvCxnSpPr>
        <p:spPr>
          <a:xfrm>
            <a:off x="6816370" y="1973793"/>
            <a:ext cx="2348690" cy="138538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2A85DDC9-6165-44B2-8DB8-D0C9BCCED9F8}"/>
              </a:ext>
            </a:extLst>
          </p:cNvPr>
          <p:cNvCxnSpPr>
            <a:cxnSpLocks/>
          </p:cNvCxnSpPr>
          <p:nvPr/>
        </p:nvCxnSpPr>
        <p:spPr>
          <a:xfrm>
            <a:off x="6545907" y="1910622"/>
            <a:ext cx="159714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nettore diritto 541">
            <a:extLst>
              <a:ext uri="{FF2B5EF4-FFF2-40B4-BE49-F238E27FC236}">
                <a16:creationId xmlns:a16="http://schemas.microsoft.com/office/drawing/2014/main" id="{BEBADA6D-3F96-47D4-BD74-E76AAA8B0462}"/>
              </a:ext>
            </a:extLst>
          </p:cNvPr>
          <p:cNvCxnSpPr>
            <a:cxnSpLocks/>
          </p:cNvCxnSpPr>
          <p:nvPr/>
        </p:nvCxnSpPr>
        <p:spPr>
          <a:xfrm>
            <a:off x="6698895" y="1910375"/>
            <a:ext cx="114685" cy="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Connettore diritto 542">
            <a:extLst>
              <a:ext uri="{FF2B5EF4-FFF2-40B4-BE49-F238E27FC236}">
                <a16:creationId xmlns:a16="http://schemas.microsoft.com/office/drawing/2014/main" id="{D3FBBFDF-C5B9-4290-96FD-3260E7227D8D}"/>
              </a:ext>
            </a:extLst>
          </p:cNvPr>
          <p:cNvCxnSpPr>
            <a:cxnSpLocks/>
          </p:cNvCxnSpPr>
          <p:nvPr/>
        </p:nvCxnSpPr>
        <p:spPr>
          <a:xfrm flipV="1">
            <a:off x="5236118" y="1947846"/>
            <a:ext cx="2154901" cy="6392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Connettore diritto 543">
            <a:extLst>
              <a:ext uri="{FF2B5EF4-FFF2-40B4-BE49-F238E27FC236}">
                <a16:creationId xmlns:a16="http://schemas.microsoft.com/office/drawing/2014/main" id="{0600E074-1D10-46C1-A0C2-B450B510AC7B}"/>
              </a:ext>
            </a:extLst>
          </p:cNvPr>
          <p:cNvCxnSpPr>
            <a:cxnSpLocks/>
          </p:cNvCxnSpPr>
          <p:nvPr/>
        </p:nvCxnSpPr>
        <p:spPr>
          <a:xfrm flipV="1">
            <a:off x="7384567" y="1910298"/>
            <a:ext cx="145766" cy="43242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Connettore diritto 544">
            <a:extLst>
              <a:ext uri="{FF2B5EF4-FFF2-40B4-BE49-F238E27FC236}">
                <a16:creationId xmlns:a16="http://schemas.microsoft.com/office/drawing/2014/main" id="{3030E107-7C5A-4741-B198-37038C473A1E}"/>
              </a:ext>
            </a:extLst>
          </p:cNvPr>
          <p:cNvCxnSpPr>
            <a:cxnSpLocks/>
          </p:cNvCxnSpPr>
          <p:nvPr/>
        </p:nvCxnSpPr>
        <p:spPr>
          <a:xfrm flipV="1">
            <a:off x="5467129" y="2712366"/>
            <a:ext cx="2200082" cy="65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Connettore diritto 545">
            <a:extLst>
              <a:ext uri="{FF2B5EF4-FFF2-40B4-BE49-F238E27FC236}">
                <a16:creationId xmlns:a16="http://schemas.microsoft.com/office/drawing/2014/main" id="{48A71B46-2EE7-4241-9AD8-F87F86F3ABF2}"/>
              </a:ext>
            </a:extLst>
          </p:cNvPr>
          <p:cNvCxnSpPr>
            <a:cxnSpLocks/>
          </p:cNvCxnSpPr>
          <p:nvPr/>
        </p:nvCxnSpPr>
        <p:spPr>
          <a:xfrm flipV="1">
            <a:off x="7648600" y="2580415"/>
            <a:ext cx="465000" cy="137659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Connettore diritto 546">
            <a:extLst>
              <a:ext uri="{FF2B5EF4-FFF2-40B4-BE49-F238E27FC236}">
                <a16:creationId xmlns:a16="http://schemas.microsoft.com/office/drawing/2014/main" id="{9249042F-49AA-44C8-807D-8720A975DAA4}"/>
              </a:ext>
            </a:extLst>
          </p:cNvPr>
          <p:cNvCxnSpPr>
            <a:cxnSpLocks/>
          </p:cNvCxnSpPr>
          <p:nvPr/>
        </p:nvCxnSpPr>
        <p:spPr>
          <a:xfrm>
            <a:off x="6549828" y="1912684"/>
            <a:ext cx="0" cy="2988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Connettore diritto 547">
            <a:extLst>
              <a:ext uri="{FF2B5EF4-FFF2-40B4-BE49-F238E27FC236}">
                <a16:creationId xmlns:a16="http://schemas.microsoft.com/office/drawing/2014/main" id="{659C6443-D940-4DD9-A90A-80B3FAFFE7CF}"/>
              </a:ext>
            </a:extLst>
          </p:cNvPr>
          <p:cNvCxnSpPr>
            <a:cxnSpLocks/>
          </p:cNvCxnSpPr>
          <p:nvPr/>
        </p:nvCxnSpPr>
        <p:spPr>
          <a:xfrm>
            <a:off x="6549828" y="2190944"/>
            <a:ext cx="0" cy="84708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Connettore diritto 549">
            <a:extLst>
              <a:ext uri="{FF2B5EF4-FFF2-40B4-BE49-F238E27FC236}">
                <a16:creationId xmlns:a16="http://schemas.microsoft.com/office/drawing/2014/main" id="{A7FFADAB-0729-4918-A7B5-209CD44E4BC0}"/>
              </a:ext>
            </a:extLst>
          </p:cNvPr>
          <p:cNvCxnSpPr>
            <a:cxnSpLocks/>
          </p:cNvCxnSpPr>
          <p:nvPr/>
        </p:nvCxnSpPr>
        <p:spPr>
          <a:xfrm>
            <a:off x="6547590" y="3038024"/>
            <a:ext cx="0" cy="329271"/>
          </a:xfrm>
          <a:prstGeom prst="line">
            <a:avLst/>
          </a:prstGeom>
          <a:ln w="31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5675BAF0-5AF1-45B6-B994-D177E04C527C}"/>
              </a:ext>
            </a:extLst>
          </p:cNvPr>
          <p:cNvCxnSpPr>
            <a:cxnSpLocks/>
          </p:cNvCxnSpPr>
          <p:nvPr/>
        </p:nvCxnSpPr>
        <p:spPr>
          <a:xfrm>
            <a:off x="8622725" y="1908725"/>
            <a:ext cx="540000" cy="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nettore diritto 550">
            <a:extLst>
              <a:ext uri="{FF2B5EF4-FFF2-40B4-BE49-F238E27FC236}">
                <a16:creationId xmlns:a16="http://schemas.microsoft.com/office/drawing/2014/main" id="{71D809C4-B58E-494A-8774-06AFEAE03C8C}"/>
              </a:ext>
            </a:extLst>
          </p:cNvPr>
          <p:cNvCxnSpPr>
            <a:cxnSpLocks/>
          </p:cNvCxnSpPr>
          <p:nvPr/>
        </p:nvCxnSpPr>
        <p:spPr>
          <a:xfrm>
            <a:off x="9160869" y="1907519"/>
            <a:ext cx="0" cy="35995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643A67-40E6-42D8-8E8C-56EAC76D9BE4}"/>
              </a:ext>
            </a:extLst>
          </p:cNvPr>
          <p:cNvSpPr txBox="1"/>
          <p:nvPr/>
        </p:nvSpPr>
        <p:spPr>
          <a:xfrm>
            <a:off x="0" y="3008192"/>
            <a:ext cx="427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Immagine sintetica delle relazioni di compenetrazione tra i tre solidi</a:t>
            </a:r>
          </a:p>
        </p:txBody>
      </p:sp>
      <p:sp>
        <p:nvSpPr>
          <p:cNvPr id="409" name="CasellaDiTesto 408">
            <a:extLst>
              <a:ext uri="{FF2B5EF4-FFF2-40B4-BE49-F238E27FC236}">
                <a16:creationId xmlns:a16="http://schemas.microsoft.com/office/drawing/2014/main" id="{321B6608-C417-4B13-8659-EE0EBAF2094D}"/>
              </a:ext>
            </a:extLst>
          </p:cNvPr>
          <p:cNvSpPr txBox="1"/>
          <p:nvPr/>
        </p:nvSpPr>
        <p:spPr>
          <a:xfrm>
            <a:off x="11760510" y="3117428"/>
            <a:ext cx="3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omic Sans MS" panose="030F0702030302020204" pitchFamily="66" charset="0"/>
              </a:rPr>
              <a:t>lt</a:t>
            </a:r>
          </a:p>
        </p:txBody>
      </p:sp>
      <p:sp>
        <p:nvSpPr>
          <p:cNvPr id="389" name="Pulsante di azione: vuoto 38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9F42363-05C9-4669-AFD0-E96E48EF908A}"/>
              </a:ext>
            </a:extLst>
          </p:cNvPr>
          <p:cNvSpPr/>
          <p:nvPr/>
        </p:nvSpPr>
        <p:spPr>
          <a:xfrm>
            <a:off x="10812000" y="20667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199381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3D926A7-4B13-4A61-A6AA-7B5FCB91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2819400"/>
            <a:ext cx="12168000" cy="126387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1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ulsante di azione: vuot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709C211-63A7-42DD-910B-B3EA8CE6164B}"/>
              </a:ext>
            </a:extLst>
          </p:cNvPr>
          <p:cNvSpPr/>
          <p:nvPr/>
        </p:nvSpPr>
        <p:spPr>
          <a:xfrm>
            <a:off x="10812000" y="38423"/>
            <a:ext cx="1368000" cy="360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30410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113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169</cp:revision>
  <dcterms:created xsi:type="dcterms:W3CDTF">2021-01-07T17:33:21Z</dcterms:created>
  <dcterms:modified xsi:type="dcterms:W3CDTF">2021-05-11T10:33:56Z</dcterms:modified>
</cp:coreProperties>
</file>