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9" r:id="rId4"/>
    <p:sldId id="261" r:id="rId5"/>
    <p:sldId id="262" r:id="rId6"/>
    <p:sldId id="266" r:id="rId7"/>
    <p:sldId id="264" r:id="rId8"/>
    <p:sldId id="265" r:id="rId9"/>
    <p:sldId id="27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A0C884"/>
    <a:srgbClr val="5959FF"/>
    <a:srgbClr val="BEBEC8"/>
    <a:srgbClr val="92AE7E"/>
    <a:srgbClr val="B9B6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85" autoAdjust="0"/>
    <p:restoredTop sz="95256" autoAdjust="0"/>
  </p:normalViewPr>
  <p:slideViewPr>
    <p:cSldViewPr snapToGrid="0">
      <p:cViewPr varScale="1">
        <p:scale>
          <a:sx n="82" d="100"/>
          <a:sy n="82" d="100"/>
        </p:scale>
        <p:origin x="98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BBE131-B7E3-4012-A27E-93BFC3F666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7CDF259-1752-4580-989C-0D2504AD77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6BBD599-AB8F-4154-89FB-F9618D333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70A1-264B-4BF9-82B8-66D36AEFF4A7}" type="datetimeFigureOut">
              <a:rPr lang="it-IT" smtClean="0"/>
              <a:t>21/04/2021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06714AB-40DF-4043-AB4A-108A778EE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B8EB022-A66E-4C07-B9DE-2FF92416D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501A-A887-4625-90B3-7E5C3BEAF2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40420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38E631-0651-4216-9254-D39CC23C9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5F4E247-2E08-4E91-AC77-FD7CE4C51B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11096E-EE81-429D-8D2D-9E19F8AC6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70A1-264B-4BF9-82B8-66D36AEFF4A7}" type="datetimeFigureOut">
              <a:rPr lang="it-IT" smtClean="0"/>
              <a:t>21/04/2021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BDA5C4E-10BA-4A3E-A03F-651EDC52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285EFCD-3494-4121-9B04-B9E03EB43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501A-A887-4625-90B3-7E5C3BEAF2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86732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69C3CA7-4DF2-4977-908C-AC281C0EBE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1EEB03D-F269-418B-9A66-5CB86BC4FF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CF95140-2861-49AD-B57B-72ED74997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70A1-264B-4BF9-82B8-66D36AEFF4A7}" type="datetimeFigureOut">
              <a:rPr lang="it-IT" smtClean="0"/>
              <a:t>21/04/2021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56EF90-6077-4A9C-9AEC-38621087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5CA0DC-1111-4E74-8468-0CCB84CBA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501A-A887-4625-90B3-7E5C3BEAF2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0491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15C561-AEFF-472F-B0F1-D6FB57663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9C05A1-F6CF-425A-9264-FA0FD6463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8F4C53C-8793-45DD-AA6D-1F7E3E8F3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70A1-264B-4BF9-82B8-66D36AEFF4A7}" type="datetimeFigureOut">
              <a:rPr lang="it-IT" smtClean="0"/>
              <a:t>21/04/2021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8EA2EAD-9C4F-4248-B0A2-BC826CFC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7B6D9-B33F-4F9F-AF58-E1D8C733A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501A-A887-4625-90B3-7E5C3BEAF2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04806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186B50-55C1-4DDC-A685-81397D11D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CFFCCF5-53C2-4CF6-A290-DC124CBB7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F92F74-796E-4B3C-8457-CAD78F1BC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70A1-264B-4BF9-82B8-66D36AEFF4A7}" type="datetimeFigureOut">
              <a:rPr lang="it-IT" smtClean="0"/>
              <a:t>21/04/2021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2219CE-D983-4BBA-B575-62F5F1DFA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3090999-A451-4C0F-B9E6-6CFE26E85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501A-A887-4625-90B3-7E5C3BEAF2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03072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1FC103-2D49-4270-94C7-5EE60783D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2499090-F8F6-4A16-93A7-3E062BE757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534BD9A-9768-4618-8F3B-0B1497531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6D44AF8-B8A0-4C5D-852A-F549079E7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70A1-264B-4BF9-82B8-66D36AEFF4A7}" type="datetimeFigureOut">
              <a:rPr lang="it-IT" smtClean="0"/>
              <a:t>21/04/2021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BDB9934-1E63-4465-AF46-DE62A9D11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397485D-CC0D-491F-9DF4-45D47ED5D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501A-A887-4625-90B3-7E5C3BEAF2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95732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C0FE74-D0EA-4933-ACBD-16FB1A2D6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FDB9721-527A-40FF-A912-7927CF45C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D741CD6-97DD-418B-AFCE-E2C9F47133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0A51343-B0F8-44BD-9E74-B8554787E0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B98A4B2-CC6B-461A-BC34-BBCE1D1335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FC12268-5AFB-47E9-8F60-CF9B0DE11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70A1-264B-4BF9-82B8-66D36AEFF4A7}" type="datetimeFigureOut">
              <a:rPr lang="it-IT" smtClean="0"/>
              <a:t>21/04/2021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AAE7386-FB09-4BE2-B8DA-97A9C0D0D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4F704AC-9C0B-4C44-9C67-C219E657C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501A-A887-4625-90B3-7E5C3BEAF2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58394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FDD4CA-1192-4F53-A7B8-44B7E3CFA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976B7CC-3BFE-4EA4-9F52-3FA9866DF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70A1-264B-4BF9-82B8-66D36AEFF4A7}" type="datetimeFigureOut">
              <a:rPr lang="it-IT" smtClean="0"/>
              <a:t>21/04/2021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364FDD2-8F01-4927-AFEC-DB6B60DB8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FF8CBA9-2A74-4499-9686-D21494BB0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501A-A887-4625-90B3-7E5C3BEAF2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6953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0DFD0D9-6D5E-47A1-A1EA-6EBD146F9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70A1-264B-4BF9-82B8-66D36AEFF4A7}" type="datetimeFigureOut">
              <a:rPr lang="it-IT" smtClean="0"/>
              <a:t>21/04/2021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47C632A-D315-4588-9D77-9E64370CE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9BBD5CC-5AFE-4D21-A3AC-87299E7A4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501A-A887-4625-90B3-7E5C3BEAF2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73832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32FD86-38F6-4678-99EE-9CDCBEA1F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B0AB56-1C7A-4F3F-A1A2-86E7D836F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2EA473E-3419-456A-B9AA-43AD484BFB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CAEC4E5-FD2B-496A-AA21-997A25BCF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70A1-264B-4BF9-82B8-66D36AEFF4A7}" type="datetimeFigureOut">
              <a:rPr lang="it-IT" smtClean="0"/>
              <a:t>21/04/2021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DD2F00B-A828-49F0-BE41-17CB63E3F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B142B41-BA47-4C18-8621-232DC7CD0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501A-A887-4625-90B3-7E5C3BEAF2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98398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51A6E9-5B43-4B70-AAFA-EF4B832CC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C83355B-2F3D-43E8-8301-FF40A5698A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918209-DC05-4A2D-A490-14B227F2B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F7AB895-1553-49F8-A1BA-B2C2E33F6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70A1-264B-4BF9-82B8-66D36AEFF4A7}" type="datetimeFigureOut">
              <a:rPr lang="it-IT" smtClean="0"/>
              <a:t>21/04/2021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45AE12C-417C-4FD8-9C2A-4B8580D5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3500507-6666-42AB-A713-BA3F082C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501A-A887-4625-90B3-7E5C3BEAF2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36696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2D287F5-AFD3-4EBE-98F5-A349BCBA0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03F3063-44D3-4D21-BB86-428CF4FFF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80B8B2-E7CF-4201-A942-76D418850D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170A1-264B-4BF9-82B8-66D36AEFF4A7}" type="datetimeFigureOut">
              <a:rPr lang="it-IT" smtClean="0"/>
              <a:t>21/04/2021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0B7944-0478-434F-A12E-ECDCCC9890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398814C-470F-4CF5-A3F3-3CF92EAD24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C501A-A887-4625-90B3-7E5C3BEAF2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8283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1.JP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23D171D6-9FC8-4C46-A638-31850EB657A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19758"/>
            <a:ext cx="12168000" cy="441882"/>
          </a:xfrm>
          <a:prstGeom prst="rect">
            <a:avLst/>
          </a:prstGeom>
          <a:ln w="3175" cmpd="dbl">
            <a:solidFill>
              <a:schemeClr val="tx2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it-IT" sz="3200" kern="0">
                <a:solidFill>
                  <a:srgbClr val="0066FF"/>
                </a:solidFill>
                <a:latin typeface="Comic Sans MS" pitchFamily="66" charset="0"/>
              </a:rPr>
              <a:t>Geometria descrittiva dinamica</a:t>
            </a:r>
            <a:endParaRPr lang="it-IT" sz="3200" kern="0" dirty="0">
              <a:solidFill>
                <a:srgbClr val="0066FF"/>
              </a:solidFill>
              <a:latin typeface="Comic Sans MS" pitchFamily="66" charset="0"/>
            </a:endParaRP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52322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rgbClr val="0066FF"/>
                </a:solidFill>
                <a:latin typeface="+mj-lt"/>
              </a:rPr>
              <a:t>COMPENETRAZIONE  DI  SOLIDI  A  FACCE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5958" y="1464092"/>
            <a:ext cx="2916000" cy="5076000"/>
          </a:xfrm>
          <a:prstGeom prst="rect">
            <a:avLst/>
          </a:prstGeom>
          <a:solidFill>
            <a:srgbClr val="BEBEC8"/>
          </a:solidFill>
          <a:ln w="3175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Il disegno è stato eseguito 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nell’a. s. 2003/04 </a:t>
            </a:r>
          </a:p>
          <a:p>
            <a:pPr marL="108000" lvl="0" algn="ctr" defTabSz="457200" eaLnBrk="0" hangingPunct="0">
              <a:defRPr/>
            </a:pPr>
            <a:endParaRPr lang="it-IT" dirty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b="1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Pompa Lucia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della classe 4A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del </a:t>
            </a:r>
            <a:r>
              <a:rPr lang="it-IT" b="1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Liceo Artistico Statale</a:t>
            </a:r>
          </a:p>
          <a:p>
            <a:pPr marL="108000" lvl="0" algn="ctr" defTabSz="457200" eaLnBrk="0" hangingPunct="0">
              <a:defRPr/>
            </a:pPr>
            <a:r>
              <a:rPr lang="it-IT" b="1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« G. </a:t>
            </a:r>
            <a:r>
              <a:rPr lang="it-IT" b="1" dirty="0" err="1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Misticoni</a:t>
            </a:r>
            <a:r>
              <a:rPr lang="it-IT" b="1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» Pescara</a:t>
            </a:r>
          </a:p>
          <a:p>
            <a:pPr marL="108000" lvl="0" algn="ctr" defTabSz="457200" eaLnBrk="0" hangingPunct="0">
              <a:defRPr/>
            </a:pPr>
            <a:endParaRPr lang="it-IT" dirty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per la materia </a:t>
            </a:r>
          </a:p>
          <a:p>
            <a:pPr marL="108000" lvl="0" algn="ctr" defTabSz="457200" eaLnBrk="0" hangingPunct="0">
              <a:defRPr/>
            </a:pPr>
            <a:r>
              <a:rPr lang="it-IT" b="1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« Prospettiva »</a:t>
            </a:r>
          </a:p>
          <a:p>
            <a:pPr marL="108000" lvl="0" algn="ctr" defTabSz="457200" eaLnBrk="0" hangingPunct="0">
              <a:defRPr/>
            </a:pPr>
            <a:r>
              <a:rPr lang="it-IT" b="1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it-IT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del vecchio ordinamento</a:t>
            </a:r>
          </a:p>
          <a:p>
            <a:pPr lvl="0" algn="ctr" defTabSz="457200" eaLnBrk="0" hangingPunct="0">
              <a:defRPr/>
            </a:pPr>
            <a:endParaRPr lang="it-IT" dirty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pPr lvl="0" algn="ctr" defTabSz="457200" eaLnBrk="0" hangingPunct="0">
              <a:defRPr/>
            </a:pPr>
            <a:r>
              <a:rPr lang="it-IT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Insegnante:</a:t>
            </a:r>
          </a:p>
          <a:p>
            <a:pPr lvl="0" algn="ctr" defTabSz="457200" eaLnBrk="0" hangingPunct="0">
              <a:defRPr/>
            </a:pPr>
            <a:r>
              <a:rPr lang="it-IT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Prof. Elio </a:t>
            </a:r>
            <a:r>
              <a:rPr lang="it-IT" dirty="0" err="1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Fragassi</a:t>
            </a:r>
            <a:endParaRPr lang="it-IT" dirty="0">
              <a:solidFill>
                <a:schemeClr val="bg1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3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4000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6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5955650" y="2261185"/>
            <a:ext cx="3249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66FF"/>
                </a:solidFill>
                <a:latin typeface="+mj-lt"/>
              </a:rPr>
              <a:t>Indice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D89E134-EEE0-46D8-B67E-1032DB556E90}"/>
              </a:ext>
            </a:extLst>
          </p:cNvPr>
          <p:cNvSpPr txBox="1"/>
          <p:nvPr/>
        </p:nvSpPr>
        <p:spPr>
          <a:xfrm>
            <a:off x="5943486" y="2865816"/>
            <a:ext cx="3276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66FF"/>
                </a:solidFill>
                <a:latin typeface="+mj-lt"/>
              </a:rPr>
              <a:t>1- </a:t>
            </a:r>
            <a:r>
              <a:rPr lang="it-IT" sz="1600" dirty="0">
                <a:solidFill>
                  <a:srgbClr val="3333FF"/>
                </a:solidFill>
                <a:latin typeface="+mj-lt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Proiezioni ortogonali</a:t>
            </a:r>
            <a:r>
              <a:rPr lang="it-IT" sz="1600" dirty="0">
                <a:solidFill>
                  <a:srgbClr val="3333FF"/>
                </a:solidFill>
                <a:latin typeface="+mj-lt"/>
              </a:rPr>
              <a:t> dei due     </a:t>
            </a:r>
          </a:p>
          <a:p>
            <a:r>
              <a:rPr lang="it-IT" sz="1600" dirty="0">
                <a:solidFill>
                  <a:srgbClr val="3333FF"/>
                </a:solidFill>
                <a:latin typeface="+mj-lt"/>
              </a:rPr>
              <a:t>    solidi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B681539F-CD6A-460D-BA29-B8057F662DEA}"/>
              </a:ext>
            </a:extLst>
          </p:cNvPr>
          <p:cNvSpPr txBox="1"/>
          <p:nvPr/>
        </p:nvSpPr>
        <p:spPr>
          <a:xfrm>
            <a:off x="5949568" y="3495535"/>
            <a:ext cx="3276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3333FF"/>
                </a:solidFill>
                <a:latin typeface="+mj-lt"/>
              </a:rPr>
              <a:t>2- </a:t>
            </a:r>
            <a:r>
              <a:rPr lang="it-IT" sz="1600" dirty="0">
                <a:solidFill>
                  <a:srgbClr val="3333FF"/>
                </a:solidFill>
                <a:latin typeface="+mj-lt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Ricerca tramite </a:t>
            </a:r>
            <a:r>
              <a:rPr lang="it-IT" sz="1600" dirty="0">
                <a:solidFill>
                  <a:srgbClr val="3333FF"/>
                </a:solidFill>
                <a:latin typeface="+mj-lt"/>
              </a:rPr>
              <a:t>l’applicazione </a:t>
            </a:r>
          </a:p>
          <a:p>
            <a:r>
              <a:rPr lang="it-IT" sz="1600" dirty="0">
                <a:solidFill>
                  <a:srgbClr val="3333FF"/>
                </a:solidFill>
                <a:latin typeface="+mj-lt"/>
              </a:rPr>
              <a:t>    dell’algoritmo grafico alle     </a:t>
            </a:r>
          </a:p>
          <a:p>
            <a:r>
              <a:rPr lang="it-IT" sz="1600" dirty="0">
                <a:solidFill>
                  <a:srgbClr val="3333FF"/>
                </a:solidFill>
                <a:latin typeface="+mj-lt"/>
              </a:rPr>
              <a:t>    facce dei solidi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2EF89858-B8B2-46F8-8C96-567410CA0C83}"/>
              </a:ext>
            </a:extLst>
          </p:cNvPr>
          <p:cNvSpPr txBox="1"/>
          <p:nvPr/>
        </p:nvSpPr>
        <p:spPr>
          <a:xfrm>
            <a:off x="5948803" y="4363418"/>
            <a:ext cx="3276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66FF"/>
                </a:solidFill>
                <a:latin typeface="+mj-lt"/>
              </a:rPr>
              <a:t>3- </a:t>
            </a:r>
            <a:r>
              <a:rPr lang="it-IT" sz="1600" dirty="0">
                <a:solidFill>
                  <a:srgbClr val="3333FF"/>
                </a:solidFill>
                <a:latin typeface="+mj-lt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Il poliedro risultante</a:t>
            </a:r>
            <a:endParaRPr lang="it-IT" sz="1600" dirty="0">
              <a:solidFill>
                <a:srgbClr val="3333FF"/>
              </a:solidFill>
              <a:latin typeface="+mj-lt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D5A67084-2EB8-46D9-8F46-A6E228E5FB64}"/>
              </a:ext>
            </a:extLst>
          </p:cNvPr>
          <p:cNvSpPr txBox="1"/>
          <p:nvPr/>
        </p:nvSpPr>
        <p:spPr>
          <a:xfrm>
            <a:off x="5939472" y="4726041"/>
            <a:ext cx="3276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66FF"/>
                </a:solidFill>
                <a:latin typeface="+mj-lt"/>
              </a:rPr>
              <a:t>4- </a:t>
            </a:r>
            <a:r>
              <a:rPr lang="it-IT" sz="1600" dirty="0">
                <a:solidFill>
                  <a:srgbClr val="3333FF"/>
                </a:solidFill>
                <a:latin typeface="+mj-lt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Immagine sintetica</a:t>
            </a:r>
            <a:r>
              <a:rPr lang="it-IT" sz="1600" dirty="0">
                <a:solidFill>
                  <a:srgbClr val="3333FF"/>
                </a:solidFill>
                <a:latin typeface="+mj-lt"/>
              </a:rPr>
              <a:t> della        </a:t>
            </a:r>
          </a:p>
          <a:p>
            <a:r>
              <a:rPr lang="it-IT" sz="1600" dirty="0">
                <a:solidFill>
                  <a:srgbClr val="3333FF"/>
                </a:solidFill>
                <a:latin typeface="+mj-lt"/>
              </a:rPr>
              <a:t>    compenetrazione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08708B2B-D69F-4716-A339-0301F779B198}"/>
              </a:ext>
            </a:extLst>
          </p:cNvPr>
          <p:cNvSpPr txBox="1"/>
          <p:nvPr/>
        </p:nvSpPr>
        <p:spPr>
          <a:xfrm>
            <a:off x="5939472" y="5338425"/>
            <a:ext cx="3276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66FF"/>
                </a:solidFill>
                <a:latin typeface="+mj-lt"/>
              </a:rPr>
              <a:t>5- </a:t>
            </a:r>
            <a:r>
              <a:rPr lang="it-IT" sz="1600" dirty="0">
                <a:solidFill>
                  <a:srgbClr val="3333FF"/>
                </a:solidFill>
                <a:latin typeface="+mj-lt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Ricerca tramite</a:t>
            </a:r>
            <a:r>
              <a:rPr lang="it-IT" sz="1600" dirty="0">
                <a:solidFill>
                  <a:srgbClr val="3333FF"/>
                </a:solidFill>
                <a:latin typeface="+mj-lt"/>
              </a:rPr>
              <a:t> l’applicazione     </a:t>
            </a:r>
          </a:p>
          <a:p>
            <a:r>
              <a:rPr lang="it-IT" sz="1600" dirty="0">
                <a:solidFill>
                  <a:srgbClr val="3333FF"/>
                </a:solidFill>
                <a:latin typeface="+mj-lt"/>
              </a:rPr>
              <a:t>    dell’algoritmo grafico agli        </a:t>
            </a:r>
          </a:p>
          <a:p>
            <a:r>
              <a:rPr lang="it-IT" sz="1600" dirty="0">
                <a:solidFill>
                  <a:srgbClr val="3333FF"/>
                </a:solidFill>
                <a:latin typeface="+mj-lt"/>
              </a:rPr>
              <a:t>    spigoli dei solidi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31180" y="1435866"/>
            <a:ext cx="9180000" cy="707886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0066FF"/>
                </a:solidFill>
                <a:latin typeface="+mj-lt"/>
              </a:rPr>
              <a:t>COMPENETRAZIONE  TRA PRISMA A BASE QUADRATA E PRISMA A BASE TRIANGOLARE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E5F4B51A-7BFD-499E-B3F8-901851CD981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5" y="2195274"/>
            <a:ext cx="5880011" cy="4336508"/>
          </a:xfrm>
          <a:prstGeom prst="rect">
            <a:avLst/>
          </a:prstGeom>
        </p:spPr>
      </p:pic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514CA0D7-E624-40CB-AFC0-12F5466DCD98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7610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1" grpId="0"/>
      <p:bldP spid="6" grpId="0"/>
      <p:bldP spid="12" grpId="0"/>
      <p:bldP spid="14" grpId="0"/>
      <p:bldP spid="15" grpId="0"/>
      <p:bldP spid="17" grpId="0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7CD0A629-D1FB-41B8-AF0D-BABD7E5B5931}"/>
              </a:ext>
            </a:extLst>
          </p:cNvPr>
          <p:cNvCxnSpPr>
            <a:cxnSpLocks/>
          </p:cNvCxnSpPr>
          <p:nvPr/>
        </p:nvCxnSpPr>
        <p:spPr>
          <a:xfrm>
            <a:off x="3231482" y="3172378"/>
            <a:ext cx="884214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735981F5-DD65-470D-A1A3-CF189D1B3307}"/>
              </a:ext>
            </a:extLst>
          </p:cNvPr>
          <p:cNvCxnSpPr>
            <a:cxnSpLocks/>
          </p:cNvCxnSpPr>
          <p:nvPr/>
        </p:nvCxnSpPr>
        <p:spPr>
          <a:xfrm>
            <a:off x="5047652" y="3885795"/>
            <a:ext cx="3558735" cy="249185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po 2">
            <a:extLst>
              <a:ext uri="{FF2B5EF4-FFF2-40B4-BE49-F238E27FC236}">
                <a16:creationId xmlns:a16="http://schemas.microsoft.com/office/drawing/2014/main" id="{447CBF20-80AE-4623-A522-EF8C6E91D19C}"/>
              </a:ext>
            </a:extLst>
          </p:cNvPr>
          <p:cNvGrpSpPr/>
          <p:nvPr/>
        </p:nvGrpSpPr>
        <p:grpSpPr>
          <a:xfrm rot="-600000">
            <a:off x="6064721" y="3884473"/>
            <a:ext cx="2064264" cy="2064264"/>
            <a:chOff x="3410288" y="4017647"/>
            <a:chExt cx="2064264" cy="2064264"/>
          </a:xfrm>
        </p:grpSpPr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id="{82AC459A-A696-4DB8-AC0F-50501B732C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10288" y="4017647"/>
              <a:ext cx="1754838" cy="309426"/>
            </a:xfrm>
            <a:prstGeom prst="line">
              <a:avLst/>
            </a:prstGeom>
            <a:ln w="3175"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19F25CC9-55A3-453E-B480-67C8C4EE771A}"/>
                </a:ext>
              </a:extLst>
            </p:cNvPr>
            <p:cNvCxnSpPr>
              <a:cxnSpLocks/>
            </p:cNvCxnSpPr>
            <p:nvPr/>
          </p:nvCxnSpPr>
          <p:spPr>
            <a:xfrm>
              <a:off x="5165126" y="4017647"/>
              <a:ext cx="309426" cy="1754838"/>
            </a:xfrm>
            <a:prstGeom prst="line">
              <a:avLst/>
            </a:prstGeom>
            <a:ln w="3175"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diritto 25">
              <a:extLst>
                <a:ext uri="{FF2B5EF4-FFF2-40B4-BE49-F238E27FC236}">
                  <a16:creationId xmlns:a16="http://schemas.microsoft.com/office/drawing/2014/main" id="{8B3C4144-0F37-44A2-A33D-C218B42B3BB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19714" y="5772485"/>
              <a:ext cx="1754838" cy="309426"/>
            </a:xfrm>
            <a:prstGeom prst="line">
              <a:avLst/>
            </a:prstGeom>
            <a:ln w="3175"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diritto 26">
              <a:extLst>
                <a:ext uri="{FF2B5EF4-FFF2-40B4-BE49-F238E27FC236}">
                  <a16:creationId xmlns:a16="http://schemas.microsoft.com/office/drawing/2014/main" id="{666782BF-D9AF-4A45-94DD-44C9039F2419}"/>
                </a:ext>
              </a:extLst>
            </p:cNvPr>
            <p:cNvCxnSpPr>
              <a:cxnSpLocks/>
            </p:cNvCxnSpPr>
            <p:nvPr/>
          </p:nvCxnSpPr>
          <p:spPr>
            <a:xfrm>
              <a:off x="3410288" y="4327073"/>
              <a:ext cx="309426" cy="1754838"/>
            </a:xfrm>
            <a:prstGeom prst="line">
              <a:avLst/>
            </a:prstGeom>
            <a:ln w="3175"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C6D4E727-CE8D-4BCA-A593-25BD99154513}"/>
              </a:ext>
            </a:extLst>
          </p:cNvPr>
          <p:cNvCxnSpPr>
            <a:cxnSpLocks/>
          </p:cNvCxnSpPr>
          <p:nvPr/>
        </p:nvCxnSpPr>
        <p:spPr>
          <a:xfrm flipV="1">
            <a:off x="5956655" y="665779"/>
            <a:ext cx="0" cy="371832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9E947099-5533-45AE-92E6-ECCA59CD4DE5}"/>
              </a:ext>
            </a:extLst>
          </p:cNvPr>
          <p:cNvCxnSpPr>
            <a:cxnSpLocks/>
          </p:cNvCxnSpPr>
          <p:nvPr/>
        </p:nvCxnSpPr>
        <p:spPr>
          <a:xfrm flipV="1">
            <a:off x="6568251" y="668416"/>
            <a:ext cx="0" cy="539013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CF24707D-0BF1-44DA-9795-03A8CFB9CD4C}"/>
              </a:ext>
            </a:extLst>
          </p:cNvPr>
          <p:cNvCxnSpPr>
            <a:cxnSpLocks/>
          </p:cNvCxnSpPr>
          <p:nvPr/>
        </p:nvCxnSpPr>
        <p:spPr>
          <a:xfrm flipV="1">
            <a:off x="7625455" y="668419"/>
            <a:ext cx="0" cy="2503959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B280A4C2-13A0-43C2-8AE4-2B528040D5F7}"/>
              </a:ext>
            </a:extLst>
          </p:cNvPr>
          <p:cNvCxnSpPr>
            <a:cxnSpLocks/>
          </p:cNvCxnSpPr>
          <p:nvPr/>
        </p:nvCxnSpPr>
        <p:spPr>
          <a:xfrm>
            <a:off x="5954905" y="668415"/>
            <a:ext cx="228229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142D3FC0-9F4B-452C-9F3E-B7ADC04661E3}"/>
              </a:ext>
            </a:extLst>
          </p:cNvPr>
          <p:cNvCxnSpPr>
            <a:cxnSpLocks/>
          </p:cNvCxnSpPr>
          <p:nvPr/>
        </p:nvCxnSpPr>
        <p:spPr>
          <a:xfrm flipV="1">
            <a:off x="8095460" y="5816326"/>
            <a:ext cx="516363" cy="732656"/>
          </a:xfrm>
          <a:prstGeom prst="line">
            <a:avLst/>
          </a:prstGeom>
          <a:ln w="31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C12A5029-D1D6-464E-AC66-DDCC2D9B5C86}"/>
              </a:ext>
            </a:extLst>
          </p:cNvPr>
          <p:cNvCxnSpPr>
            <a:cxnSpLocks/>
          </p:cNvCxnSpPr>
          <p:nvPr/>
        </p:nvCxnSpPr>
        <p:spPr>
          <a:xfrm flipV="1">
            <a:off x="4523421" y="3330910"/>
            <a:ext cx="521226" cy="73955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54C0F2F3-4C7C-46A2-B6FF-FDE895DD7D3D}"/>
              </a:ext>
            </a:extLst>
          </p:cNvPr>
          <p:cNvCxnSpPr>
            <a:cxnSpLocks/>
          </p:cNvCxnSpPr>
          <p:nvPr/>
        </p:nvCxnSpPr>
        <p:spPr>
          <a:xfrm>
            <a:off x="4522818" y="4064171"/>
            <a:ext cx="3566906" cy="249757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2E3ADE0F-3D91-4D42-93A7-980EF25A7BA2}"/>
              </a:ext>
            </a:extLst>
          </p:cNvPr>
          <p:cNvCxnSpPr>
            <a:cxnSpLocks/>
          </p:cNvCxnSpPr>
          <p:nvPr/>
        </p:nvCxnSpPr>
        <p:spPr>
          <a:xfrm>
            <a:off x="5044647" y="3332407"/>
            <a:ext cx="3561030" cy="249345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74329FC4-D94D-4EEE-A4F2-2B455C8E6DE6}"/>
              </a:ext>
            </a:extLst>
          </p:cNvPr>
          <p:cNvCxnSpPr>
            <a:cxnSpLocks/>
          </p:cNvCxnSpPr>
          <p:nvPr/>
        </p:nvCxnSpPr>
        <p:spPr>
          <a:xfrm flipV="1">
            <a:off x="5044647" y="1570198"/>
            <a:ext cx="0" cy="200042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852D389B-5FD3-4B4C-A7AB-225FF044AA0B}"/>
              </a:ext>
            </a:extLst>
          </p:cNvPr>
          <p:cNvCxnSpPr>
            <a:cxnSpLocks/>
          </p:cNvCxnSpPr>
          <p:nvPr/>
        </p:nvCxnSpPr>
        <p:spPr>
          <a:xfrm flipV="1">
            <a:off x="4522818" y="1570198"/>
            <a:ext cx="0" cy="252000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DC5B80DE-5844-4160-9C46-8B798DE91A8F}"/>
              </a:ext>
            </a:extLst>
          </p:cNvPr>
          <p:cNvCxnSpPr>
            <a:cxnSpLocks/>
          </p:cNvCxnSpPr>
          <p:nvPr/>
        </p:nvCxnSpPr>
        <p:spPr>
          <a:xfrm flipV="1">
            <a:off x="8605677" y="3172898"/>
            <a:ext cx="0" cy="289267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9553EA09-52FA-4264-9D76-9C610776B47E}"/>
              </a:ext>
            </a:extLst>
          </p:cNvPr>
          <p:cNvCxnSpPr>
            <a:cxnSpLocks/>
          </p:cNvCxnSpPr>
          <p:nvPr/>
        </p:nvCxnSpPr>
        <p:spPr>
          <a:xfrm flipV="1">
            <a:off x="8091778" y="3172378"/>
            <a:ext cx="0" cy="338364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D74589F8-AEBC-4CE0-9C1D-63D6EF8D399F}"/>
              </a:ext>
            </a:extLst>
          </p:cNvPr>
          <p:cNvCxnSpPr>
            <a:cxnSpLocks/>
          </p:cNvCxnSpPr>
          <p:nvPr/>
        </p:nvCxnSpPr>
        <p:spPr>
          <a:xfrm>
            <a:off x="4522818" y="1571390"/>
            <a:ext cx="521829" cy="0"/>
          </a:xfrm>
          <a:prstGeom prst="line">
            <a:avLst/>
          </a:prstGeom>
          <a:ln w="3175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1CE31077-5671-4B5B-B00B-FF0102A73094}"/>
              </a:ext>
            </a:extLst>
          </p:cNvPr>
          <p:cNvCxnSpPr/>
          <p:nvPr/>
        </p:nvCxnSpPr>
        <p:spPr>
          <a:xfrm>
            <a:off x="4522818" y="1571348"/>
            <a:ext cx="3566906" cy="160103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B6934346-C214-4E56-BFB7-C66CE643EA2A}"/>
              </a:ext>
            </a:extLst>
          </p:cNvPr>
          <p:cNvCxnSpPr>
            <a:cxnSpLocks/>
          </p:cNvCxnSpPr>
          <p:nvPr/>
        </p:nvCxnSpPr>
        <p:spPr>
          <a:xfrm>
            <a:off x="5044647" y="1571869"/>
            <a:ext cx="3560457" cy="1600758"/>
          </a:xfrm>
          <a:prstGeom prst="line">
            <a:avLst/>
          </a:prstGeom>
          <a:ln w="3175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C938F811-50CB-41B2-885A-7ED027A02FF1}"/>
              </a:ext>
            </a:extLst>
          </p:cNvPr>
          <p:cNvCxnSpPr>
            <a:cxnSpLocks/>
          </p:cNvCxnSpPr>
          <p:nvPr/>
        </p:nvCxnSpPr>
        <p:spPr>
          <a:xfrm>
            <a:off x="5040348" y="618757"/>
            <a:ext cx="3566039" cy="158331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D6EB8419-4B63-44AA-96A3-2E1CDD78490B}"/>
              </a:ext>
            </a:extLst>
          </p:cNvPr>
          <p:cNvCxnSpPr>
            <a:cxnSpLocks/>
          </p:cNvCxnSpPr>
          <p:nvPr/>
        </p:nvCxnSpPr>
        <p:spPr>
          <a:xfrm flipH="1">
            <a:off x="8092831" y="2208806"/>
            <a:ext cx="507376" cy="95742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FB289591-1C80-44A8-BDFD-ED076178F36A}"/>
              </a:ext>
            </a:extLst>
          </p:cNvPr>
          <p:cNvCxnSpPr>
            <a:cxnSpLocks/>
          </p:cNvCxnSpPr>
          <p:nvPr/>
        </p:nvCxnSpPr>
        <p:spPr>
          <a:xfrm flipV="1">
            <a:off x="8237199" y="668417"/>
            <a:ext cx="0" cy="478068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19AE853C-47C5-45F1-8D9D-2FC34E4A9905}"/>
              </a:ext>
            </a:extLst>
          </p:cNvPr>
          <p:cNvCxnSpPr>
            <a:cxnSpLocks/>
          </p:cNvCxnSpPr>
          <p:nvPr/>
        </p:nvCxnSpPr>
        <p:spPr>
          <a:xfrm flipV="1">
            <a:off x="4523929" y="3885796"/>
            <a:ext cx="528040" cy="18236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111CEC9D-D983-44D8-A2A3-275CD8BFFB7A}"/>
              </a:ext>
            </a:extLst>
          </p:cNvPr>
          <p:cNvCxnSpPr>
            <a:cxnSpLocks/>
          </p:cNvCxnSpPr>
          <p:nvPr/>
        </p:nvCxnSpPr>
        <p:spPr>
          <a:xfrm>
            <a:off x="5043570" y="3330910"/>
            <a:ext cx="4082" cy="55488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9A22BFAA-C208-4003-A638-4C9E59ECF5B6}"/>
              </a:ext>
            </a:extLst>
          </p:cNvPr>
          <p:cNvCxnSpPr>
            <a:cxnSpLocks/>
          </p:cNvCxnSpPr>
          <p:nvPr/>
        </p:nvCxnSpPr>
        <p:spPr>
          <a:xfrm flipV="1">
            <a:off x="4522818" y="618226"/>
            <a:ext cx="522666" cy="95197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1DC0603A-4FE3-4A51-8A98-C30581D98A1A}"/>
              </a:ext>
            </a:extLst>
          </p:cNvPr>
          <p:cNvCxnSpPr>
            <a:cxnSpLocks/>
          </p:cNvCxnSpPr>
          <p:nvPr/>
        </p:nvCxnSpPr>
        <p:spPr>
          <a:xfrm flipV="1">
            <a:off x="5047652" y="624957"/>
            <a:ext cx="0" cy="945242"/>
          </a:xfrm>
          <a:prstGeom prst="line">
            <a:avLst/>
          </a:prstGeom>
          <a:ln w="3175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38408E60-D7F7-4102-B54E-03733EA3A8DA}"/>
              </a:ext>
            </a:extLst>
          </p:cNvPr>
          <p:cNvCxnSpPr>
            <a:cxnSpLocks/>
          </p:cNvCxnSpPr>
          <p:nvPr/>
        </p:nvCxnSpPr>
        <p:spPr>
          <a:xfrm flipV="1">
            <a:off x="8090894" y="6374981"/>
            <a:ext cx="512991" cy="18104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594F8BA1-4528-4142-9BAD-35804DD7BAE7}"/>
              </a:ext>
            </a:extLst>
          </p:cNvPr>
          <p:cNvCxnSpPr>
            <a:cxnSpLocks/>
          </p:cNvCxnSpPr>
          <p:nvPr/>
        </p:nvCxnSpPr>
        <p:spPr>
          <a:xfrm flipH="1">
            <a:off x="8600207" y="5824257"/>
            <a:ext cx="4897" cy="55178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EA06FB84-2C32-43FC-87CD-00E65414EB68}"/>
              </a:ext>
            </a:extLst>
          </p:cNvPr>
          <p:cNvCxnSpPr>
            <a:cxnSpLocks/>
          </p:cNvCxnSpPr>
          <p:nvPr/>
        </p:nvCxnSpPr>
        <p:spPr>
          <a:xfrm>
            <a:off x="8600207" y="2202075"/>
            <a:ext cx="642" cy="97728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17355B39-BD51-43B8-B469-8B33C195EF81}"/>
              </a:ext>
            </a:extLst>
          </p:cNvPr>
          <p:cNvSpPr txBox="1"/>
          <p:nvPr/>
        </p:nvSpPr>
        <p:spPr>
          <a:xfrm>
            <a:off x="12000" y="17999"/>
            <a:ext cx="12168000" cy="360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3333FF"/>
                </a:solidFill>
                <a:latin typeface="Comic Sans MS" panose="030F0702030302020204" pitchFamily="66" charset="0"/>
              </a:rPr>
              <a:t>GEOMETRIA DESCRITTIVA DINAMICA – COMPENETRAZIONE DI SOLIDI A FACCE  (Dati)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C603CE2-9C92-4081-9002-570691A43CF6}"/>
              </a:ext>
            </a:extLst>
          </p:cNvPr>
          <p:cNvSpPr txBox="1"/>
          <p:nvPr/>
        </p:nvSpPr>
        <p:spPr>
          <a:xfrm>
            <a:off x="6538893" y="6008315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9C78D153-24BB-471B-BEE0-9E5DBB1107F2}"/>
              </a:ext>
            </a:extLst>
          </p:cNvPr>
          <p:cNvSpPr txBox="1"/>
          <p:nvPr/>
        </p:nvSpPr>
        <p:spPr>
          <a:xfrm>
            <a:off x="5759606" y="4202663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951C8115-3FE1-4AD7-B2CF-9B7537CEA1F3}"/>
              </a:ext>
            </a:extLst>
          </p:cNvPr>
          <p:cNvSpPr txBox="1"/>
          <p:nvPr/>
        </p:nvSpPr>
        <p:spPr>
          <a:xfrm>
            <a:off x="7581846" y="3600928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65964DFA-8F10-4BD1-A479-E9085CA255A4}"/>
              </a:ext>
            </a:extLst>
          </p:cNvPr>
          <p:cNvSpPr txBox="1"/>
          <p:nvPr/>
        </p:nvSpPr>
        <p:spPr>
          <a:xfrm>
            <a:off x="8198837" y="5324660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8AB5D276-4ACC-4C7C-8D70-C26B134B5552}"/>
              </a:ext>
            </a:extLst>
          </p:cNvPr>
          <p:cNvSpPr txBox="1"/>
          <p:nvPr/>
        </p:nvSpPr>
        <p:spPr>
          <a:xfrm>
            <a:off x="6736016" y="6014813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E’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0182BE58-C84A-480D-8438-7407A9CFC157}"/>
              </a:ext>
            </a:extLst>
          </p:cNvPr>
          <p:cNvSpPr txBox="1"/>
          <p:nvPr/>
        </p:nvSpPr>
        <p:spPr>
          <a:xfrm>
            <a:off x="5554713" y="4202663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F’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735C8D6C-6D7B-479E-91F7-89F715143C13}"/>
              </a:ext>
            </a:extLst>
          </p:cNvPr>
          <p:cNvSpPr txBox="1"/>
          <p:nvPr/>
        </p:nvSpPr>
        <p:spPr>
          <a:xfrm>
            <a:off x="7763350" y="3623627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G’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3290A815-17AD-4CD7-B136-80A4A539374B}"/>
              </a:ext>
            </a:extLst>
          </p:cNvPr>
          <p:cNvSpPr txBox="1"/>
          <p:nvPr/>
        </p:nvSpPr>
        <p:spPr>
          <a:xfrm>
            <a:off x="8388554" y="5352525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H’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9EE822D9-35A2-4F92-AEA5-FB3187D10479}"/>
              </a:ext>
            </a:extLst>
          </p:cNvPr>
          <p:cNvSpPr txBox="1"/>
          <p:nvPr/>
        </p:nvSpPr>
        <p:spPr>
          <a:xfrm>
            <a:off x="6422185" y="453686"/>
            <a:ext cx="324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2837825A-F999-4F82-BC76-DFF72C4CA06B}"/>
              </a:ext>
            </a:extLst>
          </p:cNvPr>
          <p:cNvSpPr txBox="1"/>
          <p:nvPr/>
        </p:nvSpPr>
        <p:spPr>
          <a:xfrm>
            <a:off x="7684823" y="3596424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0D31840E-34E2-4964-9CD0-62ED70B759B1}"/>
              </a:ext>
            </a:extLst>
          </p:cNvPr>
          <p:cNvSpPr txBox="1"/>
          <p:nvPr/>
        </p:nvSpPr>
        <p:spPr>
          <a:xfrm>
            <a:off x="8319568" y="5324659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A6C42A60-FA86-4EC2-80BD-B46148BFA8F5}"/>
              </a:ext>
            </a:extLst>
          </p:cNvPr>
          <p:cNvSpPr txBox="1"/>
          <p:nvPr/>
        </p:nvSpPr>
        <p:spPr>
          <a:xfrm>
            <a:off x="6655983" y="5997439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9F78788E-606A-447F-B947-7B3C077BEF47}"/>
              </a:ext>
            </a:extLst>
          </p:cNvPr>
          <p:cNvSpPr txBox="1"/>
          <p:nvPr/>
        </p:nvSpPr>
        <p:spPr>
          <a:xfrm>
            <a:off x="5660627" y="4185715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7C69FAB3-77B1-443D-9988-22C2316EF66C}"/>
              </a:ext>
            </a:extLst>
          </p:cNvPr>
          <p:cNvSpPr txBox="1"/>
          <p:nvPr/>
        </p:nvSpPr>
        <p:spPr>
          <a:xfrm>
            <a:off x="5820550" y="439922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69EB362E-95F8-4559-8622-DF3C00001664}"/>
              </a:ext>
            </a:extLst>
          </p:cNvPr>
          <p:cNvSpPr txBox="1"/>
          <p:nvPr/>
        </p:nvSpPr>
        <p:spPr>
          <a:xfrm>
            <a:off x="7514286" y="478319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02835B3A-C96D-48F1-BAEC-29936ED2B047}"/>
              </a:ext>
            </a:extLst>
          </p:cNvPr>
          <p:cNvSpPr txBox="1"/>
          <p:nvPr/>
        </p:nvSpPr>
        <p:spPr>
          <a:xfrm>
            <a:off x="8112655" y="435729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E8D58B1F-BFF0-4FD1-8350-B1CE5FFCA9AF}"/>
              </a:ext>
            </a:extLst>
          </p:cNvPr>
          <p:cNvSpPr txBox="1"/>
          <p:nvPr/>
        </p:nvSpPr>
        <p:spPr>
          <a:xfrm>
            <a:off x="6567009" y="2994841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E’’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E5905478-0C86-429F-A522-11B3A153B3C4}"/>
              </a:ext>
            </a:extLst>
          </p:cNvPr>
          <p:cNvSpPr txBox="1"/>
          <p:nvPr/>
        </p:nvSpPr>
        <p:spPr>
          <a:xfrm>
            <a:off x="5903277" y="2977392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F’’</a:t>
            </a: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F07691E0-4145-4144-B45F-73A7A143AC34}"/>
              </a:ext>
            </a:extLst>
          </p:cNvPr>
          <p:cNvSpPr txBox="1"/>
          <p:nvPr/>
        </p:nvSpPr>
        <p:spPr>
          <a:xfrm>
            <a:off x="7591938" y="2995540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G’’</a:t>
            </a:r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ABFB2CB4-B5C8-43B0-AD66-136D8E1F5973}"/>
              </a:ext>
            </a:extLst>
          </p:cNvPr>
          <p:cNvSpPr txBox="1"/>
          <p:nvPr/>
        </p:nvSpPr>
        <p:spPr>
          <a:xfrm>
            <a:off x="8174521" y="2993684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H’’</a:t>
            </a:r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5A295D53-4815-4ED1-8741-6D7DE7A80401}"/>
              </a:ext>
            </a:extLst>
          </p:cNvPr>
          <p:cNvSpPr txBox="1"/>
          <p:nvPr/>
        </p:nvSpPr>
        <p:spPr>
          <a:xfrm>
            <a:off x="4293679" y="1428506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I’’</a:t>
            </a:r>
          </a:p>
        </p:txBody>
      </p: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B88BD392-3D31-46D6-AB62-4C5027AA6FC1}"/>
              </a:ext>
            </a:extLst>
          </p:cNvPr>
          <p:cNvSpPr txBox="1"/>
          <p:nvPr/>
        </p:nvSpPr>
        <p:spPr>
          <a:xfrm>
            <a:off x="5006965" y="1409259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L’’</a:t>
            </a:r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088A7A02-45B4-4BC7-BF6D-6AE1BBB884BC}"/>
              </a:ext>
            </a:extLst>
          </p:cNvPr>
          <p:cNvSpPr txBox="1"/>
          <p:nvPr/>
        </p:nvSpPr>
        <p:spPr>
          <a:xfrm>
            <a:off x="4908612" y="427054"/>
            <a:ext cx="360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M’’</a:t>
            </a:r>
          </a:p>
        </p:txBody>
      </p: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4B476839-6223-4D6B-A92E-93C413CC317B}"/>
              </a:ext>
            </a:extLst>
          </p:cNvPr>
          <p:cNvSpPr txBox="1"/>
          <p:nvPr/>
        </p:nvSpPr>
        <p:spPr>
          <a:xfrm>
            <a:off x="4305188" y="3929764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I’</a:t>
            </a:r>
          </a:p>
        </p:txBody>
      </p: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0167B921-D1C7-4B30-9A9F-578091669188}"/>
              </a:ext>
            </a:extLst>
          </p:cNvPr>
          <p:cNvSpPr txBox="1"/>
          <p:nvPr/>
        </p:nvSpPr>
        <p:spPr>
          <a:xfrm>
            <a:off x="4986850" y="3165861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L’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122783BB-6126-4C50-9D2C-BEA746EC211E}"/>
              </a:ext>
            </a:extLst>
          </p:cNvPr>
          <p:cNvSpPr txBox="1"/>
          <p:nvPr/>
        </p:nvSpPr>
        <p:spPr>
          <a:xfrm>
            <a:off x="5027382" y="3743314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M’</a:t>
            </a:r>
          </a:p>
        </p:txBody>
      </p: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3C4FDA84-60B5-4741-A434-C1F8959F039F}"/>
              </a:ext>
            </a:extLst>
          </p:cNvPr>
          <p:cNvSpPr txBox="1"/>
          <p:nvPr/>
        </p:nvSpPr>
        <p:spPr>
          <a:xfrm>
            <a:off x="7838286" y="2984837"/>
            <a:ext cx="36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N’’</a:t>
            </a:r>
          </a:p>
        </p:txBody>
      </p: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098E6433-2354-4FA1-B89E-81CFD80DABAD}"/>
              </a:ext>
            </a:extLst>
          </p:cNvPr>
          <p:cNvSpPr txBox="1"/>
          <p:nvPr/>
        </p:nvSpPr>
        <p:spPr>
          <a:xfrm>
            <a:off x="8536569" y="3004407"/>
            <a:ext cx="360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O’’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3E2C36E6-FB58-44C5-83FE-EA60B176F327}"/>
              </a:ext>
            </a:extLst>
          </p:cNvPr>
          <p:cNvSpPr txBox="1"/>
          <p:nvPr/>
        </p:nvSpPr>
        <p:spPr>
          <a:xfrm>
            <a:off x="8552708" y="2002368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113" name="CasellaDiTesto 112">
            <a:extLst>
              <a:ext uri="{FF2B5EF4-FFF2-40B4-BE49-F238E27FC236}">
                <a16:creationId xmlns:a16="http://schemas.microsoft.com/office/drawing/2014/main" id="{794808E6-A937-4FEE-8D4C-DEC41B72CCBD}"/>
              </a:ext>
            </a:extLst>
          </p:cNvPr>
          <p:cNvSpPr txBox="1"/>
          <p:nvPr/>
        </p:nvSpPr>
        <p:spPr>
          <a:xfrm>
            <a:off x="8584354" y="6256727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AD2DCA28-488B-44B1-81D3-AE286BB717E2}"/>
              </a:ext>
            </a:extLst>
          </p:cNvPr>
          <p:cNvSpPr txBox="1"/>
          <p:nvPr/>
        </p:nvSpPr>
        <p:spPr>
          <a:xfrm>
            <a:off x="8552708" y="5716292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O’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4D2A1CB4-BCC5-4B17-90AD-578CA54931D8}"/>
              </a:ext>
            </a:extLst>
          </p:cNvPr>
          <p:cNvSpPr txBox="1"/>
          <p:nvPr/>
        </p:nvSpPr>
        <p:spPr>
          <a:xfrm>
            <a:off x="7965231" y="6520127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N’</a:t>
            </a:r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F2D9AC90-534F-4553-8A41-51FA2334FA11}"/>
              </a:ext>
            </a:extLst>
          </p:cNvPr>
          <p:cNvSpPr txBox="1"/>
          <p:nvPr/>
        </p:nvSpPr>
        <p:spPr>
          <a:xfrm>
            <a:off x="11645096" y="3002014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BD668129-C76D-46C9-B3AD-4EF5ECF2C2C0}"/>
              </a:ext>
            </a:extLst>
          </p:cNvPr>
          <p:cNvCxnSpPr>
            <a:cxnSpLocks/>
          </p:cNvCxnSpPr>
          <p:nvPr/>
        </p:nvCxnSpPr>
        <p:spPr>
          <a:xfrm>
            <a:off x="7624193" y="3165861"/>
            <a:ext cx="0" cy="60879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979CBA0-7AC2-444E-8E44-1D9A5778494F}"/>
              </a:ext>
            </a:extLst>
          </p:cNvPr>
          <p:cNvSpPr txBox="1"/>
          <p:nvPr/>
        </p:nvSpPr>
        <p:spPr>
          <a:xfrm>
            <a:off x="0" y="709550"/>
            <a:ext cx="2834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Sia data la composizione costituita dai seguenti solidi a facce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2EDC0CE-E294-4687-B2D2-92568B1D8442}"/>
              </a:ext>
            </a:extLst>
          </p:cNvPr>
          <p:cNvSpPr txBox="1"/>
          <p:nvPr/>
        </p:nvSpPr>
        <p:spPr>
          <a:xfrm>
            <a:off x="0" y="2775694"/>
            <a:ext cx="29682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5959FF"/>
                </a:solidFill>
              </a:rPr>
              <a:t>Parallelepipedo con la base quadrata unita a </a:t>
            </a:r>
            <a:r>
              <a:rPr lang="it-IT" dirty="0">
                <a:solidFill>
                  <a:srgbClr val="5959FF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5959FF"/>
                </a:solidFill>
              </a:rPr>
              <a:t>1</a:t>
            </a:r>
            <a:r>
              <a:rPr lang="it-IT" dirty="0">
                <a:solidFill>
                  <a:srgbClr val="5959FF"/>
                </a:solidFill>
              </a:rPr>
              <a:t>, con l’asse parallelo a </a:t>
            </a:r>
            <a:r>
              <a:rPr lang="it-IT" dirty="0">
                <a:solidFill>
                  <a:srgbClr val="5959FF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5959FF"/>
                </a:solidFill>
              </a:rPr>
              <a:t>2</a:t>
            </a:r>
            <a:r>
              <a:rPr lang="it-IT" dirty="0">
                <a:solidFill>
                  <a:srgbClr val="5959FF"/>
                </a:solidFill>
              </a:rPr>
              <a:t> e le facce a questo oblique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B06486D-F2A8-4371-8120-706FAE52E2E9}"/>
              </a:ext>
            </a:extLst>
          </p:cNvPr>
          <p:cNvSpPr txBox="1"/>
          <p:nvPr/>
        </p:nvSpPr>
        <p:spPr>
          <a:xfrm>
            <a:off x="0" y="4198047"/>
            <a:ext cx="22953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A0C884"/>
                </a:solidFill>
              </a:rPr>
              <a:t>Prisma a base triangolare con l’asse obliquo ai due piani di proiezione</a:t>
            </a:r>
          </a:p>
        </p:txBody>
      </p: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B8A22C1F-E5DD-4C3E-8ABE-488F32042D95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Pulsante di azione: vuoto 7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B2EB87C-6E67-4145-9B0A-9F34A5AC128B}"/>
              </a:ext>
            </a:extLst>
          </p:cNvPr>
          <p:cNvSpPr/>
          <p:nvPr/>
        </p:nvSpPr>
        <p:spPr>
          <a:xfrm>
            <a:off x="10812000" y="19761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2304347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1" grpId="0"/>
      <p:bldP spid="62" grpId="0"/>
      <p:bldP spid="63" grpId="0"/>
      <p:bldP spid="64" grpId="0"/>
      <p:bldP spid="71" grpId="0"/>
      <p:bldP spid="74" grpId="0"/>
      <p:bldP spid="76" grpId="0"/>
      <p:bldP spid="79" grpId="0"/>
      <p:bldP spid="80" grpId="0"/>
      <p:bldP spid="81" grpId="0"/>
      <p:bldP spid="82" grpId="0"/>
      <p:bldP spid="84" grpId="0"/>
      <p:bldP spid="89" grpId="0"/>
      <p:bldP spid="90" grpId="0"/>
      <p:bldP spid="92" grpId="0"/>
      <p:bldP spid="93" grpId="0"/>
      <p:bldP spid="94" grpId="0"/>
      <p:bldP spid="95" grpId="0"/>
      <p:bldP spid="96" grpId="0"/>
      <p:bldP spid="97" grpId="0"/>
      <p:bldP spid="102" grpId="0"/>
      <p:bldP spid="103" grpId="0"/>
      <p:bldP spid="104" grpId="0"/>
      <p:bldP spid="105" grpId="0"/>
      <p:bldP spid="107" grpId="0"/>
      <p:bldP spid="108" grpId="0"/>
      <p:bldP spid="110" grpId="0"/>
      <p:bldP spid="112" grpId="0"/>
      <p:bldP spid="113" grpId="0"/>
      <p:bldP spid="114" grpId="0"/>
      <p:bldP spid="11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7CD0A629-D1FB-41B8-AF0D-BABD7E5B5931}"/>
              </a:ext>
            </a:extLst>
          </p:cNvPr>
          <p:cNvCxnSpPr>
            <a:cxnSpLocks/>
          </p:cNvCxnSpPr>
          <p:nvPr/>
        </p:nvCxnSpPr>
        <p:spPr>
          <a:xfrm>
            <a:off x="772357" y="3172378"/>
            <a:ext cx="1126507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735981F5-DD65-470D-A1A3-CF189D1B3307}"/>
              </a:ext>
            </a:extLst>
          </p:cNvPr>
          <p:cNvCxnSpPr>
            <a:cxnSpLocks/>
          </p:cNvCxnSpPr>
          <p:nvPr/>
        </p:nvCxnSpPr>
        <p:spPr>
          <a:xfrm>
            <a:off x="5047652" y="3885795"/>
            <a:ext cx="3558735" cy="249185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po 2">
            <a:extLst>
              <a:ext uri="{FF2B5EF4-FFF2-40B4-BE49-F238E27FC236}">
                <a16:creationId xmlns:a16="http://schemas.microsoft.com/office/drawing/2014/main" id="{447CBF20-80AE-4623-A522-EF8C6E91D19C}"/>
              </a:ext>
            </a:extLst>
          </p:cNvPr>
          <p:cNvGrpSpPr/>
          <p:nvPr/>
        </p:nvGrpSpPr>
        <p:grpSpPr>
          <a:xfrm rot="-600000">
            <a:off x="6064721" y="3884473"/>
            <a:ext cx="2064264" cy="2064264"/>
            <a:chOff x="3410288" y="4017647"/>
            <a:chExt cx="2064264" cy="2064264"/>
          </a:xfrm>
        </p:grpSpPr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id="{82AC459A-A696-4DB8-AC0F-50501B732C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10288" y="4017647"/>
              <a:ext cx="1754838" cy="309426"/>
            </a:xfrm>
            <a:prstGeom prst="line">
              <a:avLst/>
            </a:prstGeom>
            <a:ln w="3175"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19F25CC9-55A3-453E-B480-67C8C4EE771A}"/>
                </a:ext>
              </a:extLst>
            </p:cNvPr>
            <p:cNvCxnSpPr>
              <a:cxnSpLocks/>
            </p:cNvCxnSpPr>
            <p:nvPr/>
          </p:nvCxnSpPr>
          <p:spPr>
            <a:xfrm>
              <a:off x="5165126" y="4017647"/>
              <a:ext cx="309426" cy="1754838"/>
            </a:xfrm>
            <a:prstGeom prst="line">
              <a:avLst/>
            </a:prstGeom>
            <a:ln w="3175"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diritto 25">
              <a:extLst>
                <a:ext uri="{FF2B5EF4-FFF2-40B4-BE49-F238E27FC236}">
                  <a16:creationId xmlns:a16="http://schemas.microsoft.com/office/drawing/2014/main" id="{8B3C4144-0F37-44A2-A33D-C218B42B3BB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19714" y="5772485"/>
              <a:ext cx="1754838" cy="309426"/>
            </a:xfrm>
            <a:prstGeom prst="line">
              <a:avLst/>
            </a:prstGeom>
            <a:ln w="3175"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diritto 26">
              <a:extLst>
                <a:ext uri="{FF2B5EF4-FFF2-40B4-BE49-F238E27FC236}">
                  <a16:creationId xmlns:a16="http://schemas.microsoft.com/office/drawing/2014/main" id="{666782BF-D9AF-4A45-94DD-44C9039F2419}"/>
                </a:ext>
              </a:extLst>
            </p:cNvPr>
            <p:cNvCxnSpPr>
              <a:cxnSpLocks/>
            </p:cNvCxnSpPr>
            <p:nvPr/>
          </p:nvCxnSpPr>
          <p:spPr>
            <a:xfrm>
              <a:off x="3410288" y="4327073"/>
              <a:ext cx="309426" cy="1754838"/>
            </a:xfrm>
            <a:prstGeom prst="line">
              <a:avLst/>
            </a:prstGeom>
            <a:ln w="3175"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C6D4E727-CE8D-4BCA-A593-25BD99154513}"/>
              </a:ext>
            </a:extLst>
          </p:cNvPr>
          <p:cNvCxnSpPr>
            <a:cxnSpLocks/>
          </p:cNvCxnSpPr>
          <p:nvPr/>
        </p:nvCxnSpPr>
        <p:spPr>
          <a:xfrm flipV="1">
            <a:off x="5956655" y="665779"/>
            <a:ext cx="0" cy="371832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9E947099-5533-45AE-92E6-ECCA59CD4DE5}"/>
              </a:ext>
            </a:extLst>
          </p:cNvPr>
          <p:cNvCxnSpPr>
            <a:cxnSpLocks/>
          </p:cNvCxnSpPr>
          <p:nvPr/>
        </p:nvCxnSpPr>
        <p:spPr>
          <a:xfrm flipV="1">
            <a:off x="6568251" y="668416"/>
            <a:ext cx="0" cy="539013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CF24707D-0BF1-44DA-9795-03A8CFB9CD4C}"/>
              </a:ext>
            </a:extLst>
          </p:cNvPr>
          <p:cNvCxnSpPr>
            <a:cxnSpLocks/>
          </p:cNvCxnSpPr>
          <p:nvPr/>
        </p:nvCxnSpPr>
        <p:spPr>
          <a:xfrm flipV="1">
            <a:off x="7634786" y="668417"/>
            <a:ext cx="0" cy="2510941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B280A4C2-13A0-43C2-8AE4-2B528040D5F7}"/>
              </a:ext>
            </a:extLst>
          </p:cNvPr>
          <p:cNvCxnSpPr>
            <a:cxnSpLocks/>
          </p:cNvCxnSpPr>
          <p:nvPr/>
        </p:nvCxnSpPr>
        <p:spPr>
          <a:xfrm>
            <a:off x="5954905" y="668415"/>
            <a:ext cx="228229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142D3FC0-9F4B-452C-9F3E-B7ADC04661E3}"/>
              </a:ext>
            </a:extLst>
          </p:cNvPr>
          <p:cNvCxnSpPr>
            <a:cxnSpLocks/>
          </p:cNvCxnSpPr>
          <p:nvPr/>
        </p:nvCxnSpPr>
        <p:spPr>
          <a:xfrm flipV="1">
            <a:off x="8095460" y="5816326"/>
            <a:ext cx="516363" cy="732656"/>
          </a:xfrm>
          <a:prstGeom prst="line">
            <a:avLst/>
          </a:prstGeom>
          <a:ln w="31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C12A5029-D1D6-464E-AC66-DDCC2D9B5C86}"/>
              </a:ext>
            </a:extLst>
          </p:cNvPr>
          <p:cNvCxnSpPr>
            <a:cxnSpLocks/>
          </p:cNvCxnSpPr>
          <p:nvPr/>
        </p:nvCxnSpPr>
        <p:spPr>
          <a:xfrm flipV="1">
            <a:off x="4523421" y="3330910"/>
            <a:ext cx="521226" cy="73955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54C0F2F3-4C7C-46A2-B6FF-FDE895DD7D3D}"/>
              </a:ext>
            </a:extLst>
          </p:cNvPr>
          <p:cNvCxnSpPr>
            <a:cxnSpLocks/>
          </p:cNvCxnSpPr>
          <p:nvPr/>
        </p:nvCxnSpPr>
        <p:spPr>
          <a:xfrm>
            <a:off x="4522818" y="4064171"/>
            <a:ext cx="3566906" cy="249757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2E3ADE0F-3D91-4D42-93A7-980EF25A7BA2}"/>
              </a:ext>
            </a:extLst>
          </p:cNvPr>
          <p:cNvCxnSpPr>
            <a:cxnSpLocks/>
          </p:cNvCxnSpPr>
          <p:nvPr/>
        </p:nvCxnSpPr>
        <p:spPr>
          <a:xfrm>
            <a:off x="5044647" y="3332407"/>
            <a:ext cx="3561030" cy="249345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74329FC4-D94D-4EEE-A4F2-2B455C8E6DE6}"/>
              </a:ext>
            </a:extLst>
          </p:cNvPr>
          <p:cNvCxnSpPr>
            <a:cxnSpLocks/>
          </p:cNvCxnSpPr>
          <p:nvPr/>
        </p:nvCxnSpPr>
        <p:spPr>
          <a:xfrm flipV="1">
            <a:off x="5044647" y="1570198"/>
            <a:ext cx="0" cy="200042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852D389B-5FD3-4B4C-A7AB-225FF044AA0B}"/>
              </a:ext>
            </a:extLst>
          </p:cNvPr>
          <p:cNvCxnSpPr>
            <a:cxnSpLocks/>
          </p:cNvCxnSpPr>
          <p:nvPr/>
        </p:nvCxnSpPr>
        <p:spPr>
          <a:xfrm flipV="1">
            <a:off x="4522818" y="1570198"/>
            <a:ext cx="0" cy="252000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DC5B80DE-5844-4160-9C46-8B798DE91A8F}"/>
              </a:ext>
            </a:extLst>
          </p:cNvPr>
          <p:cNvCxnSpPr>
            <a:cxnSpLocks/>
          </p:cNvCxnSpPr>
          <p:nvPr/>
        </p:nvCxnSpPr>
        <p:spPr>
          <a:xfrm flipV="1">
            <a:off x="8605677" y="3172898"/>
            <a:ext cx="0" cy="265135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9553EA09-52FA-4264-9D76-9C610776B47E}"/>
              </a:ext>
            </a:extLst>
          </p:cNvPr>
          <p:cNvCxnSpPr/>
          <p:nvPr/>
        </p:nvCxnSpPr>
        <p:spPr>
          <a:xfrm flipV="1">
            <a:off x="8089724" y="3172378"/>
            <a:ext cx="0" cy="342000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D74589F8-AEBC-4CE0-9C1D-63D6EF8D399F}"/>
              </a:ext>
            </a:extLst>
          </p:cNvPr>
          <p:cNvCxnSpPr>
            <a:cxnSpLocks/>
          </p:cNvCxnSpPr>
          <p:nvPr/>
        </p:nvCxnSpPr>
        <p:spPr>
          <a:xfrm>
            <a:off x="4522818" y="1571390"/>
            <a:ext cx="521829" cy="0"/>
          </a:xfrm>
          <a:prstGeom prst="line">
            <a:avLst/>
          </a:prstGeom>
          <a:ln w="3175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1CE31077-5671-4B5B-B00B-FF0102A73094}"/>
              </a:ext>
            </a:extLst>
          </p:cNvPr>
          <p:cNvCxnSpPr/>
          <p:nvPr/>
        </p:nvCxnSpPr>
        <p:spPr>
          <a:xfrm>
            <a:off x="4522818" y="1571348"/>
            <a:ext cx="3566906" cy="160103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B6934346-C214-4E56-BFB7-C66CE643EA2A}"/>
              </a:ext>
            </a:extLst>
          </p:cNvPr>
          <p:cNvCxnSpPr>
            <a:cxnSpLocks/>
          </p:cNvCxnSpPr>
          <p:nvPr/>
        </p:nvCxnSpPr>
        <p:spPr>
          <a:xfrm>
            <a:off x="5044647" y="1571869"/>
            <a:ext cx="3560457" cy="1600758"/>
          </a:xfrm>
          <a:prstGeom prst="line">
            <a:avLst/>
          </a:prstGeom>
          <a:ln w="3175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C938F811-50CB-41B2-885A-7ED027A02FF1}"/>
              </a:ext>
            </a:extLst>
          </p:cNvPr>
          <p:cNvCxnSpPr>
            <a:cxnSpLocks/>
          </p:cNvCxnSpPr>
          <p:nvPr/>
        </p:nvCxnSpPr>
        <p:spPr>
          <a:xfrm>
            <a:off x="5040348" y="618757"/>
            <a:ext cx="3566039" cy="158331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D6EB8419-4B63-44AA-96A3-2E1CDD78490B}"/>
              </a:ext>
            </a:extLst>
          </p:cNvPr>
          <p:cNvCxnSpPr>
            <a:cxnSpLocks/>
          </p:cNvCxnSpPr>
          <p:nvPr/>
        </p:nvCxnSpPr>
        <p:spPr>
          <a:xfrm flipH="1">
            <a:off x="8092831" y="2208806"/>
            <a:ext cx="507376" cy="95742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8C8ECCAD-CB10-4E03-BC49-8EA153CF17A3}"/>
              </a:ext>
            </a:extLst>
          </p:cNvPr>
          <p:cNvCxnSpPr>
            <a:cxnSpLocks/>
          </p:cNvCxnSpPr>
          <p:nvPr/>
        </p:nvCxnSpPr>
        <p:spPr>
          <a:xfrm flipV="1">
            <a:off x="7096748" y="2726719"/>
            <a:ext cx="0" cy="3168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BBC7AEA8-3D13-4010-8F82-ABB33764CD4E}"/>
              </a:ext>
            </a:extLst>
          </p:cNvPr>
          <p:cNvCxnSpPr>
            <a:cxnSpLocks/>
          </p:cNvCxnSpPr>
          <p:nvPr/>
        </p:nvCxnSpPr>
        <p:spPr>
          <a:xfrm flipV="1">
            <a:off x="7610594" y="1755803"/>
            <a:ext cx="0" cy="3924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BFAB0306-72EA-4538-BD33-C928CF66DD7A}"/>
              </a:ext>
            </a:extLst>
          </p:cNvPr>
          <p:cNvCxnSpPr>
            <a:cxnSpLocks/>
          </p:cNvCxnSpPr>
          <p:nvPr/>
        </p:nvCxnSpPr>
        <p:spPr>
          <a:xfrm flipV="1">
            <a:off x="8127594" y="2951613"/>
            <a:ext cx="0" cy="254642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FB289591-1C80-44A8-BDFD-ED076178F36A}"/>
              </a:ext>
            </a:extLst>
          </p:cNvPr>
          <p:cNvCxnSpPr>
            <a:cxnSpLocks/>
          </p:cNvCxnSpPr>
          <p:nvPr/>
        </p:nvCxnSpPr>
        <p:spPr>
          <a:xfrm flipV="1">
            <a:off x="8237199" y="668417"/>
            <a:ext cx="0" cy="479242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19AE853C-47C5-45F1-8D9D-2FC34E4A9905}"/>
              </a:ext>
            </a:extLst>
          </p:cNvPr>
          <p:cNvCxnSpPr>
            <a:cxnSpLocks/>
          </p:cNvCxnSpPr>
          <p:nvPr/>
        </p:nvCxnSpPr>
        <p:spPr>
          <a:xfrm flipV="1">
            <a:off x="4523929" y="3885796"/>
            <a:ext cx="528040" cy="18236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111CEC9D-D983-44D8-A2A3-275CD8BFFB7A}"/>
              </a:ext>
            </a:extLst>
          </p:cNvPr>
          <p:cNvCxnSpPr>
            <a:cxnSpLocks/>
          </p:cNvCxnSpPr>
          <p:nvPr/>
        </p:nvCxnSpPr>
        <p:spPr>
          <a:xfrm>
            <a:off x="5043570" y="3330910"/>
            <a:ext cx="4082" cy="55488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9A22BFAA-C208-4003-A638-4C9E59ECF5B6}"/>
              </a:ext>
            </a:extLst>
          </p:cNvPr>
          <p:cNvCxnSpPr>
            <a:cxnSpLocks/>
          </p:cNvCxnSpPr>
          <p:nvPr/>
        </p:nvCxnSpPr>
        <p:spPr>
          <a:xfrm flipV="1">
            <a:off x="4522818" y="618226"/>
            <a:ext cx="522666" cy="95197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1DC0603A-4FE3-4A51-8A98-C30581D98A1A}"/>
              </a:ext>
            </a:extLst>
          </p:cNvPr>
          <p:cNvCxnSpPr>
            <a:cxnSpLocks/>
          </p:cNvCxnSpPr>
          <p:nvPr/>
        </p:nvCxnSpPr>
        <p:spPr>
          <a:xfrm flipV="1">
            <a:off x="5047652" y="624957"/>
            <a:ext cx="0" cy="945242"/>
          </a:xfrm>
          <a:prstGeom prst="line">
            <a:avLst/>
          </a:prstGeom>
          <a:ln w="3175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38408E60-D7F7-4102-B54E-03733EA3A8DA}"/>
              </a:ext>
            </a:extLst>
          </p:cNvPr>
          <p:cNvCxnSpPr>
            <a:cxnSpLocks/>
          </p:cNvCxnSpPr>
          <p:nvPr/>
        </p:nvCxnSpPr>
        <p:spPr>
          <a:xfrm flipV="1">
            <a:off x="8090894" y="6374981"/>
            <a:ext cx="512991" cy="18104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594F8BA1-4528-4142-9BAD-35804DD7BAE7}"/>
              </a:ext>
            </a:extLst>
          </p:cNvPr>
          <p:cNvCxnSpPr>
            <a:cxnSpLocks/>
          </p:cNvCxnSpPr>
          <p:nvPr/>
        </p:nvCxnSpPr>
        <p:spPr>
          <a:xfrm flipH="1">
            <a:off x="8600207" y="5824257"/>
            <a:ext cx="4897" cy="55178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EA06FB84-2C32-43FC-87CD-00E65414EB68}"/>
              </a:ext>
            </a:extLst>
          </p:cNvPr>
          <p:cNvCxnSpPr>
            <a:cxnSpLocks/>
          </p:cNvCxnSpPr>
          <p:nvPr/>
        </p:nvCxnSpPr>
        <p:spPr>
          <a:xfrm>
            <a:off x="8600207" y="2202075"/>
            <a:ext cx="642" cy="97728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17355B39-BD51-43B8-B469-8B33C195EF81}"/>
              </a:ext>
            </a:extLst>
          </p:cNvPr>
          <p:cNvSpPr txBox="1"/>
          <p:nvPr/>
        </p:nvSpPr>
        <p:spPr>
          <a:xfrm>
            <a:off x="12000" y="29989"/>
            <a:ext cx="121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3333FF"/>
                </a:solidFill>
                <a:latin typeface="Comic Sans MS" panose="030F0702030302020204" pitchFamily="66" charset="0"/>
              </a:rPr>
              <a:t>GEOMETRIA DESCRITTIVA DINAMICA – COMPENETRAZIONE DI SOLIDI A FACCE 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C603CE2-9C92-4081-9002-570691A43CF6}"/>
              </a:ext>
            </a:extLst>
          </p:cNvPr>
          <p:cNvSpPr txBox="1"/>
          <p:nvPr/>
        </p:nvSpPr>
        <p:spPr>
          <a:xfrm>
            <a:off x="6538893" y="6008315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9C78D153-24BB-471B-BEE0-9E5DBB1107F2}"/>
              </a:ext>
            </a:extLst>
          </p:cNvPr>
          <p:cNvSpPr txBox="1"/>
          <p:nvPr/>
        </p:nvSpPr>
        <p:spPr>
          <a:xfrm>
            <a:off x="5759606" y="4202663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951C8115-3FE1-4AD7-B2CF-9B7537CEA1F3}"/>
              </a:ext>
            </a:extLst>
          </p:cNvPr>
          <p:cNvSpPr txBox="1"/>
          <p:nvPr/>
        </p:nvSpPr>
        <p:spPr>
          <a:xfrm>
            <a:off x="7581846" y="3600928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65964DFA-8F10-4BD1-A479-E9085CA255A4}"/>
              </a:ext>
            </a:extLst>
          </p:cNvPr>
          <p:cNvSpPr txBox="1"/>
          <p:nvPr/>
        </p:nvSpPr>
        <p:spPr>
          <a:xfrm>
            <a:off x="8198837" y="5324660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8AB5D276-4ACC-4C7C-8D70-C26B134B5552}"/>
              </a:ext>
            </a:extLst>
          </p:cNvPr>
          <p:cNvSpPr txBox="1"/>
          <p:nvPr/>
        </p:nvSpPr>
        <p:spPr>
          <a:xfrm>
            <a:off x="6736016" y="6014813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E’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0182BE58-C84A-480D-8438-7407A9CFC157}"/>
              </a:ext>
            </a:extLst>
          </p:cNvPr>
          <p:cNvSpPr txBox="1"/>
          <p:nvPr/>
        </p:nvSpPr>
        <p:spPr>
          <a:xfrm>
            <a:off x="5554713" y="4202663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F’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735C8D6C-6D7B-479E-91F7-89F715143C13}"/>
              </a:ext>
            </a:extLst>
          </p:cNvPr>
          <p:cNvSpPr txBox="1"/>
          <p:nvPr/>
        </p:nvSpPr>
        <p:spPr>
          <a:xfrm>
            <a:off x="7763350" y="3623627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G’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3290A815-17AD-4CD7-B136-80A4A539374B}"/>
              </a:ext>
            </a:extLst>
          </p:cNvPr>
          <p:cNvSpPr txBox="1"/>
          <p:nvPr/>
        </p:nvSpPr>
        <p:spPr>
          <a:xfrm>
            <a:off x="8388554" y="5352525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H’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9EE822D9-35A2-4F92-AEA5-FB3187D10479}"/>
              </a:ext>
            </a:extLst>
          </p:cNvPr>
          <p:cNvSpPr txBox="1"/>
          <p:nvPr/>
        </p:nvSpPr>
        <p:spPr>
          <a:xfrm>
            <a:off x="6422185" y="453686"/>
            <a:ext cx="324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2837825A-F999-4F82-BC76-DFF72C4CA06B}"/>
              </a:ext>
            </a:extLst>
          </p:cNvPr>
          <p:cNvSpPr txBox="1"/>
          <p:nvPr/>
        </p:nvSpPr>
        <p:spPr>
          <a:xfrm>
            <a:off x="7684823" y="3596424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0D31840E-34E2-4964-9CD0-62ED70B759B1}"/>
              </a:ext>
            </a:extLst>
          </p:cNvPr>
          <p:cNvSpPr txBox="1"/>
          <p:nvPr/>
        </p:nvSpPr>
        <p:spPr>
          <a:xfrm>
            <a:off x="8319568" y="5324659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A6C42A60-FA86-4EC2-80BD-B46148BFA8F5}"/>
              </a:ext>
            </a:extLst>
          </p:cNvPr>
          <p:cNvSpPr txBox="1"/>
          <p:nvPr/>
        </p:nvSpPr>
        <p:spPr>
          <a:xfrm>
            <a:off x="6655983" y="5997439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9F78788E-606A-447F-B947-7B3C077BEF47}"/>
              </a:ext>
            </a:extLst>
          </p:cNvPr>
          <p:cNvSpPr txBox="1"/>
          <p:nvPr/>
        </p:nvSpPr>
        <p:spPr>
          <a:xfrm>
            <a:off x="5660627" y="4185715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7C69FAB3-77B1-443D-9988-22C2316EF66C}"/>
              </a:ext>
            </a:extLst>
          </p:cNvPr>
          <p:cNvSpPr txBox="1"/>
          <p:nvPr/>
        </p:nvSpPr>
        <p:spPr>
          <a:xfrm>
            <a:off x="5820550" y="439922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69EB362E-95F8-4559-8622-DF3C00001664}"/>
              </a:ext>
            </a:extLst>
          </p:cNvPr>
          <p:cNvSpPr txBox="1"/>
          <p:nvPr/>
        </p:nvSpPr>
        <p:spPr>
          <a:xfrm>
            <a:off x="7514286" y="478319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02835B3A-C96D-48F1-BAEC-29936ED2B047}"/>
              </a:ext>
            </a:extLst>
          </p:cNvPr>
          <p:cNvSpPr txBox="1"/>
          <p:nvPr/>
        </p:nvSpPr>
        <p:spPr>
          <a:xfrm>
            <a:off x="8112655" y="435729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5A295D53-4815-4ED1-8741-6D7DE7A80401}"/>
              </a:ext>
            </a:extLst>
          </p:cNvPr>
          <p:cNvSpPr txBox="1"/>
          <p:nvPr/>
        </p:nvSpPr>
        <p:spPr>
          <a:xfrm>
            <a:off x="4293679" y="1428506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I’’</a:t>
            </a:r>
          </a:p>
        </p:txBody>
      </p: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B88BD392-3D31-46D6-AB62-4C5027AA6FC1}"/>
              </a:ext>
            </a:extLst>
          </p:cNvPr>
          <p:cNvSpPr txBox="1"/>
          <p:nvPr/>
        </p:nvSpPr>
        <p:spPr>
          <a:xfrm>
            <a:off x="5006965" y="1409259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L’’</a:t>
            </a:r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088A7A02-45B4-4BC7-BF6D-6AE1BBB884BC}"/>
              </a:ext>
            </a:extLst>
          </p:cNvPr>
          <p:cNvSpPr txBox="1"/>
          <p:nvPr/>
        </p:nvSpPr>
        <p:spPr>
          <a:xfrm>
            <a:off x="4908612" y="427054"/>
            <a:ext cx="360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M’’</a:t>
            </a:r>
          </a:p>
        </p:txBody>
      </p: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4B476839-6223-4D6B-A92E-93C413CC317B}"/>
              </a:ext>
            </a:extLst>
          </p:cNvPr>
          <p:cNvSpPr txBox="1"/>
          <p:nvPr/>
        </p:nvSpPr>
        <p:spPr>
          <a:xfrm>
            <a:off x="4305188" y="3929764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I’</a:t>
            </a:r>
          </a:p>
        </p:txBody>
      </p: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0167B921-D1C7-4B30-9A9F-578091669188}"/>
              </a:ext>
            </a:extLst>
          </p:cNvPr>
          <p:cNvSpPr txBox="1"/>
          <p:nvPr/>
        </p:nvSpPr>
        <p:spPr>
          <a:xfrm>
            <a:off x="4986850" y="3165861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L’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122783BB-6126-4C50-9D2C-BEA746EC211E}"/>
              </a:ext>
            </a:extLst>
          </p:cNvPr>
          <p:cNvSpPr txBox="1"/>
          <p:nvPr/>
        </p:nvSpPr>
        <p:spPr>
          <a:xfrm>
            <a:off x="5027382" y="3743314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M’</a:t>
            </a:r>
          </a:p>
        </p:txBody>
      </p: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3C4FDA84-60B5-4741-A434-C1F8959F039F}"/>
              </a:ext>
            </a:extLst>
          </p:cNvPr>
          <p:cNvSpPr txBox="1"/>
          <p:nvPr/>
        </p:nvSpPr>
        <p:spPr>
          <a:xfrm>
            <a:off x="7838286" y="2984837"/>
            <a:ext cx="36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N’’</a:t>
            </a:r>
          </a:p>
        </p:txBody>
      </p: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098E6433-2354-4FA1-B89E-81CFD80DABAD}"/>
              </a:ext>
            </a:extLst>
          </p:cNvPr>
          <p:cNvSpPr txBox="1"/>
          <p:nvPr/>
        </p:nvSpPr>
        <p:spPr>
          <a:xfrm>
            <a:off x="8536569" y="3004407"/>
            <a:ext cx="360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O’’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3E2C36E6-FB58-44C5-83FE-EA60B176F327}"/>
              </a:ext>
            </a:extLst>
          </p:cNvPr>
          <p:cNvSpPr txBox="1"/>
          <p:nvPr/>
        </p:nvSpPr>
        <p:spPr>
          <a:xfrm>
            <a:off x="8552708" y="2002368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113" name="CasellaDiTesto 112">
            <a:extLst>
              <a:ext uri="{FF2B5EF4-FFF2-40B4-BE49-F238E27FC236}">
                <a16:creationId xmlns:a16="http://schemas.microsoft.com/office/drawing/2014/main" id="{794808E6-A937-4FEE-8D4C-DEC41B72CCBD}"/>
              </a:ext>
            </a:extLst>
          </p:cNvPr>
          <p:cNvSpPr txBox="1"/>
          <p:nvPr/>
        </p:nvSpPr>
        <p:spPr>
          <a:xfrm>
            <a:off x="8584354" y="6256727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AD2DCA28-488B-44B1-81D3-AE286BB717E2}"/>
              </a:ext>
            </a:extLst>
          </p:cNvPr>
          <p:cNvSpPr txBox="1"/>
          <p:nvPr/>
        </p:nvSpPr>
        <p:spPr>
          <a:xfrm>
            <a:off x="8552708" y="5716292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O’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4D2A1CB4-BCC5-4B17-90AD-578CA54931D8}"/>
              </a:ext>
            </a:extLst>
          </p:cNvPr>
          <p:cNvSpPr txBox="1"/>
          <p:nvPr/>
        </p:nvSpPr>
        <p:spPr>
          <a:xfrm>
            <a:off x="7965231" y="6520127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N’</a:t>
            </a:r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F2D9AC90-534F-4553-8A41-51FA2334FA11}"/>
              </a:ext>
            </a:extLst>
          </p:cNvPr>
          <p:cNvSpPr txBox="1"/>
          <p:nvPr/>
        </p:nvSpPr>
        <p:spPr>
          <a:xfrm>
            <a:off x="11645096" y="3002014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BFEED1B7-AB4F-4EA3-8066-8D01A7B07222}"/>
              </a:ext>
            </a:extLst>
          </p:cNvPr>
          <p:cNvCxnSpPr>
            <a:cxnSpLocks/>
          </p:cNvCxnSpPr>
          <p:nvPr/>
        </p:nvCxnSpPr>
        <p:spPr>
          <a:xfrm flipV="1">
            <a:off x="4831048" y="4064171"/>
            <a:ext cx="7206384" cy="26229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597FDB8D-FA2A-407F-9EC1-079289DA2366}"/>
              </a:ext>
            </a:extLst>
          </p:cNvPr>
          <p:cNvSpPr txBox="1"/>
          <p:nvPr/>
        </p:nvSpPr>
        <p:spPr>
          <a:xfrm>
            <a:off x="9475952" y="480141"/>
            <a:ext cx="26500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3333FF"/>
                </a:solidFill>
                <a:latin typeface="Comic Sans MS" panose="030F0702030302020204" pitchFamily="66" charset="0"/>
              </a:rPr>
              <a:t>Per la risoluzione del tema ci serviamo dell’algoritmo seguente</a:t>
            </a:r>
          </a:p>
          <a:p>
            <a:pPr algn="ctr"/>
            <a:endParaRPr lang="it-IT" dirty="0">
              <a:solidFill>
                <a:srgbClr val="3333FF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dirty="0">
                <a:solidFill>
                  <a:srgbClr val="3333FF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120" name="Text Box 13">
            <a:extLst>
              <a:ext uri="{FF2B5EF4-FFF2-40B4-BE49-F238E27FC236}">
                <a16:creationId xmlns:a16="http://schemas.microsoft.com/office/drawing/2014/main" id="{D74ED123-F5A9-4B80-AB3E-5460C4947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36113" y="1370424"/>
            <a:ext cx="2506503" cy="432000"/>
          </a:xfrm>
          <a:prstGeom prst="rect">
            <a:avLst/>
          </a:prstGeom>
          <a:noFill/>
          <a:ln w="3175">
            <a:solidFill>
              <a:srgbClr val="3333FF"/>
            </a:solidFill>
            <a:miter lim="800000"/>
            <a:headEnd/>
            <a:tailEnd/>
          </a:ln>
        </p:spPr>
        <p:txBody>
          <a:bodyPr upright="1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)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® 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x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  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a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; b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</a:t>
            </a:r>
            <a:endParaRPr lang="it-IT" dirty="0">
              <a:solidFill>
                <a:srgbClr val="00B0F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endParaRPr lang="it-IT" sz="1600" dirty="0">
              <a:ln>
                <a:solidFill>
                  <a:srgbClr val="0070C0"/>
                </a:solidFill>
              </a:ln>
              <a:solidFill>
                <a:srgbClr val="FF000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C709C39C-4648-49E4-B439-F815CDC65E9B}"/>
              </a:ext>
            </a:extLst>
          </p:cNvPr>
          <p:cNvCxnSpPr>
            <a:cxnSpLocks/>
          </p:cNvCxnSpPr>
          <p:nvPr/>
        </p:nvCxnSpPr>
        <p:spPr>
          <a:xfrm>
            <a:off x="4810993" y="3167643"/>
            <a:ext cx="3620824" cy="253532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DF4A588B-B09C-4E13-A481-7EC42E1BF7F2}"/>
              </a:ext>
            </a:extLst>
          </p:cNvPr>
          <p:cNvCxnSpPr>
            <a:cxnSpLocks/>
          </p:cNvCxnSpPr>
          <p:nvPr/>
        </p:nvCxnSpPr>
        <p:spPr>
          <a:xfrm>
            <a:off x="3247608" y="3170944"/>
            <a:ext cx="3567200" cy="249777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121B4DB3-4CB7-4A29-8F70-80C515685647}"/>
              </a:ext>
            </a:extLst>
          </p:cNvPr>
          <p:cNvCxnSpPr>
            <a:cxnSpLocks/>
          </p:cNvCxnSpPr>
          <p:nvPr/>
        </p:nvCxnSpPr>
        <p:spPr>
          <a:xfrm>
            <a:off x="3252067" y="998383"/>
            <a:ext cx="0" cy="217760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4E56D8C7-8E53-4014-927A-64F5C469A2D9}"/>
              </a:ext>
            </a:extLst>
          </p:cNvPr>
          <p:cNvCxnSpPr>
            <a:cxnSpLocks/>
          </p:cNvCxnSpPr>
          <p:nvPr/>
        </p:nvCxnSpPr>
        <p:spPr>
          <a:xfrm>
            <a:off x="4810993" y="1464676"/>
            <a:ext cx="0" cy="170118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32E20208-4B00-48E1-AD5A-BCE1CE7723BC}"/>
              </a:ext>
            </a:extLst>
          </p:cNvPr>
          <p:cNvCxnSpPr/>
          <p:nvPr/>
        </p:nvCxnSpPr>
        <p:spPr>
          <a:xfrm>
            <a:off x="3243929" y="998383"/>
            <a:ext cx="3566906" cy="160103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6BF0FC0B-3FFA-44D7-AC6D-5602E711D00F}"/>
              </a:ext>
            </a:extLst>
          </p:cNvPr>
          <p:cNvCxnSpPr>
            <a:cxnSpLocks/>
          </p:cNvCxnSpPr>
          <p:nvPr/>
        </p:nvCxnSpPr>
        <p:spPr>
          <a:xfrm>
            <a:off x="4807175" y="1464676"/>
            <a:ext cx="247513" cy="11109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65E1EE3B-47F4-40AD-A9DA-D1259856EA77}"/>
              </a:ext>
            </a:extLst>
          </p:cNvPr>
          <p:cNvCxnSpPr>
            <a:cxnSpLocks/>
          </p:cNvCxnSpPr>
          <p:nvPr/>
        </p:nvCxnSpPr>
        <p:spPr>
          <a:xfrm>
            <a:off x="1891927" y="591398"/>
            <a:ext cx="10117306" cy="30375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EB908D53-8F7D-41D7-8B21-07410DA735F3}"/>
              </a:ext>
            </a:extLst>
          </p:cNvPr>
          <p:cNvCxnSpPr>
            <a:cxnSpLocks/>
          </p:cNvCxnSpPr>
          <p:nvPr/>
        </p:nvCxnSpPr>
        <p:spPr>
          <a:xfrm flipV="1">
            <a:off x="7927317" y="3163549"/>
            <a:ext cx="2553438" cy="362301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C7F95564-F593-4C9C-91A8-08F193278AAA}"/>
              </a:ext>
            </a:extLst>
          </p:cNvPr>
          <p:cNvCxnSpPr>
            <a:cxnSpLocks/>
          </p:cNvCxnSpPr>
          <p:nvPr/>
        </p:nvCxnSpPr>
        <p:spPr>
          <a:xfrm>
            <a:off x="9092628" y="3170770"/>
            <a:ext cx="0" cy="197377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2B459A51-9D95-48E4-AE1A-158A164A952A}"/>
              </a:ext>
            </a:extLst>
          </p:cNvPr>
          <p:cNvCxnSpPr>
            <a:cxnSpLocks/>
          </p:cNvCxnSpPr>
          <p:nvPr/>
        </p:nvCxnSpPr>
        <p:spPr>
          <a:xfrm flipH="1" flipV="1">
            <a:off x="7094579" y="2725831"/>
            <a:ext cx="4859994" cy="10857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CasellaDiTesto 159">
            <a:extLst>
              <a:ext uri="{FF2B5EF4-FFF2-40B4-BE49-F238E27FC236}">
                <a16:creationId xmlns:a16="http://schemas.microsoft.com/office/drawing/2014/main" id="{FCE0F07D-A611-4440-8B9F-30B655891BFA}"/>
              </a:ext>
            </a:extLst>
          </p:cNvPr>
          <p:cNvSpPr txBox="1"/>
          <p:nvPr/>
        </p:nvSpPr>
        <p:spPr>
          <a:xfrm>
            <a:off x="11365742" y="4278047"/>
            <a:ext cx="5095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endParaRPr lang="it-IT" sz="1400" dirty="0"/>
          </a:p>
        </p:txBody>
      </p:sp>
      <p:sp>
        <p:nvSpPr>
          <p:cNvPr id="162" name="CasellaDiTesto 161">
            <a:extLst>
              <a:ext uri="{FF2B5EF4-FFF2-40B4-BE49-F238E27FC236}">
                <a16:creationId xmlns:a16="http://schemas.microsoft.com/office/drawing/2014/main" id="{C7DB4F59-7E8C-4F62-888A-96E5C6B259E3}"/>
              </a:ext>
            </a:extLst>
          </p:cNvPr>
          <p:cNvSpPr txBox="1"/>
          <p:nvPr/>
        </p:nvSpPr>
        <p:spPr>
          <a:xfrm>
            <a:off x="9696884" y="4124159"/>
            <a:ext cx="5095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6"/>
                </a:solidFill>
                <a:latin typeface="Symbol" panose="05050102010706020507" pitchFamily="18" charset="2"/>
              </a:rPr>
              <a:t>1</a:t>
            </a:r>
            <a:endParaRPr lang="it-IT" sz="1400" baseline="-25000" dirty="0">
              <a:solidFill>
                <a:schemeClr val="accent6"/>
              </a:solidFill>
            </a:endParaRPr>
          </a:p>
        </p:txBody>
      </p:sp>
      <p:sp>
        <p:nvSpPr>
          <p:cNvPr id="163" name="CasellaDiTesto 162">
            <a:extLst>
              <a:ext uri="{FF2B5EF4-FFF2-40B4-BE49-F238E27FC236}">
                <a16:creationId xmlns:a16="http://schemas.microsoft.com/office/drawing/2014/main" id="{71CBA229-FE6E-4389-B0B4-EAFBD3C0866D}"/>
              </a:ext>
            </a:extLst>
          </p:cNvPr>
          <p:cNvSpPr txBox="1"/>
          <p:nvPr/>
        </p:nvSpPr>
        <p:spPr>
          <a:xfrm>
            <a:off x="9514106" y="2607546"/>
            <a:ext cx="54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6"/>
                </a:solidFill>
                <a:latin typeface="Symbol" panose="05050102010706020507" pitchFamily="18" charset="2"/>
              </a:rPr>
              <a:t>1</a:t>
            </a:r>
          </a:p>
        </p:txBody>
      </p: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80EF1FBE-8A05-4909-A797-2AF7D51F867E}"/>
              </a:ext>
            </a:extLst>
          </p:cNvPr>
          <p:cNvSpPr txBox="1"/>
          <p:nvPr/>
        </p:nvSpPr>
        <p:spPr>
          <a:xfrm>
            <a:off x="6957786" y="5851603"/>
            <a:ext cx="432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Q’</a:t>
            </a:r>
          </a:p>
        </p:txBody>
      </p: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C75DA42B-07FC-430E-9CE7-2640FCA56C7D}"/>
              </a:ext>
            </a:extLst>
          </p:cNvPr>
          <p:cNvSpPr txBox="1"/>
          <p:nvPr/>
        </p:nvSpPr>
        <p:spPr>
          <a:xfrm>
            <a:off x="7989028" y="5460843"/>
            <a:ext cx="432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R’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93AB3C1E-F1BE-46FC-B192-12DAF19E782A}"/>
              </a:ext>
            </a:extLst>
          </p:cNvPr>
          <p:cNvSpPr txBox="1"/>
          <p:nvPr/>
        </p:nvSpPr>
        <p:spPr>
          <a:xfrm>
            <a:off x="6847200" y="2665984"/>
            <a:ext cx="432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Q’’</a:t>
            </a:r>
          </a:p>
        </p:txBody>
      </p:sp>
      <p:sp>
        <p:nvSpPr>
          <p:cNvPr id="167" name="CasellaDiTesto 166">
            <a:extLst>
              <a:ext uri="{FF2B5EF4-FFF2-40B4-BE49-F238E27FC236}">
                <a16:creationId xmlns:a16="http://schemas.microsoft.com/office/drawing/2014/main" id="{C18AC01E-B816-40F3-A03D-BB6B1556778A}"/>
              </a:ext>
            </a:extLst>
          </p:cNvPr>
          <p:cNvSpPr txBox="1"/>
          <p:nvPr/>
        </p:nvSpPr>
        <p:spPr>
          <a:xfrm>
            <a:off x="8041137" y="2751782"/>
            <a:ext cx="432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R’’</a:t>
            </a:r>
          </a:p>
        </p:txBody>
      </p:sp>
      <p:sp>
        <p:nvSpPr>
          <p:cNvPr id="171" name="CasellaDiTesto 170">
            <a:extLst>
              <a:ext uri="{FF2B5EF4-FFF2-40B4-BE49-F238E27FC236}">
                <a16:creationId xmlns:a16="http://schemas.microsoft.com/office/drawing/2014/main" id="{4E6C64AC-50ED-48CE-B307-43C25C574E9F}"/>
              </a:ext>
            </a:extLst>
          </p:cNvPr>
          <p:cNvSpPr txBox="1"/>
          <p:nvPr/>
        </p:nvSpPr>
        <p:spPr>
          <a:xfrm>
            <a:off x="-43143" y="4939831"/>
            <a:ext cx="3570672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 err="1">
                <a:latin typeface="Symbol" panose="05050102010706020507" pitchFamily="18" charset="2"/>
              </a:rPr>
              <a:t>Ì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sz="1600" dirty="0">
                <a:solidFill>
                  <a:srgbClr val="3333FF"/>
                </a:solidFill>
                <a:latin typeface="Comic Sans MS" panose="030F0702030302020204" pitchFamily="66" charset="0"/>
              </a:rPr>
              <a:t>A,D,E,H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r>
              <a:rPr lang="it-IT" sz="1600" dirty="0">
                <a:solidFill>
                  <a:srgbClr val="3333FF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b</a:t>
            </a:r>
            <a:r>
              <a:rPr lang="it-IT" sz="1600" baseline="-25000" dirty="0">
                <a:solidFill>
                  <a:schemeClr val="accent6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1</a:t>
            </a:r>
            <a:r>
              <a:rPr lang="it-IT" sz="1600" dirty="0">
                <a:latin typeface="Symbol" panose="05050102010706020507" pitchFamily="18" charset="2"/>
              </a:rPr>
              <a:t>Ì</a:t>
            </a:r>
            <a:r>
              <a:rPr lang="it-IT" sz="1600" dirty="0">
                <a:solidFill>
                  <a:schemeClr val="accent6"/>
                </a:solidFill>
                <a:latin typeface="Comic Sans MS" panose="030F0702030302020204" pitchFamily="66" charset="0"/>
              </a:rPr>
              <a:t>(I,L,O,N) </a:t>
            </a:r>
            <a:r>
              <a:rPr lang="it-IT" sz="1600" dirty="0">
                <a:latin typeface="Symbol" panose="05050102010706020507" pitchFamily="18" charset="2"/>
              </a:rPr>
              <a:t>®</a:t>
            </a:r>
            <a:r>
              <a:rPr lang="it-IT" sz="1600" dirty="0">
                <a:latin typeface="Comic Sans MS" panose="030F0702030302020204" pitchFamily="66" charset="0"/>
              </a:rPr>
              <a:t>(Q,R)</a:t>
            </a:r>
          </a:p>
          <a:p>
            <a:endParaRPr lang="it-IT" sz="1600" dirty="0">
              <a:solidFill>
                <a:schemeClr val="accent6"/>
              </a:solidFill>
              <a:latin typeface="Comic Sans MS" panose="030F0702030302020204" pitchFamily="66" charset="0"/>
            </a:endParaRPr>
          </a:p>
          <a:p>
            <a:endParaRPr lang="it-IT" sz="1600" dirty="0"/>
          </a:p>
        </p:txBody>
      </p: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5AAC71BC-C516-457D-97E5-939E2EE67B2B}"/>
              </a:ext>
            </a:extLst>
          </p:cNvPr>
          <p:cNvCxnSpPr>
            <a:cxnSpLocks/>
          </p:cNvCxnSpPr>
          <p:nvPr/>
        </p:nvCxnSpPr>
        <p:spPr>
          <a:xfrm>
            <a:off x="4026645" y="3169953"/>
            <a:ext cx="5161168" cy="361388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3B0127C1-CF06-45F5-8C27-6B59A6AF96E4}"/>
              </a:ext>
            </a:extLst>
          </p:cNvPr>
          <p:cNvCxnSpPr>
            <a:cxnSpLocks/>
          </p:cNvCxnSpPr>
          <p:nvPr/>
        </p:nvCxnSpPr>
        <p:spPr>
          <a:xfrm>
            <a:off x="3747809" y="46141"/>
            <a:ext cx="7040890" cy="312614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B7E20A6D-3789-4993-8E28-348B11BC8F44}"/>
              </a:ext>
            </a:extLst>
          </p:cNvPr>
          <p:cNvCxnSpPr>
            <a:cxnSpLocks/>
          </p:cNvCxnSpPr>
          <p:nvPr/>
        </p:nvCxnSpPr>
        <p:spPr>
          <a:xfrm>
            <a:off x="4031286" y="-113288"/>
            <a:ext cx="0" cy="328544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0C478D3F-2414-4FA3-849F-17C9F06B05B5}"/>
              </a:ext>
            </a:extLst>
          </p:cNvPr>
          <p:cNvCxnSpPr>
            <a:cxnSpLocks/>
          </p:cNvCxnSpPr>
          <p:nvPr/>
        </p:nvCxnSpPr>
        <p:spPr>
          <a:xfrm flipV="1">
            <a:off x="10794233" y="3169956"/>
            <a:ext cx="0" cy="360217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B0E5DCF5-18E5-4083-B12D-D55D9DCFC763}"/>
              </a:ext>
            </a:extLst>
          </p:cNvPr>
          <p:cNvCxnSpPr>
            <a:cxnSpLocks/>
          </p:cNvCxnSpPr>
          <p:nvPr/>
        </p:nvCxnSpPr>
        <p:spPr>
          <a:xfrm flipH="1" flipV="1">
            <a:off x="5810666" y="3169954"/>
            <a:ext cx="3765268" cy="358284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837BB69B-F7F0-4969-95F6-7AFD4AF4885C}"/>
              </a:ext>
            </a:extLst>
          </p:cNvPr>
          <p:cNvCxnSpPr>
            <a:cxnSpLocks/>
          </p:cNvCxnSpPr>
          <p:nvPr/>
        </p:nvCxnSpPr>
        <p:spPr>
          <a:xfrm flipH="1" flipV="1">
            <a:off x="3910231" y="-42582"/>
            <a:ext cx="1910319" cy="322194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61157200-89BF-45A4-8EA4-368DDD2E3CE6}"/>
              </a:ext>
            </a:extLst>
          </p:cNvPr>
          <p:cNvCxnSpPr>
            <a:cxnSpLocks/>
          </p:cNvCxnSpPr>
          <p:nvPr/>
        </p:nvCxnSpPr>
        <p:spPr>
          <a:xfrm>
            <a:off x="8212645" y="3169953"/>
            <a:ext cx="0" cy="229089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CD6EF0EF-3AE5-4B29-9DB8-443DFD156764}"/>
              </a:ext>
            </a:extLst>
          </p:cNvPr>
          <p:cNvCxnSpPr>
            <a:cxnSpLocks/>
          </p:cNvCxnSpPr>
          <p:nvPr/>
        </p:nvCxnSpPr>
        <p:spPr>
          <a:xfrm flipH="1" flipV="1">
            <a:off x="7049291" y="439358"/>
            <a:ext cx="2640853" cy="62067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CasellaDiTesto 218">
            <a:extLst>
              <a:ext uri="{FF2B5EF4-FFF2-40B4-BE49-F238E27FC236}">
                <a16:creationId xmlns:a16="http://schemas.microsoft.com/office/drawing/2014/main" id="{DE2E4857-8C24-435D-BA91-FE8559AD8FED}"/>
              </a:ext>
            </a:extLst>
          </p:cNvPr>
          <p:cNvSpPr txBox="1"/>
          <p:nvPr/>
        </p:nvSpPr>
        <p:spPr>
          <a:xfrm>
            <a:off x="7498288" y="5619820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S’</a:t>
            </a:r>
          </a:p>
        </p:txBody>
      </p:sp>
      <p:sp>
        <p:nvSpPr>
          <p:cNvPr id="220" name="CasellaDiTesto 219">
            <a:extLst>
              <a:ext uri="{FF2B5EF4-FFF2-40B4-BE49-F238E27FC236}">
                <a16:creationId xmlns:a16="http://schemas.microsoft.com/office/drawing/2014/main" id="{91432CD7-2AC0-4FB8-AF7B-06E9AAC43FFD}"/>
              </a:ext>
            </a:extLst>
          </p:cNvPr>
          <p:cNvSpPr txBox="1"/>
          <p:nvPr/>
        </p:nvSpPr>
        <p:spPr>
          <a:xfrm>
            <a:off x="7569910" y="1575879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S’’</a:t>
            </a:r>
          </a:p>
        </p:txBody>
      </p:sp>
      <p:sp>
        <p:nvSpPr>
          <p:cNvPr id="223" name="CasellaDiTesto 222">
            <a:extLst>
              <a:ext uri="{FF2B5EF4-FFF2-40B4-BE49-F238E27FC236}">
                <a16:creationId xmlns:a16="http://schemas.microsoft.com/office/drawing/2014/main" id="{F1229A8D-64A5-4349-A104-AC74EBBD9446}"/>
              </a:ext>
            </a:extLst>
          </p:cNvPr>
          <p:cNvSpPr txBox="1"/>
          <p:nvPr/>
        </p:nvSpPr>
        <p:spPr>
          <a:xfrm>
            <a:off x="4197991" y="383293"/>
            <a:ext cx="54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6"/>
                </a:solidFill>
                <a:latin typeface="Symbol" panose="05050102010706020507" pitchFamily="18" charset="2"/>
              </a:rPr>
              <a:t>2</a:t>
            </a:r>
          </a:p>
        </p:txBody>
      </p:sp>
      <p:sp>
        <p:nvSpPr>
          <p:cNvPr id="224" name="CasellaDiTesto 223">
            <a:extLst>
              <a:ext uri="{FF2B5EF4-FFF2-40B4-BE49-F238E27FC236}">
                <a16:creationId xmlns:a16="http://schemas.microsoft.com/office/drawing/2014/main" id="{70F227AF-0DB8-48B1-BD64-9CB6B589ABC8}"/>
              </a:ext>
            </a:extLst>
          </p:cNvPr>
          <p:cNvSpPr txBox="1"/>
          <p:nvPr/>
        </p:nvSpPr>
        <p:spPr>
          <a:xfrm>
            <a:off x="9126392" y="6172523"/>
            <a:ext cx="5095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6"/>
                </a:solidFill>
                <a:latin typeface="Symbol" panose="05050102010706020507" pitchFamily="18" charset="2"/>
              </a:rPr>
              <a:t>2</a:t>
            </a:r>
            <a:endParaRPr lang="it-IT" sz="1400" baseline="-25000" dirty="0">
              <a:solidFill>
                <a:schemeClr val="accent6"/>
              </a:solidFill>
            </a:endParaRPr>
          </a:p>
        </p:txBody>
      </p:sp>
      <p:grpSp>
        <p:nvGrpSpPr>
          <p:cNvPr id="42" name="Gruppo 41">
            <a:extLst>
              <a:ext uri="{FF2B5EF4-FFF2-40B4-BE49-F238E27FC236}">
                <a16:creationId xmlns:a16="http://schemas.microsoft.com/office/drawing/2014/main" id="{E226724D-E63E-4BF9-AC6D-821954058D04}"/>
              </a:ext>
            </a:extLst>
          </p:cNvPr>
          <p:cNvGrpSpPr/>
          <p:nvPr/>
        </p:nvGrpSpPr>
        <p:grpSpPr>
          <a:xfrm>
            <a:off x="-43143" y="5372470"/>
            <a:ext cx="3476634" cy="380164"/>
            <a:chOff x="-565494" y="1349902"/>
            <a:chExt cx="3476634" cy="402721"/>
          </a:xfrm>
        </p:grpSpPr>
        <p:sp>
          <p:nvSpPr>
            <p:cNvPr id="173" name="CasellaDiTesto 172">
              <a:extLst>
                <a:ext uri="{FF2B5EF4-FFF2-40B4-BE49-F238E27FC236}">
                  <a16:creationId xmlns:a16="http://schemas.microsoft.com/office/drawing/2014/main" id="{3133FE83-6820-4958-91CF-05990FB8D3C8}"/>
                </a:ext>
              </a:extLst>
            </p:cNvPr>
            <p:cNvSpPr txBox="1"/>
            <p:nvPr/>
          </p:nvSpPr>
          <p:spPr>
            <a:xfrm>
              <a:off x="-565494" y="1371262"/>
              <a:ext cx="3094979" cy="3813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err="1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sz="1600" dirty="0" err="1">
                  <a:latin typeface="Symbol" panose="05050102010706020507" pitchFamily="18" charset="2"/>
                </a:rPr>
                <a:t>Ì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(</a:t>
              </a:r>
              <a:r>
                <a:rPr lang="it-IT" sz="1600" dirty="0">
                  <a:solidFill>
                    <a:srgbClr val="3333FF"/>
                  </a:solidFill>
                  <a:latin typeface="Comic Sans MS" panose="030F0702030302020204" pitchFamily="66" charset="0"/>
                </a:rPr>
                <a:t>A,D,E,H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)</a:t>
              </a:r>
              <a:r>
                <a:rPr lang="it-IT" sz="1600" dirty="0">
                  <a:solidFill>
                    <a:srgbClr val="3333FF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Ç</a:t>
              </a:r>
              <a:r>
                <a:rPr lang="it-IT" sz="1600" dirty="0">
                  <a:solidFill>
                    <a:schemeClr val="accent6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b</a:t>
              </a:r>
              <a:r>
                <a:rPr lang="it-IT" sz="1600" baseline="-25000" dirty="0">
                  <a:solidFill>
                    <a:schemeClr val="accent6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2</a:t>
              </a:r>
              <a:r>
                <a:rPr lang="it-IT" sz="1600" dirty="0">
                  <a:latin typeface="Symbol" panose="05050102010706020507" pitchFamily="18" charset="2"/>
                </a:rPr>
                <a:t>Ì</a:t>
              </a:r>
              <a:r>
                <a:rPr lang="it-IT" sz="1600" dirty="0">
                  <a:solidFill>
                    <a:schemeClr val="accent6"/>
                  </a:solidFill>
                  <a:latin typeface="Comic Sans MS" panose="030F0702030302020204" pitchFamily="66" charset="0"/>
                </a:rPr>
                <a:t>(L,O,M,P)</a:t>
              </a:r>
            </a:p>
            <a:p>
              <a:endParaRPr lang="it-IT" dirty="0"/>
            </a:p>
          </p:txBody>
        </p:sp>
        <p:sp>
          <p:nvSpPr>
            <p:cNvPr id="226" name="CasellaDiTesto 225">
              <a:extLst>
                <a:ext uri="{FF2B5EF4-FFF2-40B4-BE49-F238E27FC236}">
                  <a16:creationId xmlns:a16="http://schemas.microsoft.com/office/drawing/2014/main" id="{EF9AF95B-DF2F-4FC2-A4EC-94F334CED7AD}"/>
                </a:ext>
              </a:extLst>
            </p:cNvPr>
            <p:cNvSpPr txBox="1"/>
            <p:nvPr/>
          </p:nvSpPr>
          <p:spPr>
            <a:xfrm>
              <a:off x="1969130" y="1349902"/>
              <a:ext cx="94201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®</a:t>
              </a:r>
              <a:r>
                <a:rPr lang="it-IT" sz="1800" dirty="0">
                  <a:latin typeface="Comic Sans MS" panose="030F0702030302020204" pitchFamily="66" charset="0"/>
                </a:rPr>
                <a:t>(R,S)</a:t>
              </a:r>
              <a:endParaRPr lang="it-IT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46" name="Gruppo 45">
            <a:extLst>
              <a:ext uri="{FF2B5EF4-FFF2-40B4-BE49-F238E27FC236}">
                <a16:creationId xmlns:a16="http://schemas.microsoft.com/office/drawing/2014/main" id="{942A01B1-E91E-433C-B230-6A736796A4AD}"/>
              </a:ext>
            </a:extLst>
          </p:cNvPr>
          <p:cNvGrpSpPr/>
          <p:nvPr/>
        </p:nvGrpSpPr>
        <p:grpSpPr>
          <a:xfrm>
            <a:off x="0" y="5822654"/>
            <a:ext cx="3546894" cy="360000"/>
            <a:chOff x="-558551" y="1698990"/>
            <a:chExt cx="3546894" cy="652519"/>
          </a:xfrm>
        </p:grpSpPr>
        <p:sp>
          <p:nvSpPr>
            <p:cNvPr id="222" name="CasellaDiTesto 221">
              <a:extLst>
                <a:ext uri="{FF2B5EF4-FFF2-40B4-BE49-F238E27FC236}">
                  <a16:creationId xmlns:a16="http://schemas.microsoft.com/office/drawing/2014/main" id="{156FDD06-71FF-4A33-A943-04C4AA1D5CE7}"/>
                </a:ext>
              </a:extLst>
            </p:cNvPr>
            <p:cNvSpPr txBox="1"/>
            <p:nvPr/>
          </p:nvSpPr>
          <p:spPr>
            <a:xfrm>
              <a:off x="-558551" y="1735956"/>
              <a:ext cx="3110575" cy="61555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1600" dirty="0" err="1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sz="1600" dirty="0" err="1">
                  <a:latin typeface="Symbol" panose="05050102010706020507" pitchFamily="18" charset="2"/>
                </a:rPr>
                <a:t>Ì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(</a:t>
              </a:r>
              <a:r>
                <a:rPr lang="it-IT" sz="1600" dirty="0">
                  <a:solidFill>
                    <a:srgbClr val="3333FF"/>
                  </a:solidFill>
                  <a:latin typeface="Comic Sans MS" panose="030F0702030302020204" pitchFamily="66" charset="0"/>
                </a:rPr>
                <a:t>A,D,E,H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)</a:t>
              </a:r>
              <a:r>
                <a:rPr lang="it-IT" sz="1600" dirty="0">
                  <a:solidFill>
                    <a:srgbClr val="3333FF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Ç</a:t>
              </a:r>
              <a:r>
                <a:rPr lang="it-IT" sz="1600" dirty="0">
                  <a:solidFill>
                    <a:schemeClr val="accent6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b</a:t>
              </a:r>
              <a:r>
                <a:rPr lang="it-IT" sz="1600" baseline="-25000" dirty="0">
                  <a:solidFill>
                    <a:schemeClr val="accent6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3</a:t>
              </a:r>
              <a:r>
                <a:rPr lang="it-IT" sz="1600" dirty="0">
                  <a:latin typeface="Symbol" panose="05050102010706020507" pitchFamily="18" charset="2"/>
                </a:rPr>
                <a:t>Ì</a:t>
              </a:r>
              <a:r>
                <a:rPr lang="it-IT" sz="1600" dirty="0">
                  <a:solidFill>
                    <a:schemeClr val="accent6"/>
                  </a:solidFill>
                  <a:latin typeface="Comic Sans MS" panose="030F0702030302020204" pitchFamily="66" charset="0"/>
                </a:rPr>
                <a:t>(I,N,M,P)</a:t>
              </a:r>
            </a:p>
            <a:p>
              <a:endParaRPr lang="it-IT" dirty="0"/>
            </a:p>
          </p:txBody>
        </p:sp>
        <p:sp>
          <p:nvSpPr>
            <p:cNvPr id="228" name="CasellaDiTesto 227">
              <a:extLst>
                <a:ext uri="{FF2B5EF4-FFF2-40B4-BE49-F238E27FC236}">
                  <a16:creationId xmlns:a16="http://schemas.microsoft.com/office/drawing/2014/main" id="{3EBFD8FA-FDFB-486A-BD14-0982AA688F7F}"/>
                </a:ext>
              </a:extLst>
            </p:cNvPr>
            <p:cNvSpPr txBox="1"/>
            <p:nvPr/>
          </p:nvSpPr>
          <p:spPr>
            <a:xfrm>
              <a:off x="1993372" y="1698990"/>
              <a:ext cx="994971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®</a:t>
              </a:r>
              <a:r>
                <a:rPr lang="it-IT" sz="1800" dirty="0">
                  <a:latin typeface="Comic Sans MS" panose="030F0702030302020204" pitchFamily="66" charset="0"/>
                </a:rPr>
                <a:t>(</a:t>
              </a:r>
              <a:r>
                <a:rPr lang="it-IT" sz="1600" dirty="0">
                  <a:latin typeface="Comic Sans MS" panose="030F0702030302020204" pitchFamily="66" charset="0"/>
                </a:rPr>
                <a:t>Q</a:t>
              </a:r>
              <a:r>
                <a:rPr lang="it-IT" sz="1800" dirty="0">
                  <a:latin typeface="Comic Sans MS" panose="030F0702030302020204" pitchFamily="66" charset="0"/>
                </a:rPr>
                <a:t>,S)</a:t>
              </a:r>
              <a:endParaRPr lang="it-IT" dirty="0">
                <a:latin typeface="Comic Sans MS" panose="030F0702030302020204" pitchFamily="66" charset="0"/>
              </a:endParaRPr>
            </a:p>
          </p:txBody>
        </p:sp>
      </p:grp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9343E5A9-F0D4-4DBA-AE06-EA90C493DD0A}"/>
              </a:ext>
            </a:extLst>
          </p:cNvPr>
          <p:cNvCxnSpPr>
            <a:cxnSpLocks/>
          </p:cNvCxnSpPr>
          <p:nvPr/>
        </p:nvCxnSpPr>
        <p:spPr>
          <a:xfrm flipH="1">
            <a:off x="1245114" y="-43101"/>
            <a:ext cx="2982335" cy="321305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nettore diritto 237">
            <a:extLst>
              <a:ext uri="{FF2B5EF4-FFF2-40B4-BE49-F238E27FC236}">
                <a16:creationId xmlns:a16="http://schemas.microsoft.com/office/drawing/2014/main" id="{6AAC246B-04DC-47DC-A066-AB70556303C9}"/>
              </a:ext>
            </a:extLst>
          </p:cNvPr>
          <p:cNvCxnSpPr>
            <a:cxnSpLocks/>
          </p:cNvCxnSpPr>
          <p:nvPr/>
        </p:nvCxnSpPr>
        <p:spPr>
          <a:xfrm>
            <a:off x="1231108" y="3167643"/>
            <a:ext cx="7313485" cy="36205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CasellaDiTesto 244">
            <a:extLst>
              <a:ext uri="{FF2B5EF4-FFF2-40B4-BE49-F238E27FC236}">
                <a16:creationId xmlns:a16="http://schemas.microsoft.com/office/drawing/2014/main" id="{F1B910AF-6E36-4585-A455-D6379C1B973F}"/>
              </a:ext>
            </a:extLst>
          </p:cNvPr>
          <p:cNvSpPr txBox="1"/>
          <p:nvPr/>
        </p:nvSpPr>
        <p:spPr>
          <a:xfrm>
            <a:off x="2302427" y="1319272"/>
            <a:ext cx="54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6"/>
                </a:solidFill>
                <a:latin typeface="Symbol" panose="05050102010706020507" pitchFamily="18" charset="2"/>
              </a:rPr>
              <a:t>3</a:t>
            </a:r>
          </a:p>
        </p:txBody>
      </p:sp>
      <p:sp>
        <p:nvSpPr>
          <p:cNvPr id="246" name="CasellaDiTesto 245">
            <a:extLst>
              <a:ext uri="{FF2B5EF4-FFF2-40B4-BE49-F238E27FC236}">
                <a16:creationId xmlns:a16="http://schemas.microsoft.com/office/drawing/2014/main" id="{8BA4263C-0A2D-4CE1-BBCC-9F1E96856DA4}"/>
              </a:ext>
            </a:extLst>
          </p:cNvPr>
          <p:cNvSpPr txBox="1"/>
          <p:nvPr/>
        </p:nvSpPr>
        <p:spPr>
          <a:xfrm>
            <a:off x="2431721" y="3929764"/>
            <a:ext cx="5095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6"/>
                </a:solidFill>
                <a:latin typeface="Symbol" panose="05050102010706020507" pitchFamily="18" charset="2"/>
              </a:rPr>
              <a:t>3</a:t>
            </a:r>
            <a:endParaRPr lang="it-IT" sz="1400" baseline="-25000" dirty="0">
              <a:solidFill>
                <a:schemeClr val="accent6"/>
              </a:solidFill>
            </a:endParaRPr>
          </a:p>
        </p:txBody>
      </p: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0FD17E27-143F-427D-A300-A2F225FC55DE}"/>
              </a:ext>
            </a:extLst>
          </p:cNvPr>
          <p:cNvCxnSpPr>
            <a:cxnSpLocks/>
          </p:cNvCxnSpPr>
          <p:nvPr/>
        </p:nvCxnSpPr>
        <p:spPr>
          <a:xfrm>
            <a:off x="6855363" y="3171711"/>
            <a:ext cx="0" cy="277725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4A92B407-D44D-41A6-8A7D-F58D87012C21}"/>
              </a:ext>
            </a:extLst>
          </p:cNvPr>
          <p:cNvCxnSpPr>
            <a:cxnSpLocks/>
          </p:cNvCxnSpPr>
          <p:nvPr/>
        </p:nvCxnSpPr>
        <p:spPr>
          <a:xfrm flipV="1">
            <a:off x="6852294" y="309019"/>
            <a:ext cx="1534698" cy="286467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9" name="Gruppo 128">
            <a:extLst>
              <a:ext uri="{FF2B5EF4-FFF2-40B4-BE49-F238E27FC236}">
                <a16:creationId xmlns:a16="http://schemas.microsoft.com/office/drawing/2014/main" id="{0023D9B6-657F-4DAB-864C-B5E04A795ECF}"/>
              </a:ext>
            </a:extLst>
          </p:cNvPr>
          <p:cNvGrpSpPr/>
          <p:nvPr/>
        </p:nvGrpSpPr>
        <p:grpSpPr>
          <a:xfrm>
            <a:off x="6847200" y="1575879"/>
            <a:ext cx="1625937" cy="4599724"/>
            <a:chOff x="6847200" y="1575879"/>
            <a:chExt cx="1625937" cy="4599724"/>
          </a:xfrm>
        </p:grpSpPr>
        <p:cxnSp>
          <p:nvCxnSpPr>
            <p:cNvPr id="131" name="Connettore diritto 130">
              <a:extLst>
                <a:ext uri="{FF2B5EF4-FFF2-40B4-BE49-F238E27FC236}">
                  <a16:creationId xmlns:a16="http://schemas.microsoft.com/office/drawing/2014/main" id="{33957F1E-C2F0-4805-B7EC-C997FDA90D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98277" y="1762028"/>
              <a:ext cx="508954" cy="963283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nettore diritto 131">
              <a:extLst>
                <a:ext uri="{FF2B5EF4-FFF2-40B4-BE49-F238E27FC236}">
                  <a16:creationId xmlns:a16="http://schemas.microsoft.com/office/drawing/2014/main" id="{FEBDDA07-98CE-4F9C-A619-B4A2B1F8181F}"/>
                </a:ext>
              </a:extLst>
            </p:cNvPr>
            <p:cNvCxnSpPr>
              <a:cxnSpLocks/>
            </p:cNvCxnSpPr>
            <p:nvPr/>
          </p:nvCxnSpPr>
          <p:spPr>
            <a:xfrm>
              <a:off x="7611027" y="1762547"/>
              <a:ext cx="513733" cy="1198640"/>
            </a:xfrm>
            <a:prstGeom prst="line">
              <a:avLst/>
            </a:prstGeom>
            <a:ln w="63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Connettore diritto 132">
              <a:extLst>
                <a:ext uri="{FF2B5EF4-FFF2-40B4-BE49-F238E27FC236}">
                  <a16:creationId xmlns:a16="http://schemas.microsoft.com/office/drawing/2014/main" id="{AE07A95F-78DD-4B3C-B7DB-0A049DFA2041}"/>
                </a:ext>
              </a:extLst>
            </p:cNvPr>
            <p:cNvCxnSpPr>
              <a:cxnSpLocks/>
            </p:cNvCxnSpPr>
            <p:nvPr/>
          </p:nvCxnSpPr>
          <p:spPr>
            <a:xfrm>
              <a:off x="7099855" y="2726719"/>
              <a:ext cx="1026080" cy="228325"/>
            </a:xfrm>
            <a:prstGeom prst="line">
              <a:avLst/>
            </a:prstGeom>
            <a:ln w="63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CasellaDiTesto 133">
              <a:extLst>
                <a:ext uri="{FF2B5EF4-FFF2-40B4-BE49-F238E27FC236}">
                  <a16:creationId xmlns:a16="http://schemas.microsoft.com/office/drawing/2014/main" id="{FFC48443-30A3-4D71-B21D-0A84EC2310BF}"/>
                </a:ext>
              </a:extLst>
            </p:cNvPr>
            <p:cNvSpPr txBox="1"/>
            <p:nvPr/>
          </p:nvSpPr>
          <p:spPr>
            <a:xfrm>
              <a:off x="6957786" y="5851603"/>
              <a:ext cx="432000" cy="324000"/>
            </a:xfrm>
            <a:prstGeom prst="rect">
              <a:avLst/>
            </a:prstGeom>
            <a:noFill/>
            <a:ln w="63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latin typeface="Comic Sans MS" panose="030F0702030302020204" pitchFamily="66" charset="0"/>
                </a:rPr>
                <a:t>Q’</a:t>
              </a:r>
            </a:p>
          </p:txBody>
        </p:sp>
        <p:sp>
          <p:nvSpPr>
            <p:cNvPr id="136" name="CasellaDiTesto 135">
              <a:extLst>
                <a:ext uri="{FF2B5EF4-FFF2-40B4-BE49-F238E27FC236}">
                  <a16:creationId xmlns:a16="http://schemas.microsoft.com/office/drawing/2014/main" id="{45553539-CB8D-4C26-AC10-4884FB53B877}"/>
                </a:ext>
              </a:extLst>
            </p:cNvPr>
            <p:cNvSpPr txBox="1"/>
            <p:nvPr/>
          </p:nvSpPr>
          <p:spPr>
            <a:xfrm>
              <a:off x="7989028" y="5460843"/>
              <a:ext cx="432000" cy="324000"/>
            </a:xfrm>
            <a:prstGeom prst="rect">
              <a:avLst/>
            </a:prstGeom>
            <a:noFill/>
            <a:ln w="63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latin typeface="Comic Sans MS" panose="030F0702030302020204" pitchFamily="66" charset="0"/>
                </a:rPr>
                <a:t>R’</a:t>
              </a:r>
            </a:p>
          </p:txBody>
        </p:sp>
        <p:sp>
          <p:nvSpPr>
            <p:cNvPr id="137" name="CasellaDiTesto 136">
              <a:extLst>
                <a:ext uri="{FF2B5EF4-FFF2-40B4-BE49-F238E27FC236}">
                  <a16:creationId xmlns:a16="http://schemas.microsoft.com/office/drawing/2014/main" id="{FDB613B4-E936-4821-BD50-631413508AF6}"/>
                </a:ext>
              </a:extLst>
            </p:cNvPr>
            <p:cNvSpPr txBox="1"/>
            <p:nvPr/>
          </p:nvSpPr>
          <p:spPr>
            <a:xfrm>
              <a:off x="6847200" y="2665984"/>
              <a:ext cx="432000" cy="324000"/>
            </a:xfrm>
            <a:prstGeom prst="rect">
              <a:avLst/>
            </a:prstGeom>
            <a:noFill/>
            <a:ln w="63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latin typeface="Comic Sans MS" panose="030F0702030302020204" pitchFamily="66" charset="0"/>
                </a:rPr>
                <a:t>Q’’</a:t>
              </a:r>
            </a:p>
          </p:txBody>
        </p:sp>
        <p:sp>
          <p:nvSpPr>
            <p:cNvPr id="138" name="CasellaDiTesto 137">
              <a:extLst>
                <a:ext uri="{FF2B5EF4-FFF2-40B4-BE49-F238E27FC236}">
                  <a16:creationId xmlns:a16="http://schemas.microsoft.com/office/drawing/2014/main" id="{2F15BFA0-4B2F-4AC6-A249-049C5A8B2BFB}"/>
                </a:ext>
              </a:extLst>
            </p:cNvPr>
            <p:cNvSpPr txBox="1"/>
            <p:nvPr/>
          </p:nvSpPr>
          <p:spPr>
            <a:xfrm>
              <a:off x="8041137" y="2751782"/>
              <a:ext cx="432000" cy="324000"/>
            </a:xfrm>
            <a:prstGeom prst="rect">
              <a:avLst/>
            </a:prstGeom>
            <a:noFill/>
            <a:ln w="63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latin typeface="Comic Sans MS" panose="030F0702030302020204" pitchFamily="66" charset="0"/>
                </a:rPr>
                <a:t>R’’</a:t>
              </a:r>
            </a:p>
          </p:txBody>
        </p:sp>
        <p:sp>
          <p:nvSpPr>
            <p:cNvPr id="139" name="CasellaDiTesto 138">
              <a:extLst>
                <a:ext uri="{FF2B5EF4-FFF2-40B4-BE49-F238E27FC236}">
                  <a16:creationId xmlns:a16="http://schemas.microsoft.com/office/drawing/2014/main" id="{93E4ECDF-A2A3-4DB9-94CB-BEBD23FB5172}"/>
                </a:ext>
              </a:extLst>
            </p:cNvPr>
            <p:cNvSpPr txBox="1"/>
            <p:nvPr/>
          </p:nvSpPr>
          <p:spPr>
            <a:xfrm>
              <a:off x="7498288" y="5619820"/>
              <a:ext cx="432000" cy="307777"/>
            </a:xfrm>
            <a:prstGeom prst="rect">
              <a:avLst/>
            </a:prstGeom>
            <a:noFill/>
            <a:ln w="63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latin typeface="Comic Sans MS" panose="030F0702030302020204" pitchFamily="66" charset="0"/>
                </a:rPr>
                <a:t>S’</a:t>
              </a:r>
            </a:p>
          </p:txBody>
        </p:sp>
        <p:sp>
          <p:nvSpPr>
            <p:cNvPr id="141" name="CasellaDiTesto 140">
              <a:extLst>
                <a:ext uri="{FF2B5EF4-FFF2-40B4-BE49-F238E27FC236}">
                  <a16:creationId xmlns:a16="http://schemas.microsoft.com/office/drawing/2014/main" id="{C6ED7ED7-65DE-4563-9814-14C1D3567A96}"/>
                </a:ext>
              </a:extLst>
            </p:cNvPr>
            <p:cNvSpPr txBox="1"/>
            <p:nvPr/>
          </p:nvSpPr>
          <p:spPr>
            <a:xfrm>
              <a:off x="7569910" y="1575879"/>
              <a:ext cx="432000" cy="307777"/>
            </a:xfrm>
            <a:prstGeom prst="rect">
              <a:avLst/>
            </a:prstGeom>
            <a:noFill/>
            <a:ln w="63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latin typeface="Comic Sans MS" panose="030F0702030302020204" pitchFamily="66" charset="0"/>
                </a:rPr>
                <a:t>S’’</a:t>
              </a:r>
            </a:p>
          </p:txBody>
        </p:sp>
        <p:cxnSp>
          <p:nvCxnSpPr>
            <p:cNvPr id="143" name="Connettore diritto 142">
              <a:extLst>
                <a:ext uri="{FF2B5EF4-FFF2-40B4-BE49-F238E27FC236}">
                  <a16:creationId xmlns:a16="http://schemas.microsoft.com/office/drawing/2014/main" id="{6C9DAD7D-F960-49AC-A56F-A6558A2C02F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94102" y="5486923"/>
              <a:ext cx="1030658" cy="375131"/>
            </a:xfrm>
            <a:prstGeom prst="line">
              <a:avLst/>
            </a:prstGeom>
            <a:ln w="63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31CA49E9-EE84-4E7F-BAED-C03B1C51ACEB}"/>
              </a:ext>
            </a:extLst>
          </p:cNvPr>
          <p:cNvCxnSpPr>
            <a:cxnSpLocks/>
          </p:cNvCxnSpPr>
          <p:nvPr/>
        </p:nvCxnSpPr>
        <p:spPr>
          <a:xfrm>
            <a:off x="7633524" y="3165861"/>
            <a:ext cx="0" cy="60879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55147858-3BC4-427C-9A11-5F63F8E56AF1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CasellaDiTesto 145">
            <a:extLst>
              <a:ext uri="{FF2B5EF4-FFF2-40B4-BE49-F238E27FC236}">
                <a16:creationId xmlns:a16="http://schemas.microsoft.com/office/drawing/2014/main" id="{B8920E2D-B041-4C85-89E4-45DB4CD5BDBE}"/>
              </a:ext>
            </a:extLst>
          </p:cNvPr>
          <p:cNvSpPr txBox="1"/>
          <p:nvPr/>
        </p:nvSpPr>
        <p:spPr>
          <a:xfrm>
            <a:off x="6567009" y="2994841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E’’</a:t>
            </a:r>
          </a:p>
        </p:txBody>
      </p:sp>
      <p:sp>
        <p:nvSpPr>
          <p:cNvPr id="147" name="CasellaDiTesto 146">
            <a:extLst>
              <a:ext uri="{FF2B5EF4-FFF2-40B4-BE49-F238E27FC236}">
                <a16:creationId xmlns:a16="http://schemas.microsoft.com/office/drawing/2014/main" id="{88569E10-EAA8-4DE9-868E-8343E037D7A1}"/>
              </a:ext>
            </a:extLst>
          </p:cNvPr>
          <p:cNvSpPr txBox="1"/>
          <p:nvPr/>
        </p:nvSpPr>
        <p:spPr>
          <a:xfrm>
            <a:off x="5903277" y="2977392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F’’</a:t>
            </a:r>
          </a:p>
        </p:txBody>
      </p:sp>
      <p:sp>
        <p:nvSpPr>
          <p:cNvPr id="148" name="CasellaDiTesto 147">
            <a:extLst>
              <a:ext uri="{FF2B5EF4-FFF2-40B4-BE49-F238E27FC236}">
                <a16:creationId xmlns:a16="http://schemas.microsoft.com/office/drawing/2014/main" id="{B87DB510-4E27-4B2B-AFD3-5A62DDFA5D95}"/>
              </a:ext>
            </a:extLst>
          </p:cNvPr>
          <p:cNvSpPr txBox="1"/>
          <p:nvPr/>
        </p:nvSpPr>
        <p:spPr>
          <a:xfrm>
            <a:off x="7591938" y="2995540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G’’</a:t>
            </a:r>
          </a:p>
        </p:txBody>
      </p:sp>
      <p:sp>
        <p:nvSpPr>
          <p:cNvPr id="149" name="CasellaDiTesto 148">
            <a:extLst>
              <a:ext uri="{FF2B5EF4-FFF2-40B4-BE49-F238E27FC236}">
                <a16:creationId xmlns:a16="http://schemas.microsoft.com/office/drawing/2014/main" id="{BB8EAD21-F43B-4A78-8A14-66800BA78100}"/>
              </a:ext>
            </a:extLst>
          </p:cNvPr>
          <p:cNvSpPr txBox="1"/>
          <p:nvPr/>
        </p:nvSpPr>
        <p:spPr>
          <a:xfrm>
            <a:off x="8174521" y="2993684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H’’</a:t>
            </a:r>
          </a:p>
        </p:txBody>
      </p:sp>
      <p:sp>
        <p:nvSpPr>
          <p:cNvPr id="151" name="Pulsante di azione: vuoto 150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951AD7D-713D-44F9-868E-58524D0EC174}"/>
              </a:ext>
            </a:extLst>
          </p:cNvPr>
          <p:cNvSpPr/>
          <p:nvPr/>
        </p:nvSpPr>
        <p:spPr>
          <a:xfrm>
            <a:off x="10812000" y="38423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4592811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1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3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6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9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8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1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6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9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5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0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4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9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2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8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3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8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9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9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5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6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6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7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0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3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2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5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8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1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4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7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9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5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2" fill="hold">
                      <p:stCondLst>
                        <p:cond delay="indefinite"/>
                      </p:stCondLst>
                      <p:childTnLst>
                        <p:par>
                          <p:cTn id="453" fill="hold">
                            <p:stCondLst>
                              <p:cond delay="0"/>
                            </p:stCondLst>
                            <p:childTnLst>
                              <p:par>
                                <p:cTn id="4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/>
      <p:bldP spid="160" grpId="1"/>
      <p:bldP spid="162" grpId="0"/>
      <p:bldP spid="162" grpId="1"/>
      <p:bldP spid="163" grpId="0"/>
      <p:bldP spid="163" grpId="1"/>
      <p:bldP spid="164" grpId="0"/>
      <p:bldP spid="164" grpId="1"/>
      <p:bldP spid="164" grpId="2"/>
      <p:bldP spid="164" grpId="3"/>
      <p:bldP spid="165" grpId="0"/>
      <p:bldP spid="165" grpId="1"/>
      <p:bldP spid="165" grpId="2"/>
      <p:bldP spid="165" grpId="3"/>
      <p:bldP spid="166" grpId="0"/>
      <p:bldP spid="166" grpId="1"/>
      <p:bldP spid="166" grpId="2"/>
      <p:bldP spid="166" grpId="3"/>
      <p:bldP spid="167" grpId="0"/>
      <p:bldP spid="167" grpId="1"/>
      <p:bldP spid="167" grpId="2"/>
      <p:bldP spid="167" grpId="3"/>
      <p:bldP spid="171" grpId="0"/>
      <p:bldP spid="219" grpId="0"/>
      <p:bldP spid="219" grpId="1"/>
      <p:bldP spid="219" grpId="2"/>
      <p:bldP spid="219" grpId="3"/>
      <p:bldP spid="220" grpId="0"/>
      <p:bldP spid="220" grpId="1"/>
      <p:bldP spid="220" grpId="2"/>
      <p:bldP spid="220" grpId="3"/>
      <p:bldP spid="223" grpId="0"/>
      <p:bldP spid="223" grpId="1"/>
      <p:bldP spid="224" grpId="0"/>
      <p:bldP spid="224" grpId="1"/>
      <p:bldP spid="245" grpId="0"/>
      <p:bldP spid="245" grpId="1"/>
      <p:bldP spid="246" grpId="0"/>
      <p:bldP spid="24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7CD0A629-D1FB-41B8-AF0D-BABD7E5B5931}"/>
              </a:ext>
            </a:extLst>
          </p:cNvPr>
          <p:cNvCxnSpPr>
            <a:cxnSpLocks/>
          </p:cNvCxnSpPr>
          <p:nvPr/>
        </p:nvCxnSpPr>
        <p:spPr>
          <a:xfrm>
            <a:off x="772357" y="3172378"/>
            <a:ext cx="1131486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735981F5-DD65-470D-A1A3-CF189D1B3307}"/>
              </a:ext>
            </a:extLst>
          </p:cNvPr>
          <p:cNvCxnSpPr>
            <a:cxnSpLocks/>
          </p:cNvCxnSpPr>
          <p:nvPr/>
        </p:nvCxnSpPr>
        <p:spPr>
          <a:xfrm>
            <a:off x="5047652" y="3885795"/>
            <a:ext cx="3558735" cy="249185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po 2">
            <a:extLst>
              <a:ext uri="{FF2B5EF4-FFF2-40B4-BE49-F238E27FC236}">
                <a16:creationId xmlns:a16="http://schemas.microsoft.com/office/drawing/2014/main" id="{447CBF20-80AE-4623-A522-EF8C6E91D19C}"/>
              </a:ext>
            </a:extLst>
          </p:cNvPr>
          <p:cNvGrpSpPr/>
          <p:nvPr/>
        </p:nvGrpSpPr>
        <p:grpSpPr>
          <a:xfrm rot="-600000">
            <a:off x="6064721" y="3884473"/>
            <a:ext cx="2064264" cy="2064264"/>
            <a:chOff x="3410288" y="4017647"/>
            <a:chExt cx="2064264" cy="2064264"/>
          </a:xfrm>
        </p:grpSpPr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id="{82AC459A-A696-4DB8-AC0F-50501B732C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10288" y="4017647"/>
              <a:ext cx="1754838" cy="309426"/>
            </a:xfrm>
            <a:prstGeom prst="line">
              <a:avLst/>
            </a:prstGeom>
            <a:ln w="3175"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19F25CC9-55A3-453E-B480-67C8C4EE771A}"/>
                </a:ext>
              </a:extLst>
            </p:cNvPr>
            <p:cNvCxnSpPr>
              <a:cxnSpLocks/>
            </p:cNvCxnSpPr>
            <p:nvPr/>
          </p:nvCxnSpPr>
          <p:spPr>
            <a:xfrm>
              <a:off x="5165126" y="4017647"/>
              <a:ext cx="309426" cy="1754838"/>
            </a:xfrm>
            <a:prstGeom prst="line">
              <a:avLst/>
            </a:prstGeom>
            <a:ln w="3175"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diritto 25">
              <a:extLst>
                <a:ext uri="{FF2B5EF4-FFF2-40B4-BE49-F238E27FC236}">
                  <a16:creationId xmlns:a16="http://schemas.microsoft.com/office/drawing/2014/main" id="{8B3C4144-0F37-44A2-A33D-C218B42B3BB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19714" y="5772485"/>
              <a:ext cx="1754838" cy="309426"/>
            </a:xfrm>
            <a:prstGeom prst="line">
              <a:avLst/>
            </a:prstGeom>
            <a:ln w="3175"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diritto 26">
              <a:extLst>
                <a:ext uri="{FF2B5EF4-FFF2-40B4-BE49-F238E27FC236}">
                  <a16:creationId xmlns:a16="http://schemas.microsoft.com/office/drawing/2014/main" id="{666782BF-D9AF-4A45-94DD-44C9039F2419}"/>
                </a:ext>
              </a:extLst>
            </p:cNvPr>
            <p:cNvCxnSpPr>
              <a:cxnSpLocks/>
            </p:cNvCxnSpPr>
            <p:nvPr/>
          </p:nvCxnSpPr>
          <p:spPr>
            <a:xfrm>
              <a:off x="3410288" y="4327073"/>
              <a:ext cx="309426" cy="1754838"/>
            </a:xfrm>
            <a:prstGeom prst="line">
              <a:avLst/>
            </a:prstGeom>
            <a:ln w="3175"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C6D4E727-CE8D-4BCA-A593-25BD99154513}"/>
              </a:ext>
            </a:extLst>
          </p:cNvPr>
          <p:cNvCxnSpPr>
            <a:cxnSpLocks/>
          </p:cNvCxnSpPr>
          <p:nvPr/>
        </p:nvCxnSpPr>
        <p:spPr>
          <a:xfrm flipV="1">
            <a:off x="5956655" y="665779"/>
            <a:ext cx="0" cy="375474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9E947099-5533-45AE-92E6-ECCA59CD4DE5}"/>
              </a:ext>
            </a:extLst>
          </p:cNvPr>
          <p:cNvCxnSpPr>
            <a:cxnSpLocks/>
          </p:cNvCxnSpPr>
          <p:nvPr/>
        </p:nvCxnSpPr>
        <p:spPr>
          <a:xfrm flipV="1">
            <a:off x="6568251" y="668416"/>
            <a:ext cx="0" cy="539013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CF24707D-0BF1-44DA-9795-03A8CFB9CD4C}"/>
              </a:ext>
            </a:extLst>
          </p:cNvPr>
          <p:cNvCxnSpPr>
            <a:cxnSpLocks/>
          </p:cNvCxnSpPr>
          <p:nvPr/>
        </p:nvCxnSpPr>
        <p:spPr>
          <a:xfrm flipV="1">
            <a:off x="7625455" y="668417"/>
            <a:ext cx="0" cy="2510941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B280A4C2-13A0-43C2-8AE4-2B528040D5F7}"/>
              </a:ext>
            </a:extLst>
          </p:cNvPr>
          <p:cNvCxnSpPr>
            <a:cxnSpLocks/>
          </p:cNvCxnSpPr>
          <p:nvPr/>
        </p:nvCxnSpPr>
        <p:spPr>
          <a:xfrm>
            <a:off x="5954905" y="668415"/>
            <a:ext cx="228229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142D3FC0-9F4B-452C-9F3E-B7ADC04661E3}"/>
              </a:ext>
            </a:extLst>
          </p:cNvPr>
          <p:cNvCxnSpPr>
            <a:cxnSpLocks/>
          </p:cNvCxnSpPr>
          <p:nvPr/>
        </p:nvCxnSpPr>
        <p:spPr>
          <a:xfrm flipV="1">
            <a:off x="8095460" y="5816326"/>
            <a:ext cx="516363" cy="732656"/>
          </a:xfrm>
          <a:prstGeom prst="line">
            <a:avLst/>
          </a:prstGeom>
          <a:ln w="31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C12A5029-D1D6-464E-AC66-DDCC2D9B5C86}"/>
              </a:ext>
            </a:extLst>
          </p:cNvPr>
          <p:cNvCxnSpPr>
            <a:cxnSpLocks/>
          </p:cNvCxnSpPr>
          <p:nvPr/>
        </p:nvCxnSpPr>
        <p:spPr>
          <a:xfrm flipV="1">
            <a:off x="4523421" y="3330910"/>
            <a:ext cx="521226" cy="73955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54C0F2F3-4C7C-46A2-B6FF-FDE895DD7D3D}"/>
              </a:ext>
            </a:extLst>
          </p:cNvPr>
          <p:cNvCxnSpPr>
            <a:cxnSpLocks/>
          </p:cNvCxnSpPr>
          <p:nvPr/>
        </p:nvCxnSpPr>
        <p:spPr>
          <a:xfrm>
            <a:off x="4522818" y="4064171"/>
            <a:ext cx="3566906" cy="249757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2E3ADE0F-3D91-4D42-93A7-980EF25A7BA2}"/>
              </a:ext>
            </a:extLst>
          </p:cNvPr>
          <p:cNvCxnSpPr>
            <a:cxnSpLocks/>
          </p:cNvCxnSpPr>
          <p:nvPr/>
        </p:nvCxnSpPr>
        <p:spPr>
          <a:xfrm>
            <a:off x="5044647" y="3332407"/>
            <a:ext cx="3561030" cy="249345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74329FC4-D94D-4EEE-A4F2-2B455C8E6DE6}"/>
              </a:ext>
            </a:extLst>
          </p:cNvPr>
          <p:cNvCxnSpPr>
            <a:cxnSpLocks/>
          </p:cNvCxnSpPr>
          <p:nvPr/>
        </p:nvCxnSpPr>
        <p:spPr>
          <a:xfrm flipV="1">
            <a:off x="5044647" y="1570198"/>
            <a:ext cx="0" cy="200042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852D389B-5FD3-4B4C-A7AB-225FF044AA0B}"/>
              </a:ext>
            </a:extLst>
          </p:cNvPr>
          <p:cNvCxnSpPr>
            <a:cxnSpLocks/>
          </p:cNvCxnSpPr>
          <p:nvPr/>
        </p:nvCxnSpPr>
        <p:spPr>
          <a:xfrm flipV="1">
            <a:off x="4522818" y="1570198"/>
            <a:ext cx="0" cy="252000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DC5B80DE-5844-4160-9C46-8B798DE91A8F}"/>
              </a:ext>
            </a:extLst>
          </p:cNvPr>
          <p:cNvCxnSpPr>
            <a:cxnSpLocks/>
          </p:cNvCxnSpPr>
          <p:nvPr/>
        </p:nvCxnSpPr>
        <p:spPr>
          <a:xfrm flipV="1">
            <a:off x="8605677" y="3172898"/>
            <a:ext cx="0" cy="26513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9553EA09-52FA-4264-9D76-9C610776B47E}"/>
              </a:ext>
            </a:extLst>
          </p:cNvPr>
          <p:cNvCxnSpPr/>
          <p:nvPr/>
        </p:nvCxnSpPr>
        <p:spPr>
          <a:xfrm flipV="1">
            <a:off x="8089724" y="3172378"/>
            <a:ext cx="0" cy="342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D74589F8-AEBC-4CE0-9C1D-63D6EF8D399F}"/>
              </a:ext>
            </a:extLst>
          </p:cNvPr>
          <p:cNvCxnSpPr>
            <a:cxnSpLocks/>
          </p:cNvCxnSpPr>
          <p:nvPr/>
        </p:nvCxnSpPr>
        <p:spPr>
          <a:xfrm>
            <a:off x="4522818" y="1571390"/>
            <a:ext cx="521829" cy="0"/>
          </a:xfrm>
          <a:prstGeom prst="line">
            <a:avLst/>
          </a:prstGeom>
          <a:ln w="3175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1CE31077-5671-4B5B-B00B-FF0102A73094}"/>
              </a:ext>
            </a:extLst>
          </p:cNvPr>
          <p:cNvCxnSpPr/>
          <p:nvPr/>
        </p:nvCxnSpPr>
        <p:spPr>
          <a:xfrm>
            <a:off x="4522818" y="1571348"/>
            <a:ext cx="3566906" cy="160103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B6934346-C214-4E56-BFB7-C66CE643EA2A}"/>
              </a:ext>
            </a:extLst>
          </p:cNvPr>
          <p:cNvCxnSpPr>
            <a:cxnSpLocks/>
          </p:cNvCxnSpPr>
          <p:nvPr/>
        </p:nvCxnSpPr>
        <p:spPr>
          <a:xfrm>
            <a:off x="5044647" y="1571869"/>
            <a:ext cx="3560457" cy="1600758"/>
          </a:xfrm>
          <a:prstGeom prst="line">
            <a:avLst/>
          </a:prstGeom>
          <a:ln w="3175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C938F811-50CB-41B2-885A-7ED027A02FF1}"/>
              </a:ext>
            </a:extLst>
          </p:cNvPr>
          <p:cNvCxnSpPr>
            <a:cxnSpLocks/>
          </p:cNvCxnSpPr>
          <p:nvPr/>
        </p:nvCxnSpPr>
        <p:spPr>
          <a:xfrm>
            <a:off x="5040348" y="618757"/>
            <a:ext cx="3566039" cy="158331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D6EB8419-4B63-44AA-96A3-2E1CDD78490B}"/>
              </a:ext>
            </a:extLst>
          </p:cNvPr>
          <p:cNvCxnSpPr>
            <a:cxnSpLocks/>
          </p:cNvCxnSpPr>
          <p:nvPr/>
        </p:nvCxnSpPr>
        <p:spPr>
          <a:xfrm flipH="1">
            <a:off x="8092831" y="2208806"/>
            <a:ext cx="507376" cy="95742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8C8ECCAD-CB10-4E03-BC49-8EA153CF17A3}"/>
              </a:ext>
            </a:extLst>
          </p:cNvPr>
          <p:cNvCxnSpPr>
            <a:cxnSpLocks/>
          </p:cNvCxnSpPr>
          <p:nvPr/>
        </p:nvCxnSpPr>
        <p:spPr>
          <a:xfrm flipV="1">
            <a:off x="7096748" y="2726719"/>
            <a:ext cx="0" cy="3168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BBC7AEA8-3D13-4010-8F82-ABB33764CD4E}"/>
              </a:ext>
            </a:extLst>
          </p:cNvPr>
          <p:cNvCxnSpPr>
            <a:cxnSpLocks/>
          </p:cNvCxnSpPr>
          <p:nvPr/>
        </p:nvCxnSpPr>
        <p:spPr>
          <a:xfrm flipV="1">
            <a:off x="7607920" y="1755803"/>
            <a:ext cx="0" cy="3924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BFAB0306-72EA-4538-BD33-C928CF66DD7A}"/>
              </a:ext>
            </a:extLst>
          </p:cNvPr>
          <p:cNvCxnSpPr>
            <a:cxnSpLocks/>
          </p:cNvCxnSpPr>
          <p:nvPr/>
        </p:nvCxnSpPr>
        <p:spPr>
          <a:xfrm flipV="1">
            <a:off x="8127594" y="2951613"/>
            <a:ext cx="0" cy="254642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FB289591-1C80-44A8-BDFD-ED076178F36A}"/>
              </a:ext>
            </a:extLst>
          </p:cNvPr>
          <p:cNvCxnSpPr>
            <a:cxnSpLocks/>
          </p:cNvCxnSpPr>
          <p:nvPr/>
        </p:nvCxnSpPr>
        <p:spPr>
          <a:xfrm flipV="1">
            <a:off x="8237199" y="668417"/>
            <a:ext cx="0" cy="479242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C6F51211-0DF6-4D05-9A34-24B07189F502}"/>
              </a:ext>
            </a:extLst>
          </p:cNvPr>
          <p:cNvCxnSpPr>
            <a:cxnSpLocks/>
          </p:cNvCxnSpPr>
          <p:nvPr/>
        </p:nvCxnSpPr>
        <p:spPr>
          <a:xfrm flipV="1">
            <a:off x="7098277" y="1762028"/>
            <a:ext cx="508954" cy="96328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0E0DA2D6-30EA-4BD9-AA3D-E6B315C0DAFD}"/>
              </a:ext>
            </a:extLst>
          </p:cNvPr>
          <p:cNvCxnSpPr>
            <a:cxnSpLocks/>
          </p:cNvCxnSpPr>
          <p:nvPr/>
        </p:nvCxnSpPr>
        <p:spPr>
          <a:xfrm>
            <a:off x="7611027" y="1762547"/>
            <a:ext cx="513733" cy="1198640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07971710-7016-4FD2-8790-EE51AEB3F846}"/>
              </a:ext>
            </a:extLst>
          </p:cNvPr>
          <p:cNvCxnSpPr>
            <a:cxnSpLocks/>
          </p:cNvCxnSpPr>
          <p:nvPr/>
        </p:nvCxnSpPr>
        <p:spPr>
          <a:xfrm>
            <a:off x="7099855" y="2726719"/>
            <a:ext cx="1026080" cy="228325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19AE853C-47C5-45F1-8D9D-2FC34E4A9905}"/>
              </a:ext>
            </a:extLst>
          </p:cNvPr>
          <p:cNvCxnSpPr>
            <a:cxnSpLocks/>
          </p:cNvCxnSpPr>
          <p:nvPr/>
        </p:nvCxnSpPr>
        <p:spPr>
          <a:xfrm flipV="1">
            <a:off x="4523929" y="3885796"/>
            <a:ext cx="528040" cy="18236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111CEC9D-D983-44D8-A2A3-275CD8BFFB7A}"/>
              </a:ext>
            </a:extLst>
          </p:cNvPr>
          <p:cNvCxnSpPr>
            <a:cxnSpLocks/>
          </p:cNvCxnSpPr>
          <p:nvPr/>
        </p:nvCxnSpPr>
        <p:spPr>
          <a:xfrm>
            <a:off x="5043570" y="3330910"/>
            <a:ext cx="4082" cy="55488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9A22BFAA-C208-4003-A638-4C9E59ECF5B6}"/>
              </a:ext>
            </a:extLst>
          </p:cNvPr>
          <p:cNvCxnSpPr>
            <a:cxnSpLocks/>
          </p:cNvCxnSpPr>
          <p:nvPr/>
        </p:nvCxnSpPr>
        <p:spPr>
          <a:xfrm flipV="1">
            <a:off x="4522818" y="618226"/>
            <a:ext cx="522666" cy="95197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1DC0603A-4FE3-4A51-8A98-C30581D98A1A}"/>
              </a:ext>
            </a:extLst>
          </p:cNvPr>
          <p:cNvCxnSpPr>
            <a:cxnSpLocks/>
          </p:cNvCxnSpPr>
          <p:nvPr/>
        </p:nvCxnSpPr>
        <p:spPr>
          <a:xfrm flipV="1">
            <a:off x="5047652" y="624957"/>
            <a:ext cx="0" cy="945242"/>
          </a:xfrm>
          <a:prstGeom prst="line">
            <a:avLst/>
          </a:prstGeom>
          <a:ln w="3175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38408E60-D7F7-4102-B54E-03733EA3A8DA}"/>
              </a:ext>
            </a:extLst>
          </p:cNvPr>
          <p:cNvCxnSpPr>
            <a:cxnSpLocks/>
          </p:cNvCxnSpPr>
          <p:nvPr/>
        </p:nvCxnSpPr>
        <p:spPr>
          <a:xfrm flipV="1">
            <a:off x="8090894" y="6374981"/>
            <a:ext cx="512991" cy="18104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594F8BA1-4528-4142-9BAD-35804DD7BAE7}"/>
              </a:ext>
            </a:extLst>
          </p:cNvPr>
          <p:cNvCxnSpPr>
            <a:cxnSpLocks/>
          </p:cNvCxnSpPr>
          <p:nvPr/>
        </p:nvCxnSpPr>
        <p:spPr>
          <a:xfrm flipH="1">
            <a:off x="8600207" y="5824257"/>
            <a:ext cx="4897" cy="55178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EA06FB84-2C32-43FC-87CD-00E65414EB68}"/>
              </a:ext>
            </a:extLst>
          </p:cNvPr>
          <p:cNvCxnSpPr>
            <a:cxnSpLocks/>
          </p:cNvCxnSpPr>
          <p:nvPr/>
        </p:nvCxnSpPr>
        <p:spPr>
          <a:xfrm>
            <a:off x="8600207" y="2202075"/>
            <a:ext cx="642" cy="97728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17355B39-BD51-43B8-B469-8B33C195EF81}"/>
              </a:ext>
            </a:extLst>
          </p:cNvPr>
          <p:cNvSpPr txBox="1"/>
          <p:nvPr/>
        </p:nvSpPr>
        <p:spPr>
          <a:xfrm>
            <a:off x="12000" y="23227"/>
            <a:ext cx="12168000" cy="360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3333FF"/>
                </a:solidFill>
                <a:latin typeface="Comic Sans MS" panose="030F0702030302020204" pitchFamily="66" charset="0"/>
              </a:rPr>
              <a:t>GEOMETRIA DESCRITTIVA DINAMICA – COMPENETRAZIONE DI SOLIDI A FACCE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C603CE2-9C92-4081-9002-570691A43CF6}"/>
              </a:ext>
            </a:extLst>
          </p:cNvPr>
          <p:cNvSpPr txBox="1"/>
          <p:nvPr/>
        </p:nvSpPr>
        <p:spPr>
          <a:xfrm>
            <a:off x="6538893" y="6008315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9C78D153-24BB-471B-BEE0-9E5DBB1107F2}"/>
              </a:ext>
            </a:extLst>
          </p:cNvPr>
          <p:cNvSpPr txBox="1"/>
          <p:nvPr/>
        </p:nvSpPr>
        <p:spPr>
          <a:xfrm>
            <a:off x="5759606" y="4202663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951C8115-3FE1-4AD7-B2CF-9B7537CEA1F3}"/>
              </a:ext>
            </a:extLst>
          </p:cNvPr>
          <p:cNvSpPr txBox="1"/>
          <p:nvPr/>
        </p:nvSpPr>
        <p:spPr>
          <a:xfrm>
            <a:off x="7581846" y="3600928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65964DFA-8F10-4BD1-A479-E9085CA255A4}"/>
              </a:ext>
            </a:extLst>
          </p:cNvPr>
          <p:cNvSpPr txBox="1"/>
          <p:nvPr/>
        </p:nvSpPr>
        <p:spPr>
          <a:xfrm>
            <a:off x="8198837" y="5324660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8AB5D276-4ACC-4C7C-8D70-C26B134B5552}"/>
              </a:ext>
            </a:extLst>
          </p:cNvPr>
          <p:cNvSpPr txBox="1"/>
          <p:nvPr/>
        </p:nvSpPr>
        <p:spPr>
          <a:xfrm>
            <a:off x="6736016" y="6014813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E’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0182BE58-C84A-480D-8438-7407A9CFC157}"/>
              </a:ext>
            </a:extLst>
          </p:cNvPr>
          <p:cNvSpPr txBox="1"/>
          <p:nvPr/>
        </p:nvSpPr>
        <p:spPr>
          <a:xfrm>
            <a:off x="5554713" y="4202663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F’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735C8D6C-6D7B-479E-91F7-89F715143C13}"/>
              </a:ext>
            </a:extLst>
          </p:cNvPr>
          <p:cNvSpPr txBox="1"/>
          <p:nvPr/>
        </p:nvSpPr>
        <p:spPr>
          <a:xfrm>
            <a:off x="7763350" y="3623627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G’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3290A815-17AD-4CD7-B136-80A4A539374B}"/>
              </a:ext>
            </a:extLst>
          </p:cNvPr>
          <p:cNvSpPr txBox="1"/>
          <p:nvPr/>
        </p:nvSpPr>
        <p:spPr>
          <a:xfrm>
            <a:off x="8388554" y="5352525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H’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9EE822D9-35A2-4F92-AEA5-FB3187D10479}"/>
              </a:ext>
            </a:extLst>
          </p:cNvPr>
          <p:cNvSpPr txBox="1"/>
          <p:nvPr/>
        </p:nvSpPr>
        <p:spPr>
          <a:xfrm>
            <a:off x="6422185" y="453686"/>
            <a:ext cx="324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2837825A-F999-4F82-BC76-DFF72C4CA06B}"/>
              </a:ext>
            </a:extLst>
          </p:cNvPr>
          <p:cNvSpPr txBox="1"/>
          <p:nvPr/>
        </p:nvSpPr>
        <p:spPr>
          <a:xfrm>
            <a:off x="7684823" y="3596424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0D31840E-34E2-4964-9CD0-62ED70B759B1}"/>
              </a:ext>
            </a:extLst>
          </p:cNvPr>
          <p:cNvSpPr txBox="1"/>
          <p:nvPr/>
        </p:nvSpPr>
        <p:spPr>
          <a:xfrm>
            <a:off x="8319568" y="5324659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A6C42A60-FA86-4EC2-80BD-B46148BFA8F5}"/>
              </a:ext>
            </a:extLst>
          </p:cNvPr>
          <p:cNvSpPr txBox="1"/>
          <p:nvPr/>
        </p:nvSpPr>
        <p:spPr>
          <a:xfrm>
            <a:off x="6655983" y="5997439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9F78788E-606A-447F-B947-7B3C077BEF47}"/>
              </a:ext>
            </a:extLst>
          </p:cNvPr>
          <p:cNvSpPr txBox="1"/>
          <p:nvPr/>
        </p:nvSpPr>
        <p:spPr>
          <a:xfrm>
            <a:off x="5660627" y="4185715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7C69FAB3-77B1-443D-9988-22C2316EF66C}"/>
              </a:ext>
            </a:extLst>
          </p:cNvPr>
          <p:cNvSpPr txBox="1"/>
          <p:nvPr/>
        </p:nvSpPr>
        <p:spPr>
          <a:xfrm>
            <a:off x="5820550" y="439922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69EB362E-95F8-4559-8622-DF3C00001664}"/>
              </a:ext>
            </a:extLst>
          </p:cNvPr>
          <p:cNvSpPr txBox="1"/>
          <p:nvPr/>
        </p:nvSpPr>
        <p:spPr>
          <a:xfrm>
            <a:off x="7514286" y="478319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02835B3A-C96D-48F1-BAEC-29936ED2B047}"/>
              </a:ext>
            </a:extLst>
          </p:cNvPr>
          <p:cNvSpPr txBox="1"/>
          <p:nvPr/>
        </p:nvSpPr>
        <p:spPr>
          <a:xfrm>
            <a:off x="8112655" y="435729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5A295D53-4815-4ED1-8741-6D7DE7A80401}"/>
              </a:ext>
            </a:extLst>
          </p:cNvPr>
          <p:cNvSpPr txBox="1"/>
          <p:nvPr/>
        </p:nvSpPr>
        <p:spPr>
          <a:xfrm>
            <a:off x="4293679" y="1428506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I’’</a:t>
            </a:r>
          </a:p>
        </p:txBody>
      </p: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B88BD392-3D31-46D6-AB62-4C5027AA6FC1}"/>
              </a:ext>
            </a:extLst>
          </p:cNvPr>
          <p:cNvSpPr txBox="1"/>
          <p:nvPr/>
        </p:nvSpPr>
        <p:spPr>
          <a:xfrm>
            <a:off x="5006965" y="1409259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L’’</a:t>
            </a:r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088A7A02-45B4-4BC7-BF6D-6AE1BBB884BC}"/>
              </a:ext>
            </a:extLst>
          </p:cNvPr>
          <p:cNvSpPr txBox="1"/>
          <p:nvPr/>
        </p:nvSpPr>
        <p:spPr>
          <a:xfrm>
            <a:off x="4908612" y="427054"/>
            <a:ext cx="360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M’’</a:t>
            </a:r>
          </a:p>
        </p:txBody>
      </p: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4B476839-6223-4D6B-A92E-93C413CC317B}"/>
              </a:ext>
            </a:extLst>
          </p:cNvPr>
          <p:cNvSpPr txBox="1"/>
          <p:nvPr/>
        </p:nvSpPr>
        <p:spPr>
          <a:xfrm>
            <a:off x="4305188" y="3929764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I’</a:t>
            </a:r>
          </a:p>
        </p:txBody>
      </p: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0167B921-D1C7-4B30-9A9F-578091669188}"/>
              </a:ext>
            </a:extLst>
          </p:cNvPr>
          <p:cNvSpPr txBox="1"/>
          <p:nvPr/>
        </p:nvSpPr>
        <p:spPr>
          <a:xfrm>
            <a:off x="4986850" y="3165861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L’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122783BB-6126-4C50-9D2C-BEA746EC211E}"/>
              </a:ext>
            </a:extLst>
          </p:cNvPr>
          <p:cNvSpPr txBox="1"/>
          <p:nvPr/>
        </p:nvSpPr>
        <p:spPr>
          <a:xfrm>
            <a:off x="5027382" y="3743314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M’</a:t>
            </a:r>
          </a:p>
        </p:txBody>
      </p: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3C4FDA84-60B5-4741-A434-C1F8959F039F}"/>
              </a:ext>
            </a:extLst>
          </p:cNvPr>
          <p:cNvSpPr txBox="1"/>
          <p:nvPr/>
        </p:nvSpPr>
        <p:spPr>
          <a:xfrm>
            <a:off x="7838286" y="2984837"/>
            <a:ext cx="36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N’’</a:t>
            </a:r>
          </a:p>
        </p:txBody>
      </p: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098E6433-2354-4FA1-B89E-81CFD80DABAD}"/>
              </a:ext>
            </a:extLst>
          </p:cNvPr>
          <p:cNvSpPr txBox="1"/>
          <p:nvPr/>
        </p:nvSpPr>
        <p:spPr>
          <a:xfrm>
            <a:off x="8536569" y="3004407"/>
            <a:ext cx="360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O’’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3E2C36E6-FB58-44C5-83FE-EA60B176F327}"/>
              </a:ext>
            </a:extLst>
          </p:cNvPr>
          <p:cNvSpPr txBox="1"/>
          <p:nvPr/>
        </p:nvSpPr>
        <p:spPr>
          <a:xfrm>
            <a:off x="8552708" y="2002368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113" name="CasellaDiTesto 112">
            <a:extLst>
              <a:ext uri="{FF2B5EF4-FFF2-40B4-BE49-F238E27FC236}">
                <a16:creationId xmlns:a16="http://schemas.microsoft.com/office/drawing/2014/main" id="{794808E6-A937-4FEE-8D4C-DEC41B72CCBD}"/>
              </a:ext>
            </a:extLst>
          </p:cNvPr>
          <p:cNvSpPr txBox="1"/>
          <p:nvPr/>
        </p:nvSpPr>
        <p:spPr>
          <a:xfrm>
            <a:off x="8584354" y="6256727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AD2DCA28-488B-44B1-81D3-AE286BB717E2}"/>
              </a:ext>
            </a:extLst>
          </p:cNvPr>
          <p:cNvSpPr txBox="1"/>
          <p:nvPr/>
        </p:nvSpPr>
        <p:spPr>
          <a:xfrm>
            <a:off x="8552708" y="5716292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O’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4D2A1CB4-BCC5-4B17-90AD-578CA54931D8}"/>
              </a:ext>
            </a:extLst>
          </p:cNvPr>
          <p:cNvSpPr txBox="1"/>
          <p:nvPr/>
        </p:nvSpPr>
        <p:spPr>
          <a:xfrm>
            <a:off x="7965231" y="6520127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N’</a:t>
            </a:r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F2D9AC90-534F-4553-8A41-51FA2334FA11}"/>
              </a:ext>
            </a:extLst>
          </p:cNvPr>
          <p:cNvSpPr txBox="1"/>
          <p:nvPr/>
        </p:nvSpPr>
        <p:spPr>
          <a:xfrm>
            <a:off x="11645096" y="3002014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C709C39C-4648-49E4-B439-F815CDC65E9B}"/>
              </a:ext>
            </a:extLst>
          </p:cNvPr>
          <p:cNvCxnSpPr>
            <a:cxnSpLocks/>
          </p:cNvCxnSpPr>
          <p:nvPr/>
        </p:nvCxnSpPr>
        <p:spPr>
          <a:xfrm>
            <a:off x="4810993" y="3167643"/>
            <a:ext cx="3620824" cy="253532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DF4A588B-B09C-4E13-A481-7EC42E1BF7F2}"/>
              </a:ext>
            </a:extLst>
          </p:cNvPr>
          <p:cNvCxnSpPr>
            <a:cxnSpLocks/>
          </p:cNvCxnSpPr>
          <p:nvPr/>
        </p:nvCxnSpPr>
        <p:spPr>
          <a:xfrm>
            <a:off x="3247608" y="3170944"/>
            <a:ext cx="3567200" cy="249777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121B4DB3-4CB7-4A29-8F70-80C515685647}"/>
              </a:ext>
            </a:extLst>
          </p:cNvPr>
          <p:cNvCxnSpPr>
            <a:cxnSpLocks/>
          </p:cNvCxnSpPr>
          <p:nvPr/>
        </p:nvCxnSpPr>
        <p:spPr>
          <a:xfrm>
            <a:off x="3252067" y="892327"/>
            <a:ext cx="0" cy="228365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4E56D8C7-8E53-4014-927A-64F5C469A2D9}"/>
              </a:ext>
            </a:extLst>
          </p:cNvPr>
          <p:cNvCxnSpPr>
            <a:cxnSpLocks/>
          </p:cNvCxnSpPr>
          <p:nvPr/>
        </p:nvCxnSpPr>
        <p:spPr>
          <a:xfrm>
            <a:off x="4810993" y="1464676"/>
            <a:ext cx="0" cy="170118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32E20208-4B00-48E1-AD5A-BCE1CE7723BC}"/>
              </a:ext>
            </a:extLst>
          </p:cNvPr>
          <p:cNvCxnSpPr/>
          <p:nvPr/>
        </p:nvCxnSpPr>
        <p:spPr>
          <a:xfrm>
            <a:off x="3243929" y="998383"/>
            <a:ext cx="3566906" cy="160103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6BF0FC0B-3FFA-44D7-AC6D-5602E711D00F}"/>
              </a:ext>
            </a:extLst>
          </p:cNvPr>
          <p:cNvCxnSpPr>
            <a:cxnSpLocks/>
          </p:cNvCxnSpPr>
          <p:nvPr/>
        </p:nvCxnSpPr>
        <p:spPr>
          <a:xfrm>
            <a:off x="4807175" y="1464676"/>
            <a:ext cx="247513" cy="11109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65E1EE3B-47F4-40AD-A9DA-D1259856EA77}"/>
              </a:ext>
            </a:extLst>
          </p:cNvPr>
          <p:cNvCxnSpPr>
            <a:cxnSpLocks/>
          </p:cNvCxnSpPr>
          <p:nvPr/>
        </p:nvCxnSpPr>
        <p:spPr>
          <a:xfrm>
            <a:off x="2298394" y="713433"/>
            <a:ext cx="8184724" cy="245733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EB908D53-8F7D-41D7-8B21-07410DA735F3}"/>
              </a:ext>
            </a:extLst>
          </p:cNvPr>
          <p:cNvCxnSpPr>
            <a:cxnSpLocks/>
          </p:cNvCxnSpPr>
          <p:nvPr/>
        </p:nvCxnSpPr>
        <p:spPr>
          <a:xfrm flipV="1">
            <a:off x="7930288" y="3163549"/>
            <a:ext cx="2550467" cy="361880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CasellaDiTesto 159">
            <a:extLst>
              <a:ext uri="{FF2B5EF4-FFF2-40B4-BE49-F238E27FC236}">
                <a16:creationId xmlns:a16="http://schemas.microsoft.com/office/drawing/2014/main" id="{FCE0F07D-A611-4440-8B9F-30B655891BFA}"/>
              </a:ext>
            </a:extLst>
          </p:cNvPr>
          <p:cNvSpPr txBox="1"/>
          <p:nvPr/>
        </p:nvSpPr>
        <p:spPr>
          <a:xfrm>
            <a:off x="3723852" y="5128494"/>
            <a:ext cx="5095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endParaRPr lang="it-IT" sz="1400" dirty="0"/>
          </a:p>
        </p:txBody>
      </p:sp>
      <p:sp>
        <p:nvSpPr>
          <p:cNvPr id="161" name="CasellaDiTesto 160">
            <a:extLst>
              <a:ext uri="{FF2B5EF4-FFF2-40B4-BE49-F238E27FC236}">
                <a16:creationId xmlns:a16="http://schemas.microsoft.com/office/drawing/2014/main" id="{DA07F37B-6DD6-4ADE-A362-19543EC107BD}"/>
              </a:ext>
            </a:extLst>
          </p:cNvPr>
          <p:cNvSpPr txBox="1"/>
          <p:nvPr/>
        </p:nvSpPr>
        <p:spPr>
          <a:xfrm>
            <a:off x="8863311" y="575913"/>
            <a:ext cx="54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endParaRPr lang="it-IT" sz="1400" dirty="0"/>
          </a:p>
        </p:txBody>
      </p:sp>
      <p:sp>
        <p:nvSpPr>
          <p:cNvPr id="162" name="CasellaDiTesto 161">
            <a:extLst>
              <a:ext uri="{FF2B5EF4-FFF2-40B4-BE49-F238E27FC236}">
                <a16:creationId xmlns:a16="http://schemas.microsoft.com/office/drawing/2014/main" id="{C7DB4F59-7E8C-4F62-888A-96E5C6B259E3}"/>
              </a:ext>
            </a:extLst>
          </p:cNvPr>
          <p:cNvSpPr txBox="1"/>
          <p:nvPr/>
        </p:nvSpPr>
        <p:spPr>
          <a:xfrm>
            <a:off x="9696884" y="4124159"/>
            <a:ext cx="5095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6"/>
                </a:solidFill>
                <a:latin typeface="Symbol" panose="05050102010706020507" pitchFamily="18" charset="2"/>
              </a:rPr>
              <a:t>1</a:t>
            </a:r>
            <a:endParaRPr lang="it-IT" sz="1400" baseline="-25000" dirty="0">
              <a:solidFill>
                <a:schemeClr val="accent6"/>
              </a:solidFill>
            </a:endParaRPr>
          </a:p>
        </p:txBody>
      </p:sp>
      <p:sp>
        <p:nvSpPr>
          <p:cNvPr id="163" name="CasellaDiTesto 162">
            <a:extLst>
              <a:ext uri="{FF2B5EF4-FFF2-40B4-BE49-F238E27FC236}">
                <a16:creationId xmlns:a16="http://schemas.microsoft.com/office/drawing/2014/main" id="{71CBA229-FE6E-4389-B0B4-EAFBD3C0866D}"/>
              </a:ext>
            </a:extLst>
          </p:cNvPr>
          <p:cNvSpPr txBox="1"/>
          <p:nvPr/>
        </p:nvSpPr>
        <p:spPr>
          <a:xfrm>
            <a:off x="9514106" y="2607546"/>
            <a:ext cx="54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6"/>
                </a:solidFill>
                <a:latin typeface="Symbol" panose="05050102010706020507" pitchFamily="18" charset="2"/>
              </a:rPr>
              <a:t>1</a:t>
            </a:r>
          </a:p>
        </p:txBody>
      </p: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80EF1FBE-8A05-4909-A797-2AF7D51F867E}"/>
              </a:ext>
            </a:extLst>
          </p:cNvPr>
          <p:cNvSpPr txBox="1"/>
          <p:nvPr/>
        </p:nvSpPr>
        <p:spPr>
          <a:xfrm>
            <a:off x="6957786" y="5851603"/>
            <a:ext cx="432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Q’</a:t>
            </a:r>
          </a:p>
        </p:txBody>
      </p: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C75DA42B-07FC-430E-9CE7-2640FCA56C7D}"/>
              </a:ext>
            </a:extLst>
          </p:cNvPr>
          <p:cNvSpPr txBox="1"/>
          <p:nvPr/>
        </p:nvSpPr>
        <p:spPr>
          <a:xfrm>
            <a:off x="7989028" y="5460843"/>
            <a:ext cx="432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R’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93AB3C1E-F1BE-46FC-B192-12DAF19E782A}"/>
              </a:ext>
            </a:extLst>
          </p:cNvPr>
          <p:cNvSpPr txBox="1"/>
          <p:nvPr/>
        </p:nvSpPr>
        <p:spPr>
          <a:xfrm>
            <a:off x="6847200" y="2665984"/>
            <a:ext cx="432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Q’’</a:t>
            </a:r>
          </a:p>
        </p:txBody>
      </p:sp>
      <p:sp>
        <p:nvSpPr>
          <p:cNvPr id="167" name="CasellaDiTesto 166">
            <a:extLst>
              <a:ext uri="{FF2B5EF4-FFF2-40B4-BE49-F238E27FC236}">
                <a16:creationId xmlns:a16="http://schemas.microsoft.com/office/drawing/2014/main" id="{C18AC01E-B816-40F3-A03D-BB6B1556778A}"/>
              </a:ext>
            </a:extLst>
          </p:cNvPr>
          <p:cNvSpPr txBox="1"/>
          <p:nvPr/>
        </p:nvSpPr>
        <p:spPr>
          <a:xfrm>
            <a:off x="8041137" y="2751782"/>
            <a:ext cx="432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R’’</a:t>
            </a:r>
          </a:p>
        </p:txBody>
      </p:sp>
      <p:sp>
        <p:nvSpPr>
          <p:cNvPr id="171" name="CasellaDiTesto 170">
            <a:extLst>
              <a:ext uri="{FF2B5EF4-FFF2-40B4-BE49-F238E27FC236}">
                <a16:creationId xmlns:a16="http://schemas.microsoft.com/office/drawing/2014/main" id="{4E6C64AC-50ED-48CE-B307-43C25C574E9F}"/>
              </a:ext>
            </a:extLst>
          </p:cNvPr>
          <p:cNvSpPr txBox="1"/>
          <p:nvPr/>
        </p:nvSpPr>
        <p:spPr>
          <a:xfrm>
            <a:off x="265" y="4729222"/>
            <a:ext cx="3570672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 err="1">
                <a:latin typeface="Symbol" panose="05050102010706020507" pitchFamily="18" charset="2"/>
              </a:rPr>
              <a:t>Ì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sz="1600" dirty="0">
                <a:solidFill>
                  <a:srgbClr val="3333FF"/>
                </a:solidFill>
                <a:latin typeface="Comic Sans MS" panose="030F0702030302020204" pitchFamily="66" charset="0"/>
              </a:rPr>
              <a:t>B,C,F,G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r>
              <a:rPr lang="it-IT" sz="1600" dirty="0">
                <a:solidFill>
                  <a:srgbClr val="3333FF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b</a:t>
            </a:r>
            <a:r>
              <a:rPr lang="it-IT" sz="1600" baseline="-25000" dirty="0">
                <a:solidFill>
                  <a:schemeClr val="accent6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1</a:t>
            </a:r>
            <a:r>
              <a:rPr lang="it-IT" sz="1600" dirty="0">
                <a:latin typeface="Symbol" panose="05050102010706020507" pitchFamily="18" charset="2"/>
              </a:rPr>
              <a:t>Ì</a:t>
            </a:r>
            <a:r>
              <a:rPr lang="it-IT" sz="1600" dirty="0">
                <a:solidFill>
                  <a:schemeClr val="accent6"/>
                </a:solidFill>
                <a:latin typeface="Comic Sans MS" panose="030F0702030302020204" pitchFamily="66" charset="0"/>
              </a:rPr>
              <a:t>(I,L,O,N) </a:t>
            </a:r>
            <a:r>
              <a:rPr lang="it-IT" sz="1600" dirty="0">
                <a:latin typeface="Symbol" panose="05050102010706020507" pitchFamily="18" charset="2"/>
              </a:rPr>
              <a:t>®</a:t>
            </a:r>
            <a:r>
              <a:rPr lang="it-IT" sz="1600" dirty="0">
                <a:latin typeface="Comic Sans MS" panose="030F0702030302020204" pitchFamily="66" charset="0"/>
              </a:rPr>
              <a:t>(T,U)</a:t>
            </a:r>
          </a:p>
          <a:p>
            <a:endParaRPr lang="it-IT" sz="1600" dirty="0">
              <a:solidFill>
                <a:schemeClr val="accent6"/>
              </a:solidFill>
              <a:latin typeface="Comic Sans MS" panose="030F0702030302020204" pitchFamily="66" charset="0"/>
            </a:endParaRPr>
          </a:p>
          <a:p>
            <a:endParaRPr lang="it-IT" sz="1600" dirty="0"/>
          </a:p>
        </p:txBody>
      </p: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5AAC71BC-C516-457D-97E5-939E2EE67B2B}"/>
              </a:ext>
            </a:extLst>
          </p:cNvPr>
          <p:cNvCxnSpPr>
            <a:cxnSpLocks/>
          </p:cNvCxnSpPr>
          <p:nvPr/>
        </p:nvCxnSpPr>
        <p:spPr>
          <a:xfrm>
            <a:off x="4026645" y="3169953"/>
            <a:ext cx="5196193" cy="363841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3B0127C1-CF06-45F5-8C27-6B59A6AF96E4}"/>
              </a:ext>
            </a:extLst>
          </p:cNvPr>
          <p:cNvCxnSpPr>
            <a:cxnSpLocks/>
          </p:cNvCxnSpPr>
          <p:nvPr/>
        </p:nvCxnSpPr>
        <p:spPr>
          <a:xfrm>
            <a:off x="3747809" y="46141"/>
            <a:ext cx="7040890" cy="312614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B7E20A6D-3789-4993-8E28-348B11BC8F44}"/>
              </a:ext>
            </a:extLst>
          </p:cNvPr>
          <p:cNvCxnSpPr>
            <a:cxnSpLocks/>
          </p:cNvCxnSpPr>
          <p:nvPr/>
        </p:nvCxnSpPr>
        <p:spPr>
          <a:xfrm>
            <a:off x="4031286" y="-113288"/>
            <a:ext cx="0" cy="328544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0C478D3F-2414-4FA3-849F-17C9F06B05B5}"/>
              </a:ext>
            </a:extLst>
          </p:cNvPr>
          <p:cNvCxnSpPr>
            <a:cxnSpLocks/>
          </p:cNvCxnSpPr>
          <p:nvPr/>
        </p:nvCxnSpPr>
        <p:spPr>
          <a:xfrm flipV="1">
            <a:off x="10794233" y="3169956"/>
            <a:ext cx="0" cy="360217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B0E5DCF5-18E5-4083-B12D-D55D9DCFC763}"/>
              </a:ext>
            </a:extLst>
          </p:cNvPr>
          <p:cNvCxnSpPr>
            <a:cxnSpLocks/>
          </p:cNvCxnSpPr>
          <p:nvPr/>
        </p:nvCxnSpPr>
        <p:spPr>
          <a:xfrm flipH="1" flipV="1">
            <a:off x="5810666" y="3169954"/>
            <a:ext cx="3781411" cy="359820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837BB69B-F7F0-4969-95F6-7AFD4AF4885C}"/>
              </a:ext>
            </a:extLst>
          </p:cNvPr>
          <p:cNvCxnSpPr>
            <a:cxnSpLocks/>
          </p:cNvCxnSpPr>
          <p:nvPr/>
        </p:nvCxnSpPr>
        <p:spPr>
          <a:xfrm flipH="1" flipV="1">
            <a:off x="3910231" y="-42582"/>
            <a:ext cx="1910319" cy="322194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498F3ED2-D8D9-476B-8FBD-D72853B097D8}"/>
              </a:ext>
            </a:extLst>
          </p:cNvPr>
          <p:cNvCxnSpPr>
            <a:cxnSpLocks/>
          </p:cNvCxnSpPr>
          <p:nvPr/>
        </p:nvCxnSpPr>
        <p:spPr>
          <a:xfrm flipH="1" flipV="1">
            <a:off x="5810473" y="3164372"/>
            <a:ext cx="2114169" cy="356575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CasellaDiTesto 218">
            <a:extLst>
              <a:ext uri="{FF2B5EF4-FFF2-40B4-BE49-F238E27FC236}">
                <a16:creationId xmlns:a16="http://schemas.microsoft.com/office/drawing/2014/main" id="{DE2E4857-8C24-435D-BA91-FE8559AD8FED}"/>
              </a:ext>
            </a:extLst>
          </p:cNvPr>
          <p:cNvSpPr txBox="1"/>
          <p:nvPr/>
        </p:nvSpPr>
        <p:spPr>
          <a:xfrm>
            <a:off x="7498288" y="5619820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S’</a:t>
            </a:r>
          </a:p>
        </p:txBody>
      </p:sp>
      <p:sp>
        <p:nvSpPr>
          <p:cNvPr id="220" name="CasellaDiTesto 219">
            <a:extLst>
              <a:ext uri="{FF2B5EF4-FFF2-40B4-BE49-F238E27FC236}">
                <a16:creationId xmlns:a16="http://schemas.microsoft.com/office/drawing/2014/main" id="{91432CD7-2AC0-4FB8-AF7B-06E9AAC43FFD}"/>
              </a:ext>
            </a:extLst>
          </p:cNvPr>
          <p:cNvSpPr txBox="1"/>
          <p:nvPr/>
        </p:nvSpPr>
        <p:spPr>
          <a:xfrm>
            <a:off x="7569910" y="1575879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S’’</a:t>
            </a:r>
          </a:p>
        </p:txBody>
      </p:sp>
      <p:sp>
        <p:nvSpPr>
          <p:cNvPr id="223" name="CasellaDiTesto 222">
            <a:extLst>
              <a:ext uri="{FF2B5EF4-FFF2-40B4-BE49-F238E27FC236}">
                <a16:creationId xmlns:a16="http://schemas.microsoft.com/office/drawing/2014/main" id="{F1229A8D-64A5-4349-A104-AC74EBBD9446}"/>
              </a:ext>
            </a:extLst>
          </p:cNvPr>
          <p:cNvSpPr txBox="1"/>
          <p:nvPr/>
        </p:nvSpPr>
        <p:spPr>
          <a:xfrm>
            <a:off x="4197991" y="383293"/>
            <a:ext cx="54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6"/>
                </a:solidFill>
                <a:latin typeface="Symbol" panose="05050102010706020507" pitchFamily="18" charset="2"/>
              </a:rPr>
              <a:t>2</a:t>
            </a:r>
          </a:p>
        </p:txBody>
      </p:sp>
      <p:sp>
        <p:nvSpPr>
          <p:cNvPr id="224" name="CasellaDiTesto 223">
            <a:extLst>
              <a:ext uri="{FF2B5EF4-FFF2-40B4-BE49-F238E27FC236}">
                <a16:creationId xmlns:a16="http://schemas.microsoft.com/office/drawing/2014/main" id="{70F227AF-0DB8-48B1-BD64-9CB6B589ABC8}"/>
              </a:ext>
            </a:extLst>
          </p:cNvPr>
          <p:cNvSpPr txBox="1"/>
          <p:nvPr/>
        </p:nvSpPr>
        <p:spPr>
          <a:xfrm>
            <a:off x="9126392" y="6172523"/>
            <a:ext cx="5095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6"/>
                </a:solidFill>
                <a:latin typeface="Symbol" panose="05050102010706020507" pitchFamily="18" charset="2"/>
              </a:rPr>
              <a:t>2</a:t>
            </a:r>
            <a:endParaRPr lang="it-IT" sz="1400" baseline="-25000" dirty="0">
              <a:solidFill>
                <a:schemeClr val="accent6"/>
              </a:solidFill>
            </a:endParaRPr>
          </a:p>
        </p:txBody>
      </p:sp>
      <p:grpSp>
        <p:nvGrpSpPr>
          <p:cNvPr id="66" name="Gruppo 65">
            <a:extLst>
              <a:ext uri="{FF2B5EF4-FFF2-40B4-BE49-F238E27FC236}">
                <a16:creationId xmlns:a16="http://schemas.microsoft.com/office/drawing/2014/main" id="{EF1113F2-4BFB-402E-A479-FBAFDFE926D4}"/>
              </a:ext>
            </a:extLst>
          </p:cNvPr>
          <p:cNvGrpSpPr/>
          <p:nvPr/>
        </p:nvGrpSpPr>
        <p:grpSpPr>
          <a:xfrm>
            <a:off x="-38543" y="5164434"/>
            <a:ext cx="3506624" cy="360000"/>
            <a:chOff x="-565494" y="1349902"/>
            <a:chExt cx="3506624" cy="646331"/>
          </a:xfrm>
        </p:grpSpPr>
        <p:sp>
          <p:nvSpPr>
            <p:cNvPr id="173" name="CasellaDiTesto 172">
              <a:extLst>
                <a:ext uri="{FF2B5EF4-FFF2-40B4-BE49-F238E27FC236}">
                  <a16:creationId xmlns:a16="http://schemas.microsoft.com/office/drawing/2014/main" id="{3133FE83-6820-4958-91CF-05990FB8D3C8}"/>
                </a:ext>
              </a:extLst>
            </p:cNvPr>
            <p:cNvSpPr txBox="1"/>
            <p:nvPr/>
          </p:nvSpPr>
          <p:spPr>
            <a:xfrm>
              <a:off x="-565494" y="1371263"/>
              <a:ext cx="3094979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err="1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sz="1600" dirty="0" err="1">
                  <a:latin typeface="Symbol" panose="05050102010706020507" pitchFamily="18" charset="2"/>
                </a:rPr>
                <a:t>Ì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(</a:t>
              </a:r>
              <a:r>
                <a:rPr lang="it-IT" sz="1600" dirty="0">
                  <a:solidFill>
                    <a:srgbClr val="3333FF"/>
                  </a:solidFill>
                  <a:latin typeface="Comic Sans MS" panose="030F0702030302020204" pitchFamily="66" charset="0"/>
                </a:rPr>
                <a:t>B,C,F,H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)</a:t>
              </a:r>
              <a:r>
                <a:rPr lang="it-IT" sz="1600" dirty="0">
                  <a:solidFill>
                    <a:srgbClr val="3333FF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Ç</a:t>
              </a:r>
              <a:r>
                <a:rPr lang="it-IT" sz="1600" dirty="0">
                  <a:solidFill>
                    <a:schemeClr val="accent6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b</a:t>
              </a:r>
              <a:r>
                <a:rPr lang="it-IT" sz="1600" baseline="-25000" dirty="0">
                  <a:solidFill>
                    <a:schemeClr val="accent6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2</a:t>
              </a:r>
              <a:r>
                <a:rPr lang="it-IT" sz="1600" dirty="0">
                  <a:latin typeface="Symbol" panose="05050102010706020507" pitchFamily="18" charset="2"/>
                </a:rPr>
                <a:t>Ì</a:t>
              </a:r>
              <a:r>
                <a:rPr lang="it-IT" sz="1600" dirty="0">
                  <a:solidFill>
                    <a:schemeClr val="accent6"/>
                  </a:solidFill>
                  <a:latin typeface="Comic Sans MS" panose="030F0702030302020204" pitchFamily="66" charset="0"/>
                </a:rPr>
                <a:t>(L,O,M,P)</a:t>
              </a:r>
            </a:p>
            <a:p>
              <a:endParaRPr lang="it-IT" dirty="0"/>
            </a:p>
          </p:txBody>
        </p:sp>
        <p:sp>
          <p:nvSpPr>
            <p:cNvPr id="226" name="CasellaDiTesto 225">
              <a:extLst>
                <a:ext uri="{FF2B5EF4-FFF2-40B4-BE49-F238E27FC236}">
                  <a16:creationId xmlns:a16="http://schemas.microsoft.com/office/drawing/2014/main" id="{EF9AF95B-DF2F-4FC2-A4EC-94F334CED7AD}"/>
                </a:ext>
              </a:extLst>
            </p:cNvPr>
            <p:cNvSpPr txBox="1"/>
            <p:nvPr/>
          </p:nvSpPr>
          <p:spPr>
            <a:xfrm>
              <a:off x="1969130" y="1349902"/>
              <a:ext cx="97200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®</a:t>
              </a:r>
              <a:r>
                <a:rPr lang="it-IT" sz="1800" dirty="0">
                  <a:latin typeface="Comic Sans MS" panose="030F0702030302020204" pitchFamily="66" charset="0"/>
                </a:rPr>
                <a:t>(T,V)</a:t>
              </a:r>
              <a:endParaRPr lang="it-IT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70" name="Gruppo 69">
            <a:extLst>
              <a:ext uri="{FF2B5EF4-FFF2-40B4-BE49-F238E27FC236}">
                <a16:creationId xmlns:a16="http://schemas.microsoft.com/office/drawing/2014/main" id="{08E09434-681F-4DC6-8D97-B1CF8E3B118D}"/>
              </a:ext>
            </a:extLst>
          </p:cNvPr>
          <p:cNvGrpSpPr/>
          <p:nvPr/>
        </p:nvGrpSpPr>
        <p:grpSpPr>
          <a:xfrm>
            <a:off x="-38368" y="5672691"/>
            <a:ext cx="3572115" cy="360000"/>
            <a:chOff x="-558551" y="1698990"/>
            <a:chExt cx="3572115" cy="669434"/>
          </a:xfrm>
        </p:grpSpPr>
        <p:sp>
          <p:nvSpPr>
            <p:cNvPr id="222" name="CasellaDiTesto 221">
              <a:extLst>
                <a:ext uri="{FF2B5EF4-FFF2-40B4-BE49-F238E27FC236}">
                  <a16:creationId xmlns:a16="http://schemas.microsoft.com/office/drawing/2014/main" id="{156FDD06-71FF-4A33-A943-04C4AA1D5CE7}"/>
                </a:ext>
              </a:extLst>
            </p:cNvPr>
            <p:cNvSpPr txBox="1"/>
            <p:nvPr/>
          </p:nvSpPr>
          <p:spPr>
            <a:xfrm>
              <a:off x="-558551" y="1735956"/>
              <a:ext cx="3110575" cy="61555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1600" dirty="0" err="1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sz="1600" dirty="0" err="1">
                  <a:latin typeface="Symbol" panose="05050102010706020507" pitchFamily="18" charset="2"/>
                </a:rPr>
                <a:t>Ì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(</a:t>
              </a:r>
              <a:r>
                <a:rPr lang="it-IT" sz="1600" dirty="0">
                  <a:solidFill>
                    <a:srgbClr val="3333FF"/>
                  </a:solidFill>
                  <a:latin typeface="Comic Sans MS" panose="030F0702030302020204" pitchFamily="66" charset="0"/>
                </a:rPr>
                <a:t>A,D,E,H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)</a:t>
              </a:r>
              <a:r>
                <a:rPr lang="it-IT" sz="1600" dirty="0">
                  <a:solidFill>
                    <a:srgbClr val="3333FF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Ç</a:t>
              </a:r>
              <a:r>
                <a:rPr lang="it-IT" sz="1600" dirty="0">
                  <a:solidFill>
                    <a:schemeClr val="accent6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b</a:t>
              </a:r>
              <a:r>
                <a:rPr lang="it-IT" sz="1600" baseline="-25000" dirty="0">
                  <a:solidFill>
                    <a:schemeClr val="accent6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3</a:t>
              </a:r>
              <a:r>
                <a:rPr lang="it-IT" sz="1600" dirty="0">
                  <a:latin typeface="Symbol" panose="05050102010706020507" pitchFamily="18" charset="2"/>
                </a:rPr>
                <a:t>Ì</a:t>
              </a:r>
              <a:r>
                <a:rPr lang="it-IT" sz="1600" dirty="0">
                  <a:solidFill>
                    <a:schemeClr val="accent6"/>
                  </a:solidFill>
                  <a:latin typeface="Comic Sans MS" panose="030F0702030302020204" pitchFamily="66" charset="0"/>
                </a:rPr>
                <a:t>(I,N,M,P)</a:t>
              </a:r>
            </a:p>
            <a:p>
              <a:endParaRPr lang="it-IT" dirty="0"/>
            </a:p>
          </p:txBody>
        </p:sp>
        <p:sp>
          <p:nvSpPr>
            <p:cNvPr id="228" name="CasellaDiTesto 227">
              <a:extLst>
                <a:ext uri="{FF2B5EF4-FFF2-40B4-BE49-F238E27FC236}">
                  <a16:creationId xmlns:a16="http://schemas.microsoft.com/office/drawing/2014/main" id="{3EBFD8FA-FDFB-486A-BD14-0982AA688F7F}"/>
                </a:ext>
              </a:extLst>
            </p:cNvPr>
            <p:cNvSpPr txBox="1"/>
            <p:nvPr/>
          </p:nvSpPr>
          <p:spPr>
            <a:xfrm>
              <a:off x="1993372" y="1698990"/>
              <a:ext cx="1020192" cy="6694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®</a:t>
              </a:r>
              <a:r>
                <a:rPr lang="it-IT" sz="1800" dirty="0">
                  <a:latin typeface="Comic Sans MS" panose="030F0702030302020204" pitchFamily="66" charset="0"/>
                </a:rPr>
                <a:t>(U,V)</a:t>
              </a:r>
              <a:endParaRPr lang="it-IT" dirty="0">
                <a:latin typeface="Comic Sans MS" panose="030F0702030302020204" pitchFamily="66" charset="0"/>
              </a:endParaRPr>
            </a:p>
          </p:txBody>
        </p:sp>
      </p:grp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9343E5A9-F0D4-4DBA-AE06-EA90C493DD0A}"/>
              </a:ext>
            </a:extLst>
          </p:cNvPr>
          <p:cNvCxnSpPr>
            <a:cxnSpLocks/>
          </p:cNvCxnSpPr>
          <p:nvPr/>
        </p:nvCxnSpPr>
        <p:spPr>
          <a:xfrm flipH="1">
            <a:off x="1245116" y="173239"/>
            <a:ext cx="2781529" cy="299671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nettore diritto 237">
            <a:extLst>
              <a:ext uri="{FF2B5EF4-FFF2-40B4-BE49-F238E27FC236}">
                <a16:creationId xmlns:a16="http://schemas.microsoft.com/office/drawing/2014/main" id="{6AAC246B-04DC-47DC-A066-AB70556303C9}"/>
              </a:ext>
            </a:extLst>
          </p:cNvPr>
          <p:cNvCxnSpPr>
            <a:cxnSpLocks/>
          </p:cNvCxnSpPr>
          <p:nvPr/>
        </p:nvCxnSpPr>
        <p:spPr>
          <a:xfrm>
            <a:off x="1231108" y="3167643"/>
            <a:ext cx="7321600" cy="362455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CasellaDiTesto 244">
            <a:extLst>
              <a:ext uri="{FF2B5EF4-FFF2-40B4-BE49-F238E27FC236}">
                <a16:creationId xmlns:a16="http://schemas.microsoft.com/office/drawing/2014/main" id="{F1B910AF-6E36-4585-A455-D6379C1B973F}"/>
              </a:ext>
            </a:extLst>
          </p:cNvPr>
          <p:cNvSpPr txBox="1"/>
          <p:nvPr/>
        </p:nvSpPr>
        <p:spPr>
          <a:xfrm>
            <a:off x="3226144" y="226296"/>
            <a:ext cx="54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6"/>
                </a:solidFill>
                <a:latin typeface="Symbol" panose="05050102010706020507" pitchFamily="18" charset="2"/>
              </a:rPr>
              <a:t>3</a:t>
            </a:r>
          </a:p>
        </p:txBody>
      </p:sp>
      <p:sp>
        <p:nvSpPr>
          <p:cNvPr id="246" name="CasellaDiTesto 245">
            <a:extLst>
              <a:ext uri="{FF2B5EF4-FFF2-40B4-BE49-F238E27FC236}">
                <a16:creationId xmlns:a16="http://schemas.microsoft.com/office/drawing/2014/main" id="{8BA4263C-0A2D-4CE1-BBCC-9F1E96856DA4}"/>
              </a:ext>
            </a:extLst>
          </p:cNvPr>
          <p:cNvSpPr txBox="1"/>
          <p:nvPr/>
        </p:nvSpPr>
        <p:spPr>
          <a:xfrm>
            <a:off x="3234318" y="4283474"/>
            <a:ext cx="5095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6"/>
                </a:solidFill>
                <a:latin typeface="Symbol" panose="05050102010706020507" pitchFamily="18" charset="2"/>
              </a:rPr>
              <a:t>3</a:t>
            </a:r>
            <a:endParaRPr lang="it-IT" sz="1400" baseline="-25000" dirty="0">
              <a:solidFill>
                <a:schemeClr val="accent6"/>
              </a:solidFill>
            </a:endParaRPr>
          </a:p>
        </p:txBody>
      </p: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261CDAA0-6AE7-40BD-9908-47A9C88715A9}"/>
              </a:ext>
            </a:extLst>
          </p:cNvPr>
          <p:cNvCxnSpPr>
            <a:cxnSpLocks/>
          </p:cNvCxnSpPr>
          <p:nvPr/>
        </p:nvCxnSpPr>
        <p:spPr>
          <a:xfrm flipV="1">
            <a:off x="9285365" y="530079"/>
            <a:ext cx="0" cy="264157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BF290AA0-8AA7-4DBA-BFA1-2CCA793CBC55}"/>
              </a:ext>
            </a:extLst>
          </p:cNvPr>
          <p:cNvCxnSpPr>
            <a:cxnSpLocks/>
          </p:cNvCxnSpPr>
          <p:nvPr/>
        </p:nvCxnSpPr>
        <p:spPr>
          <a:xfrm flipV="1">
            <a:off x="3487086" y="3169953"/>
            <a:ext cx="5803117" cy="21121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AFD20618-D1E9-4799-A428-EE7E186E4EAB}"/>
              </a:ext>
            </a:extLst>
          </p:cNvPr>
          <p:cNvCxnSpPr/>
          <p:nvPr/>
        </p:nvCxnSpPr>
        <p:spPr>
          <a:xfrm>
            <a:off x="10887664" y="2586295"/>
            <a:ext cx="0" cy="5868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C53F9F3F-1C2D-4BA4-A37F-F4CF07E21338}"/>
              </a:ext>
            </a:extLst>
          </p:cNvPr>
          <p:cNvCxnSpPr>
            <a:cxnSpLocks/>
          </p:cNvCxnSpPr>
          <p:nvPr/>
        </p:nvCxnSpPr>
        <p:spPr>
          <a:xfrm flipH="1" flipV="1">
            <a:off x="3572726" y="1540847"/>
            <a:ext cx="7314938" cy="16291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7D79BA47-8769-4772-889D-4E7981655E52}"/>
              </a:ext>
            </a:extLst>
          </p:cNvPr>
          <p:cNvCxnSpPr>
            <a:cxnSpLocks/>
          </p:cNvCxnSpPr>
          <p:nvPr/>
        </p:nvCxnSpPr>
        <p:spPr>
          <a:xfrm>
            <a:off x="5310789" y="1909474"/>
            <a:ext cx="0" cy="271069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CasellaDiTesto 151">
            <a:extLst>
              <a:ext uri="{FF2B5EF4-FFF2-40B4-BE49-F238E27FC236}">
                <a16:creationId xmlns:a16="http://schemas.microsoft.com/office/drawing/2014/main" id="{C12FEEB1-E7A1-4948-81B5-62D2AADCF335}"/>
              </a:ext>
            </a:extLst>
          </p:cNvPr>
          <p:cNvSpPr txBox="1"/>
          <p:nvPr/>
        </p:nvSpPr>
        <p:spPr>
          <a:xfrm>
            <a:off x="6268744" y="1923282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T’’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FF971061-CB01-4F19-977E-F0FC595110E4}"/>
              </a:ext>
            </a:extLst>
          </p:cNvPr>
          <p:cNvSpPr txBox="1"/>
          <p:nvPr/>
        </p:nvSpPr>
        <p:spPr>
          <a:xfrm>
            <a:off x="6352510" y="4144152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T’</a:t>
            </a:r>
          </a:p>
        </p:txBody>
      </p: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9A85034D-BFEE-472A-8267-505214515D1F}"/>
              </a:ext>
            </a:extLst>
          </p:cNvPr>
          <p:cNvCxnSpPr>
            <a:cxnSpLocks/>
          </p:cNvCxnSpPr>
          <p:nvPr/>
        </p:nvCxnSpPr>
        <p:spPr>
          <a:xfrm>
            <a:off x="4638713" y="3169953"/>
            <a:ext cx="0" cy="171242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EDCB8AEA-EE86-49C3-8E8A-C1EE1212A74E}"/>
              </a:ext>
            </a:extLst>
          </p:cNvPr>
          <p:cNvCxnSpPr>
            <a:cxnSpLocks/>
          </p:cNvCxnSpPr>
          <p:nvPr/>
        </p:nvCxnSpPr>
        <p:spPr>
          <a:xfrm flipV="1">
            <a:off x="4638713" y="85873"/>
            <a:ext cx="1658942" cy="309348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CasellaDiTesto 167">
            <a:extLst>
              <a:ext uri="{FF2B5EF4-FFF2-40B4-BE49-F238E27FC236}">
                <a16:creationId xmlns:a16="http://schemas.microsoft.com/office/drawing/2014/main" id="{0D3E3EBE-F918-4B85-96BE-C050DCBF0E14}"/>
              </a:ext>
            </a:extLst>
          </p:cNvPr>
          <p:cNvSpPr txBox="1"/>
          <p:nvPr/>
        </p:nvSpPr>
        <p:spPr>
          <a:xfrm>
            <a:off x="5492785" y="879453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V’’</a:t>
            </a:r>
          </a:p>
        </p:txBody>
      </p: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8F26C042-F456-4B3D-BF57-A86460F0B316}"/>
              </a:ext>
            </a:extLst>
          </p:cNvPr>
          <p:cNvCxnSpPr>
            <a:cxnSpLocks/>
          </p:cNvCxnSpPr>
          <p:nvPr/>
        </p:nvCxnSpPr>
        <p:spPr>
          <a:xfrm>
            <a:off x="5827471" y="959168"/>
            <a:ext cx="0" cy="34779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CasellaDiTesto 169">
            <a:extLst>
              <a:ext uri="{FF2B5EF4-FFF2-40B4-BE49-F238E27FC236}">
                <a16:creationId xmlns:a16="http://schemas.microsoft.com/office/drawing/2014/main" id="{E41C962C-08AE-4448-9247-88A122850D3E}"/>
              </a:ext>
            </a:extLst>
          </p:cNvPr>
          <p:cNvSpPr txBox="1"/>
          <p:nvPr/>
        </p:nvSpPr>
        <p:spPr>
          <a:xfrm>
            <a:off x="5666786" y="4420528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</a:t>
            </a:r>
          </a:p>
        </p:txBody>
      </p:sp>
      <p:sp>
        <p:nvSpPr>
          <p:cNvPr id="172" name="CasellaDiTesto 171">
            <a:extLst>
              <a:ext uri="{FF2B5EF4-FFF2-40B4-BE49-F238E27FC236}">
                <a16:creationId xmlns:a16="http://schemas.microsoft.com/office/drawing/2014/main" id="{09854D29-F128-45B8-80F5-518B776BEBF6}"/>
              </a:ext>
            </a:extLst>
          </p:cNvPr>
          <p:cNvSpPr txBox="1"/>
          <p:nvPr/>
        </p:nvSpPr>
        <p:spPr>
          <a:xfrm>
            <a:off x="5181221" y="1904373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U’’</a:t>
            </a:r>
          </a:p>
        </p:txBody>
      </p:sp>
      <p:sp>
        <p:nvSpPr>
          <p:cNvPr id="176" name="CasellaDiTesto 175">
            <a:extLst>
              <a:ext uri="{FF2B5EF4-FFF2-40B4-BE49-F238E27FC236}">
                <a16:creationId xmlns:a16="http://schemas.microsoft.com/office/drawing/2014/main" id="{C9D47CC0-3265-453E-9B7E-E4CAB032E973}"/>
              </a:ext>
            </a:extLst>
          </p:cNvPr>
          <p:cNvSpPr txBox="1"/>
          <p:nvPr/>
        </p:nvSpPr>
        <p:spPr>
          <a:xfrm>
            <a:off x="5155356" y="4603766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U’</a:t>
            </a:r>
          </a:p>
        </p:txBody>
      </p: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088AC55D-58F7-4EA8-83BF-88A8B2A38EF3}"/>
              </a:ext>
            </a:extLst>
          </p:cNvPr>
          <p:cNvCxnSpPr>
            <a:cxnSpLocks/>
          </p:cNvCxnSpPr>
          <p:nvPr/>
        </p:nvCxnSpPr>
        <p:spPr>
          <a:xfrm>
            <a:off x="6769270" y="3169953"/>
            <a:ext cx="0" cy="92024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A7743A1E-C816-47F4-B1E4-EA283A9B1666}"/>
              </a:ext>
            </a:extLst>
          </p:cNvPr>
          <p:cNvCxnSpPr>
            <a:cxnSpLocks/>
          </p:cNvCxnSpPr>
          <p:nvPr/>
        </p:nvCxnSpPr>
        <p:spPr>
          <a:xfrm flipH="1" flipV="1">
            <a:off x="5462337" y="120188"/>
            <a:ext cx="2873663" cy="669451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A57F5BA4-AA3B-4E54-98E9-543D4AE61EC1}"/>
              </a:ext>
            </a:extLst>
          </p:cNvPr>
          <p:cNvCxnSpPr>
            <a:cxnSpLocks/>
          </p:cNvCxnSpPr>
          <p:nvPr/>
        </p:nvCxnSpPr>
        <p:spPr>
          <a:xfrm>
            <a:off x="6352510" y="2156517"/>
            <a:ext cx="0" cy="20683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E1763FEC-FA92-47A7-8630-1B2D57CE2341}"/>
              </a:ext>
            </a:extLst>
          </p:cNvPr>
          <p:cNvCxnSpPr>
            <a:cxnSpLocks/>
          </p:cNvCxnSpPr>
          <p:nvPr/>
        </p:nvCxnSpPr>
        <p:spPr>
          <a:xfrm flipV="1">
            <a:off x="9537001" y="2586295"/>
            <a:ext cx="1349509" cy="191478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34055FB9-C50A-4D78-BDE2-9ADF32B7C13B}"/>
              </a:ext>
            </a:extLst>
          </p:cNvPr>
          <p:cNvCxnSpPr>
            <a:cxnSpLocks/>
          </p:cNvCxnSpPr>
          <p:nvPr/>
        </p:nvCxnSpPr>
        <p:spPr>
          <a:xfrm flipV="1">
            <a:off x="8821564" y="2586295"/>
            <a:ext cx="2073585" cy="7547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28ED77EB-1490-4E9F-8661-ED173485E28F}"/>
              </a:ext>
            </a:extLst>
          </p:cNvPr>
          <p:cNvCxnSpPr>
            <a:cxnSpLocks/>
          </p:cNvCxnSpPr>
          <p:nvPr/>
        </p:nvCxnSpPr>
        <p:spPr>
          <a:xfrm flipV="1">
            <a:off x="9284555" y="3163156"/>
            <a:ext cx="0" cy="360897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9" name="Gruppo 138">
            <a:extLst>
              <a:ext uri="{FF2B5EF4-FFF2-40B4-BE49-F238E27FC236}">
                <a16:creationId xmlns:a16="http://schemas.microsoft.com/office/drawing/2014/main" id="{156037B5-426C-4332-85F3-72577BBDC953}"/>
              </a:ext>
            </a:extLst>
          </p:cNvPr>
          <p:cNvGrpSpPr/>
          <p:nvPr/>
        </p:nvGrpSpPr>
        <p:grpSpPr>
          <a:xfrm>
            <a:off x="5155356" y="613774"/>
            <a:ext cx="1629154" cy="4297769"/>
            <a:chOff x="5155356" y="613774"/>
            <a:chExt cx="1629154" cy="4297769"/>
          </a:xfrm>
        </p:grpSpPr>
        <p:cxnSp>
          <p:nvCxnSpPr>
            <p:cNvPr id="142" name="Connettore diritto 141">
              <a:extLst>
                <a:ext uri="{FF2B5EF4-FFF2-40B4-BE49-F238E27FC236}">
                  <a16:creationId xmlns:a16="http://schemas.microsoft.com/office/drawing/2014/main" id="{176C3592-0E53-49C8-B7E2-AF87BEFE539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06405" y="1926955"/>
              <a:ext cx="1042683" cy="232216"/>
            </a:xfrm>
            <a:prstGeom prst="line">
              <a:avLst/>
            </a:prstGeom>
            <a:ln w="31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CasellaDiTesto 142">
              <a:extLst>
                <a:ext uri="{FF2B5EF4-FFF2-40B4-BE49-F238E27FC236}">
                  <a16:creationId xmlns:a16="http://schemas.microsoft.com/office/drawing/2014/main" id="{B391C43C-2A03-4B11-A03B-2D3EC0DFA7ED}"/>
                </a:ext>
              </a:extLst>
            </p:cNvPr>
            <p:cNvSpPr txBox="1"/>
            <p:nvPr/>
          </p:nvSpPr>
          <p:spPr>
            <a:xfrm>
              <a:off x="6268744" y="1923282"/>
              <a:ext cx="43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latin typeface="Comic Sans MS" panose="030F0702030302020204" pitchFamily="66" charset="0"/>
                </a:rPr>
                <a:t>T’’</a:t>
              </a:r>
            </a:p>
          </p:txBody>
        </p:sp>
        <p:sp>
          <p:nvSpPr>
            <p:cNvPr id="145" name="CasellaDiTesto 144">
              <a:extLst>
                <a:ext uri="{FF2B5EF4-FFF2-40B4-BE49-F238E27FC236}">
                  <a16:creationId xmlns:a16="http://schemas.microsoft.com/office/drawing/2014/main" id="{CBBB084F-15A8-41EF-8E5C-B4D816519484}"/>
                </a:ext>
              </a:extLst>
            </p:cNvPr>
            <p:cNvSpPr txBox="1"/>
            <p:nvPr/>
          </p:nvSpPr>
          <p:spPr>
            <a:xfrm>
              <a:off x="6352510" y="4144152"/>
              <a:ext cx="43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latin typeface="Comic Sans MS" panose="030F0702030302020204" pitchFamily="66" charset="0"/>
                </a:rPr>
                <a:t>T’</a:t>
              </a:r>
            </a:p>
          </p:txBody>
        </p:sp>
        <p:cxnSp>
          <p:nvCxnSpPr>
            <p:cNvPr id="146" name="Connettore diritto 145">
              <a:extLst>
                <a:ext uri="{FF2B5EF4-FFF2-40B4-BE49-F238E27FC236}">
                  <a16:creationId xmlns:a16="http://schemas.microsoft.com/office/drawing/2014/main" id="{82710D3A-34E1-4F72-81F3-1CF998AD85E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09414" y="970874"/>
              <a:ext cx="513642" cy="957808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CasellaDiTesto 146">
              <a:extLst>
                <a:ext uri="{FF2B5EF4-FFF2-40B4-BE49-F238E27FC236}">
                  <a16:creationId xmlns:a16="http://schemas.microsoft.com/office/drawing/2014/main" id="{39B98ADC-A904-4DC1-B4E0-6F650F651759}"/>
                </a:ext>
              </a:extLst>
            </p:cNvPr>
            <p:cNvSpPr txBox="1"/>
            <p:nvPr/>
          </p:nvSpPr>
          <p:spPr>
            <a:xfrm>
              <a:off x="5598226" y="613774"/>
              <a:ext cx="43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latin typeface="Comic Sans MS" panose="030F0702030302020204" pitchFamily="66" charset="0"/>
                </a:rPr>
                <a:t>V’’</a:t>
              </a:r>
            </a:p>
          </p:txBody>
        </p:sp>
        <p:sp>
          <p:nvSpPr>
            <p:cNvPr id="148" name="CasellaDiTesto 147">
              <a:extLst>
                <a:ext uri="{FF2B5EF4-FFF2-40B4-BE49-F238E27FC236}">
                  <a16:creationId xmlns:a16="http://schemas.microsoft.com/office/drawing/2014/main" id="{7C6C6CE2-96AB-47CE-B0C2-540DFEEE318B}"/>
                </a:ext>
              </a:extLst>
            </p:cNvPr>
            <p:cNvSpPr txBox="1"/>
            <p:nvPr/>
          </p:nvSpPr>
          <p:spPr>
            <a:xfrm>
              <a:off x="5666786" y="4420528"/>
              <a:ext cx="43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latin typeface="Comic Sans MS" panose="030F0702030302020204" pitchFamily="66" charset="0"/>
                </a:rPr>
                <a:t>V’</a:t>
              </a:r>
            </a:p>
          </p:txBody>
        </p:sp>
        <p:sp>
          <p:nvSpPr>
            <p:cNvPr id="149" name="CasellaDiTesto 148">
              <a:extLst>
                <a:ext uri="{FF2B5EF4-FFF2-40B4-BE49-F238E27FC236}">
                  <a16:creationId xmlns:a16="http://schemas.microsoft.com/office/drawing/2014/main" id="{656DE154-209B-4AEE-8066-65E03359661D}"/>
                </a:ext>
              </a:extLst>
            </p:cNvPr>
            <p:cNvSpPr txBox="1"/>
            <p:nvPr/>
          </p:nvSpPr>
          <p:spPr>
            <a:xfrm>
              <a:off x="5181221" y="1904373"/>
              <a:ext cx="43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latin typeface="Comic Sans MS" panose="030F0702030302020204" pitchFamily="66" charset="0"/>
                </a:rPr>
                <a:t>U’’</a:t>
              </a:r>
            </a:p>
          </p:txBody>
        </p:sp>
        <p:sp>
          <p:nvSpPr>
            <p:cNvPr id="150" name="CasellaDiTesto 149">
              <a:extLst>
                <a:ext uri="{FF2B5EF4-FFF2-40B4-BE49-F238E27FC236}">
                  <a16:creationId xmlns:a16="http://schemas.microsoft.com/office/drawing/2014/main" id="{2A4A062C-D38B-4777-98CE-CED0413B2E52}"/>
                </a:ext>
              </a:extLst>
            </p:cNvPr>
            <p:cNvSpPr txBox="1"/>
            <p:nvPr/>
          </p:nvSpPr>
          <p:spPr>
            <a:xfrm>
              <a:off x="5155356" y="4603766"/>
              <a:ext cx="43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latin typeface="Comic Sans MS" panose="030F0702030302020204" pitchFamily="66" charset="0"/>
                </a:rPr>
                <a:t>U’</a:t>
              </a:r>
            </a:p>
          </p:txBody>
        </p:sp>
        <p:cxnSp>
          <p:nvCxnSpPr>
            <p:cNvPr id="155" name="Connettore diritto 154">
              <a:extLst>
                <a:ext uri="{FF2B5EF4-FFF2-40B4-BE49-F238E27FC236}">
                  <a16:creationId xmlns:a16="http://schemas.microsoft.com/office/drawing/2014/main" id="{A7C1B75D-E9E9-4645-8488-EB5566AF834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819769" y="952863"/>
              <a:ext cx="517683" cy="1205999"/>
            </a:xfrm>
            <a:prstGeom prst="line">
              <a:avLst/>
            </a:prstGeom>
            <a:ln w="31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ttore diritto 157">
              <a:extLst>
                <a:ext uri="{FF2B5EF4-FFF2-40B4-BE49-F238E27FC236}">
                  <a16:creationId xmlns:a16="http://schemas.microsoft.com/office/drawing/2014/main" id="{96C79887-1978-450D-A73E-A217B2CC40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06403" y="4237592"/>
              <a:ext cx="1042685" cy="37841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02E2D418-9E50-4D1E-9721-36853615851E}"/>
              </a:ext>
            </a:extLst>
          </p:cNvPr>
          <p:cNvCxnSpPr>
            <a:cxnSpLocks/>
          </p:cNvCxnSpPr>
          <p:nvPr/>
        </p:nvCxnSpPr>
        <p:spPr>
          <a:xfrm>
            <a:off x="7624193" y="3165861"/>
            <a:ext cx="0" cy="60879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CasellaDiTesto 181">
            <a:extLst>
              <a:ext uri="{FF2B5EF4-FFF2-40B4-BE49-F238E27FC236}">
                <a16:creationId xmlns:a16="http://schemas.microsoft.com/office/drawing/2014/main" id="{72AE8745-B5F0-4085-AA72-EF8DCBA68876}"/>
              </a:ext>
            </a:extLst>
          </p:cNvPr>
          <p:cNvSpPr txBox="1"/>
          <p:nvPr/>
        </p:nvSpPr>
        <p:spPr>
          <a:xfrm>
            <a:off x="9531938" y="461483"/>
            <a:ext cx="26500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3333FF"/>
                </a:solidFill>
                <a:latin typeface="Comic Sans MS" panose="030F0702030302020204" pitchFamily="66" charset="0"/>
              </a:rPr>
              <a:t>Per la risoluzione del tema ci serviamo dell’algoritmo seguente</a:t>
            </a:r>
          </a:p>
          <a:p>
            <a:pPr algn="ctr"/>
            <a:endParaRPr lang="it-IT" dirty="0">
              <a:solidFill>
                <a:srgbClr val="3333FF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dirty="0">
                <a:solidFill>
                  <a:srgbClr val="3333FF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184" name="Text Box 13">
            <a:extLst>
              <a:ext uri="{FF2B5EF4-FFF2-40B4-BE49-F238E27FC236}">
                <a16:creationId xmlns:a16="http://schemas.microsoft.com/office/drawing/2014/main" id="{90CEFBAD-9B7F-4CDE-9757-AED85B6B3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10761" y="1351766"/>
            <a:ext cx="2506503" cy="432000"/>
          </a:xfrm>
          <a:prstGeom prst="rect">
            <a:avLst/>
          </a:prstGeom>
          <a:noFill/>
          <a:ln w="3175">
            <a:solidFill>
              <a:srgbClr val="3333FF"/>
            </a:solidFill>
            <a:miter lim="800000"/>
            <a:headEnd/>
            <a:tailEnd/>
          </a:ln>
        </p:spPr>
        <p:txBody>
          <a:bodyPr upright="1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)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® 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x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  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a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; b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</a:t>
            </a:r>
            <a:endParaRPr lang="it-IT" dirty="0">
              <a:solidFill>
                <a:srgbClr val="00B0F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endParaRPr lang="it-IT" sz="1600" dirty="0">
              <a:ln>
                <a:solidFill>
                  <a:srgbClr val="0070C0"/>
                </a:solidFill>
              </a:ln>
              <a:solidFill>
                <a:srgbClr val="FF000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8884F1EC-C28D-4090-B5F5-4B17CDAC7135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CasellaDiTesto 180">
            <a:extLst>
              <a:ext uri="{FF2B5EF4-FFF2-40B4-BE49-F238E27FC236}">
                <a16:creationId xmlns:a16="http://schemas.microsoft.com/office/drawing/2014/main" id="{FC987126-B887-4A6E-83E5-14D4CC028E4E}"/>
              </a:ext>
            </a:extLst>
          </p:cNvPr>
          <p:cNvSpPr txBox="1"/>
          <p:nvPr/>
        </p:nvSpPr>
        <p:spPr>
          <a:xfrm>
            <a:off x="6567009" y="2994841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E’’</a:t>
            </a:r>
          </a:p>
        </p:txBody>
      </p:sp>
      <p:sp>
        <p:nvSpPr>
          <p:cNvPr id="185" name="CasellaDiTesto 184">
            <a:extLst>
              <a:ext uri="{FF2B5EF4-FFF2-40B4-BE49-F238E27FC236}">
                <a16:creationId xmlns:a16="http://schemas.microsoft.com/office/drawing/2014/main" id="{0E5C90FD-5C92-4EC1-AA19-80934E54E555}"/>
              </a:ext>
            </a:extLst>
          </p:cNvPr>
          <p:cNvSpPr txBox="1"/>
          <p:nvPr/>
        </p:nvSpPr>
        <p:spPr>
          <a:xfrm>
            <a:off x="5903277" y="2977392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F’’</a:t>
            </a:r>
          </a:p>
        </p:txBody>
      </p:sp>
      <p:sp>
        <p:nvSpPr>
          <p:cNvPr id="186" name="CasellaDiTesto 185">
            <a:extLst>
              <a:ext uri="{FF2B5EF4-FFF2-40B4-BE49-F238E27FC236}">
                <a16:creationId xmlns:a16="http://schemas.microsoft.com/office/drawing/2014/main" id="{D2964250-CA10-484E-910E-E8CD9AEB3B06}"/>
              </a:ext>
            </a:extLst>
          </p:cNvPr>
          <p:cNvSpPr txBox="1"/>
          <p:nvPr/>
        </p:nvSpPr>
        <p:spPr>
          <a:xfrm>
            <a:off x="7591938" y="2995540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G’’</a:t>
            </a:r>
          </a:p>
        </p:txBody>
      </p:sp>
      <p:sp>
        <p:nvSpPr>
          <p:cNvPr id="187" name="CasellaDiTesto 186">
            <a:extLst>
              <a:ext uri="{FF2B5EF4-FFF2-40B4-BE49-F238E27FC236}">
                <a16:creationId xmlns:a16="http://schemas.microsoft.com/office/drawing/2014/main" id="{CA36C395-A50A-4839-BF6D-40A6F0F4D21C}"/>
              </a:ext>
            </a:extLst>
          </p:cNvPr>
          <p:cNvSpPr txBox="1"/>
          <p:nvPr/>
        </p:nvSpPr>
        <p:spPr>
          <a:xfrm>
            <a:off x="8174521" y="2993684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H’’</a:t>
            </a:r>
          </a:p>
        </p:txBody>
      </p:sp>
      <p:sp>
        <p:nvSpPr>
          <p:cNvPr id="188" name="Pulsante di azione: vuoto 18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C03780C-0CDF-44CA-B17F-49C940088F3F}"/>
              </a:ext>
            </a:extLst>
          </p:cNvPr>
          <p:cNvSpPr/>
          <p:nvPr/>
        </p:nvSpPr>
        <p:spPr>
          <a:xfrm>
            <a:off x="10812000" y="19761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6215319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4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4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0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3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9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2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5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8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1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6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3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9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2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8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1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2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8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6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7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" fill="hold">
                      <p:stCondLst>
                        <p:cond delay="indefinite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2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3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5" fill="hold">
                      <p:stCondLst>
                        <p:cond delay="indefinite"/>
                      </p:stCondLst>
                      <p:childTnLst>
                        <p:par>
                          <p:cTn id="426" fill="hold">
                            <p:stCondLst>
                              <p:cond delay="0"/>
                            </p:stCondLst>
                            <p:childTnLst>
                              <p:par>
                                <p:cTn id="4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8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1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9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2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5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8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0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3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6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/>
      <p:bldP spid="161" grpId="0"/>
      <p:bldP spid="162" grpId="0"/>
      <p:bldP spid="162" grpId="1"/>
      <p:bldP spid="163" grpId="0"/>
      <p:bldP spid="163" grpId="1"/>
      <p:bldP spid="171" grpId="0"/>
      <p:bldP spid="223" grpId="0"/>
      <p:bldP spid="223" grpId="1"/>
      <p:bldP spid="224" grpId="0"/>
      <p:bldP spid="224" grpId="1"/>
      <p:bldP spid="245" grpId="0"/>
      <p:bldP spid="245" grpId="1"/>
      <p:bldP spid="246" grpId="0"/>
      <p:bldP spid="246" grpId="1"/>
      <p:bldP spid="152" grpId="0"/>
      <p:bldP spid="152" grpId="1"/>
      <p:bldP spid="152" grpId="2"/>
      <p:bldP spid="152" grpId="3"/>
      <p:bldP spid="153" grpId="0"/>
      <p:bldP spid="153" grpId="1"/>
      <p:bldP spid="153" grpId="2"/>
      <p:bldP spid="153" grpId="3"/>
      <p:bldP spid="168" grpId="0"/>
      <p:bldP spid="168" grpId="1"/>
      <p:bldP spid="168" grpId="2"/>
      <p:bldP spid="168" grpId="3"/>
      <p:bldP spid="170" grpId="0"/>
      <p:bldP spid="170" grpId="1"/>
      <p:bldP spid="170" grpId="2"/>
      <p:bldP spid="170" grpId="3"/>
      <p:bldP spid="172" grpId="0"/>
      <p:bldP spid="172" grpId="1"/>
      <p:bldP spid="172" grpId="2"/>
      <p:bldP spid="172" grpId="3"/>
      <p:bldP spid="176" grpId="0"/>
      <p:bldP spid="176" grpId="1"/>
      <p:bldP spid="176" grpId="2"/>
      <p:bldP spid="176" gr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7CD0A629-D1FB-41B8-AF0D-BABD7E5B5931}"/>
              </a:ext>
            </a:extLst>
          </p:cNvPr>
          <p:cNvCxnSpPr>
            <a:cxnSpLocks/>
          </p:cNvCxnSpPr>
          <p:nvPr/>
        </p:nvCxnSpPr>
        <p:spPr>
          <a:xfrm>
            <a:off x="772357" y="3172378"/>
            <a:ext cx="1123273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735981F5-DD65-470D-A1A3-CF189D1B3307}"/>
              </a:ext>
            </a:extLst>
          </p:cNvPr>
          <p:cNvCxnSpPr>
            <a:cxnSpLocks/>
          </p:cNvCxnSpPr>
          <p:nvPr/>
        </p:nvCxnSpPr>
        <p:spPr>
          <a:xfrm>
            <a:off x="5047652" y="3885795"/>
            <a:ext cx="3558735" cy="249185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po 2">
            <a:extLst>
              <a:ext uri="{FF2B5EF4-FFF2-40B4-BE49-F238E27FC236}">
                <a16:creationId xmlns:a16="http://schemas.microsoft.com/office/drawing/2014/main" id="{447CBF20-80AE-4623-A522-EF8C6E91D19C}"/>
              </a:ext>
            </a:extLst>
          </p:cNvPr>
          <p:cNvGrpSpPr/>
          <p:nvPr/>
        </p:nvGrpSpPr>
        <p:grpSpPr>
          <a:xfrm rot="-600000">
            <a:off x="6064721" y="3884473"/>
            <a:ext cx="2064264" cy="2064264"/>
            <a:chOff x="3410288" y="4017647"/>
            <a:chExt cx="2064264" cy="2064264"/>
          </a:xfrm>
        </p:grpSpPr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id="{82AC459A-A696-4DB8-AC0F-50501B732C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10288" y="4017647"/>
              <a:ext cx="1754838" cy="309426"/>
            </a:xfrm>
            <a:prstGeom prst="line">
              <a:avLst/>
            </a:prstGeom>
            <a:ln w="3175"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19F25CC9-55A3-453E-B480-67C8C4EE771A}"/>
                </a:ext>
              </a:extLst>
            </p:cNvPr>
            <p:cNvCxnSpPr>
              <a:cxnSpLocks/>
            </p:cNvCxnSpPr>
            <p:nvPr/>
          </p:nvCxnSpPr>
          <p:spPr>
            <a:xfrm>
              <a:off x="5165126" y="4017647"/>
              <a:ext cx="309426" cy="1754838"/>
            </a:xfrm>
            <a:prstGeom prst="line">
              <a:avLst/>
            </a:prstGeom>
            <a:ln w="3175"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diritto 25">
              <a:extLst>
                <a:ext uri="{FF2B5EF4-FFF2-40B4-BE49-F238E27FC236}">
                  <a16:creationId xmlns:a16="http://schemas.microsoft.com/office/drawing/2014/main" id="{8B3C4144-0F37-44A2-A33D-C218B42B3BB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19714" y="5772485"/>
              <a:ext cx="1754838" cy="309426"/>
            </a:xfrm>
            <a:prstGeom prst="line">
              <a:avLst/>
            </a:prstGeom>
            <a:ln w="3175"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diritto 26">
              <a:extLst>
                <a:ext uri="{FF2B5EF4-FFF2-40B4-BE49-F238E27FC236}">
                  <a16:creationId xmlns:a16="http://schemas.microsoft.com/office/drawing/2014/main" id="{666782BF-D9AF-4A45-94DD-44C9039F2419}"/>
                </a:ext>
              </a:extLst>
            </p:cNvPr>
            <p:cNvCxnSpPr>
              <a:cxnSpLocks/>
            </p:cNvCxnSpPr>
            <p:nvPr/>
          </p:nvCxnSpPr>
          <p:spPr>
            <a:xfrm>
              <a:off x="3410288" y="4327073"/>
              <a:ext cx="309426" cy="1754838"/>
            </a:xfrm>
            <a:prstGeom prst="line">
              <a:avLst/>
            </a:prstGeom>
            <a:ln w="3175"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C6D4E727-CE8D-4BCA-A593-25BD99154513}"/>
              </a:ext>
            </a:extLst>
          </p:cNvPr>
          <p:cNvCxnSpPr>
            <a:cxnSpLocks/>
          </p:cNvCxnSpPr>
          <p:nvPr/>
        </p:nvCxnSpPr>
        <p:spPr>
          <a:xfrm flipV="1">
            <a:off x="5956655" y="665779"/>
            <a:ext cx="0" cy="37661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9E947099-5533-45AE-92E6-ECCA59CD4DE5}"/>
              </a:ext>
            </a:extLst>
          </p:cNvPr>
          <p:cNvCxnSpPr>
            <a:cxnSpLocks/>
          </p:cNvCxnSpPr>
          <p:nvPr/>
        </p:nvCxnSpPr>
        <p:spPr>
          <a:xfrm flipV="1">
            <a:off x="6568251" y="668416"/>
            <a:ext cx="0" cy="539013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CF24707D-0BF1-44DA-9795-03A8CFB9CD4C}"/>
              </a:ext>
            </a:extLst>
          </p:cNvPr>
          <p:cNvCxnSpPr>
            <a:cxnSpLocks/>
          </p:cNvCxnSpPr>
          <p:nvPr/>
        </p:nvCxnSpPr>
        <p:spPr>
          <a:xfrm flipV="1">
            <a:off x="7634786" y="668417"/>
            <a:ext cx="0" cy="2510941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B280A4C2-13A0-43C2-8AE4-2B528040D5F7}"/>
              </a:ext>
            </a:extLst>
          </p:cNvPr>
          <p:cNvCxnSpPr>
            <a:cxnSpLocks/>
          </p:cNvCxnSpPr>
          <p:nvPr/>
        </p:nvCxnSpPr>
        <p:spPr>
          <a:xfrm>
            <a:off x="5954905" y="668415"/>
            <a:ext cx="228229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142D3FC0-9F4B-452C-9F3E-B7ADC04661E3}"/>
              </a:ext>
            </a:extLst>
          </p:cNvPr>
          <p:cNvCxnSpPr>
            <a:cxnSpLocks/>
          </p:cNvCxnSpPr>
          <p:nvPr/>
        </p:nvCxnSpPr>
        <p:spPr>
          <a:xfrm flipV="1">
            <a:off x="8095460" y="5816326"/>
            <a:ext cx="516363" cy="732656"/>
          </a:xfrm>
          <a:prstGeom prst="line">
            <a:avLst/>
          </a:prstGeom>
          <a:ln w="31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C12A5029-D1D6-464E-AC66-DDCC2D9B5C86}"/>
              </a:ext>
            </a:extLst>
          </p:cNvPr>
          <p:cNvCxnSpPr>
            <a:cxnSpLocks/>
          </p:cNvCxnSpPr>
          <p:nvPr/>
        </p:nvCxnSpPr>
        <p:spPr>
          <a:xfrm flipV="1">
            <a:off x="4523421" y="3330910"/>
            <a:ext cx="521226" cy="73955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54C0F2F3-4C7C-46A2-B6FF-FDE895DD7D3D}"/>
              </a:ext>
            </a:extLst>
          </p:cNvPr>
          <p:cNvCxnSpPr>
            <a:cxnSpLocks/>
          </p:cNvCxnSpPr>
          <p:nvPr/>
        </p:nvCxnSpPr>
        <p:spPr>
          <a:xfrm>
            <a:off x="4522818" y="4064171"/>
            <a:ext cx="3566906" cy="249757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2E3ADE0F-3D91-4D42-93A7-980EF25A7BA2}"/>
              </a:ext>
            </a:extLst>
          </p:cNvPr>
          <p:cNvCxnSpPr>
            <a:cxnSpLocks/>
          </p:cNvCxnSpPr>
          <p:nvPr/>
        </p:nvCxnSpPr>
        <p:spPr>
          <a:xfrm>
            <a:off x="5044647" y="3332407"/>
            <a:ext cx="3561030" cy="249345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74329FC4-D94D-4EEE-A4F2-2B455C8E6DE6}"/>
              </a:ext>
            </a:extLst>
          </p:cNvPr>
          <p:cNvCxnSpPr>
            <a:cxnSpLocks/>
          </p:cNvCxnSpPr>
          <p:nvPr/>
        </p:nvCxnSpPr>
        <p:spPr>
          <a:xfrm flipV="1">
            <a:off x="5044647" y="1570198"/>
            <a:ext cx="0" cy="200042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852D389B-5FD3-4B4C-A7AB-225FF044AA0B}"/>
              </a:ext>
            </a:extLst>
          </p:cNvPr>
          <p:cNvCxnSpPr>
            <a:cxnSpLocks/>
          </p:cNvCxnSpPr>
          <p:nvPr/>
        </p:nvCxnSpPr>
        <p:spPr>
          <a:xfrm flipV="1">
            <a:off x="4522818" y="1570198"/>
            <a:ext cx="0" cy="252000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DC5B80DE-5844-4160-9C46-8B798DE91A8F}"/>
              </a:ext>
            </a:extLst>
          </p:cNvPr>
          <p:cNvCxnSpPr>
            <a:cxnSpLocks/>
          </p:cNvCxnSpPr>
          <p:nvPr/>
        </p:nvCxnSpPr>
        <p:spPr>
          <a:xfrm flipV="1">
            <a:off x="8605677" y="3172898"/>
            <a:ext cx="0" cy="26513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9553EA09-52FA-4264-9D76-9C610776B47E}"/>
              </a:ext>
            </a:extLst>
          </p:cNvPr>
          <p:cNvCxnSpPr/>
          <p:nvPr/>
        </p:nvCxnSpPr>
        <p:spPr>
          <a:xfrm flipV="1">
            <a:off x="8089724" y="3172378"/>
            <a:ext cx="0" cy="342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D74589F8-AEBC-4CE0-9C1D-63D6EF8D399F}"/>
              </a:ext>
            </a:extLst>
          </p:cNvPr>
          <p:cNvCxnSpPr>
            <a:cxnSpLocks/>
          </p:cNvCxnSpPr>
          <p:nvPr/>
        </p:nvCxnSpPr>
        <p:spPr>
          <a:xfrm>
            <a:off x="4522818" y="1571390"/>
            <a:ext cx="521829" cy="0"/>
          </a:xfrm>
          <a:prstGeom prst="line">
            <a:avLst/>
          </a:prstGeom>
          <a:ln w="3175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1CE31077-5671-4B5B-B00B-FF0102A73094}"/>
              </a:ext>
            </a:extLst>
          </p:cNvPr>
          <p:cNvCxnSpPr/>
          <p:nvPr/>
        </p:nvCxnSpPr>
        <p:spPr>
          <a:xfrm>
            <a:off x="4522818" y="1571348"/>
            <a:ext cx="3566906" cy="160103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B6934346-C214-4E56-BFB7-C66CE643EA2A}"/>
              </a:ext>
            </a:extLst>
          </p:cNvPr>
          <p:cNvCxnSpPr>
            <a:cxnSpLocks/>
          </p:cNvCxnSpPr>
          <p:nvPr/>
        </p:nvCxnSpPr>
        <p:spPr>
          <a:xfrm>
            <a:off x="5044647" y="1571869"/>
            <a:ext cx="3560457" cy="1600758"/>
          </a:xfrm>
          <a:prstGeom prst="line">
            <a:avLst/>
          </a:prstGeom>
          <a:ln w="3175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C938F811-50CB-41B2-885A-7ED027A02FF1}"/>
              </a:ext>
            </a:extLst>
          </p:cNvPr>
          <p:cNvCxnSpPr>
            <a:cxnSpLocks/>
          </p:cNvCxnSpPr>
          <p:nvPr/>
        </p:nvCxnSpPr>
        <p:spPr>
          <a:xfrm>
            <a:off x="5040348" y="618757"/>
            <a:ext cx="3566039" cy="158331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D6EB8419-4B63-44AA-96A3-2E1CDD78490B}"/>
              </a:ext>
            </a:extLst>
          </p:cNvPr>
          <p:cNvCxnSpPr>
            <a:cxnSpLocks/>
          </p:cNvCxnSpPr>
          <p:nvPr/>
        </p:nvCxnSpPr>
        <p:spPr>
          <a:xfrm flipH="1">
            <a:off x="8092831" y="2208806"/>
            <a:ext cx="507376" cy="95742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8C8ECCAD-CB10-4E03-BC49-8EA153CF17A3}"/>
              </a:ext>
            </a:extLst>
          </p:cNvPr>
          <p:cNvCxnSpPr>
            <a:cxnSpLocks/>
          </p:cNvCxnSpPr>
          <p:nvPr/>
        </p:nvCxnSpPr>
        <p:spPr>
          <a:xfrm flipV="1">
            <a:off x="7096748" y="2726719"/>
            <a:ext cx="0" cy="3168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BBC7AEA8-3D13-4010-8F82-ABB33764CD4E}"/>
              </a:ext>
            </a:extLst>
          </p:cNvPr>
          <p:cNvCxnSpPr>
            <a:cxnSpLocks/>
          </p:cNvCxnSpPr>
          <p:nvPr/>
        </p:nvCxnSpPr>
        <p:spPr>
          <a:xfrm flipV="1">
            <a:off x="7607920" y="1755803"/>
            <a:ext cx="0" cy="3924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3527C8FD-782A-46ED-B5B8-CD8436536231}"/>
              </a:ext>
            </a:extLst>
          </p:cNvPr>
          <p:cNvCxnSpPr>
            <a:cxnSpLocks/>
          </p:cNvCxnSpPr>
          <p:nvPr/>
        </p:nvCxnSpPr>
        <p:spPr>
          <a:xfrm flipV="1">
            <a:off x="6291169" y="2358739"/>
            <a:ext cx="0" cy="2988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BFAB0306-72EA-4538-BD33-C928CF66DD7A}"/>
              </a:ext>
            </a:extLst>
          </p:cNvPr>
          <p:cNvCxnSpPr>
            <a:cxnSpLocks/>
          </p:cNvCxnSpPr>
          <p:nvPr/>
        </p:nvCxnSpPr>
        <p:spPr>
          <a:xfrm flipV="1">
            <a:off x="8127594" y="2951613"/>
            <a:ext cx="0" cy="254642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FB289591-1C80-44A8-BDFD-ED076178F36A}"/>
              </a:ext>
            </a:extLst>
          </p:cNvPr>
          <p:cNvCxnSpPr>
            <a:cxnSpLocks/>
          </p:cNvCxnSpPr>
          <p:nvPr/>
        </p:nvCxnSpPr>
        <p:spPr>
          <a:xfrm flipV="1">
            <a:off x="8237199" y="668417"/>
            <a:ext cx="0" cy="478068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C6F51211-0DF6-4D05-9A34-24B07189F502}"/>
              </a:ext>
            </a:extLst>
          </p:cNvPr>
          <p:cNvCxnSpPr>
            <a:cxnSpLocks/>
          </p:cNvCxnSpPr>
          <p:nvPr/>
        </p:nvCxnSpPr>
        <p:spPr>
          <a:xfrm flipV="1">
            <a:off x="7098277" y="1762028"/>
            <a:ext cx="508954" cy="96328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0E0DA2D6-30EA-4BD9-AA3D-E6B315C0DAFD}"/>
              </a:ext>
            </a:extLst>
          </p:cNvPr>
          <p:cNvCxnSpPr>
            <a:cxnSpLocks/>
          </p:cNvCxnSpPr>
          <p:nvPr/>
        </p:nvCxnSpPr>
        <p:spPr>
          <a:xfrm>
            <a:off x="7611027" y="1762547"/>
            <a:ext cx="513733" cy="1198640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07971710-7016-4FD2-8790-EE51AEB3F846}"/>
              </a:ext>
            </a:extLst>
          </p:cNvPr>
          <p:cNvCxnSpPr>
            <a:cxnSpLocks/>
          </p:cNvCxnSpPr>
          <p:nvPr/>
        </p:nvCxnSpPr>
        <p:spPr>
          <a:xfrm>
            <a:off x="7099855" y="2726719"/>
            <a:ext cx="1026080" cy="228325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ABF0B032-7D53-4EAF-934A-3D6B76733EE7}"/>
              </a:ext>
            </a:extLst>
          </p:cNvPr>
          <p:cNvCxnSpPr>
            <a:cxnSpLocks/>
          </p:cNvCxnSpPr>
          <p:nvPr/>
        </p:nvCxnSpPr>
        <p:spPr>
          <a:xfrm flipV="1">
            <a:off x="6341424" y="2152287"/>
            <a:ext cx="0" cy="208530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19AE853C-47C5-45F1-8D9D-2FC34E4A9905}"/>
              </a:ext>
            </a:extLst>
          </p:cNvPr>
          <p:cNvCxnSpPr>
            <a:cxnSpLocks/>
          </p:cNvCxnSpPr>
          <p:nvPr/>
        </p:nvCxnSpPr>
        <p:spPr>
          <a:xfrm flipV="1">
            <a:off x="4523929" y="3885796"/>
            <a:ext cx="528040" cy="18236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111CEC9D-D983-44D8-A2A3-275CD8BFFB7A}"/>
              </a:ext>
            </a:extLst>
          </p:cNvPr>
          <p:cNvCxnSpPr>
            <a:cxnSpLocks/>
          </p:cNvCxnSpPr>
          <p:nvPr/>
        </p:nvCxnSpPr>
        <p:spPr>
          <a:xfrm>
            <a:off x="5043570" y="3330910"/>
            <a:ext cx="4082" cy="55488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9A22BFAA-C208-4003-A638-4C9E59ECF5B6}"/>
              </a:ext>
            </a:extLst>
          </p:cNvPr>
          <p:cNvCxnSpPr>
            <a:cxnSpLocks/>
          </p:cNvCxnSpPr>
          <p:nvPr/>
        </p:nvCxnSpPr>
        <p:spPr>
          <a:xfrm flipV="1">
            <a:off x="4522818" y="618226"/>
            <a:ext cx="522666" cy="95197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1DC0603A-4FE3-4A51-8A98-C30581D98A1A}"/>
              </a:ext>
            </a:extLst>
          </p:cNvPr>
          <p:cNvCxnSpPr>
            <a:cxnSpLocks/>
          </p:cNvCxnSpPr>
          <p:nvPr/>
        </p:nvCxnSpPr>
        <p:spPr>
          <a:xfrm flipV="1">
            <a:off x="5047652" y="624957"/>
            <a:ext cx="0" cy="945242"/>
          </a:xfrm>
          <a:prstGeom prst="line">
            <a:avLst/>
          </a:prstGeom>
          <a:ln w="3175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38408E60-D7F7-4102-B54E-03733EA3A8DA}"/>
              </a:ext>
            </a:extLst>
          </p:cNvPr>
          <p:cNvCxnSpPr>
            <a:cxnSpLocks/>
          </p:cNvCxnSpPr>
          <p:nvPr/>
        </p:nvCxnSpPr>
        <p:spPr>
          <a:xfrm flipV="1">
            <a:off x="8090894" y="6374981"/>
            <a:ext cx="512991" cy="18104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594F8BA1-4528-4142-9BAD-35804DD7BAE7}"/>
              </a:ext>
            </a:extLst>
          </p:cNvPr>
          <p:cNvCxnSpPr>
            <a:cxnSpLocks/>
          </p:cNvCxnSpPr>
          <p:nvPr/>
        </p:nvCxnSpPr>
        <p:spPr>
          <a:xfrm flipH="1">
            <a:off x="8600207" y="5824257"/>
            <a:ext cx="4897" cy="55178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EA06FB84-2C32-43FC-87CD-00E65414EB68}"/>
              </a:ext>
            </a:extLst>
          </p:cNvPr>
          <p:cNvCxnSpPr>
            <a:cxnSpLocks/>
          </p:cNvCxnSpPr>
          <p:nvPr/>
        </p:nvCxnSpPr>
        <p:spPr>
          <a:xfrm>
            <a:off x="8600207" y="2202075"/>
            <a:ext cx="642" cy="97728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23F9037A-F08A-43EC-8DE2-9E16759D4494}"/>
              </a:ext>
            </a:extLst>
          </p:cNvPr>
          <p:cNvCxnSpPr>
            <a:cxnSpLocks/>
          </p:cNvCxnSpPr>
          <p:nvPr/>
        </p:nvCxnSpPr>
        <p:spPr>
          <a:xfrm>
            <a:off x="6022229" y="1048113"/>
            <a:ext cx="0" cy="3528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17355B39-BD51-43B8-B469-8B33C195EF81}"/>
              </a:ext>
            </a:extLst>
          </p:cNvPr>
          <p:cNvSpPr txBox="1"/>
          <p:nvPr/>
        </p:nvSpPr>
        <p:spPr>
          <a:xfrm>
            <a:off x="12000" y="23224"/>
            <a:ext cx="12168000" cy="360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3333FF"/>
                </a:solidFill>
                <a:latin typeface="Comic Sans MS" panose="030F0702030302020204" pitchFamily="66" charset="0"/>
              </a:rPr>
              <a:t>GEOMETRIA DESCRITTIVA DINAMICA – COMPENETRAZIONE DI SOLIDI A FACCE  (3)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C603CE2-9C92-4081-9002-570691A43CF6}"/>
              </a:ext>
            </a:extLst>
          </p:cNvPr>
          <p:cNvSpPr txBox="1"/>
          <p:nvPr/>
        </p:nvSpPr>
        <p:spPr>
          <a:xfrm>
            <a:off x="6538893" y="6008315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9C78D153-24BB-471B-BEE0-9E5DBB1107F2}"/>
              </a:ext>
            </a:extLst>
          </p:cNvPr>
          <p:cNvSpPr txBox="1"/>
          <p:nvPr/>
        </p:nvSpPr>
        <p:spPr>
          <a:xfrm>
            <a:off x="5759606" y="4202663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951C8115-3FE1-4AD7-B2CF-9B7537CEA1F3}"/>
              </a:ext>
            </a:extLst>
          </p:cNvPr>
          <p:cNvSpPr txBox="1"/>
          <p:nvPr/>
        </p:nvSpPr>
        <p:spPr>
          <a:xfrm>
            <a:off x="7581846" y="3600928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65964DFA-8F10-4BD1-A479-E9085CA255A4}"/>
              </a:ext>
            </a:extLst>
          </p:cNvPr>
          <p:cNvSpPr txBox="1"/>
          <p:nvPr/>
        </p:nvSpPr>
        <p:spPr>
          <a:xfrm>
            <a:off x="8198837" y="5324660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8AB5D276-4ACC-4C7C-8D70-C26B134B5552}"/>
              </a:ext>
            </a:extLst>
          </p:cNvPr>
          <p:cNvSpPr txBox="1"/>
          <p:nvPr/>
        </p:nvSpPr>
        <p:spPr>
          <a:xfrm>
            <a:off x="6736016" y="6014813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E’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0182BE58-C84A-480D-8438-7407A9CFC157}"/>
              </a:ext>
            </a:extLst>
          </p:cNvPr>
          <p:cNvSpPr txBox="1"/>
          <p:nvPr/>
        </p:nvSpPr>
        <p:spPr>
          <a:xfrm>
            <a:off x="5554713" y="4202663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F’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735C8D6C-6D7B-479E-91F7-89F715143C13}"/>
              </a:ext>
            </a:extLst>
          </p:cNvPr>
          <p:cNvSpPr txBox="1"/>
          <p:nvPr/>
        </p:nvSpPr>
        <p:spPr>
          <a:xfrm>
            <a:off x="7763350" y="3623627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G’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3290A815-17AD-4CD7-B136-80A4A539374B}"/>
              </a:ext>
            </a:extLst>
          </p:cNvPr>
          <p:cNvSpPr txBox="1"/>
          <p:nvPr/>
        </p:nvSpPr>
        <p:spPr>
          <a:xfrm>
            <a:off x="8388554" y="5352525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H’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9EE822D9-35A2-4F92-AEA5-FB3187D10479}"/>
              </a:ext>
            </a:extLst>
          </p:cNvPr>
          <p:cNvSpPr txBox="1"/>
          <p:nvPr/>
        </p:nvSpPr>
        <p:spPr>
          <a:xfrm>
            <a:off x="6422185" y="453686"/>
            <a:ext cx="324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2837825A-F999-4F82-BC76-DFF72C4CA06B}"/>
              </a:ext>
            </a:extLst>
          </p:cNvPr>
          <p:cNvSpPr txBox="1"/>
          <p:nvPr/>
        </p:nvSpPr>
        <p:spPr>
          <a:xfrm>
            <a:off x="7684823" y="3596424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0D31840E-34E2-4964-9CD0-62ED70B759B1}"/>
              </a:ext>
            </a:extLst>
          </p:cNvPr>
          <p:cNvSpPr txBox="1"/>
          <p:nvPr/>
        </p:nvSpPr>
        <p:spPr>
          <a:xfrm>
            <a:off x="8319568" y="5324659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A6C42A60-FA86-4EC2-80BD-B46148BFA8F5}"/>
              </a:ext>
            </a:extLst>
          </p:cNvPr>
          <p:cNvSpPr txBox="1"/>
          <p:nvPr/>
        </p:nvSpPr>
        <p:spPr>
          <a:xfrm>
            <a:off x="6655983" y="5997439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9F78788E-606A-447F-B947-7B3C077BEF47}"/>
              </a:ext>
            </a:extLst>
          </p:cNvPr>
          <p:cNvSpPr txBox="1"/>
          <p:nvPr/>
        </p:nvSpPr>
        <p:spPr>
          <a:xfrm>
            <a:off x="5660627" y="4185715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7C69FAB3-77B1-443D-9988-22C2316EF66C}"/>
              </a:ext>
            </a:extLst>
          </p:cNvPr>
          <p:cNvSpPr txBox="1"/>
          <p:nvPr/>
        </p:nvSpPr>
        <p:spPr>
          <a:xfrm>
            <a:off x="5820550" y="439922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69EB362E-95F8-4559-8622-DF3C00001664}"/>
              </a:ext>
            </a:extLst>
          </p:cNvPr>
          <p:cNvSpPr txBox="1"/>
          <p:nvPr/>
        </p:nvSpPr>
        <p:spPr>
          <a:xfrm>
            <a:off x="7514286" y="478319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02835B3A-C96D-48F1-BAEC-29936ED2B047}"/>
              </a:ext>
            </a:extLst>
          </p:cNvPr>
          <p:cNvSpPr txBox="1"/>
          <p:nvPr/>
        </p:nvSpPr>
        <p:spPr>
          <a:xfrm>
            <a:off x="8112655" y="435729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5A295D53-4815-4ED1-8741-6D7DE7A80401}"/>
              </a:ext>
            </a:extLst>
          </p:cNvPr>
          <p:cNvSpPr txBox="1"/>
          <p:nvPr/>
        </p:nvSpPr>
        <p:spPr>
          <a:xfrm>
            <a:off x="4293679" y="1428506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I’’</a:t>
            </a:r>
          </a:p>
        </p:txBody>
      </p: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B88BD392-3D31-46D6-AB62-4C5027AA6FC1}"/>
              </a:ext>
            </a:extLst>
          </p:cNvPr>
          <p:cNvSpPr txBox="1"/>
          <p:nvPr/>
        </p:nvSpPr>
        <p:spPr>
          <a:xfrm>
            <a:off x="5006965" y="1409259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L’’</a:t>
            </a:r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088A7A02-45B4-4BC7-BF6D-6AE1BBB884BC}"/>
              </a:ext>
            </a:extLst>
          </p:cNvPr>
          <p:cNvSpPr txBox="1"/>
          <p:nvPr/>
        </p:nvSpPr>
        <p:spPr>
          <a:xfrm>
            <a:off x="4908612" y="427054"/>
            <a:ext cx="360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M’’</a:t>
            </a:r>
          </a:p>
        </p:txBody>
      </p: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4B476839-6223-4D6B-A92E-93C413CC317B}"/>
              </a:ext>
            </a:extLst>
          </p:cNvPr>
          <p:cNvSpPr txBox="1"/>
          <p:nvPr/>
        </p:nvSpPr>
        <p:spPr>
          <a:xfrm>
            <a:off x="4305188" y="3929764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I’</a:t>
            </a:r>
          </a:p>
        </p:txBody>
      </p: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0167B921-D1C7-4B30-9A9F-578091669188}"/>
              </a:ext>
            </a:extLst>
          </p:cNvPr>
          <p:cNvSpPr txBox="1"/>
          <p:nvPr/>
        </p:nvSpPr>
        <p:spPr>
          <a:xfrm>
            <a:off x="4986850" y="3165861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L’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122783BB-6126-4C50-9D2C-BEA746EC211E}"/>
              </a:ext>
            </a:extLst>
          </p:cNvPr>
          <p:cNvSpPr txBox="1"/>
          <p:nvPr/>
        </p:nvSpPr>
        <p:spPr>
          <a:xfrm>
            <a:off x="5027382" y="3743314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M’</a:t>
            </a:r>
          </a:p>
        </p:txBody>
      </p: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3C4FDA84-60B5-4741-A434-C1F8959F039F}"/>
              </a:ext>
            </a:extLst>
          </p:cNvPr>
          <p:cNvSpPr txBox="1"/>
          <p:nvPr/>
        </p:nvSpPr>
        <p:spPr>
          <a:xfrm>
            <a:off x="7838286" y="2984837"/>
            <a:ext cx="36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N’’</a:t>
            </a:r>
          </a:p>
        </p:txBody>
      </p: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098E6433-2354-4FA1-B89E-81CFD80DABAD}"/>
              </a:ext>
            </a:extLst>
          </p:cNvPr>
          <p:cNvSpPr txBox="1"/>
          <p:nvPr/>
        </p:nvSpPr>
        <p:spPr>
          <a:xfrm>
            <a:off x="8536569" y="3004407"/>
            <a:ext cx="360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O’’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3E2C36E6-FB58-44C5-83FE-EA60B176F327}"/>
              </a:ext>
            </a:extLst>
          </p:cNvPr>
          <p:cNvSpPr txBox="1"/>
          <p:nvPr/>
        </p:nvSpPr>
        <p:spPr>
          <a:xfrm>
            <a:off x="8552708" y="2002368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113" name="CasellaDiTesto 112">
            <a:extLst>
              <a:ext uri="{FF2B5EF4-FFF2-40B4-BE49-F238E27FC236}">
                <a16:creationId xmlns:a16="http://schemas.microsoft.com/office/drawing/2014/main" id="{794808E6-A937-4FEE-8D4C-DEC41B72CCBD}"/>
              </a:ext>
            </a:extLst>
          </p:cNvPr>
          <p:cNvSpPr txBox="1"/>
          <p:nvPr/>
        </p:nvSpPr>
        <p:spPr>
          <a:xfrm>
            <a:off x="8584354" y="6256727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AD2DCA28-488B-44B1-81D3-AE286BB717E2}"/>
              </a:ext>
            </a:extLst>
          </p:cNvPr>
          <p:cNvSpPr txBox="1"/>
          <p:nvPr/>
        </p:nvSpPr>
        <p:spPr>
          <a:xfrm>
            <a:off x="8552708" y="5716292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O’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4D2A1CB4-BCC5-4B17-90AD-578CA54931D8}"/>
              </a:ext>
            </a:extLst>
          </p:cNvPr>
          <p:cNvSpPr txBox="1"/>
          <p:nvPr/>
        </p:nvSpPr>
        <p:spPr>
          <a:xfrm>
            <a:off x="7965231" y="6520127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N’</a:t>
            </a:r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F2D9AC90-534F-4553-8A41-51FA2334FA11}"/>
              </a:ext>
            </a:extLst>
          </p:cNvPr>
          <p:cNvSpPr txBox="1"/>
          <p:nvPr/>
        </p:nvSpPr>
        <p:spPr>
          <a:xfrm>
            <a:off x="11645096" y="3002014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C709C39C-4648-49E4-B439-F815CDC65E9B}"/>
              </a:ext>
            </a:extLst>
          </p:cNvPr>
          <p:cNvCxnSpPr>
            <a:cxnSpLocks/>
          </p:cNvCxnSpPr>
          <p:nvPr/>
        </p:nvCxnSpPr>
        <p:spPr>
          <a:xfrm>
            <a:off x="4810993" y="3167643"/>
            <a:ext cx="3620824" cy="253532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DF4A588B-B09C-4E13-A481-7EC42E1BF7F2}"/>
              </a:ext>
            </a:extLst>
          </p:cNvPr>
          <p:cNvCxnSpPr>
            <a:cxnSpLocks/>
          </p:cNvCxnSpPr>
          <p:nvPr/>
        </p:nvCxnSpPr>
        <p:spPr>
          <a:xfrm>
            <a:off x="3247608" y="3170944"/>
            <a:ext cx="3567200" cy="249777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121B4DB3-4CB7-4A29-8F70-80C515685647}"/>
              </a:ext>
            </a:extLst>
          </p:cNvPr>
          <p:cNvCxnSpPr>
            <a:cxnSpLocks/>
          </p:cNvCxnSpPr>
          <p:nvPr/>
        </p:nvCxnSpPr>
        <p:spPr>
          <a:xfrm>
            <a:off x="3252067" y="970874"/>
            <a:ext cx="0" cy="220511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4E56D8C7-8E53-4014-927A-64F5C469A2D9}"/>
              </a:ext>
            </a:extLst>
          </p:cNvPr>
          <p:cNvCxnSpPr>
            <a:cxnSpLocks/>
          </p:cNvCxnSpPr>
          <p:nvPr/>
        </p:nvCxnSpPr>
        <p:spPr>
          <a:xfrm>
            <a:off x="4810993" y="1464676"/>
            <a:ext cx="0" cy="170118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32E20208-4B00-48E1-AD5A-BCE1CE7723BC}"/>
              </a:ext>
            </a:extLst>
          </p:cNvPr>
          <p:cNvCxnSpPr/>
          <p:nvPr/>
        </p:nvCxnSpPr>
        <p:spPr>
          <a:xfrm>
            <a:off x="3243929" y="998383"/>
            <a:ext cx="3566906" cy="160103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6BF0FC0B-3FFA-44D7-AC6D-5602E711D00F}"/>
              </a:ext>
            </a:extLst>
          </p:cNvPr>
          <p:cNvCxnSpPr>
            <a:cxnSpLocks/>
          </p:cNvCxnSpPr>
          <p:nvPr/>
        </p:nvCxnSpPr>
        <p:spPr>
          <a:xfrm>
            <a:off x="4807175" y="1464676"/>
            <a:ext cx="247513" cy="11109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65E1EE3B-47F4-40AD-A9DA-D1259856EA77}"/>
              </a:ext>
            </a:extLst>
          </p:cNvPr>
          <p:cNvCxnSpPr>
            <a:cxnSpLocks/>
          </p:cNvCxnSpPr>
          <p:nvPr/>
        </p:nvCxnSpPr>
        <p:spPr>
          <a:xfrm>
            <a:off x="1987840" y="620194"/>
            <a:ext cx="8495278" cy="255057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EB908D53-8F7D-41D7-8B21-07410DA735F3}"/>
              </a:ext>
            </a:extLst>
          </p:cNvPr>
          <p:cNvCxnSpPr>
            <a:cxnSpLocks/>
          </p:cNvCxnSpPr>
          <p:nvPr/>
        </p:nvCxnSpPr>
        <p:spPr>
          <a:xfrm flipV="1">
            <a:off x="7930288" y="3163549"/>
            <a:ext cx="2550467" cy="361880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CasellaDiTesto 159">
            <a:extLst>
              <a:ext uri="{FF2B5EF4-FFF2-40B4-BE49-F238E27FC236}">
                <a16:creationId xmlns:a16="http://schemas.microsoft.com/office/drawing/2014/main" id="{FCE0F07D-A611-4440-8B9F-30B655891BFA}"/>
              </a:ext>
            </a:extLst>
          </p:cNvPr>
          <p:cNvSpPr txBox="1"/>
          <p:nvPr/>
        </p:nvSpPr>
        <p:spPr>
          <a:xfrm>
            <a:off x="6371665" y="6413107"/>
            <a:ext cx="5095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endParaRPr lang="it-IT" sz="1400" dirty="0"/>
          </a:p>
        </p:txBody>
      </p:sp>
      <p:sp>
        <p:nvSpPr>
          <p:cNvPr id="162" name="CasellaDiTesto 161">
            <a:extLst>
              <a:ext uri="{FF2B5EF4-FFF2-40B4-BE49-F238E27FC236}">
                <a16:creationId xmlns:a16="http://schemas.microsoft.com/office/drawing/2014/main" id="{C7DB4F59-7E8C-4F62-888A-96E5C6B259E3}"/>
              </a:ext>
            </a:extLst>
          </p:cNvPr>
          <p:cNvSpPr txBox="1"/>
          <p:nvPr/>
        </p:nvSpPr>
        <p:spPr>
          <a:xfrm>
            <a:off x="9696884" y="4124159"/>
            <a:ext cx="5095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6"/>
                </a:solidFill>
                <a:latin typeface="Symbol" panose="05050102010706020507" pitchFamily="18" charset="2"/>
              </a:rPr>
              <a:t>1</a:t>
            </a:r>
            <a:endParaRPr lang="it-IT" sz="1400" baseline="-25000" dirty="0">
              <a:solidFill>
                <a:schemeClr val="accent6"/>
              </a:solidFill>
            </a:endParaRPr>
          </a:p>
        </p:txBody>
      </p:sp>
      <p:sp>
        <p:nvSpPr>
          <p:cNvPr id="163" name="CasellaDiTesto 162">
            <a:extLst>
              <a:ext uri="{FF2B5EF4-FFF2-40B4-BE49-F238E27FC236}">
                <a16:creationId xmlns:a16="http://schemas.microsoft.com/office/drawing/2014/main" id="{71CBA229-FE6E-4389-B0B4-EAFBD3C0866D}"/>
              </a:ext>
            </a:extLst>
          </p:cNvPr>
          <p:cNvSpPr txBox="1"/>
          <p:nvPr/>
        </p:nvSpPr>
        <p:spPr>
          <a:xfrm>
            <a:off x="9514106" y="2607546"/>
            <a:ext cx="54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6"/>
                </a:solidFill>
                <a:latin typeface="Symbol" panose="05050102010706020507" pitchFamily="18" charset="2"/>
              </a:rPr>
              <a:t>1</a:t>
            </a:r>
          </a:p>
        </p:txBody>
      </p: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80EF1FBE-8A05-4909-A797-2AF7D51F867E}"/>
              </a:ext>
            </a:extLst>
          </p:cNvPr>
          <p:cNvSpPr txBox="1"/>
          <p:nvPr/>
        </p:nvSpPr>
        <p:spPr>
          <a:xfrm>
            <a:off x="6957786" y="5851603"/>
            <a:ext cx="432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Q’</a:t>
            </a:r>
          </a:p>
        </p:txBody>
      </p: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C75DA42B-07FC-430E-9CE7-2640FCA56C7D}"/>
              </a:ext>
            </a:extLst>
          </p:cNvPr>
          <p:cNvSpPr txBox="1"/>
          <p:nvPr/>
        </p:nvSpPr>
        <p:spPr>
          <a:xfrm>
            <a:off x="7989028" y="5460843"/>
            <a:ext cx="432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R’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93AB3C1E-F1BE-46FC-B192-12DAF19E782A}"/>
              </a:ext>
            </a:extLst>
          </p:cNvPr>
          <p:cNvSpPr txBox="1"/>
          <p:nvPr/>
        </p:nvSpPr>
        <p:spPr>
          <a:xfrm>
            <a:off x="6847200" y="2665984"/>
            <a:ext cx="432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Q’’</a:t>
            </a:r>
          </a:p>
        </p:txBody>
      </p:sp>
      <p:sp>
        <p:nvSpPr>
          <p:cNvPr id="167" name="CasellaDiTesto 166">
            <a:extLst>
              <a:ext uri="{FF2B5EF4-FFF2-40B4-BE49-F238E27FC236}">
                <a16:creationId xmlns:a16="http://schemas.microsoft.com/office/drawing/2014/main" id="{C18AC01E-B816-40F3-A03D-BB6B1556778A}"/>
              </a:ext>
            </a:extLst>
          </p:cNvPr>
          <p:cNvSpPr txBox="1"/>
          <p:nvPr/>
        </p:nvSpPr>
        <p:spPr>
          <a:xfrm>
            <a:off x="8041137" y="2751782"/>
            <a:ext cx="432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R’’</a:t>
            </a:r>
          </a:p>
        </p:txBody>
      </p:sp>
      <p:sp>
        <p:nvSpPr>
          <p:cNvPr id="171" name="CasellaDiTesto 170">
            <a:extLst>
              <a:ext uri="{FF2B5EF4-FFF2-40B4-BE49-F238E27FC236}">
                <a16:creationId xmlns:a16="http://schemas.microsoft.com/office/drawing/2014/main" id="{4E6C64AC-50ED-48CE-B307-43C25C574E9F}"/>
              </a:ext>
            </a:extLst>
          </p:cNvPr>
          <p:cNvSpPr txBox="1"/>
          <p:nvPr/>
        </p:nvSpPr>
        <p:spPr>
          <a:xfrm>
            <a:off x="22736" y="4737028"/>
            <a:ext cx="3570672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 err="1">
                <a:latin typeface="Symbol" panose="05050102010706020507" pitchFamily="18" charset="2"/>
              </a:rPr>
              <a:t>Ì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sz="1600" dirty="0">
                <a:solidFill>
                  <a:srgbClr val="3333FF"/>
                </a:solidFill>
                <a:latin typeface="Comic Sans MS" panose="030F0702030302020204" pitchFamily="66" charset="0"/>
              </a:rPr>
              <a:t>A,B,E,F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r>
              <a:rPr lang="it-IT" sz="1600" dirty="0">
                <a:solidFill>
                  <a:srgbClr val="3333FF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b</a:t>
            </a:r>
            <a:r>
              <a:rPr lang="it-IT" sz="1600" baseline="-25000" dirty="0">
                <a:solidFill>
                  <a:schemeClr val="accent6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1</a:t>
            </a:r>
            <a:r>
              <a:rPr lang="it-IT" sz="1600" dirty="0">
                <a:latin typeface="Symbol" panose="05050102010706020507" pitchFamily="18" charset="2"/>
              </a:rPr>
              <a:t>Ì</a:t>
            </a:r>
            <a:r>
              <a:rPr lang="it-IT" sz="1600" dirty="0">
                <a:solidFill>
                  <a:schemeClr val="accent6"/>
                </a:solidFill>
                <a:latin typeface="Comic Sans MS" panose="030F0702030302020204" pitchFamily="66" charset="0"/>
              </a:rPr>
              <a:t>(I,L,O,N) </a:t>
            </a:r>
            <a:r>
              <a:rPr lang="it-IT" sz="1600" dirty="0">
                <a:latin typeface="Symbol" panose="05050102010706020507" pitchFamily="18" charset="2"/>
              </a:rPr>
              <a:t>®</a:t>
            </a:r>
            <a:r>
              <a:rPr lang="it-IT" sz="1600" dirty="0">
                <a:latin typeface="Comic Sans MS" panose="030F0702030302020204" pitchFamily="66" charset="0"/>
              </a:rPr>
              <a:t>(X,Z)</a:t>
            </a:r>
          </a:p>
          <a:p>
            <a:endParaRPr lang="it-IT" sz="1600" dirty="0">
              <a:solidFill>
                <a:schemeClr val="accent6"/>
              </a:solidFill>
              <a:latin typeface="Comic Sans MS" panose="030F0702030302020204" pitchFamily="66" charset="0"/>
            </a:endParaRPr>
          </a:p>
          <a:p>
            <a:endParaRPr lang="it-IT" sz="1600" dirty="0"/>
          </a:p>
        </p:txBody>
      </p: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5AAC71BC-C516-457D-97E5-939E2EE67B2B}"/>
              </a:ext>
            </a:extLst>
          </p:cNvPr>
          <p:cNvCxnSpPr>
            <a:cxnSpLocks/>
          </p:cNvCxnSpPr>
          <p:nvPr/>
        </p:nvCxnSpPr>
        <p:spPr>
          <a:xfrm>
            <a:off x="4026645" y="3169953"/>
            <a:ext cx="3558735" cy="249185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3B0127C1-CF06-45F5-8C27-6B59A6AF96E4}"/>
              </a:ext>
            </a:extLst>
          </p:cNvPr>
          <p:cNvCxnSpPr>
            <a:cxnSpLocks/>
          </p:cNvCxnSpPr>
          <p:nvPr/>
        </p:nvCxnSpPr>
        <p:spPr>
          <a:xfrm>
            <a:off x="3747809" y="46141"/>
            <a:ext cx="7040890" cy="312614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B7E20A6D-3789-4993-8E28-348B11BC8F44}"/>
              </a:ext>
            </a:extLst>
          </p:cNvPr>
          <p:cNvCxnSpPr>
            <a:cxnSpLocks/>
          </p:cNvCxnSpPr>
          <p:nvPr/>
        </p:nvCxnSpPr>
        <p:spPr>
          <a:xfrm>
            <a:off x="4031286" y="23224"/>
            <a:ext cx="0" cy="314893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0C478D3F-2414-4FA3-849F-17C9F06B05B5}"/>
              </a:ext>
            </a:extLst>
          </p:cNvPr>
          <p:cNvCxnSpPr>
            <a:cxnSpLocks/>
          </p:cNvCxnSpPr>
          <p:nvPr/>
        </p:nvCxnSpPr>
        <p:spPr>
          <a:xfrm flipV="1">
            <a:off x="10794233" y="3169956"/>
            <a:ext cx="0" cy="355092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C81F4B53-2F39-4D7E-9372-B8BAAC15F340}"/>
              </a:ext>
            </a:extLst>
          </p:cNvPr>
          <p:cNvCxnSpPr>
            <a:cxnSpLocks/>
          </p:cNvCxnSpPr>
          <p:nvPr/>
        </p:nvCxnSpPr>
        <p:spPr>
          <a:xfrm>
            <a:off x="7884099" y="5873412"/>
            <a:ext cx="1283499" cy="89871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B0E5DCF5-18E5-4083-B12D-D55D9DCFC763}"/>
              </a:ext>
            </a:extLst>
          </p:cNvPr>
          <p:cNvCxnSpPr>
            <a:cxnSpLocks/>
          </p:cNvCxnSpPr>
          <p:nvPr/>
        </p:nvCxnSpPr>
        <p:spPr>
          <a:xfrm flipH="1" flipV="1">
            <a:off x="5817661" y="3176609"/>
            <a:ext cx="3724733" cy="354427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837BB69B-F7F0-4969-95F6-7AFD4AF4885C}"/>
              </a:ext>
            </a:extLst>
          </p:cNvPr>
          <p:cNvCxnSpPr>
            <a:cxnSpLocks/>
          </p:cNvCxnSpPr>
          <p:nvPr/>
        </p:nvCxnSpPr>
        <p:spPr>
          <a:xfrm flipH="1" flipV="1">
            <a:off x="3949248" y="23224"/>
            <a:ext cx="1871303" cy="315613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CasellaDiTesto 218">
            <a:extLst>
              <a:ext uri="{FF2B5EF4-FFF2-40B4-BE49-F238E27FC236}">
                <a16:creationId xmlns:a16="http://schemas.microsoft.com/office/drawing/2014/main" id="{DE2E4857-8C24-435D-BA91-FE8559AD8FED}"/>
              </a:ext>
            </a:extLst>
          </p:cNvPr>
          <p:cNvSpPr txBox="1"/>
          <p:nvPr/>
        </p:nvSpPr>
        <p:spPr>
          <a:xfrm>
            <a:off x="7498288" y="5619820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S’</a:t>
            </a:r>
          </a:p>
        </p:txBody>
      </p:sp>
      <p:sp>
        <p:nvSpPr>
          <p:cNvPr id="220" name="CasellaDiTesto 219">
            <a:extLst>
              <a:ext uri="{FF2B5EF4-FFF2-40B4-BE49-F238E27FC236}">
                <a16:creationId xmlns:a16="http://schemas.microsoft.com/office/drawing/2014/main" id="{91432CD7-2AC0-4FB8-AF7B-06E9AAC43FFD}"/>
              </a:ext>
            </a:extLst>
          </p:cNvPr>
          <p:cNvSpPr txBox="1"/>
          <p:nvPr/>
        </p:nvSpPr>
        <p:spPr>
          <a:xfrm>
            <a:off x="7569910" y="1575879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S’’</a:t>
            </a:r>
          </a:p>
        </p:txBody>
      </p:sp>
      <p:sp>
        <p:nvSpPr>
          <p:cNvPr id="223" name="CasellaDiTesto 222">
            <a:extLst>
              <a:ext uri="{FF2B5EF4-FFF2-40B4-BE49-F238E27FC236}">
                <a16:creationId xmlns:a16="http://schemas.microsoft.com/office/drawing/2014/main" id="{F1229A8D-64A5-4349-A104-AC74EBBD9446}"/>
              </a:ext>
            </a:extLst>
          </p:cNvPr>
          <p:cNvSpPr txBox="1"/>
          <p:nvPr/>
        </p:nvSpPr>
        <p:spPr>
          <a:xfrm>
            <a:off x="4197991" y="383293"/>
            <a:ext cx="54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6"/>
                </a:solidFill>
                <a:latin typeface="Symbol" panose="05050102010706020507" pitchFamily="18" charset="2"/>
              </a:rPr>
              <a:t>2</a:t>
            </a:r>
          </a:p>
        </p:txBody>
      </p:sp>
      <p:sp>
        <p:nvSpPr>
          <p:cNvPr id="224" name="CasellaDiTesto 223">
            <a:extLst>
              <a:ext uri="{FF2B5EF4-FFF2-40B4-BE49-F238E27FC236}">
                <a16:creationId xmlns:a16="http://schemas.microsoft.com/office/drawing/2014/main" id="{70F227AF-0DB8-48B1-BD64-9CB6B589ABC8}"/>
              </a:ext>
            </a:extLst>
          </p:cNvPr>
          <p:cNvSpPr txBox="1"/>
          <p:nvPr/>
        </p:nvSpPr>
        <p:spPr>
          <a:xfrm>
            <a:off x="9126392" y="6172523"/>
            <a:ext cx="5095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6"/>
                </a:solidFill>
                <a:latin typeface="Symbol" panose="05050102010706020507" pitchFamily="18" charset="2"/>
              </a:rPr>
              <a:t>2</a:t>
            </a:r>
            <a:endParaRPr lang="it-IT" sz="1400" baseline="-25000" dirty="0">
              <a:solidFill>
                <a:schemeClr val="accent6"/>
              </a:solidFill>
            </a:endParaRPr>
          </a:p>
        </p:txBody>
      </p: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9B3E0F67-490B-43CF-9EDB-01B25908827A}"/>
              </a:ext>
            </a:extLst>
          </p:cNvPr>
          <p:cNvGrpSpPr/>
          <p:nvPr/>
        </p:nvGrpSpPr>
        <p:grpSpPr>
          <a:xfrm>
            <a:off x="-7813" y="5291469"/>
            <a:ext cx="3506624" cy="360000"/>
            <a:chOff x="-565494" y="967321"/>
            <a:chExt cx="3506624" cy="1256240"/>
          </a:xfrm>
        </p:grpSpPr>
        <p:sp>
          <p:nvSpPr>
            <p:cNvPr id="173" name="CasellaDiTesto 172">
              <a:extLst>
                <a:ext uri="{FF2B5EF4-FFF2-40B4-BE49-F238E27FC236}">
                  <a16:creationId xmlns:a16="http://schemas.microsoft.com/office/drawing/2014/main" id="{3133FE83-6820-4958-91CF-05990FB8D3C8}"/>
                </a:ext>
              </a:extLst>
            </p:cNvPr>
            <p:cNvSpPr txBox="1"/>
            <p:nvPr/>
          </p:nvSpPr>
          <p:spPr>
            <a:xfrm>
              <a:off x="-565494" y="1134521"/>
              <a:ext cx="3094979" cy="108904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it-IT" sz="1600" dirty="0" err="1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sz="1600" dirty="0" err="1">
                  <a:latin typeface="Symbol" panose="05050102010706020507" pitchFamily="18" charset="2"/>
                </a:rPr>
                <a:t>Ì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(</a:t>
              </a:r>
              <a:r>
                <a:rPr lang="it-IT" sz="1600" dirty="0">
                  <a:solidFill>
                    <a:srgbClr val="3333FF"/>
                  </a:solidFill>
                  <a:latin typeface="Comic Sans MS" panose="030F0702030302020204" pitchFamily="66" charset="0"/>
                </a:rPr>
                <a:t>A,B,E,F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)</a:t>
              </a:r>
              <a:r>
                <a:rPr lang="it-IT" sz="1600" dirty="0">
                  <a:solidFill>
                    <a:srgbClr val="3333FF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Ç</a:t>
              </a:r>
              <a:r>
                <a:rPr lang="it-IT" sz="1600" dirty="0">
                  <a:solidFill>
                    <a:schemeClr val="accent6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b</a:t>
              </a:r>
              <a:r>
                <a:rPr lang="it-IT" sz="1600" baseline="-25000" dirty="0">
                  <a:solidFill>
                    <a:schemeClr val="accent6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2</a:t>
              </a:r>
              <a:r>
                <a:rPr lang="it-IT" sz="1600" dirty="0">
                  <a:latin typeface="Symbol" panose="05050102010706020507" pitchFamily="18" charset="2"/>
                </a:rPr>
                <a:t>Ì</a:t>
              </a:r>
              <a:r>
                <a:rPr lang="it-IT" sz="1600" dirty="0">
                  <a:solidFill>
                    <a:schemeClr val="accent6"/>
                  </a:solidFill>
                  <a:latin typeface="Comic Sans MS" panose="030F0702030302020204" pitchFamily="66" charset="0"/>
                </a:rPr>
                <a:t>(L,O,M,P)</a:t>
              </a:r>
            </a:p>
            <a:p>
              <a:endParaRPr lang="it-IT" dirty="0"/>
            </a:p>
          </p:txBody>
        </p:sp>
        <p:sp>
          <p:nvSpPr>
            <p:cNvPr id="226" name="CasellaDiTesto 225">
              <a:extLst>
                <a:ext uri="{FF2B5EF4-FFF2-40B4-BE49-F238E27FC236}">
                  <a16:creationId xmlns:a16="http://schemas.microsoft.com/office/drawing/2014/main" id="{EF9AF95B-DF2F-4FC2-A4EC-94F334CED7AD}"/>
                </a:ext>
              </a:extLst>
            </p:cNvPr>
            <p:cNvSpPr txBox="1"/>
            <p:nvPr/>
          </p:nvSpPr>
          <p:spPr>
            <a:xfrm>
              <a:off x="1969130" y="967321"/>
              <a:ext cx="972000" cy="653425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®</a:t>
              </a:r>
              <a:r>
                <a:rPr lang="it-IT" sz="1800" dirty="0">
                  <a:latin typeface="Comic Sans MS" panose="030F0702030302020204" pitchFamily="66" charset="0"/>
                </a:rPr>
                <a:t>(Z,Y)</a:t>
              </a:r>
              <a:endParaRPr lang="it-IT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9" name="Gruppo 38">
            <a:extLst>
              <a:ext uri="{FF2B5EF4-FFF2-40B4-BE49-F238E27FC236}">
                <a16:creationId xmlns:a16="http://schemas.microsoft.com/office/drawing/2014/main" id="{78202E40-B10A-495A-B752-C213A95E3F66}"/>
              </a:ext>
            </a:extLst>
          </p:cNvPr>
          <p:cNvGrpSpPr/>
          <p:nvPr/>
        </p:nvGrpSpPr>
        <p:grpSpPr>
          <a:xfrm>
            <a:off x="-42424" y="5644257"/>
            <a:ext cx="3572115" cy="360000"/>
            <a:chOff x="-558551" y="1698990"/>
            <a:chExt cx="3572115" cy="652519"/>
          </a:xfrm>
        </p:grpSpPr>
        <p:sp>
          <p:nvSpPr>
            <p:cNvPr id="222" name="CasellaDiTesto 221">
              <a:extLst>
                <a:ext uri="{FF2B5EF4-FFF2-40B4-BE49-F238E27FC236}">
                  <a16:creationId xmlns:a16="http://schemas.microsoft.com/office/drawing/2014/main" id="{156FDD06-71FF-4A33-A943-04C4AA1D5CE7}"/>
                </a:ext>
              </a:extLst>
            </p:cNvPr>
            <p:cNvSpPr txBox="1"/>
            <p:nvPr/>
          </p:nvSpPr>
          <p:spPr>
            <a:xfrm>
              <a:off x="-558551" y="1735956"/>
              <a:ext cx="3110575" cy="61555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1600" dirty="0" err="1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sz="1600" dirty="0" err="1">
                  <a:latin typeface="Symbol" panose="05050102010706020507" pitchFamily="18" charset="2"/>
                </a:rPr>
                <a:t>Ì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(</a:t>
              </a:r>
              <a:r>
                <a:rPr lang="it-IT" sz="1600" dirty="0">
                  <a:solidFill>
                    <a:srgbClr val="3333FF"/>
                  </a:solidFill>
                  <a:latin typeface="Comic Sans MS" panose="030F0702030302020204" pitchFamily="66" charset="0"/>
                </a:rPr>
                <a:t>A,B,E,F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)</a:t>
              </a:r>
              <a:r>
                <a:rPr lang="it-IT" sz="1600" dirty="0">
                  <a:solidFill>
                    <a:srgbClr val="3333FF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Ç</a:t>
              </a:r>
              <a:r>
                <a:rPr lang="it-IT" sz="1600" dirty="0">
                  <a:solidFill>
                    <a:schemeClr val="accent6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b</a:t>
              </a:r>
              <a:r>
                <a:rPr lang="it-IT" sz="1600" baseline="-25000" dirty="0">
                  <a:solidFill>
                    <a:schemeClr val="accent6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3</a:t>
              </a:r>
              <a:r>
                <a:rPr lang="it-IT" sz="1600" dirty="0">
                  <a:latin typeface="Symbol" panose="05050102010706020507" pitchFamily="18" charset="2"/>
                </a:rPr>
                <a:t>Ì</a:t>
              </a:r>
              <a:r>
                <a:rPr lang="it-IT" sz="1600" dirty="0">
                  <a:solidFill>
                    <a:schemeClr val="accent6"/>
                  </a:solidFill>
                  <a:latin typeface="Comic Sans MS" panose="030F0702030302020204" pitchFamily="66" charset="0"/>
                </a:rPr>
                <a:t>(I,N,M,P)</a:t>
              </a:r>
            </a:p>
            <a:p>
              <a:endParaRPr lang="it-IT" dirty="0"/>
            </a:p>
          </p:txBody>
        </p:sp>
        <p:sp>
          <p:nvSpPr>
            <p:cNvPr id="228" name="CasellaDiTesto 227">
              <a:extLst>
                <a:ext uri="{FF2B5EF4-FFF2-40B4-BE49-F238E27FC236}">
                  <a16:creationId xmlns:a16="http://schemas.microsoft.com/office/drawing/2014/main" id="{3EBFD8FA-FDFB-486A-BD14-0982AA688F7F}"/>
                </a:ext>
              </a:extLst>
            </p:cNvPr>
            <p:cNvSpPr txBox="1"/>
            <p:nvPr/>
          </p:nvSpPr>
          <p:spPr>
            <a:xfrm>
              <a:off x="1993372" y="1698990"/>
              <a:ext cx="102019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®</a:t>
              </a:r>
              <a:r>
                <a:rPr lang="it-IT" sz="1800" dirty="0">
                  <a:latin typeface="Comic Sans MS" panose="030F0702030302020204" pitchFamily="66" charset="0"/>
                </a:rPr>
                <a:t>(X,Y)</a:t>
              </a:r>
              <a:endParaRPr lang="it-IT" dirty="0">
                <a:latin typeface="Comic Sans MS" panose="030F0702030302020204" pitchFamily="66" charset="0"/>
              </a:endParaRPr>
            </a:p>
          </p:txBody>
        </p:sp>
      </p:grp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9343E5A9-F0D4-4DBA-AE06-EA90C493DD0A}"/>
              </a:ext>
            </a:extLst>
          </p:cNvPr>
          <p:cNvCxnSpPr>
            <a:cxnSpLocks/>
          </p:cNvCxnSpPr>
          <p:nvPr/>
        </p:nvCxnSpPr>
        <p:spPr>
          <a:xfrm flipH="1">
            <a:off x="1245116" y="173239"/>
            <a:ext cx="2781529" cy="299671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nettore diritto 237">
            <a:extLst>
              <a:ext uri="{FF2B5EF4-FFF2-40B4-BE49-F238E27FC236}">
                <a16:creationId xmlns:a16="http://schemas.microsoft.com/office/drawing/2014/main" id="{6AAC246B-04DC-47DC-A066-AB70556303C9}"/>
              </a:ext>
            </a:extLst>
          </p:cNvPr>
          <p:cNvCxnSpPr>
            <a:cxnSpLocks/>
          </p:cNvCxnSpPr>
          <p:nvPr/>
        </p:nvCxnSpPr>
        <p:spPr>
          <a:xfrm>
            <a:off x="1231108" y="3167643"/>
            <a:ext cx="7301703" cy="361470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CasellaDiTesto 244">
            <a:extLst>
              <a:ext uri="{FF2B5EF4-FFF2-40B4-BE49-F238E27FC236}">
                <a16:creationId xmlns:a16="http://schemas.microsoft.com/office/drawing/2014/main" id="{F1B910AF-6E36-4585-A455-D6379C1B973F}"/>
              </a:ext>
            </a:extLst>
          </p:cNvPr>
          <p:cNvSpPr txBox="1"/>
          <p:nvPr/>
        </p:nvSpPr>
        <p:spPr>
          <a:xfrm>
            <a:off x="2096897" y="1491929"/>
            <a:ext cx="54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6"/>
                </a:solidFill>
                <a:latin typeface="Symbol" panose="05050102010706020507" pitchFamily="18" charset="2"/>
              </a:rPr>
              <a:t>3</a:t>
            </a:r>
          </a:p>
        </p:txBody>
      </p:sp>
      <p:sp>
        <p:nvSpPr>
          <p:cNvPr id="246" name="CasellaDiTesto 245">
            <a:extLst>
              <a:ext uri="{FF2B5EF4-FFF2-40B4-BE49-F238E27FC236}">
                <a16:creationId xmlns:a16="http://schemas.microsoft.com/office/drawing/2014/main" id="{8BA4263C-0A2D-4CE1-BBCC-9F1E96856DA4}"/>
              </a:ext>
            </a:extLst>
          </p:cNvPr>
          <p:cNvSpPr txBox="1"/>
          <p:nvPr/>
        </p:nvSpPr>
        <p:spPr>
          <a:xfrm>
            <a:off x="3234318" y="4283474"/>
            <a:ext cx="5095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6"/>
                </a:solidFill>
                <a:latin typeface="Symbol" panose="05050102010706020507" pitchFamily="18" charset="2"/>
              </a:rPr>
              <a:t>3</a:t>
            </a:r>
            <a:endParaRPr lang="it-IT" sz="1400" baseline="-25000" dirty="0">
              <a:solidFill>
                <a:schemeClr val="accent6"/>
              </a:solidFill>
            </a:endParaRPr>
          </a:p>
        </p:txBody>
      </p: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7D79BA47-8769-4772-889D-4E7981655E52}"/>
              </a:ext>
            </a:extLst>
          </p:cNvPr>
          <p:cNvCxnSpPr>
            <a:cxnSpLocks/>
          </p:cNvCxnSpPr>
          <p:nvPr/>
        </p:nvCxnSpPr>
        <p:spPr>
          <a:xfrm>
            <a:off x="5310789" y="1909474"/>
            <a:ext cx="0" cy="271069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8F26C042-F456-4B3D-BF57-A86460F0B316}"/>
              </a:ext>
            </a:extLst>
          </p:cNvPr>
          <p:cNvCxnSpPr>
            <a:cxnSpLocks/>
          </p:cNvCxnSpPr>
          <p:nvPr/>
        </p:nvCxnSpPr>
        <p:spPr>
          <a:xfrm>
            <a:off x="5827471" y="959168"/>
            <a:ext cx="0" cy="34779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D3176AFE-D8E7-4EB7-960C-09B15C267DFE}"/>
              </a:ext>
            </a:extLst>
          </p:cNvPr>
          <p:cNvCxnSpPr>
            <a:cxnSpLocks/>
          </p:cNvCxnSpPr>
          <p:nvPr/>
        </p:nvCxnSpPr>
        <p:spPr>
          <a:xfrm>
            <a:off x="5519069" y="3184839"/>
            <a:ext cx="1305668" cy="35872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90020133-64A1-4466-B907-EB9BA714BE63}"/>
              </a:ext>
            </a:extLst>
          </p:cNvPr>
          <p:cNvCxnSpPr>
            <a:cxnSpLocks/>
          </p:cNvCxnSpPr>
          <p:nvPr/>
        </p:nvCxnSpPr>
        <p:spPr>
          <a:xfrm>
            <a:off x="5517026" y="435729"/>
            <a:ext cx="0" cy="27586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8B95DC63-4281-4E16-9E34-168BF8A30D71}"/>
              </a:ext>
            </a:extLst>
          </p:cNvPr>
          <p:cNvCxnSpPr>
            <a:cxnSpLocks/>
          </p:cNvCxnSpPr>
          <p:nvPr/>
        </p:nvCxnSpPr>
        <p:spPr>
          <a:xfrm flipV="1">
            <a:off x="7201620" y="3169954"/>
            <a:ext cx="0" cy="361239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FC30338C-1991-42F5-91C5-966CB2713A2A}"/>
              </a:ext>
            </a:extLst>
          </p:cNvPr>
          <p:cNvCxnSpPr>
            <a:cxnSpLocks/>
          </p:cNvCxnSpPr>
          <p:nvPr/>
        </p:nvCxnSpPr>
        <p:spPr>
          <a:xfrm flipH="1" flipV="1">
            <a:off x="5510685" y="1676855"/>
            <a:ext cx="1692584" cy="150182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49172892-A082-4494-95EE-2B54E482FEF9}"/>
              </a:ext>
            </a:extLst>
          </p:cNvPr>
          <p:cNvCxnSpPr>
            <a:cxnSpLocks/>
          </p:cNvCxnSpPr>
          <p:nvPr/>
        </p:nvCxnSpPr>
        <p:spPr>
          <a:xfrm>
            <a:off x="6455482" y="3178681"/>
            <a:ext cx="0" cy="257514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CasellaDiTesto 179">
            <a:extLst>
              <a:ext uri="{FF2B5EF4-FFF2-40B4-BE49-F238E27FC236}">
                <a16:creationId xmlns:a16="http://schemas.microsoft.com/office/drawing/2014/main" id="{C37783FF-4CDF-4FE4-B8AD-E5DA6456209D}"/>
              </a:ext>
            </a:extLst>
          </p:cNvPr>
          <p:cNvSpPr txBox="1"/>
          <p:nvPr/>
        </p:nvSpPr>
        <p:spPr>
          <a:xfrm>
            <a:off x="6123629" y="2288011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81" name="CasellaDiTesto 180">
            <a:extLst>
              <a:ext uri="{FF2B5EF4-FFF2-40B4-BE49-F238E27FC236}">
                <a16:creationId xmlns:a16="http://schemas.microsoft.com/office/drawing/2014/main" id="{5F8E6EB5-2763-446A-89B9-84D8F80D3264}"/>
              </a:ext>
            </a:extLst>
          </p:cNvPr>
          <p:cNvSpPr txBox="1"/>
          <p:nvPr/>
        </p:nvSpPr>
        <p:spPr>
          <a:xfrm>
            <a:off x="6142822" y="5222832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X’</a:t>
            </a:r>
          </a:p>
        </p:txBody>
      </p: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EF2ADF26-D4F2-4B1B-967B-76C29D1D81D1}"/>
              </a:ext>
            </a:extLst>
          </p:cNvPr>
          <p:cNvCxnSpPr>
            <a:cxnSpLocks/>
          </p:cNvCxnSpPr>
          <p:nvPr/>
        </p:nvCxnSpPr>
        <p:spPr>
          <a:xfrm flipH="1" flipV="1">
            <a:off x="5840627" y="163344"/>
            <a:ext cx="617634" cy="30141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CasellaDiTesto 181">
            <a:extLst>
              <a:ext uri="{FF2B5EF4-FFF2-40B4-BE49-F238E27FC236}">
                <a16:creationId xmlns:a16="http://schemas.microsoft.com/office/drawing/2014/main" id="{02BAF8E8-EF23-4E6E-9CB5-2EEE639DC716}"/>
              </a:ext>
            </a:extLst>
          </p:cNvPr>
          <p:cNvSpPr txBox="1"/>
          <p:nvPr/>
        </p:nvSpPr>
        <p:spPr>
          <a:xfrm>
            <a:off x="5937076" y="858286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Y’’</a:t>
            </a:r>
          </a:p>
        </p:txBody>
      </p: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16AE0909-0942-4288-9D32-4189A4F46BD8}"/>
              </a:ext>
            </a:extLst>
          </p:cNvPr>
          <p:cNvCxnSpPr/>
          <p:nvPr/>
        </p:nvCxnSpPr>
        <p:spPr>
          <a:xfrm>
            <a:off x="5358908" y="2735069"/>
            <a:ext cx="0" cy="44245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0C9DA3B8-D93A-47FB-8D1A-9811E0F9CB07}"/>
              </a:ext>
            </a:extLst>
          </p:cNvPr>
          <p:cNvCxnSpPr>
            <a:cxnSpLocks/>
          </p:cNvCxnSpPr>
          <p:nvPr/>
        </p:nvCxnSpPr>
        <p:spPr>
          <a:xfrm flipV="1">
            <a:off x="5356912" y="120189"/>
            <a:ext cx="959255" cy="30497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CasellaDiTesto 183">
            <a:extLst>
              <a:ext uri="{FF2B5EF4-FFF2-40B4-BE49-F238E27FC236}">
                <a16:creationId xmlns:a16="http://schemas.microsoft.com/office/drawing/2014/main" id="{6421DE12-1E97-46C1-9F19-A4EB0354061B}"/>
              </a:ext>
            </a:extLst>
          </p:cNvPr>
          <p:cNvSpPr txBox="1"/>
          <p:nvPr/>
        </p:nvSpPr>
        <p:spPr>
          <a:xfrm>
            <a:off x="5498337" y="1684905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Z’’</a:t>
            </a:r>
          </a:p>
        </p:txBody>
      </p: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38F5A3D4-854D-4AF5-890E-7062ECF612CB}"/>
              </a:ext>
            </a:extLst>
          </p:cNvPr>
          <p:cNvCxnSpPr>
            <a:cxnSpLocks/>
          </p:cNvCxnSpPr>
          <p:nvPr/>
        </p:nvCxnSpPr>
        <p:spPr>
          <a:xfrm>
            <a:off x="5756720" y="1883656"/>
            <a:ext cx="0" cy="195898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CasellaDiTesto 186">
            <a:extLst>
              <a:ext uri="{FF2B5EF4-FFF2-40B4-BE49-F238E27FC236}">
                <a16:creationId xmlns:a16="http://schemas.microsoft.com/office/drawing/2014/main" id="{1A0CADE5-AF95-4A2B-92F8-6A0AACF51D4A}"/>
              </a:ext>
            </a:extLst>
          </p:cNvPr>
          <p:cNvSpPr txBox="1"/>
          <p:nvPr/>
        </p:nvSpPr>
        <p:spPr>
          <a:xfrm>
            <a:off x="5488334" y="3720725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Z’</a:t>
            </a:r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0E83513A-EF7D-43D8-B006-38640C775D0C}"/>
              </a:ext>
            </a:extLst>
          </p:cNvPr>
          <p:cNvGrpSpPr/>
          <p:nvPr/>
        </p:nvGrpSpPr>
        <p:grpSpPr>
          <a:xfrm>
            <a:off x="5155356" y="613774"/>
            <a:ext cx="1629154" cy="4297769"/>
            <a:chOff x="5155356" y="613774"/>
            <a:chExt cx="1629154" cy="4297769"/>
          </a:xfrm>
        </p:grpSpPr>
        <p:cxnSp>
          <p:nvCxnSpPr>
            <p:cNvPr id="34" name="Connettore diritto 33">
              <a:extLst>
                <a:ext uri="{FF2B5EF4-FFF2-40B4-BE49-F238E27FC236}">
                  <a16:creationId xmlns:a16="http://schemas.microsoft.com/office/drawing/2014/main" id="{C53F9F3F-1C2D-4BA4-A37F-F4CF07E2133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06405" y="1926955"/>
              <a:ext cx="1042683" cy="232216"/>
            </a:xfrm>
            <a:prstGeom prst="line">
              <a:avLst/>
            </a:prstGeom>
            <a:ln w="31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CasellaDiTesto 151">
              <a:extLst>
                <a:ext uri="{FF2B5EF4-FFF2-40B4-BE49-F238E27FC236}">
                  <a16:creationId xmlns:a16="http://schemas.microsoft.com/office/drawing/2014/main" id="{C12FEEB1-E7A1-4948-81B5-62D2AADCF335}"/>
                </a:ext>
              </a:extLst>
            </p:cNvPr>
            <p:cNvSpPr txBox="1"/>
            <p:nvPr/>
          </p:nvSpPr>
          <p:spPr>
            <a:xfrm>
              <a:off x="6268744" y="1923282"/>
              <a:ext cx="43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latin typeface="Comic Sans MS" panose="030F0702030302020204" pitchFamily="66" charset="0"/>
                </a:rPr>
                <a:t>T’’</a:t>
              </a:r>
            </a:p>
          </p:txBody>
        </p:sp>
        <p:sp>
          <p:nvSpPr>
            <p:cNvPr id="153" name="CasellaDiTesto 152">
              <a:extLst>
                <a:ext uri="{FF2B5EF4-FFF2-40B4-BE49-F238E27FC236}">
                  <a16:creationId xmlns:a16="http://schemas.microsoft.com/office/drawing/2014/main" id="{FF971061-CB01-4F19-977E-F0FC595110E4}"/>
                </a:ext>
              </a:extLst>
            </p:cNvPr>
            <p:cNvSpPr txBox="1"/>
            <p:nvPr/>
          </p:nvSpPr>
          <p:spPr>
            <a:xfrm>
              <a:off x="6352510" y="4144152"/>
              <a:ext cx="43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latin typeface="Comic Sans MS" panose="030F0702030302020204" pitchFamily="66" charset="0"/>
                </a:rPr>
                <a:t>T’</a:t>
              </a:r>
            </a:p>
          </p:txBody>
        </p:sp>
        <p:cxnSp>
          <p:nvCxnSpPr>
            <p:cNvPr id="53" name="Connettore diritto 52">
              <a:extLst>
                <a:ext uri="{FF2B5EF4-FFF2-40B4-BE49-F238E27FC236}">
                  <a16:creationId xmlns:a16="http://schemas.microsoft.com/office/drawing/2014/main" id="{EDCB8AEA-EE86-49C3-8E8A-C1EE1212A74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09414" y="970874"/>
              <a:ext cx="513642" cy="957808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8" name="CasellaDiTesto 167">
              <a:extLst>
                <a:ext uri="{FF2B5EF4-FFF2-40B4-BE49-F238E27FC236}">
                  <a16:creationId xmlns:a16="http://schemas.microsoft.com/office/drawing/2014/main" id="{0D3E3EBE-F918-4B85-96BE-C050DCBF0E14}"/>
                </a:ext>
              </a:extLst>
            </p:cNvPr>
            <p:cNvSpPr txBox="1"/>
            <p:nvPr/>
          </p:nvSpPr>
          <p:spPr>
            <a:xfrm>
              <a:off x="5598226" y="613774"/>
              <a:ext cx="43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latin typeface="Comic Sans MS" panose="030F0702030302020204" pitchFamily="66" charset="0"/>
                </a:rPr>
                <a:t>V’’</a:t>
              </a:r>
            </a:p>
          </p:txBody>
        </p:sp>
        <p:sp>
          <p:nvSpPr>
            <p:cNvPr id="170" name="CasellaDiTesto 169">
              <a:extLst>
                <a:ext uri="{FF2B5EF4-FFF2-40B4-BE49-F238E27FC236}">
                  <a16:creationId xmlns:a16="http://schemas.microsoft.com/office/drawing/2014/main" id="{E41C962C-08AE-4448-9247-88A122850D3E}"/>
                </a:ext>
              </a:extLst>
            </p:cNvPr>
            <p:cNvSpPr txBox="1"/>
            <p:nvPr/>
          </p:nvSpPr>
          <p:spPr>
            <a:xfrm>
              <a:off x="5666786" y="4420528"/>
              <a:ext cx="43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latin typeface="Comic Sans MS" panose="030F0702030302020204" pitchFamily="66" charset="0"/>
                </a:rPr>
                <a:t>V’</a:t>
              </a:r>
            </a:p>
          </p:txBody>
        </p:sp>
        <p:sp>
          <p:nvSpPr>
            <p:cNvPr id="172" name="CasellaDiTesto 171">
              <a:extLst>
                <a:ext uri="{FF2B5EF4-FFF2-40B4-BE49-F238E27FC236}">
                  <a16:creationId xmlns:a16="http://schemas.microsoft.com/office/drawing/2014/main" id="{09854D29-F128-45B8-80F5-518B776BEBF6}"/>
                </a:ext>
              </a:extLst>
            </p:cNvPr>
            <p:cNvSpPr txBox="1"/>
            <p:nvPr/>
          </p:nvSpPr>
          <p:spPr>
            <a:xfrm>
              <a:off x="5181221" y="1904373"/>
              <a:ext cx="43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latin typeface="Comic Sans MS" panose="030F0702030302020204" pitchFamily="66" charset="0"/>
                </a:rPr>
                <a:t>U’’</a:t>
              </a:r>
            </a:p>
          </p:txBody>
        </p:sp>
        <p:sp>
          <p:nvSpPr>
            <p:cNvPr id="176" name="CasellaDiTesto 175">
              <a:extLst>
                <a:ext uri="{FF2B5EF4-FFF2-40B4-BE49-F238E27FC236}">
                  <a16:creationId xmlns:a16="http://schemas.microsoft.com/office/drawing/2014/main" id="{C9D47CC0-3265-453E-9B7E-E4CAB032E973}"/>
                </a:ext>
              </a:extLst>
            </p:cNvPr>
            <p:cNvSpPr txBox="1"/>
            <p:nvPr/>
          </p:nvSpPr>
          <p:spPr>
            <a:xfrm>
              <a:off x="5155356" y="4603766"/>
              <a:ext cx="43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latin typeface="Comic Sans MS" panose="030F0702030302020204" pitchFamily="66" charset="0"/>
                </a:rPr>
                <a:t>U’</a:t>
              </a:r>
            </a:p>
          </p:txBody>
        </p:sp>
        <p:cxnSp>
          <p:nvCxnSpPr>
            <p:cNvPr id="75" name="Connettore diritto 74">
              <a:extLst>
                <a:ext uri="{FF2B5EF4-FFF2-40B4-BE49-F238E27FC236}">
                  <a16:creationId xmlns:a16="http://schemas.microsoft.com/office/drawing/2014/main" id="{A7743A1E-C816-47F4-B1E4-EA283A9B166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819769" y="952863"/>
              <a:ext cx="517683" cy="1205999"/>
            </a:xfrm>
            <a:prstGeom prst="line">
              <a:avLst/>
            </a:prstGeom>
            <a:ln w="31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ttore diritto 120">
              <a:extLst>
                <a:ext uri="{FF2B5EF4-FFF2-40B4-BE49-F238E27FC236}">
                  <a16:creationId xmlns:a16="http://schemas.microsoft.com/office/drawing/2014/main" id="{681EB142-DA33-4184-94AA-A4E3F270D3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06403" y="4237592"/>
              <a:ext cx="1042685" cy="37841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E3BA2CF4-EDE2-4810-8640-86607EE5DA0A}"/>
              </a:ext>
            </a:extLst>
          </p:cNvPr>
          <p:cNvCxnSpPr>
            <a:cxnSpLocks/>
          </p:cNvCxnSpPr>
          <p:nvPr/>
        </p:nvCxnSpPr>
        <p:spPr>
          <a:xfrm flipV="1">
            <a:off x="7094102" y="5486923"/>
            <a:ext cx="1030658" cy="37513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CasellaDiTesto 148">
            <a:extLst>
              <a:ext uri="{FF2B5EF4-FFF2-40B4-BE49-F238E27FC236}">
                <a16:creationId xmlns:a16="http://schemas.microsoft.com/office/drawing/2014/main" id="{FDF086FB-A2A7-4459-AF60-27AC2150ECB9}"/>
              </a:ext>
            </a:extLst>
          </p:cNvPr>
          <p:cNvSpPr txBox="1"/>
          <p:nvPr/>
        </p:nvSpPr>
        <p:spPr>
          <a:xfrm>
            <a:off x="5133355" y="381148"/>
            <a:ext cx="54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endParaRPr lang="it-IT" sz="1400" dirty="0"/>
          </a:p>
        </p:txBody>
      </p: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A427A780-DAE9-401E-AEB2-8B8BA29EFDB8}"/>
              </a:ext>
            </a:extLst>
          </p:cNvPr>
          <p:cNvCxnSpPr>
            <a:cxnSpLocks/>
          </p:cNvCxnSpPr>
          <p:nvPr/>
        </p:nvCxnSpPr>
        <p:spPr>
          <a:xfrm>
            <a:off x="5357764" y="2739510"/>
            <a:ext cx="551698" cy="151577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2D36C027-8716-42C8-B575-73A41A67A107}"/>
              </a:ext>
            </a:extLst>
          </p:cNvPr>
          <p:cNvCxnSpPr>
            <a:cxnSpLocks/>
          </p:cNvCxnSpPr>
          <p:nvPr/>
        </p:nvCxnSpPr>
        <p:spPr>
          <a:xfrm flipH="1" flipV="1">
            <a:off x="5356074" y="2736978"/>
            <a:ext cx="1530496" cy="145634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CasellaDiTesto 187">
            <a:extLst>
              <a:ext uri="{FF2B5EF4-FFF2-40B4-BE49-F238E27FC236}">
                <a16:creationId xmlns:a16="http://schemas.microsoft.com/office/drawing/2014/main" id="{14E43B0E-CAD3-412B-9815-882AB2A8EE29}"/>
              </a:ext>
            </a:extLst>
          </p:cNvPr>
          <p:cNvSpPr txBox="1"/>
          <p:nvPr/>
        </p:nvSpPr>
        <p:spPr>
          <a:xfrm>
            <a:off x="5981860" y="4381193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Y’</a:t>
            </a:r>
          </a:p>
        </p:txBody>
      </p:sp>
      <p:grpSp>
        <p:nvGrpSpPr>
          <p:cNvPr id="264" name="Gruppo 263">
            <a:extLst>
              <a:ext uri="{FF2B5EF4-FFF2-40B4-BE49-F238E27FC236}">
                <a16:creationId xmlns:a16="http://schemas.microsoft.com/office/drawing/2014/main" id="{E5CD7142-74EC-4AE8-AED7-CDEEE9BAB0C1}"/>
              </a:ext>
            </a:extLst>
          </p:cNvPr>
          <p:cNvGrpSpPr/>
          <p:nvPr/>
        </p:nvGrpSpPr>
        <p:grpSpPr>
          <a:xfrm>
            <a:off x="5488334" y="858286"/>
            <a:ext cx="1086488" cy="4672323"/>
            <a:chOff x="5488334" y="858286"/>
            <a:chExt cx="1086488" cy="4672323"/>
          </a:xfrm>
        </p:grpSpPr>
        <p:cxnSp>
          <p:nvCxnSpPr>
            <p:cNvPr id="265" name="Connettore diritto 264">
              <a:extLst>
                <a:ext uri="{FF2B5EF4-FFF2-40B4-BE49-F238E27FC236}">
                  <a16:creationId xmlns:a16="http://schemas.microsoft.com/office/drawing/2014/main" id="{5BCE9B85-8D84-45F5-995B-DAC5A1BE629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91169" y="2358739"/>
              <a:ext cx="0" cy="298800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Connettore diritto 265">
              <a:extLst>
                <a:ext uri="{FF2B5EF4-FFF2-40B4-BE49-F238E27FC236}">
                  <a16:creationId xmlns:a16="http://schemas.microsoft.com/office/drawing/2014/main" id="{B97AC3FE-3329-4FF5-A46E-9BA089CBC0DF}"/>
                </a:ext>
              </a:extLst>
            </p:cNvPr>
            <p:cNvCxnSpPr>
              <a:cxnSpLocks/>
            </p:cNvCxnSpPr>
            <p:nvPr/>
          </p:nvCxnSpPr>
          <p:spPr>
            <a:xfrm>
              <a:off x="6022229" y="1048113"/>
              <a:ext cx="0" cy="352800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Connettore diritto 266">
              <a:extLst>
                <a:ext uri="{FF2B5EF4-FFF2-40B4-BE49-F238E27FC236}">
                  <a16:creationId xmlns:a16="http://schemas.microsoft.com/office/drawing/2014/main" id="{39BA8F0E-5A98-4678-B4FD-56FF41BBDE33}"/>
                </a:ext>
              </a:extLst>
            </p:cNvPr>
            <p:cNvCxnSpPr>
              <a:cxnSpLocks/>
            </p:cNvCxnSpPr>
            <p:nvPr/>
          </p:nvCxnSpPr>
          <p:spPr>
            <a:xfrm>
              <a:off x="5756720" y="1883656"/>
              <a:ext cx="0" cy="1958989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8" name="Gruppo 267">
              <a:extLst>
                <a:ext uri="{FF2B5EF4-FFF2-40B4-BE49-F238E27FC236}">
                  <a16:creationId xmlns:a16="http://schemas.microsoft.com/office/drawing/2014/main" id="{B45B7268-4E01-4276-9412-251A040E99AA}"/>
                </a:ext>
              </a:extLst>
            </p:cNvPr>
            <p:cNvGrpSpPr/>
            <p:nvPr/>
          </p:nvGrpSpPr>
          <p:grpSpPr>
            <a:xfrm>
              <a:off x="5488334" y="858286"/>
              <a:ext cx="1086488" cy="4672323"/>
              <a:chOff x="5488334" y="858286"/>
              <a:chExt cx="1086488" cy="4672323"/>
            </a:xfrm>
          </p:grpSpPr>
          <p:grpSp>
            <p:nvGrpSpPr>
              <p:cNvPr id="269" name="Gruppo 268">
                <a:extLst>
                  <a:ext uri="{FF2B5EF4-FFF2-40B4-BE49-F238E27FC236}">
                    <a16:creationId xmlns:a16="http://schemas.microsoft.com/office/drawing/2014/main" id="{AD70DD27-B5B4-4EC5-ACE1-A5348F03AF66}"/>
                  </a:ext>
                </a:extLst>
              </p:cNvPr>
              <p:cNvGrpSpPr/>
              <p:nvPr/>
            </p:nvGrpSpPr>
            <p:grpSpPr>
              <a:xfrm>
                <a:off x="5498337" y="858286"/>
                <a:ext cx="1057292" cy="1737502"/>
                <a:chOff x="5498337" y="858286"/>
                <a:chExt cx="1057292" cy="1737502"/>
              </a:xfrm>
            </p:grpSpPr>
            <p:cxnSp>
              <p:nvCxnSpPr>
                <p:cNvPr id="275" name="Connettore diritto 274">
                  <a:extLst>
                    <a:ext uri="{FF2B5EF4-FFF2-40B4-BE49-F238E27FC236}">
                      <a16:creationId xmlns:a16="http://schemas.microsoft.com/office/drawing/2014/main" id="{79F2A6C5-A9BC-4458-92C2-77F5810DD8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5756720" y="1895161"/>
                  <a:ext cx="530417" cy="470638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6" name="CasellaDiTesto 275">
                  <a:extLst>
                    <a:ext uri="{FF2B5EF4-FFF2-40B4-BE49-F238E27FC236}">
                      <a16:creationId xmlns:a16="http://schemas.microsoft.com/office/drawing/2014/main" id="{96727A42-5A63-4BA2-915F-263E47AE8007}"/>
                    </a:ext>
                  </a:extLst>
                </p:cNvPr>
                <p:cNvSpPr txBox="1"/>
                <p:nvPr/>
              </p:nvSpPr>
              <p:spPr>
                <a:xfrm>
                  <a:off x="6123629" y="2288011"/>
                  <a:ext cx="432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400" dirty="0">
                      <a:latin typeface="Comic Sans MS" panose="030F0702030302020204" pitchFamily="66" charset="0"/>
                    </a:rPr>
                    <a:t>X’’</a:t>
                  </a:r>
                </a:p>
              </p:txBody>
            </p:sp>
            <p:cxnSp>
              <p:nvCxnSpPr>
                <p:cNvPr id="277" name="Connettore diritto 276">
                  <a:extLst>
                    <a:ext uri="{FF2B5EF4-FFF2-40B4-BE49-F238E27FC236}">
                      <a16:creationId xmlns:a16="http://schemas.microsoft.com/office/drawing/2014/main" id="{1AC3A7C7-9497-4669-AD00-060036216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6024918" y="1062709"/>
                  <a:ext cx="266678" cy="130145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8" name="CasellaDiTesto 277">
                  <a:extLst>
                    <a:ext uri="{FF2B5EF4-FFF2-40B4-BE49-F238E27FC236}">
                      <a16:creationId xmlns:a16="http://schemas.microsoft.com/office/drawing/2014/main" id="{072FACBC-FF4F-4A8E-AF18-BB5970F1E21C}"/>
                    </a:ext>
                  </a:extLst>
                </p:cNvPr>
                <p:cNvSpPr txBox="1"/>
                <p:nvPr/>
              </p:nvSpPr>
              <p:spPr>
                <a:xfrm>
                  <a:off x="5937076" y="858286"/>
                  <a:ext cx="432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400" dirty="0">
                      <a:latin typeface="Comic Sans MS" panose="030F0702030302020204" pitchFamily="66" charset="0"/>
                    </a:rPr>
                    <a:t>Y’’</a:t>
                  </a:r>
                </a:p>
              </p:txBody>
            </p:sp>
            <p:cxnSp>
              <p:nvCxnSpPr>
                <p:cNvPr id="279" name="Connettore diritto 278">
                  <a:extLst>
                    <a:ext uri="{FF2B5EF4-FFF2-40B4-BE49-F238E27FC236}">
                      <a16:creationId xmlns:a16="http://schemas.microsoft.com/office/drawing/2014/main" id="{8E4C53FC-C685-4DFE-8BAF-C55B87252AE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757877" y="1048113"/>
                  <a:ext cx="266426" cy="847049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0" name="CasellaDiTesto 279">
                  <a:extLst>
                    <a:ext uri="{FF2B5EF4-FFF2-40B4-BE49-F238E27FC236}">
                      <a16:creationId xmlns:a16="http://schemas.microsoft.com/office/drawing/2014/main" id="{115E9DA4-5000-416D-BA10-EF85DCE9AFAE}"/>
                    </a:ext>
                  </a:extLst>
                </p:cNvPr>
                <p:cNvSpPr txBox="1"/>
                <p:nvPr/>
              </p:nvSpPr>
              <p:spPr>
                <a:xfrm>
                  <a:off x="5498337" y="1684905"/>
                  <a:ext cx="432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400" dirty="0">
                      <a:latin typeface="Comic Sans MS" panose="030F0702030302020204" pitchFamily="66" charset="0"/>
                    </a:rPr>
                    <a:t>Z’’</a:t>
                  </a:r>
                </a:p>
              </p:txBody>
            </p:sp>
          </p:grpSp>
          <p:grpSp>
            <p:nvGrpSpPr>
              <p:cNvPr id="270" name="Gruppo 269">
                <a:extLst>
                  <a:ext uri="{FF2B5EF4-FFF2-40B4-BE49-F238E27FC236}">
                    <a16:creationId xmlns:a16="http://schemas.microsoft.com/office/drawing/2014/main" id="{9CB1815A-32C4-4F50-AFB8-F9197C43E56A}"/>
                  </a:ext>
                </a:extLst>
              </p:cNvPr>
              <p:cNvGrpSpPr/>
              <p:nvPr/>
            </p:nvGrpSpPr>
            <p:grpSpPr>
              <a:xfrm>
                <a:off x="5488334" y="3720725"/>
                <a:ext cx="1086488" cy="1809884"/>
                <a:chOff x="5488334" y="3720725"/>
                <a:chExt cx="1086488" cy="1809884"/>
              </a:xfrm>
            </p:grpSpPr>
            <p:cxnSp>
              <p:nvCxnSpPr>
                <p:cNvPr id="271" name="Connettore diritto 270">
                  <a:extLst>
                    <a:ext uri="{FF2B5EF4-FFF2-40B4-BE49-F238E27FC236}">
                      <a16:creationId xmlns:a16="http://schemas.microsoft.com/office/drawing/2014/main" id="{4F22E93A-3ED9-443E-8486-B510EAE0318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756229" y="3836428"/>
                  <a:ext cx="541672" cy="1488231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2" name="CasellaDiTesto 271">
                  <a:extLst>
                    <a:ext uri="{FF2B5EF4-FFF2-40B4-BE49-F238E27FC236}">
                      <a16:creationId xmlns:a16="http://schemas.microsoft.com/office/drawing/2014/main" id="{DD2A6B64-F318-4A83-8478-EAF20E6C9294}"/>
                    </a:ext>
                  </a:extLst>
                </p:cNvPr>
                <p:cNvSpPr txBox="1"/>
                <p:nvPr/>
              </p:nvSpPr>
              <p:spPr>
                <a:xfrm>
                  <a:off x="6142822" y="5222832"/>
                  <a:ext cx="432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400" dirty="0">
                      <a:latin typeface="Comic Sans MS" panose="030F0702030302020204" pitchFamily="66" charset="0"/>
                    </a:rPr>
                    <a:t>X’</a:t>
                  </a:r>
                </a:p>
              </p:txBody>
            </p:sp>
            <p:sp>
              <p:nvSpPr>
                <p:cNvPr id="273" name="CasellaDiTesto 272">
                  <a:extLst>
                    <a:ext uri="{FF2B5EF4-FFF2-40B4-BE49-F238E27FC236}">
                      <a16:creationId xmlns:a16="http://schemas.microsoft.com/office/drawing/2014/main" id="{9DA2A5E2-1C91-46AF-B87A-19B3065CDEE3}"/>
                    </a:ext>
                  </a:extLst>
                </p:cNvPr>
                <p:cNvSpPr txBox="1"/>
                <p:nvPr/>
              </p:nvSpPr>
              <p:spPr>
                <a:xfrm>
                  <a:off x="5488334" y="3720725"/>
                  <a:ext cx="432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400" dirty="0">
                      <a:latin typeface="Comic Sans MS" panose="030F0702030302020204" pitchFamily="66" charset="0"/>
                    </a:rPr>
                    <a:t>Z’</a:t>
                  </a:r>
                </a:p>
              </p:txBody>
            </p:sp>
            <p:sp>
              <p:nvSpPr>
                <p:cNvPr id="274" name="CasellaDiTesto 273">
                  <a:extLst>
                    <a:ext uri="{FF2B5EF4-FFF2-40B4-BE49-F238E27FC236}">
                      <a16:creationId xmlns:a16="http://schemas.microsoft.com/office/drawing/2014/main" id="{693F6326-9E2D-44C0-9B7E-0F72323D2B4A}"/>
                    </a:ext>
                  </a:extLst>
                </p:cNvPr>
                <p:cNvSpPr txBox="1"/>
                <p:nvPr/>
              </p:nvSpPr>
              <p:spPr>
                <a:xfrm>
                  <a:off x="5974217" y="4372676"/>
                  <a:ext cx="432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400" dirty="0">
                      <a:latin typeface="Comic Sans MS" panose="030F0702030302020204" pitchFamily="66" charset="0"/>
                    </a:rPr>
                    <a:t>Y’</a:t>
                  </a:r>
                </a:p>
              </p:txBody>
            </p:sp>
          </p:grpSp>
        </p:grpSp>
      </p:grpSp>
      <p:cxnSp>
        <p:nvCxnSpPr>
          <p:cNvPr id="281" name="Connettore diritto 280">
            <a:extLst>
              <a:ext uri="{FF2B5EF4-FFF2-40B4-BE49-F238E27FC236}">
                <a16:creationId xmlns:a16="http://schemas.microsoft.com/office/drawing/2014/main" id="{DA9BEF2C-F7A9-46E5-A6C0-E71691EA26D2}"/>
              </a:ext>
            </a:extLst>
          </p:cNvPr>
          <p:cNvCxnSpPr>
            <a:cxnSpLocks/>
          </p:cNvCxnSpPr>
          <p:nvPr/>
        </p:nvCxnSpPr>
        <p:spPr>
          <a:xfrm>
            <a:off x="7633524" y="3165861"/>
            <a:ext cx="0" cy="60879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CasellaDiTesto 188">
            <a:extLst>
              <a:ext uri="{FF2B5EF4-FFF2-40B4-BE49-F238E27FC236}">
                <a16:creationId xmlns:a16="http://schemas.microsoft.com/office/drawing/2014/main" id="{28E2D723-B9FD-43D7-AA1C-DE7247902192}"/>
              </a:ext>
            </a:extLst>
          </p:cNvPr>
          <p:cNvSpPr txBox="1"/>
          <p:nvPr/>
        </p:nvSpPr>
        <p:spPr>
          <a:xfrm>
            <a:off x="9485283" y="470814"/>
            <a:ext cx="26500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3333FF"/>
                </a:solidFill>
                <a:latin typeface="Comic Sans MS" panose="030F0702030302020204" pitchFamily="66" charset="0"/>
              </a:rPr>
              <a:t>Per la risoluzione del tema ci serviamo dell’algoritmo seguente</a:t>
            </a:r>
          </a:p>
          <a:p>
            <a:pPr algn="ctr"/>
            <a:endParaRPr lang="it-IT" dirty="0">
              <a:solidFill>
                <a:srgbClr val="3333FF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dirty="0">
                <a:solidFill>
                  <a:srgbClr val="3333FF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190" name="Text Box 13">
            <a:extLst>
              <a:ext uri="{FF2B5EF4-FFF2-40B4-BE49-F238E27FC236}">
                <a16:creationId xmlns:a16="http://schemas.microsoft.com/office/drawing/2014/main" id="{AE7AADA5-4685-4AB8-BF2F-0D92A8BCF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5444" y="1361097"/>
            <a:ext cx="2506503" cy="432000"/>
          </a:xfrm>
          <a:prstGeom prst="rect">
            <a:avLst/>
          </a:prstGeom>
          <a:noFill/>
          <a:ln w="3175">
            <a:solidFill>
              <a:srgbClr val="3333FF"/>
            </a:solidFill>
            <a:miter lim="800000"/>
            <a:headEnd/>
            <a:tailEnd/>
          </a:ln>
        </p:spPr>
        <p:txBody>
          <a:bodyPr upright="1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)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® 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x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  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a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; b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</a:t>
            </a:r>
            <a:endParaRPr lang="it-IT" dirty="0">
              <a:solidFill>
                <a:srgbClr val="00B0F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endParaRPr lang="it-IT" sz="1600" dirty="0">
              <a:ln>
                <a:solidFill>
                  <a:srgbClr val="0070C0"/>
                </a:solidFill>
              </a:ln>
              <a:solidFill>
                <a:srgbClr val="FF000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A65EB392-D433-4753-95F3-69EBFA884B35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CasellaDiTesto 192">
            <a:extLst>
              <a:ext uri="{FF2B5EF4-FFF2-40B4-BE49-F238E27FC236}">
                <a16:creationId xmlns:a16="http://schemas.microsoft.com/office/drawing/2014/main" id="{FD9804C6-E9B4-4BD9-9AA7-CDD8F19E35F5}"/>
              </a:ext>
            </a:extLst>
          </p:cNvPr>
          <p:cNvSpPr txBox="1"/>
          <p:nvPr/>
        </p:nvSpPr>
        <p:spPr>
          <a:xfrm>
            <a:off x="6567009" y="2994841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E’’</a:t>
            </a:r>
          </a:p>
        </p:txBody>
      </p:sp>
      <p:sp>
        <p:nvSpPr>
          <p:cNvPr id="194" name="CasellaDiTesto 193">
            <a:extLst>
              <a:ext uri="{FF2B5EF4-FFF2-40B4-BE49-F238E27FC236}">
                <a16:creationId xmlns:a16="http://schemas.microsoft.com/office/drawing/2014/main" id="{4E15356D-895B-4043-8DE6-12ACCE154F5B}"/>
              </a:ext>
            </a:extLst>
          </p:cNvPr>
          <p:cNvSpPr txBox="1"/>
          <p:nvPr/>
        </p:nvSpPr>
        <p:spPr>
          <a:xfrm>
            <a:off x="5903277" y="2977392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F’’</a:t>
            </a:r>
          </a:p>
        </p:txBody>
      </p: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C094431B-3AE9-40AD-8167-E093D9AD5296}"/>
              </a:ext>
            </a:extLst>
          </p:cNvPr>
          <p:cNvSpPr txBox="1"/>
          <p:nvPr/>
        </p:nvSpPr>
        <p:spPr>
          <a:xfrm>
            <a:off x="7591938" y="2995540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G’’</a:t>
            </a:r>
          </a:p>
        </p:txBody>
      </p:sp>
      <p:sp>
        <p:nvSpPr>
          <p:cNvPr id="198" name="CasellaDiTesto 197">
            <a:extLst>
              <a:ext uri="{FF2B5EF4-FFF2-40B4-BE49-F238E27FC236}">
                <a16:creationId xmlns:a16="http://schemas.microsoft.com/office/drawing/2014/main" id="{EB0D150D-B011-4B81-9425-8A6B68A3EDF4}"/>
              </a:ext>
            </a:extLst>
          </p:cNvPr>
          <p:cNvSpPr txBox="1"/>
          <p:nvPr/>
        </p:nvSpPr>
        <p:spPr>
          <a:xfrm>
            <a:off x="8174521" y="2993684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H’’</a:t>
            </a:r>
          </a:p>
        </p:txBody>
      </p:sp>
      <p:sp>
        <p:nvSpPr>
          <p:cNvPr id="199" name="Pulsante di azione: vuoto 19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9C051D5-2740-4F33-B6FF-7EED249E8F73}"/>
              </a:ext>
            </a:extLst>
          </p:cNvPr>
          <p:cNvSpPr/>
          <p:nvPr/>
        </p:nvSpPr>
        <p:spPr>
          <a:xfrm>
            <a:off x="10812000" y="19761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6025546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3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3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6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1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4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0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5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8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3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7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2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5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6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1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2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0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1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6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7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5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6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5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8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1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4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7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0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9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5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3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8" fill="hold">
                      <p:stCondLst>
                        <p:cond delay="indefinite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2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/>
      <p:bldP spid="160" grpId="1"/>
      <p:bldP spid="162" grpId="0"/>
      <p:bldP spid="162" grpId="1"/>
      <p:bldP spid="163" grpId="0"/>
      <p:bldP spid="163" grpId="1"/>
      <p:bldP spid="171" grpId="0"/>
      <p:bldP spid="223" grpId="0"/>
      <p:bldP spid="223" grpId="1"/>
      <p:bldP spid="224" grpId="0"/>
      <p:bldP spid="224" grpId="1"/>
      <p:bldP spid="245" grpId="0"/>
      <p:bldP spid="245" grpId="1"/>
      <p:bldP spid="246" grpId="0"/>
      <p:bldP spid="246" grpId="1"/>
      <p:bldP spid="180" grpId="0"/>
      <p:bldP spid="180" grpId="1"/>
      <p:bldP spid="180" grpId="2"/>
      <p:bldP spid="180" grpId="3"/>
      <p:bldP spid="181" grpId="0"/>
      <p:bldP spid="181" grpId="1"/>
      <p:bldP spid="181" grpId="2"/>
      <p:bldP spid="181" grpId="3"/>
      <p:bldP spid="182" grpId="0"/>
      <p:bldP spid="182" grpId="1"/>
      <p:bldP spid="182" grpId="2"/>
      <p:bldP spid="182" grpId="3"/>
      <p:bldP spid="184" grpId="0"/>
      <p:bldP spid="184" grpId="1"/>
      <p:bldP spid="184" grpId="2"/>
      <p:bldP spid="184" grpId="3"/>
      <p:bldP spid="187" grpId="0"/>
      <p:bldP spid="187" grpId="1"/>
      <p:bldP spid="187" grpId="2"/>
      <p:bldP spid="187" grpId="3"/>
      <p:bldP spid="149" grpId="0"/>
      <p:bldP spid="149" grpId="1"/>
      <p:bldP spid="188" grpId="0"/>
      <p:bldP spid="188" grpId="1"/>
      <p:bldP spid="188" grpId="2"/>
      <p:bldP spid="188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7CD0A629-D1FB-41B8-AF0D-BABD7E5B5931}"/>
              </a:ext>
            </a:extLst>
          </p:cNvPr>
          <p:cNvCxnSpPr>
            <a:cxnSpLocks/>
          </p:cNvCxnSpPr>
          <p:nvPr/>
        </p:nvCxnSpPr>
        <p:spPr>
          <a:xfrm>
            <a:off x="772357" y="3172378"/>
            <a:ext cx="1133391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735981F5-DD65-470D-A1A3-CF189D1B3307}"/>
              </a:ext>
            </a:extLst>
          </p:cNvPr>
          <p:cNvCxnSpPr>
            <a:cxnSpLocks/>
          </p:cNvCxnSpPr>
          <p:nvPr/>
        </p:nvCxnSpPr>
        <p:spPr>
          <a:xfrm>
            <a:off x="6024918" y="4570083"/>
            <a:ext cx="1577398" cy="110450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54C0F2F3-4C7C-46A2-B6FF-FDE895DD7D3D}"/>
              </a:ext>
            </a:extLst>
          </p:cNvPr>
          <p:cNvCxnSpPr>
            <a:cxnSpLocks/>
          </p:cNvCxnSpPr>
          <p:nvPr/>
        </p:nvCxnSpPr>
        <p:spPr>
          <a:xfrm>
            <a:off x="6294717" y="5304867"/>
            <a:ext cx="798994" cy="55946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2E3ADE0F-3D91-4D42-93A7-980EF25A7BA2}"/>
              </a:ext>
            </a:extLst>
          </p:cNvPr>
          <p:cNvCxnSpPr>
            <a:cxnSpLocks/>
          </p:cNvCxnSpPr>
          <p:nvPr/>
        </p:nvCxnSpPr>
        <p:spPr>
          <a:xfrm>
            <a:off x="6335046" y="4235953"/>
            <a:ext cx="1786436" cy="125087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1CE31077-5671-4B5B-B00B-FF0102A73094}"/>
              </a:ext>
            </a:extLst>
          </p:cNvPr>
          <p:cNvCxnSpPr>
            <a:cxnSpLocks/>
          </p:cNvCxnSpPr>
          <p:nvPr/>
        </p:nvCxnSpPr>
        <p:spPr>
          <a:xfrm>
            <a:off x="6260924" y="2351509"/>
            <a:ext cx="832787" cy="37380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B6934346-C214-4E56-BFB7-C66CE643EA2A}"/>
              </a:ext>
            </a:extLst>
          </p:cNvPr>
          <p:cNvCxnSpPr>
            <a:cxnSpLocks/>
          </p:cNvCxnSpPr>
          <p:nvPr/>
        </p:nvCxnSpPr>
        <p:spPr>
          <a:xfrm>
            <a:off x="6348948" y="2158274"/>
            <a:ext cx="1764570" cy="793339"/>
          </a:xfrm>
          <a:prstGeom prst="line">
            <a:avLst/>
          </a:prstGeom>
          <a:ln w="31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C938F811-50CB-41B2-885A-7ED027A02FF1}"/>
              </a:ext>
            </a:extLst>
          </p:cNvPr>
          <p:cNvCxnSpPr>
            <a:cxnSpLocks/>
          </p:cNvCxnSpPr>
          <p:nvPr/>
        </p:nvCxnSpPr>
        <p:spPr>
          <a:xfrm>
            <a:off x="6011904" y="1050127"/>
            <a:ext cx="1591158" cy="70647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8C8ECCAD-CB10-4E03-BC49-8EA153CF17A3}"/>
              </a:ext>
            </a:extLst>
          </p:cNvPr>
          <p:cNvCxnSpPr>
            <a:cxnSpLocks/>
          </p:cNvCxnSpPr>
          <p:nvPr/>
        </p:nvCxnSpPr>
        <p:spPr>
          <a:xfrm flipV="1">
            <a:off x="7096748" y="2726719"/>
            <a:ext cx="0" cy="31353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BBC7AEA8-3D13-4010-8F82-ABB33764CD4E}"/>
              </a:ext>
            </a:extLst>
          </p:cNvPr>
          <p:cNvCxnSpPr>
            <a:cxnSpLocks/>
          </p:cNvCxnSpPr>
          <p:nvPr/>
        </p:nvCxnSpPr>
        <p:spPr>
          <a:xfrm flipV="1">
            <a:off x="7603062" y="1755287"/>
            <a:ext cx="0" cy="3924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3527C8FD-782A-46ED-B5B8-CD8436536231}"/>
              </a:ext>
            </a:extLst>
          </p:cNvPr>
          <p:cNvCxnSpPr>
            <a:cxnSpLocks/>
          </p:cNvCxnSpPr>
          <p:nvPr/>
        </p:nvCxnSpPr>
        <p:spPr>
          <a:xfrm flipV="1">
            <a:off x="6291169" y="2358739"/>
            <a:ext cx="0" cy="2988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BFAB0306-72EA-4538-BD33-C928CF66DD7A}"/>
              </a:ext>
            </a:extLst>
          </p:cNvPr>
          <p:cNvCxnSpPr>
            <a:cxnSpLocks/>
          </p:cNvCxnSpPr>
          <p:nvPr/>
        </p:nvCxnSpPr>
        <p:spPr>
          <a:xfrm flipV="1">
            <a:off x="8127594" y="2951613"/>
            <a:ext cx="0" cy="254642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po 9">
            <a:extLst>
              <a:ext uri="{FF2B5EF4-FFF2-40B4-BE49-F238E27FC236}">
                <a16:creationId xmlns:a16="http://schemas.microsoft.com/office/drawing/2014/main" id="{24EFDC15-DDDB-465A-9893-EC36CC514F4F}"/>
              </a:ext>
            </a:extLst>
          </p:cNvPr>
          <p:cNvGrpSpPr/>
          <p:nvPr/>
        </p:nvGrpSpPr>
        <p:grpSpPr>
          <a:xfrm>
            <a:off x="5954905" y="665778"/>
            <a:ext cx="2282294" cy="5282959"/>
            <a:chOff x="5954905" y="665778"/>
            <a:chExt cx="2282294" cy="5282959"/>
          </a:xfrm>
        </p:grpSpPr>
        <p:grpSp>
          <p:nvGrpSpPr>
            <p:cNvPr id="3" name="Gruppo 2">
              <a:extLst>
                <a:ext uri="{FF2B5EF4-FFF2-40B4-BE49-F238E27FC236}">
                  <a16:creationId xmlns:a16="http://schemas.microsoft.com/office/drawing/2014/main" id="{447CBF20-80AE-4623-A522-EF8C6E91D19C}"/>
                </a:ext>
              </a:extLst>
            </p:cNvPr>
            <p:cNvGrpSpPr/>
            <p:nvPr/>
          </p:nvGrpSpPr>
          <p:grpSpPr>
            <a:xfrm rot="-600000">
              <a:off x="6064721" y="3884473"/>
              <a:ext cx="2064264" cy="2064264"/>
              <a:chOff x="3410288" y="4017647"/>
              <a:chExt cx="2064264" cy="2064264"/>
            </a:xfrm>
          </p:grpSpPr>
          <p:cxnSp>
            <p:nvCxnSpPr>
              <p:cNvPr id="17" name="Connettore diritto 16">
                <a:extLst>
                  <a:ext uri="{FF2B5EF4-FFF2-40B4-BE49-F238E27FC236}">
                    <a16:creationId xmlns:a16="http://schemas.microsoft.com/office/drawing/2014/main" id="{82AC459A-A696-4DB8-AC0F-50501B732C5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10288" y="4017647"/>
                <a:ext cx="1754838" cy="309426"/>
              </a:xfrm>
              <a:prstGeom prst="line">
                <a:avLst/>
              </a:prstGeom>
              <a:ln w="3175">
                <a:solidFill>
                  <a:srgbClr val="3333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ttore diritto 18">
                <a:extLst>
                  <a:ext uri="{FF2B5EF4-FFF2-40B4-BE49-F238E27FC236}">
                    <a16:creationId xmlns:a16="http://schemas.microsoft.com/office/drawing/2014/main" id="{19F25CC9-55A3-453E-B480-67C8C4EE77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65126" y="4017647"/>
                <a:ext cx="309426" cy="1754838"/>
              </a:xfrm>
              <a:prstGeom prst="line">
                <a:avLst/>
              </a:prstGeom>
              <a:ln w="3175">
                <a:solidFill>
                  <a:srgbClr val="3333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ttore diritto 25">
                <a:extLst>
                  <a:ext uri="{FF2B5EF4-FFF2-40B4-BE49-F238E27FC236}">
                    <a16:creationId xmlns:a16="http://schemas.microsoft.com/office/drawing/2014/main" id="{8B3C4144-0F37-44A2-A33D-C218B42B3BB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719714" y="5772485"/>
                <a:ext cx="1754838" cy="309426"/>
              </a:xfrm>
              <a:prstGeom prst="line">
                <a:avLst/>
              </a:prstGeom>
              <a:ln w="3175">
                <a:solidFill>
                  <a:srgbClr val="3333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ttore diritto 26">
                <a:extLst>
                  <a:ext uri="{FF2B5EF4-FFF2-40B4-BE49-F238E27FC236}">
                    <a16:creationId xmlns:a16="http://schemas.microsoft.com/office/drawing/2014/main" id="{666782BF-D9AF-4A45-94DD-44C9039F24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10288" y="4327073"/>
                <a:ext cx="309426" cy="1754838"/>
              </a:xfrm>
              <a:prstGeom prst="line">
                <a:avLst/>
              </a:prstGeom>
              <a:ln w="3175">
                <a:solidFill>
                  <a:srgbClr val="3333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uppo 3">
              <a:extLst>
                <a:ext uri="{FF2B5EF4-FFF2-40B4-BE49-F238E27FC236}">
                  <a16:creationId xmlns:a16="http://schemas.microsoft.com/office/drawing/2014/main" id="{177E8FFF-B3F7-46FF-8B47-C14F06A1DA6D}"/>
                </a:ext>
              </a:extLst>
            </p:cNvPr>
            <p:cNvGrpSpPr/>
            <p:nvPr/>
          </p:nvGrpSpPr>
          <p:grpSpPr>
            <a:xfrm>
              <a:off x="5954905" y="665778"/>
              <a:ext cx="2282294" cy="2513580"/>
              <a:chOff x="5954905" y="665778"/>
              <a:chExt cx="2282294" cy="2513580"/>
            </a:xfrm>
          </p:grpSpPr>
          <p:cxnSp>
            <p:nvCxnSpPr>
              <p:cNvPr id="13" name="Connettore diritto 12">
                <a:extLst>
                  <a:ext uri="{FF2B5EF4-FFF2-40B4-BE49-F238E27FC236}">
                    <a16:creationId xmlns:a16="http://schemas.microsoft.com/office/drawing/2014/main" id="{C6D4E727-CE8D-4BCA-A593-25BD9915451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956655" y="665778"/>
                <a:ext cx="0" cy="2506849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ttore diritto 14">
                <a:extLst>
                  <a:ext uri="{FF2B5EF4-FFF2-40B4-BE49-F238E27FC236}">
                    <a16:creationId xmlns:a16="http://schemas.microsoft.com/office/drawing/2014/main" id="{9E947099-5533-45AE-92E6-ECCA59CD4DE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568251" y="668416"/>
                <a:ext cx="0" cy="2510942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ttore diritto 17">
                <a:extLst>
                  <a:ext uri="{FF2B5EF4-FFF2-40B4-BE49-F238E27FC236}">
                    <a16:creationId xmlns:a16="http://schemas.microsoft.com/office/drawing/2014/main" id="{CF24707D-0BF1-44DA-9795-03A8CFB9CD4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625455" y="668417"/>
                <a:ext cx="0" cy="2510941"/>
              </a:xfrm>
              <a:prstGeom prst="line">
                <a:avLst/>
              </a:prstGeom>
              <a:ln w="3175"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ttore diritto 22">
                <a:extLst>
                  <a:ext uri="{FF2B5EF4-FFF2-40B4-BE49-F238E27FC236}">
                    <a16:creationId xmlns:a16="http://schemas.microsoft.com/office/drawing/2014/main" id="{B280A4C2-13A0-43C2-8AE4-2B528040D5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54905" y="668415"/>
                <a:ext cx="2282294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nettore diritto 50">
                <a:extLst>
                  <a:ext uri="{FF2B5EF4-FFF2-40B4-BE49-F238E27FC236}">
                    <a16:creationId xmlns:a16="http://schemas.microsoft.com/office/drawing/2014/main" id="{FB289591-1C80-44A8-BDFD-ED076178F36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237199" y="668417"/>
                <a:ext cx="0" cy="250421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C6F51211-0DF6-4D05-9A34-24B07189F502}"/>
              </a:ext>
            </a:extLst>
          </p:cNvPr>
          <p:cNvCxnSpPr>
            <a:cxnSpLocks/>
          </p:cNvCxnSpPr>
          <p:nvPr/>
        </p:nvCxnSpPr>
        <p:spPr>
          <a:xfrm flipV="1">
            <a:off x="7098277" y="1762028"/>
            <a:ext cx="508954" cy="96328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0E0DA2D6-30EA-4BD9-AA3D-E6B315C0DAFD}"/>
              </a:ext>
            </a:extLst>
          </p:cNvPr>
          <p:cNvCxnSpPr>
            <a:cxnSpLocks/>
          </p:cNvCxnSpPr>
          <p:nvPr/>
        </p:nvCxnSpPr>
        <p:spPr>
          <a:xfrm>
            <a:off x="7611027" y="1762547"/>
            <a:ext cx="513733" cy="119864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07971710-7016-4FD2-8790-EE51AEB3F846}"/>
              </a:ext>
            </a:extLst>
          </p:cNvPr>
          <p:cNvCxnSpPr>
            <a:cxnSpLocks/>
          </p:cNvCxnSpPr>
          <p:nvPr/>
        </p:nvCxnSpPr>
        <p:spPr>
          <a:xfrm>
            <a:off x="7099855" y="2726719"/>
            <a:ext cx="1026080" cy="22832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ABF0B032-7D53-4EAF-934A-3D6B76733EE7}"/>
              </a:ext>
            </a:extLst>
          </p:cNvPr>
          <p:cNvCxnSpPr>
            <a:cxnSpLocks/>
          </p:cNvCxnSpPr>
          <p:nvPr/>
        </p:nvCxnSpPr>
        <p:spPr>
          <a:xfrm flipV="1">
            <a:off x="6341424" y="2152287"/>
            <a:ext cx="0" cy="208530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23F9037A-F08A-43EC-8DE2-9E16759D4494}"/>
              </a:ext>
            </a:extLst>
          </p:cNvPr>
          <p:cNvCxnSpPr>
            <a:cxnSpLocks/>
          </p:cNvCxnSpPr>
          <p:nvPr/>
        </p:nvCxnSpPr>
        <p:spPr>
          <a:xfrm>
            <a:off x="6022229" y="1048113"/>
            <a:ext cx="0" cy="3528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17355B39-BD51-43B8-B469-8B33C195EF81}"/>
              </a:ext>
            </a:extLst>
          </p:cNvPr>
          <p:cNvSpPr txBox="1"/>
          <p:nvPr/>
        </p:nvSpPr>
        <p:spPr>
          <a:xfrm>
            <a:off x="5338" y="23224"/>
            <a:ext cx="12168000" cy="360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3333FF"/>
                </a:solidFill>
                <a:latin typeface="Comic Sans MS" panose="030F0702030302020204" pitchFamily="66" charset="0"/>
              </a:rPr>
              <a:t>GEOMETRIA DESCRITTIVA DINAMICA – COMPENETRAZIONE DI SOLIDI A FACCE 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C603CE2-9C92-4081-9002-570691A43CF6}"/>
              </a:ext>
            </a:extLst>
          </p:cNvPr>
          <p:cNvSpPr txBox="1"/>
          <p:nvPr/>
        </p:nvSpPr>
        <p:spPr>
          <a:xfrm>
            <a:off x="6538893" y="6008315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9C78D153-24BB-471B-BEE0-9E5DBB1107F2}"/>
              </a:ext>
            </a:extLst>
          </p:cNvPr>
          <p:cNvSpPr txBox="1"/>
          <p:nvPr/>
        </p:nvSpPr>
        <p:spPr>
          <a:xfrm>
            <a:off x="5759606" y="4202663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951C8115-3FE1-4AD7-B2CF-9B7537CEA1F3}"/>
              </a:ext>
            </a:extLst>
          </p:cNvPr>
          <p:cNvSpPr txBox="1"/>
          <p:nvPr/>
        </p:nvSpPr>
        <p:spPr>
          <a:xfrm>
            <a:off x="7581846" y="3600928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65964DFA-8F10-4BD1-A479-E9085CA255A4}"/>
              </a:ext>
            </a:extLst>
          </p:cNvPr>
          <p:cNvSpPr txBox="1"/>
          <p:nvPr/>
        </p:nvSpPr>
        <p:spPr>
          <a:xfrm>
            <a:off x="8198837" y="5324660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8AB5D276-4ACC-4C7C-8D70-C26B134B5552}"/>
              </a:ext>
            </a:extLst>
          </p:cNvPr>
          <p:cNvSpPr txBox="1"/>
          <p:nvPr/>
        </p:nvSpPr>
        <p:spPr>
          <a:xfrm>
            <a:off x="6736016" y="6014813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E’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0182BE58-C84A-480D-8438-7407A9CFC157}"/>
              </a:ext>
            </a:extLst>
          </p:cNvPr>
          <p:cNvSpPr txBox="1"/>
          <p:nvPr/>
        </p:nvSpPr>
        <p:spPr>
          <a:xfrm>
            <a:off x="5554713" y="4202663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F’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735C8D6C-6D7B-479E-91F7-89F715143C13}"/>
              </a:ext>
            </a:extLst>
          </p:cNvPr>
          <p:cNvSpPr txBox="1"/>
          <p:nvPr/>
        </p:nvSpPr>
        <p:spPr>
          <a:xfrm>
            <a:off x="7763350" y="3623627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G’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3290A815-17AD-4CD7-B136-80A4A539374B}"/>
              </a:ext>
            </a:extLst>
          </p:cNvPr>
          <p:cNvSpPr txBox="1"/>
          <p:nvPr/>
        </p:nvSpPr>
        <p:spPr>
          <a:xfrm>
            <a:off x="8388554" y="5352525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H’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9EE822D9-35A2-4F92-AEA5-FB3187D10479}"/>
              </a:ext>
            </a:extLst>
          </p:cNvPr>
          <p:cNvSpPr txBox="1"/>
          <p:nvPr/>
        </p:nvSpPr>
        <p:spPr>
          <a:xfrm>
            <a:off x="6348445" y="468434"/>
            <a:ext cx="324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2837825A-F999-4F82-BC76-DFF72C4CA06B}"/>
              </a:ext>
            </a:extLst>
          </p:cNvPr>
          <p:cNvSpPr txBox="1"/>
          <p:nvPr/>
        </p:nvSpPr>
        <p:spPr>
          <a:xfrm>
            <a:off x="7684823" y="3596424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0D31840E-34E2-4964-9CD0-62ED70B759B1}"/>
              </a:ext>
            </a:extLst>
          </p:cNvPr>
          <p:cNvSpPr txBox="1"/>
          <p:nvPr/>
        </p:nvSpPr>
        <p:spPr>
          <a:xfrm>
            <a:off x="8319568" y="5324659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A6C42A60-FA86-4EC2-80BD-B46148BFA8F5}"/>
              </a:ext>
            </a:extLst>
          </p:cNvPr>
          <p:cNvSpPr txBox="1"/>
          <p:nvPr/>
        </p:nvSpPr>
        <p:spPr>
          <a:xfrm>
            <a:off x="6655983" y="5997439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9F78788E-606A-447F-B947-7B3C077BEF47}"/>
              </a:ext>
            </a:extLst>
          </p:cNvPr>
          <p:cNvSpPr txBox="1"/>
          <p:nvPr/>
        </p:nvSpPr>
        <p:spPr>
          <a:xfrm>
            <a:off x="5660627" y="4185715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7C69FAB3-77B1-443D-9988-22C2316EF66C}"/>
              </a:ext>
            </a:extLst>
          </p:cNvPr>
          <p:cNvSpPr txBox="1"/>
          <p:nvPr/>
        </p:nvSpPr>
        <p:spPr>
          <a:xfrm>
            <a:off x="5820550" y="454670"/>
            <a:ext cx="324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69EB362E-95F8-4559-8622-DF3C00001664}"/>
              </a:ext>
            </a:extLst>
          </p:cNvPr>
          <p:cNvSpPr txBox="1"/>
          <p:nvPr/>
        </p:nvSpPr>
        <p:spPr>
          <a:xfrm>
            <a:off x="7397370" y="488151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02835B3A-C96D-48F1-BAEC-29936ED2B047}"/>
              </a:ext>
            </a:extLst>
          </p:cNvPr>
          <p:cNvSpPr txBox="1"/>
          <p:nvPr/>
        </p:nvSpPr>
        <p:spPr>
          <a:xfrm>
            <a:off x="7984839" y="465225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5A295D53-4815-4ED1-8741-6D7DE7A80401}"/>
              </a:ext>
            </a:extLst>
          </p:cNvPr>
          <p:cNvSpPr txBox="1"/>
          <p:nvPr/>
        </p:nvSpPr>
        <p:spPr>
          <a:xfrm>
            <a:off x="4293679" y="1428506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I’’</a:t>
            </a:r>
          </a:p>
        </p:txBody>
      </p: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B88BD392-3D31-46D6-AB62-4C5027AA6FC1}"/>
              </a:ext>
            </a:extLst>
          </p:cNvPr>
          <p:cNvSpPr txBox="1"/>
          <p:nvPr/>
        </p:nvSpPr>
        <p:spPr>
          <a:xfrm>
            <a:off x="5006965" y="1409259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L’’</a:t>
            </a:r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088A7A02-45B4-4BC7-BF6D-6AE1BBB884BC}"/>
              </a:ext>
            </a:extLst>
          </p:cNvPr>
          <p:cNvSpPr txBox="1"/>
          <p:nvPr/>
        </p:nvSpPr>
        <p:spPr>
          <a:xfrm>
            <a:off x="4908612" y="427054"/>
            <a:ext cx="360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M’’</a:t>
            </a:r>
          </a:p>
        </p:txBody>
      </p: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4B476839-6223-4D6B-A92E-93C413CC317B}"/>
              </a:ext>
            </a:extLst>
          </p:cNvPr>
          <p:cNvSpPr txBox="1"/>
          <p:nvPr/>
        </p:nvSpPr>
        <p:spPr>
          <a:xfrm>
            <a:off x="4305188" y="3929764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I’</a:t>
            </a:r>
          </a:p>
        </p:txBody>
      </p: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0167B921-D1C7-4B30-9A9F-578091669188}"/>
              </a:ext>
            </a:extLst>
          </p:cNvPr>
          <p:cNvSpPr txBox="1"/>
          <p:nvPr/>
        </p:nvSpPr>
        <p:spPr>
          <a:xfrm>
            <a:off x="4986850" y="3165861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L’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122783BB-6126-4C50-9D2C-BEA746EC211E}"/>
              </a:ext>
            </a:extLst>
          </p:cNvPr>
          <p:cNvSpPr txBox="1"/>
          <p:nvPr/>
        </p:nvSpPr>
        <p:spPr>
          <a:xfrm>
            <a:off x="5027382" y="3743314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M’</a:t>
            </a:r>
          </a:p>
        </p:txBody>
      </p: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3C4FDA84-60B5-4741-A434-C1F8959F039F}"/>
              </a:ext>
            </a:extLst>
          </p:cNvPr>
          <p:cNvSpPr txBox="1"/>
          <p:nvPr/>
        </p:nvSpPr>
        <p:spPr>
          <a:xfrm>
            <a:off x="7838286" y="2984837"/>
            <a:ext cx="36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N’’</a:t>
            </a:r>
          </a:p>
        </p:txBody>
      </p: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098E6433-2354-4FA1-B89E-81CFD80DABAD}"/>
              </a:ext>
            </a:extLst>
          </p:cNvPr>
          <p:cNvSpPr txBox="1"/>
          <p:nvPr/>
        </p:nvSpPr>
        <p:spPr>
          <a:xfrm>
            <a:off x="8536569" y="3004407"/>
            <a:ext cx="360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O’’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3E2C36E6-FB58-44C5-83FE-EA60B176F327}"/>
              </a:ext>
            </a:extLst>
          </p:cNvPr>
          <p:cNvSpPr txBox="1"/>
          <p:nvPr/>
        </p:nvSpPr>
        <p:spPr>
          <a:xfrm>
            <a:off x="8552708" y="2002368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113" name="CasellaDiTesto 112">
            <a:extLst>
              <a:ext uri="{FF2B5EF4-FFF2-40B4-BE49-F238E27FC236}">
                <a16:creationId xmlns:a16="http://schemas.microsoft.com/office/drawing/2014/main" id="{794808E6-A937-4FEE-8D4C-DEC41B72CCBD}"/>
              </a:ext>
            </a:extLst>
          </p:cNvPr>
          <p:cNvSpPr txBox="1"/>
          <p:nvPr/>
        </p:nvSpPr>
        <p:spPr>
          <a:xfrm>
            <a:off x="8584354" y="6256727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AD2DCA28-488B-44B1-81D3-AE286BB717E2}"/>
              </a:ext>
            </a:extLst>
          </p:cNvPr>
          <p:cNvSpPr txBox="1"/>
          <p:nvPr/>
        </p:nvSpPr>
        <p:spPr>
          <a:xfrm>
            <a:off x="8526064" y="5675497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O’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4D2A1CB4-BCC5-4B17-90AD-578CA54931D8}"/>
              </a:ext>
            </a:extLst>
          </p:cNvPr>
          <p:cNvSpPr txBox="1"/>
          <p:nvPr/>
        </p:nvSpPr>
        <p:spPr>
          <a:xfrm>
            <a:off x="7937961" y="6538696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N’</a:t>
            </a:r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F2D9AC90-534F-4553-8A41-51FA2334FA11}"/>
              </a:ext>
            </a:extLst>
          </p:cNvPr>
          <p:cNvSpPr txBox="1"/>
          <p:nvPr/>
        </p:nvSpPr>
        <p:spPr>
          <a:xfrm>
            <a:off x="11645096" y="3002014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80EF1FBE-8A05-4909-A797-2AF7D51F867E}"/>
              </a:ext>
            </a:extLst>
          </p:cNvPr>
          <p:cNvSpPr txBox="1"/>
          <p:nvPr/>
        </p:nvSpPr>
        <p:spPr>
          <a:xfrm>
            <a:off x="6957786" y="5851603"/>
            <a:ext cx="432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Q’</a:t>
            </a:r>
          </a:p>
        </p:txBody>
      </p: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C75DA42B-07FC-430E-9CE7-2640FCA56C7D}"/>
              </a:ext>
            </a:extLst>
          </p:cNvPr>
          <p:cNvSpPr txBox="1"/>
          <p:nvPr/>
        </p:nvSpPr>
        <p:spPr>
          <a:xfrm>
            <a:off x="7989028" y="5460843"/>
            <a:ext cx="432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R’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93AB3C1E-F1BE-46FC-B192-12DAF19E782A}"/>
              </a:ext>
            </a:extLst>
          </p:cNvPr>
          <p:cNvSpPr txBox="1"/>
          <p:nvPr/>
        </p:nvSpPr>
        <p:spPr>
          <a:xfrm>
            <a:off x="6847200" y="2665984"/>
            <a:ext cx="432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Q’’</a:t>
            </a:r>
          </a:p>
        </p:txBody>
      </p:sp>
      <p:sp>
        <p:nvSpPr>
          <p:cNvPr id="167" name="CasellaDiTesto 166">
            <a:extLst>
              <a:ext uri="{FF2B5EF4-FFF2-40B4-BE49-F238E27FC236}">
                <a16:creationId xmlns:a16="http://schemas.microsoft.com/office/drawing/2014/main" id="{C18AC01E-B816-40F3-A03D-BB6B1556778A}"/>
              </a:ext>
            </a:extLst>
          </p:cNvPr>
          <p:cNvSpPr txBox="1"/>
          <p:nvPr/>
        </p:nvSpPr>
        <p:spPr>
          <a:xfrm>
            <a:off x="8041137" y="2751782"/>
            <a:ext cx="432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R’’</a:t>
            </a:r>
          </a:p>
        </p:txBody>
      </p:sp>
      <p:sp>
        <p:nvSpPr>
          <p:cNvPr id="219" name="CasellaDiTesto 218">
            <a:extLst>
              <a:ext uri="{FF2B5EF4-FFF2-40B4-BE49-F238E27FC236}">
                <a16:creationId xmlns:a16="http://schemas.microsoft.com/office/drawing/2014/main" id="{DE2E4857-8C24-435D-BA91-FE8559AD8FED}"/>
              </a:ext>
            </a:extLst>
          </p:cNvPr>
          <p:cNvSpPr txBox="1"/>
          <p:nvPr/>
        </p:nvSpPr>
        <p:spPr>
          <a:xfrm>
            <a:off x="7498288" y="5619820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S’</a:t>
            </a:r>
          </a:p>
        </p:txBody>
      </p:sp>
      <p:sp>
        <p:nvSpPr>
          <p:cNvPr id="220" name="CasellaDiTesto 219">
            <a:extLst>
              <a:ext uri="{FF2B5EF4-FFF2-40B4-BE49-F238E27FC236}">
                <a16:creationId xmlns:a16="http://schemas.microsoft.com/office/drawing/2014/main" id="{91432CD7-2AC0-4FB8-AF7B-06E9AAC43FFD}"/>
              </a:ext>
            </a:extLst>
          </p:cNvPr>
          <p:cNvSpPr txBox="1"/>
          <p:nvPr/>
        </p:nvSpPr>
        <p:spPr>
          <a:xfrm>
            <a:off x="7569910" y="1575879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S’’</a:t>
            </a:r>
          </a:p>
        </p:txBody>
      </p: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C53F9F3F-1C2D-4BA4-A37F-F4CF07E21338}"/>
              </a:ext>
            </a:extLst>
          </p:cNvPr>
          <p:cNvCxnSpPr>
            <a:cxnSpLocks/>
          </p:cNvCxnSpPr>
          <p:nvPr/>
        </p:nvCxnSpPr>
        <p:spPr>
          <a:xfrm flipH="1" flipV="1">
            <a:off x="5944953" y="2069166"/>
            <a:ext cx="404136" cy="9000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7D79BA47-8769-4772-889D-4E7981655E52}"/>
              </a:ext>
            </a:extLst>
          </p:cNvPr>
          <p:cNvCxnSpPr>
            <a:cxnSpLocks/>
          </p:cNvCxnSpPr>
          <p:nvPr/>
        </p:nvCxnSpPr>
        <p:spPr>
          <a:xfrm>
            <a:off x="5310789" y="1909474"/>
            <a:ext cx="0" cy="271069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CasellaDiTesto 151">
            <a:extLst>
              <a:ext uri="{FF2B5EF4-FFF2-40B4-BE49-F238E27FC236}">
                <a16:creationId xmlns:a16="http://schemas.microsoft.com/office/drawing/2014/main" id="{C12FEEB1-E7A1-4948-81B5-62D2AADCF335}"/>
              </a:ext>
            </a:extLst>
          </p:cNvPr>
          <p:cNvSpPr txBox="1"/>
          <p:nvPr/>
        </p:nvSpPr>
        <p:spPr>
          <a:xfrm>
            <a:off x="6268744" y="1923282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T’’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FF971061-CB01-4F19-977E-F0FC595110E4}"/>
              </a:ext>
            </a:extLst>
          </p:cNvPr>
          <p:cNvSpPr txBox="1"/>
          <p:nvPr/>
        </p:nvSpPr>
        <p:spPr>
          <a:xfrm>
            <a:off x="6352510" y="4144152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T’</a:t>
            </a:r>
          </a:p>
        </p:txBody>
      </p:sp>
      <p:sp>
        <p:nvSpPr>
          <p:cNvPr id="168" name="CasellaDiTesto 167">
            <a:extLst>
              <a:ext uri="{FF2B5EF4-FFF2-40B4-BE49-F238E27FC236}">
                <a16:creationId xmlns:a16="http://schemas.microsoft.com/office/drawing/2014/main" id="{0D3E3EBE-F918-4B85-96BE-C050DCBF0E14}"/>
              </a:ext>
            </a:extLst>
          </p:cNvPr>
          <p:cNvSpPr txBox="1"/>
          <p:nvPr/>
        </p:nvSpPr>
        <p:spPr>
          <a:xfrm>
            <a:off x="5675339" y="709435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V’’</a:t>
            </a:r>
          </a:p>
        </p:txBody>
      </p: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8F26C042-F456-4B3D-BF57-A86460F0B316}"/>
              </a:ext>
            </a:extLst>
          </p:cNvPr>
          <p:cNvCxnSpPr>
            <a:cxnSpLocks/>
          </p:cNvCxnSpPr>
          <p:nvPr/>
        </p:nvCxnSpPr>
        <p:spPr>
          <a:xfrm>
            <a:off x="5827471" y="959168"/>
            <a:ext cx="0" cy="34779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CasellaDiTesto 169">
            <a:extLst>
              <a:ext uri="{FF2B5EF4-FFF2-40B4-BE49-F238E27FC236}">
                <a16:creationId xmlns:a16="http://schemas.microsoft.com/office/drawing/2014/main" id="{E41C962C-08AE-4448-9247-88A122850D3E}"/>
              </a:ext>
            </a:extLst>
          </p:cNvPr>
          <p:cNvSpPr txBox="1"/>
          <p:nvPr/>
        </p:nvSpPr>
        <p:spPr>
          <a:xfrm>
            <a:off x="5666786" y="4420528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</a:t>
            </a:r>
          </a:p>
        </p:txBody>
      </p:sp>
      <p:sp>
        <p:nvSpPr>
          <p:cNvPr id="172" name="CasellaDiTesto 171">
            <a:extLst>
              <a:ext uri="{FF2B5EF4-FFF2-40B4-BE49-F238E27FC236}">
                <a16:creationId xmlns:a16="http://schemas.microsoft.com/office/drawing/2014/main" id="{09854D29-F128-45B8-80F5-518B776BEBF6}"/>
              </a:ext>
            </a:extLst>
          </p:cNvPr>
          <p:cNvSpPr txBox="1"/>
          <p:nvPr/>
        </p:nvSpPr>
        <p:spPr>
          <a:xfrm>
            <a:off x="5181221" y="1904373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U’’</a:t>
            </a:r>
          </a:p>
        </p:txBody>
      </p:sp>
      <p:sp>
        <p:nvSpPr>
          <p:cNvPr id="176" name="CasellaDiTesto 175">
            <a:extLst>
              <a:ext uri="{FF2B5EF4-FFF2-40B4-BE49-F238E27FC236}">
                <a16:creationId xmlns:a16="http://schemas.microsoft.com/office/drawing/2014/main" id="{C9D47CC0-3265-453E-9B7E-E4CAB032E973}"/>
              </a:ext>
            </a:extLst>
          </p:cNvPr>
          <p:cNvSpPr txBox="1"/>
          <p:nvPr/>
        </p:nvSpPr>
        <p:spPr>
          <a:xfrm>
            <a:off x="5155356" y="4603766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U’</a:t>
            </a:r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A7743A1E-C816-47F4-B1E4-EA283A9B1666}"/>
              </a:ext>
            </a:extLst>
          </p:cNvPr>
          <p:cNvCxnSpPr>
            <a:cxnSpLocks/>
          </p:cNvCxnSpPr>
          <p:nvPr/>
        </p:nvCxnSpPr>
        <p:spPr>
          <a:xfrm flipH="1" flipV="1">
            <a:off x="5952976" y="1263184"/>
            <a:ext cx="384477" cy="895679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D3176AFE-D8E7-4EB7-960C-09B15C267DFE}"/>
              </a:ext>
            </a:extLst>
          </p:cNvPr>
          <p:cNvCxnSpPr>
            <a:cxnSpLocks/>
          </p:cNvCxnSpPr>
          <p:nvPr/>
        </p:nvCxnSpPr>
        <p:spPr>
          <a:xfrm>
            <a:off x="5951791" y="4373730"/>
            <a:ext cx="346110" cy="95092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FC30338C-1991-42F5-91C5-966CB2713A2A}"/>
              </a:ext>
            </a:extLst>
          </p:cNvPr>
          <p:cNvCxnSpPr>
            <a:cxnSpLocks/>
          </p:cNvCxnSpPr>
          <p:nvPr/>
        </p:nvCxnSpPr>
        <p:spPr>
          <a:xfrm flipH="1" flipV="1">
            <a:off x="5951875" y="2068322"/>
            <a:ext cx="335263" cy="29747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CasellaDiTesto 179">
            <a:extLst>
              <a:ext uri="{FF2B5EF4-FFF2-40B4-BE49-F238E27FC236}">
                <a16:creationId xmlns:a16="http://schemas.microsoft.com/office/drawing/2014/main" id="{C37783FF-4CDF-4FE4-B8AD-E5DA6456209D}"/>
              </a:ext>
            </a:extLst>
          </p:cNvPr>
          <p:cNvSpPr txBox="1"/>
          <p:nvPr/>
        </p:nvSpPr>
        <p:spPr>
          <a:xfrm>
            <a:off x="6123629" y="2288011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81" name="CasellaDiTesto 180">
            <a:extLst>
              <a:ext uri="{FF2B5EF4-FFF2-40B4-BE49-F238E27FC236}">
                <a16:creationId xmlns:a16="http://schemas.microsoft.com/office/drawing/2014/main" id="{5F8E6EB5-2763-446A-89B9-84D8F80D3264}"/>
              </a:ext>
            </a:extLst>
          </p:cNvPr>
          <p:cNvSpPr txBox="1"/>
          <p:nvPr/>
        </p:nvSpPr>
        <p:spPr>
          <a:xfrm>
            <a:off x="6142822" y="5222832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X’</a:t>
            </a:r>
          </a:p>
        </p:txBody>
      </p: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EF2ADF26-D4F2-4B1B-967B-76C29D1D81D1}"/>
              </a:ext>
            </a:extLst>
          </p:cNvPr>
          <p:cNvCxnSpPr>
            <a:cxnSpLocks/>
          </p:cNvCxnSpPr>
          <p:nvPr/>
        </p:nvCxnSpPr>
        <p:spPr>
          <a:xfrm flipH="1" flipV="1">
            <a:off x="6024918" y="1062709"/>
            <a:ext cx="266678" cy="13014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CasellaDiTesto 181">
            <a:extLst>
              <a:ext uri="{FF2B5EF4-FFF2-40B4-BE49-F238E27FC236}">
                <a16:creationId xmlns:a16="http://schemas.microsoft.com/office/drawing/2014/main" id="{02BAF8E8-EF23-4E6E-9CB5-2EEE639DC716}"/>
              </a:ext>
            </a:extLst>
          </p:cNvPr>
          <p:cNvSpPr txBox="1"/>
          <p:nvPr/>
        </p:nvSpPr>
        <p:spPr>
          <a:xfrm>
            <a:off x="5907550" y="816477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Y’’</a:t>
            </a:r>
          </a:p>
        </p:txBody>
      </p:sp>
      <p:sp>
        <p:nvSpPr>
          <p:cNvPr id="184" name="CasellaDiTesto 183">
            <a:extLst>
              <a:ext uri="{FF2B5EF4-FFF2-40B4-BE49-F238E27FC236}">
                <a16:creationId xmlns:a16="http://schemas.microsoft.com/office/drawing/2014/main" id="{6421DE12-1E97-46C1-9F19-A4EB0354061B}"/>
              </a:ext>
            </a:extLst>
          </p:cNvPr>
          <p:cNvSpPr txBox="1"/>
          <p:nvPr/>
        </p:nvSpPr>
        <p:spPr>
          <a:xfrm>
            <a:off x="5498337" y="1684905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Z’’</a:t>
            </a:r>
          </a:p>
        </p:txBody>
      </p: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38F5A3D4-854D-4AF5-890E-7062ECF612CB}"/>
              </a:ext>
            </a:extLst>
          </p:cNvPr>
          <p:cNvCxnSpPr>
            <a:cxnSpLocks/>
          </p:cNvCxnSpPr>
          <p:nvPr/>
        </p:nvCxnSpPr>
        <p:spPr>
          <a:xfrm>
            <a:off x="5756720" y="1883656"/>
            <a:ext cx="0" cy="195898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CasellaDiTesto 186">
            <a:extLst>
              <a:ext uri="{FF2B5EF4-FFF2-40B4-BE49-F238E27FC236}">
                <a16:creationId xmlns:a16="http://schemas.microsoft.com/office/drawing/2014/main" id="{1A0CADE5-AF95-4A2B-92F8-6A0AACF51D4A}"/>
              </a:ext>
            </a:extLst>
          </p:cNvPr>
          <p:cNvSpPr txBox="1"/>
          <p:nvPr/>
        </p:nvSpPr>
        <p:spPr>
          <a:xfrm>
            <a:off x="5488334" y="3720725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Z’</a:t>
            </a:r>
          </a:p>
        </p:txBody>
      </p: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681EB142-DA33-4184-94AA-A4E3F270D337}"/>
              </a:ext>
            </a:extLst>
          </p:cNvPr>
          <p:cNvCxnSpPr>
            <a:cxnSpLocks/>
          </p:cNvCxnSpPr>
          <p:nvPr/>
        </p:nvCxnSpPr>
        <p:spPr>
          <a:xfrm flipV="1">
            <a:off x="5958511" y="4237593"/>
            <a:ext cx="390577" cy="14174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E3BA2CF4-EDE2-4810-8640-86607EE5DA0A}"/>
              </a:ext>
            </a:extLst>
          </p:cNvPr>
          <p:cNvCxnSpPr>
            <a:cxnSpLocks/>
          </p:cNvCxnSpPr>
          <p:nvPr/>
        </p:nvCxnSpPr>
        <p:spPr>
          <a:xfrm flipV="1">
            <a:off x="7094102" y="5486923"/>
            <a:ext cx="1030658" cy="37513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CasellaDiTesto 154">
            <a:extLst>
              <a:ext uri="{FF2B5EF4-FFF2-40B4-BE49-F238E27FC236}">
                <a16:creationId xmlns:a16="http://schemas.microsoft.com/office/drawing/2014/main" id="{5F582530-6DBD-44A4-BCD2-3D0EBFCA8B1B}"/>
              </a:ext>
            </a:extLst>
          </p:cNvPr>
          <p:cNvSpPr txBox="1"/>
          <p:nvPr/>
        </p:nvSpPr>
        <p:spPr>
          <a:xfrm>
            <a:off x="5974217" y="4372676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Y’</a:t>
            </a:r>
          </a:p>
        </p:txBody>
      </p: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BEC9B7BC-9F03-4729-9AE6-801053FEFE68}"/>
              </a:ext>
            </a:extLst>
          </p:cNvPr>
          <p:cNvCxnSpPr>
            <a:cxnSpLocks/>
          </p:cNvCxnSpPr>
          <p:nvPr/>
        </p:nvCxnSpPr>
        <p:spPr>
          <a:xfrm flipV="1">
            <a:off x="5958510" y="1065225"/>
            <a:ext cx="62065" cy="19732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2" name="Gruppo 131">
            <a:extLst>
              <a:ext uri="{FF2B5EF4-FFF2-40B4-BE49-F238E27FC236}">
                <a16:creationId xmlns:a16="http://schemas.microsoft.com/office/drawing/2014/main" id="{6F01EB0F-C073-442E-A4FF-5459DDB7AF0E}"/>
              </a:ext>
            </a:extLst>
          </p:cNvPr>
          <p:cNvGrpSpPr/>
          <p:nvPr/>
        </p:nvGrpSpPr>
        <p:grpSpPr>
          <a:xfrm>
            <a:off x="7088472" y="1756306"/>
            <a:ext cx="1523351" cy="4802888"/>
            <a:chOff x="7088472" y="1756306"/>
            <a:chExt cx="1523351" cy="4802888"/>
          </a:xfrm>
        </p:grpSpPr>
        <p:grpSp>
          <p:nvGrpSpPr>
            <p:cNvPr id="60" name="Gruppo 59">
              <a:extLst>
                <a:ext uri="{FF2B5EF4-FFF2-40B4-BE49-F238E27FC236}">
                  <a16:creationId xmlns:a16="http://schemas.microsoft.com/office/drawing/2014/main" id="{B7B54C02-D485-4A73-B7C0-246988227D1A}"/>
                </a:ext>
              </a:extLst>
            </p:cNvPr>
            <p:cNvGrpSpPr/>
            <p:nvPr/>
          </p:nvGrpSpPr>
          <p:grpSpPr>
            <a:xfrm>
              <a:off x="7095929" y="1756306"/>
              <a:ext cx="1509229" cy="1423052"/>
              <a:chOff x="7095929" y="1756306"/>
              <a:chExt cx="1509229" cy="1423052"/>
            </a:xfrm>
          </p:grpSpPr>
          <p:cxnSp>
            <p:nvCxnSpPr>
              <p:cNvPr id="78" name="Connettore diritto 77">
                <a:extLst>
                  <a:ext uri="{FF2B5EF4-FFF2-40B4-BE49-F238E27FC236}">
                    <a16:creationId xmlns:a16="http://schemas.microsoft.com/office/drawing/2014/main" id="{D6EB8419-4B63-44AA-96A3-2E1CDD78490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92831" y="2208806"/>
                <a:ext cx="507376" cy="957429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nettore diritto 20">
                <a:extLst>
                  <a:ext uri="{FF2B5EF4-FFF2-40B4-BE49-F238E27FC236}">
                    <a16:creationId xmlns:a16="http://schemas.microsoft.com/office/drawing/2014/main" id="{EA06FB84-2C32-43FC-87CD-00E65414EB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00207" y="2202075"/>
                <a:ext cx="642" cy="977283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Connettore diritto 156">
                <a:extLst>
                  <a:ext uri="{FF2B5EF4-FFF2-40B4-BE49-F238E27FC236}">
                    <a16:creationId xmlns:a16="http://schemas.microsoft.com/office/drawing/2014/main" id="{141487AA-A00E-4A54-8E43-28494760D3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9239" y="1756306"/>
                <a:ext cx="1004968" cy="446205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Connettore diritto 158">
                <a:extLst>
                  <a:ext uri="{FF2B5EF4-FFF2-40B4-BE49-F238E27FC236}">
                    <a16:creationId xmlns:a16="http://schemas.microsoft.com/office/drawing/2014/main" id="{A69368C2-5951-4FFB-B510-BF1F1018C21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95929" y="2727166"/>
                <a:ext cx="999531" cy="443791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Connettore diritto 177">
                <a:extLst>
                  <a:ext uri="{FF2B5EF4-FFF2-40B4-BE49-F238E27FC236}">
                    <a16:creationId xmlns:a16="http://schemas.microsoft.com/office/drawing/2014/main" id="{1781B672-C1BF-4134-B09D-CB0299D452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21482" y="2955254"/>
                <a:ext cx="483676" cy="214752"/>
              </a:xfrm>
              <a:prstGeom prst="line">
                <a:avLst/>
              </a:prstGeom>
              <a:ln w="3175">
                <a:solidFill>
                  <a:schemeClr val="accent6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Connettore diritto 39">
                <a:extLst>
                  <a:ext uri="{FF2B5EF4-FFF2-40B4-BE49-F238E27FC236}">
                    <a16:creationId xmlns:a16="http://schemas.microsoft.com/office/drawing/2014/main" id="{597FAF49-E613-409C-A4A4-806FAF7107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90894" y="3172378"/>
                <a:ext cx="509313" cy="0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1" name="Gruppo 130">
              <a:extLst>
                <a:ext uri="{FF2B5EF4-FFF2-40B4-BE49-F238E27FC236}">
                  <a16:creationId xmlns:a16="http://schemas.microsoft.com/office/drawing/2014/main" id="{9FDE0C62-425D-4E36-BB6A-3F63A6CCFE53}"/>
                </a:ext>
              </a:extLst>
            </p:cNvPr>
            <p:cNvGrpSpPr/>
            <p:nvPr/>
          </p:nvGrpSpPr>
          <p:grpSpPr>
            <a:xfrm>
              <a:off x="7088472" y="5486419"/>
              <a:ext cx="1523351" cy="1072775"/>
              <a:chOff x="7088472" y="5486419"/>
              <a:chExt cx="1523351" cy="1072775"/>
            </a:xfrm>
          </p:grpSpPr>
          <p:cxnSp>
            <p:nvCxnSpPr>
              <p:cNvPr id="30" name="Connettore diritto 29">
                <a:extLst>
                  <a:ext uri="{FF2B5EF4-FFF2-40B4-BE49-F238E27FC236}">
                    <a16:creationId xmlns:a16="http://schemas.microsoft.com/office/drawing/2014/main" id="{142D3FC0-9F4B-452C-9F3E-B7ADC04661E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095460" y="5816326"/>
                <a:ext cx="516363" cy="732656"/>
              </a:xfrm>
              <a:prstGeom prst="line">
                <a:avLst/>
              </a:prstGeom>
              <a:ln w="3175">
                <a:solidFill>
                  <a:schemeClr val="accent6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Connettore diritto 82">
                <a:extLst>
                  <a:ext uri="{FF2B5EF4-FFF2-40B4-BE49-F238E27FC236}">
                    <a16:creationId xmlns:a16="http://schemas.microsoft.com/office/drawing/2014/main" id="{38408E60-D7F7-4102-B54E-03733EA3A8D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090894" y="6374981"/>
                <a:ext cx="512991" cy="181040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Connettore diritto 84">
                <a:extLst>
                  <a:ext uri="{FF2B5EF4-FFF2-40B4-BE49-F238E27FC236}">
                    <a16:creationId xmlns:a16="http://schemas.microsoft.com/office/drawing/2014/main" id="{594F8BA1-4528-4142-9BAD-35804DD7BAE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600207" y="5824257"/>
                <a:ext cx="4897" cy="551783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Connettore diritto 187">
                <a:extLst>
                  <a:ext uri="{FF2B5EF4-FFF2-40B4-BE49-F238E27FC236}">
                    <a16:creationId xmlns:a16="http://schemas.microsoft.com/office/drawing/2014/main" id="{256C3BA4-A5A3-46A9-B88D-3B5C4D696D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88472" y="5858965"/>
                <a:ext cx="1000033" cy="700229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Connettore diritto 188">
                <a:extLst>
                  <a:ext uri="{FF2B5EF4-FFF2-40B4-BE49-F238E27FC236}">
                    <a16:creationId xmlns:a16="http://schemas.microsoft.com/office/drawing/2014/main" id="{B917B8E5-47A9-425D-802A-FE694A640E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21873" y="5486419"/>
                <a:ext cx="485429" cy="339901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Connettore diritto 189">
                <a:extLst>
                  <a:ext uri="{FF2B5EF4-FFF2-40B4-BE49-F238E27FC236}">
                    <a16:creationId xmlns:a16="http://schemas.microsoft.com/office/drawing/2014/main" id="{39670F60-C74E-4768-9F7A-F902251E2D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601534" y="5675654"/>
                <a:ext cx="1000033" cy="700229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4" name="Gruppo 213">
            <a:extLst>
              <a:ext uri="{FF2B5EF4-FFF2-40B4-BE49-F238E27FC236}">
                <a16:creationId xmlns:a16="http://schemas.microsoft.com/office/drawing/2014/main" id="{F9CB2A1C-245C-4D10-94F5-839D731C5CF3}"/>
              </a:ext>
            </a:extLst>
          </p:cNvPr>
          <p:cNvGrpSpPr/>
          <p:nvPr/>
        </p:nvGrpSpPr>
        <p:grpSpPr>
          <a:xfrm>
            <a:off x="4520599" y="618226"/>
            <a:ext cx="1833609" cy="4699873"/>
            <a:chOff x="4520599" y="618226"/>
            <a:chExt cx="1833609" cy="4699873"/>
          </a:xfrm>
        </p:grpSpPr>
        <p:grpSp>
          <p:nvGrpSpPr>
            <p:cNvPr id="194" name="Gruppo 193">
              <a:extLst>
                <a:ext uri="{FF2B5EF4-FFF2-40B4-BE49-F238E27FC236}">
                  <a16:creationId xmlns:a16="http://schemas.microsoft.com/office/drawing/2014/main" id="{14D6C0F4-B124-4F5B-A983-71EE8CA288CB}"/>
                </a:ext>
              </a:extLst>
            </p:cNvPr>
            <p:cNvGrpSpPr/>
            <p:nvPr/>
          </p:nvGrpSpPr>
          <p:grpSpPr>
            <a:xfrm>
              <a:off x="4521413" y="618226"/>
              <a:ext cx="1781185" cy="1750084"/>
              <a:chOff x="4521413" y="618226"/>
              <a:chExt cx="1781185" cy="1750084"/>
            </a:xfrm>
          </p:grpSpPr>
          <p:cxnSp>
            <p:nvCxnSpPr>
              <p:cNvPr id="65" name="Connettore diritto 64">
                <a:extLst>
                  <a:ext uri="{FF2B5EF4-FFF2-40B4-BE49-F238E27FC236}">
                    <a16:creationId xmlns:a16="http://schemas.microsoft.com/office/drawing/2014/main" id="{D74589F8-AEBC-4CE0-9C1D-63D6EF8D39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22818" y="1571390"/>
                <a:ext cx="521829" cy="0"/>
              </a:xfrm>
              <a:prstGeom prst="line">
                <a:avLst/>
              </a:prstGeom>
              <a:ln w="3175">
                <a:solidFill>
                  <a:schemeClr val="accent6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nettore diritto 53">
                <a:extLst>
                  <a:ext uri="{FF2B5EF4-FFF2-40B4-BE49-F238E27FC236}">
                    <a16:creationId xmlns:a16="http://schemas.microsoft.com/office/drawing/2014/main" id="{9A22BFAA-C208-4003-A638-4C9E59ECF5B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522818" y="618226"/>
                <a:ext cx="522666" cy="951972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Connettore diritto 90">
                <a:extLst>
                  <a:ext uri="{FF2B5EF4-FFF2-40B4-BE49-F238E27FC236}">
                    <a16:creationId xmlns:a16="http://schemas.microsoft.com/office/drawing/2014/main" id="{1DC0603A-4FE3-4A51-8A98-C30581D98A1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047652" y="624957"/>
                <a:ext cx="0" cy="945242"/>
              </a:xfrm>
              <a:prstGeom prst="line">
                <a:avLst/>
              </a:prstGeom>
              <a:ln w="3175">
                <a:solidFill>
                  <a:schemeClr val="accent6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Connettore diritto 197">
                <a:extLst>
                  <a:ext uri="{FF2B5EF4-FFF2-40B4-BE49-F238E27FC236}">
                    <a16:creationId xmlns:a16="http://schemas.microsoft.com/office/drawing/2014/main" id="{46118995-0A66-4C76-8043-AEB1977993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41080" y="620157"/>
                <a:ext cx="997065" cy="442696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Connettore diritto 198">
                <a:extLst>
                  <a:ext uri="{FF2B5EF4-FFF2-40B4-BE49-F238E27FC236}">
                    <a16:creationId xmlns:a16="http://schemas.microsoft.com/office/drawing/2014/main" id="{02E9A476-4DB3-4B10-AA26-51EE8105FD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21413" y="1577465"/>
                <a:ext cx="1781185" cy="790845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Connettore diritto 207">
                <a:extLst>
                  <a:ext uri="{FF2B5EF4-FFF2-40B4-BE49-F238E27FC236}">
                    <a16:creationId xmlns:a16="http://schemas.microsoft.com/office/drawing/2014/main" id="{C36BF1AE-39A9-400E-97E3-5AFF334F45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36540" y="1569309"/>
                <a:ext cx="1249165" cy="554628"/>
              </a:xfrm>
              <a:prstGeom prst="line">
                <a:avLst/>
              </a:prstGeom>
              <a:ln w="3175">
                <a:solidFill>
                  <a:schemeClr val="accent6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3" name="Gruppo 212">
              <a:extLst>
                <a:ext uri="{FF2B5EF4-FFF2-40B4-BE49-F238E27FC236}">
                  <a16:creationId xmlns:a16="http://schemas.microsoft.com/office/drawing/2014/main" id="{B8CD238A-7CBF-4D0E-8279-E64F07B2E8B6}"/>
                </a:ext>
              </a:extLst>
            </p:cNvPr>
            <p:cNvGrpSpPr/>
            <p:nvPr/>
          </p:nvGrpSpPr>
          <p:grpSpPr>
            <a:xfrm>
              <a:off x="4520599" y="3330395"/>
              <a:ext cx="1833609" cy="1987704"/>
              <a:chOff x="4520599" y="3330395"/>
              <a:chExt cx="1833609" cy="1987704"/>
            </a:xfrm>
          </p:grpSpPr>
          <p:cxnSp>
            <p:nvCxnSpPr>
              <p:cNvPr id="31" name="Connettore diritto 30">
                <a:extLst>
                  <a:ext uri="{FF2B5EF4-FFF2-40B4-BE49-F238E27FC236}">
                    <a16:creationId xmlns:a16="http://schemas.microsoft.com/office/drawing/2014/main" id="{C12A5029-D1D6-464E-AC66-DDCC2D9B5C8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523421" y="3330910"/>
                <a:ext cx="521226" cy="739557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ttore diritto 34">
                <a:extLst>
                  <a:ext uri="{FF2B5EF4-FFF2-40B4-BE49-F238E27FC236}">
                    <a16:creationId xmlns:a16="http://schemas.microsoft.com/office/drawing/2014/main" id="{19AE853C-47C5-45F1-8D9D-2FC34E4A990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523929" y="3885796"/>
                <a:ext cx="528040" cy="182362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nettore diritto 42">
                <a:extLst>
                  <a:ext uri="{FF2B5EF4-FFF2-40B4-BE49-F238E27FC236}">
                    <a16:creationId xmlns:a16="http://schemas.microsoft.com/office/drawing/2014/main" id="{111CEC9D-D983-44D8-A2A3-275CD8BFFB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43570" y="3330910"/>
                <a:ext cx="4082" cy="554885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Connettore diritto 214">
                <a:extLst>
                  <a:ext uri="{FF2B5EF4-FFF2-40B4-BE49-F238E27FC236}">
                    <a16:creationId xmlns:a16="http://schemas.microsoft.com/office/drawing/2014/main" id="{7C977576-4918-401C-A128-ECEA49D03C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20599" y="4062343"/>
                <a:ext cx="1793406" cy="1255756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Connettore diritto 217">
                <a:extLst>
                  <a:ext uri="{FF2B5EF4-FFF2-40B4-BE49-F238E27FC236}">
                    <a16:creationId xmlns:a16="http://schemas.microsoft.com/office/drawing/2014/main" id="{0B77EAF6-D81E-4CAD-A355-98BF263802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46270" y="3885062"/>
                <a:ext cx="988451" cy="692121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Connettore diritto 220">
                <a:extLst>
                  <a:ext uri="{FF2B5EF4-FFF2-40B4-BE49-F238E27FC236}">
                    <a16:creationId xmlns:a16="http://schemas.microsoft.com/office/drawing/2014/main" id="{06EB9A37-BA04-4492-9303-CD01B40A4C8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43486" y="3330395"/>
                <a:ext cx="1310722" cy="917777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4" name="Gruppo 43">
            <a:extLst>
              <a:ext uri="{FF2B5EF4-FFF2-40B4-BE49-F238E27FC236}">
                <a16:creationId xmlns:a16="http://schemas.microsoft.com/office/drawing/2014/main" id="{AAC038AB-05C4-42D0-A696-59D2FCCB5949}"/>
              </a:ext>
            </a:extLst>
          </p:cNvPr>
          <p:cNvGrpSpPr/>
          <p:nvPr/>
        </p:nvGrpSpPr>
        <p:grpSpPr>
          <a:xfrm>
            <a:off x="5291375" y="970874"/>
            <a:ext cx="669794" cy="3645424"/>
            <a:chOff x="5291375" y="970874"/>
            <a:chExt cx="669794" cy="3645424"/>
          </a:xfrm>
        </p:grpSpPr>
        <p:grpSp>
          <p:nvGrpSpPr>
            <p:cNvPr id="12" name="Gruppo 11">
              <a:extLst>
                <a:ext uri="{FF2B5EF4-FFF2-40B4-BE49-F238E27FC236}">
                  <a16:creationId xmlns:a16="http://schemas.microsoft.com/office/drawing/2014/main" id="{BE9C85F3-166C-4655-B868-34C7823EFA03}"/>
                </a:ext>
              </a:extLst>
            </p:cNvPr>
            <p:cNvGrpSpPr/>
            <p:nvPr/>
          </p:nvGrpSpPr>
          <p:grpSpPr>
            <a:xfrm>
              <a:off x="5291375" y="970874"/>
              <a:ext cx="669794" cy="1099337"/>
              <a:chOff x="5291375" y="970874"/>
              <a:chExt cx="669794" cy="1099337"/>
            </a:xfrm>
          </p:grpSpPr>
          <p:cxnSp>
            <p:nvCxnSpPr>
              <p:cNvPr id="53" name="Connettore diritto 52">
                <a:extLst>
                  <a:ext uri="{FF2B5EF4-FFF2-40B4-BE49-F238E27FC236}">
                    <a16:creationId xmlns:a16="http://schemas.microsoft.com/office/drawing/2014/main" id="{EDCB8AEA-EE86-49C3-8E8A-C1EE1212A74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309414" y="970874"/>
                <a:ext cx="513642" cy="957808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Connettore diritto 67">
                <a:extLst>
                  <a:ext uri="{FF2B5EF4-FFF2-40B4-BE49-F238E27FC236}">
                    <a16:creationId xmlns:a16="http://schemas.microsoft.com/office/drawing/2014/main" id="{0C9DA3B8-D93A-47FB-8D1A-9811E0F9CB0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757877" y="1278651"/>
                <a:ext cx="193914" cy="61651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Connettore diritto 149">
                <a:extLst>
                  <a:ext uri="{FF2B5EF4-FFF2-40B4-BE49-F238E27FC236}">
                    <a16:creationId xmlns:a16="http://schemas.microsoft.com/office/drawing/2014/main" id="{702170DA-D7C3-4C77-95F2-4E9D9727338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743457" y="1884870"/>
                <a:ext cx="202082" cy="179306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Connettore diritto 155">
                <a:extLst>
                  <a:ext uri="{FF2B5EF4-FFF2-40B4-BE49-F238E27FC236}">
                    <a16:creationId xmlns:a16="http://schemas.microsoft.com/office/drawing/2014/main" id="{7AD7B8AF-A94B-4754-A67E-6EF358AAE13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830381" y="977580"/>
                <a:ext cx="130788" cy="304684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Connettore diritto 176">
                <a:extLst>
                  <a:ext uri="{FF2B5EF4-FFF2-40B4-BE49-F238E27FC236}">
                    <a16:creationId xmlns:a16="http://schemas.microsoft.com/office/drawing/2014/main" id="{FCA56D22-C317-469E-8364-BB3BC5CF519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291375" y="1922436"/>
                <a:ext cx="663530" cy="14777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uppo 38">
              <a:extLst>
                <a:ext uri="{FF2B5EF4-FFF2-40B4-BE49-F238E27FC236}">
                  <a16:creationId xmlns:a16="http://schemas.microsoft.com/office/drawing/2014/main" id="{530E97A9-F0B9-48AE-B47A-3AE4DA4D3C2B}"/>
                </a:ext>
              </a:extLst>
            </p:cNvPr>
            <p:cNvGrpSpPr/>
            <p:nvPr/>
          </p:nvGrpSpPr>
          <p:grpSpPr>
            <a:xfrm>
              <a:off x="5305900" y="3820010"/>
              <a:ext cx="653429" cy="796288"/>
              <a:chOff x="5305900" y="3820010"/>
              <a:chExt cx="653429" cy="796288"/>
            </a:xfrm>
          </p:grpSpPr>
          <p:cxnSp>
            <p:nvCxnSpPr>
              <p:cNvPr id="161" name="Connettore diritto 160">
                <a:extLst>
                  <a:ext uri="{FF2B5EF4-FFF2-40B4-BE49-F238E27FC236}">
                    <a16:creationId xmlns:a16="http://schemas.microsoft.com/office/drawing/2014/main" id="{0D2D48C6-7DBD-4E57-9202-1F32BE0E8B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51338" y="3820010"/>
                <a:ext cx="203945" cy="560334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Connettore diritto 161">
                <a:extLst>
                  <a:ext uri="{FF2B5EF4-FFF2-40B4-BE49-F238E27FC236}">
                    <a16:creationId xmlns:a16="http://schemas.microsoft.com/office/drawing/2014/main" id="{54F61991-3B91-4D06-ACFB-EFFB2E296E3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305900" y="4379157"/>
                <a:ext cx="653429" cy="237141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9542A474-BA4A-44D9-A11C-C35D94332ED9}"/>
              </a:ext>
            </a:extLst>
          </p:cNvPr>
          <p:cNvSpPr txBox="1"/>
          <p:nvPr/>
        </p:nvSpPr>
        <p:spPr>
          <a:xfrm>
            <a:off x="0" y="1027210"/>
            <a:ext cx="40301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Lo studio delle operazioni di ricerca della compenetrazione ci restituisce tre triangoli mediante i quali possiamo risalire al solido poliedrico risultante dalla compenetrazione tra i due solidi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37654D6E-A0AC-40C7-AE60-195E14F1047D}"/>
              </a:ext>
            </a:extLst>
          </p:cNvPr>
          <p:cNvSpPr txBox="1"/>
          <p:nvPr/>
        </p:nvSpPr>
        <p:spPr>
          <a:xfrm>
            <a:off x="0" y="3208141"/>
            <a:ext cx="41483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3333FF"/>
                </a:solidFill>
              </a:rPr>
              <a:t>Se immaginiamo di eliminare il prisma a base quadrata restano solamente i triangoli delle sezioni sul prisma triangolare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00535F55-E248-4A27-9939-A2992DC5675A}"/>
              </a:ext>
            </a:extLst>
          </p:cNvPr>
          <p:cNvSpPr txBox="1"/>
          <p:nvPr/>
        </p:nvSpPr>
        <p:spPr>
          <a:xfrm>
            <a:off x="0" y="4381434"/>
            <a:ext cx="40756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</a:rPr>
              <a:t>Se immaginiamo di eliminare anche il prisma triangolare restano solamente le immagini dei tre triangoli che delimitano l’operazione di compenetrazione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A61BC771-AD71-450B-9DCA-CE188E8B0E02}"/>
              </a:ext>
            </a:extLst>
          </p:cNvPr>
          <p:cNvSpPr txBox="1"/>
          <p:nvPr/>
        </p:nvSpPr>
        <p:spPr>
          <a:xfrm>
            <a:off x="0" y="5851872"/>
            <a:ext cx="50273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 eliminiamo anche le parti dei triangoli che non appartengono ai due solidi si ottiene il solido poliedrico della compenetrazione</a:t>
            </a:r>
          </a:p>
        </p:txBody>
      </p: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A64D593C-37DD-470E-8816-6D418E000668}"/>
              </a:ext>
            </a:extLst>
          </p:cNvPr>
          <p:cNvCxnSpPr>
            <a:cxnSpLocks/>
          </p:cNvCxnSpPr>
          <p:nvPr/>
        </p:nvCxnSpPr>
        <p:spPr>
          <a:xfrm>
            <a:off x="5953948" y="1256478"/>
            <a:ext cx="0" cy="316405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uppo 57">
            <a:extLst>
              <a:ext uri="{FF2B5EF4-FFF2-40B4-BE49-F238E27FC236}">
                <a16:creationId xmlns:a16="http://schemas.microsoft.com/office/drawing/2014/main" id="{D35AFC22-C5D3-41FE-9F7B-9C5CD55D763D}"/>
              </a:ext>
            </a:extLst>
          </p:cNvPr>
          <p:cNvGrpSpPr/>
          <p:nvPr/>
        </p:nvGrpSpPr>
        <p:grpSpPr>
          <a:xfrm>
            <a:off x="7096391" y="1760573"/>
            <a:ext cx="1027658" cy="1199159"/>
            <a:chOff x="9695700" y="1914428"/>
            <a:chExt cx="1027658" cy="1199159"/>
          </a:xfrm>
        </p:grpSpPr>
        <p:cxnSp>
          <p:nvCxnSpPr>
            <p:cNvPr id="207" name="Connettore diritto 206">
              <a:extLst>
                <a:ext uri="{FF2B5EF4-FFF2-40B4-BE49-F238E27FC236}">
                  <a16:creationId xmlns:a16="http://schemas.microsoft.com/office/drawing/2014/main" id="{3627ED4C-E18F-497A-B680-1701D80E94B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95700" y="1914428"/>
              <a:ext cx="508954" cy="963283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Connettore diritto 208">
              <a:extLst>
                <a:ext uri="{FF2B5EF4-FFF2-40B4-BE49-F238E27FC236}">
                  <a16:creationId xmlns:a16="http://schemas.microsoft.com/office/drawing/2014/main" id="{D501C63F-EBE1-4F99-96A9-FA758EBBC321}"/>
                </a:ext>
              </a:extLst>
            </p:cNvPr>
            <p:cNvCxnSpPr>
              <a:cxnSpLocks/>
            </p:cNvCxnSpPr>
            <p:nvPr/>
          </p:nvCxnSpPr>
          <p:spPr>
            <a:xfrm>
              <a:off x="10208450" y="1914947"/>
              <a:ext cx="513733" cy="119864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Connettore diritto 209">
              <a:extLst>
                <a:ext uri="{FF2B5EF4-FFF2-40B4-BE49-F238E27FC236}">
                  <a16:creationId xmlns:a16="http://schemas.microsoft.com/office/drawing/2014/main" id="{CBF0D268-0010-4BC4-BC2D-369241B4B130}"/>
                </a:ext>
              </a:extLst>
            </p:cNvPr>
            <p:cNvCxnSpPr>
              <a:cxnSpLocks/>
            </p:cNvCxnSpPr>
            <p:nvPr/>
          </p:nvCxnSpPr>
          <p:spPr>
            <a:xfrm>
              <a:off x="9697278" y="2879119"/>
              <a:ext cx="1026080" cy="228325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uppo 8">
            <a:extLst>
              <a:ext uri="{FF2B5EF4-FFF2-40B4-BE49-F238E27FC236}">
                <a16:creationId xmlns:a16="http://schemas.microsoft.com/office/drawing/2014/main" id="{E8C906DD-C773-4843-9598-0770661000C9}"/>
              </a:ext>
            </a:extLst>
          </p:cNvPr>
          <p:cNvGrpSpPr/>
          <p:nvPr/>
        </p:nvGrpSpPr>
        <p:grpSpPr>
          <a:xfrm>
            <a:off x="5943560" y="1052142"/>
            <a:ext cx="405224" cy="1316437"/>
            <a:chOff x="5943560" y="1052142"/>
            <a:chExt cx="405224" cy="1316437"/>
          </a:xfrm>
        </p:grpSpPr>
        <p:grpSp>
          <p:nvGrpSpPr>
            <p:cNvPr id="56" name="Gruppo 55">
              <a:extLst>
                <a:ext uri="{FF2B5EF4-FFF2-40B4-BE49-F238E27FC236}">
                  <a16:creationId xmlns:a16="http://schemas.microsoft.com/office/drawing/2014/main" id="{543E7B7D-E320-4411-93E9-86E931F446CF}"/>
                </a:ext>
              </a:extLst>
            </p:cNvPr>
            <p:cNvGrpSpPr/>
            <p:nvPr/>
          </p:nvGrpSpPr>
          <p:grpSpPr>
            <a:xfrm>
              <a:off x="5943560" y="1052142"/>
              <a:ext cx="405224" cy="1316437"/>
              <a:chOff x="4160477" y="1201762"/>
              <a:chExt cx="405224" cy="1316437"/>
            </a:xfrm>
          </p:grpSpPr>
          <p:grpSp>
            <p:nvGrpSpPr>
              <p:cNvPr id="49" name="Gruppo 48">
                <a:extLst>
                  <a:ext uri="{FF2B5EF4-FFF2-40B4-BE49-F238E27FC236}">
                    <a16:creationId xmlns:a16="http://schemas.microsoft.com/office/drawing/2014/main" id="{A123B12F-0464-4B26-A9BB-7A80D2103512}"/>
                  </a:ext>
                </a:extLst>
              </p:cNvPr>
              <p:cNvGrpSpPr/>
              <p:nvPr/>
            </p:nvGrpSpPr>
            <p:grpSpPr>
              <a:xfrm>
                <a:off x="4160477" y="1201762"/>
                <a:ext cx="346643" cy="1316437"/>
                <a:chOff x="4160477" y="1201762"/>
                <a:chExt cx="346643" cy="1316437"/>
              </a:xfrm>
            </p:grpSpPr>
            <p:cxnSp>
              <p:nvCxnSpPr>
                <p:cNvPr id="211" name="Connettore diritto 210">
                  <a:extLst>
                    <a:ext uri="{FF2B5EF4-FFF2-40B4-BE49-F238E27FC236}">
                      <a16:creationId xmlns:a16="http://schemas.microsoft.com/office/drawing/2014/main" id="{952DE9A1-B2D8-46DA-A634-38240870256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4160477" y="2221566"/>
                  <a:ext cx="304236" cy="67757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6" name="Connettore diritto 215">
                  <a:extLst>
                    <a:ext uri="{FF2B5EF4-FFF2-40B4-BE49-F238E27FC236}">
                      <a16:creationId xmlns:a16="http://schemas.microsoft.com/office/drawing/2014/main" id="{1720B8BA-CE93-440B-8639-F7885705F87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4167399" y="2220722"/>
                  <a:ext cx="335263" cy="297477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7" name="Connettore diritto 216">
                  <a:extLst>
                    <a:ext uri="{FF2B5EF4-FFF2-40B4-BE49-F238E27FC236}">
                      <a16:creationId xmlns:a16="http://schemas.microsoft.com/office/drawing/2014/main" id="{DABE49E8-5435-4F29-B2CD-7F5DFC95DF4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4240442" y="1215109"/>
                  <a:ext cx="266678" cy="13014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Connettore diritto 222">
                  <a:extLst>
                    <a:ext uri="{FF2B5EF4-FFF2-40B4-BE49-F238E27FC236}">
                      <a16:creationId xmlns:a16="http://schemas.microsoft.com/office/drawing/2014/main" id="{68C6577E-5C14-4ADC-B165-7B16634C82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175427" y="1201762"/>
                  <a:ext cx="67805" cy="204337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4" name="Connettore diritto 223">
                <a:extLst>
                  <a:ext uri="{FF2B5EF4-FFF2-40B4-BE49-F238E27FC236}">
                    <a16:creationId xmlns:a16="http://schemas.microsoft.com/office/drawing/2014/main" id="{A0B311CB-B97D-40D1-8796-E2F72B572E9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333476" y="1800921"/>
                <a:ext cx="217932" cy="507697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Connettore diritto 224">
                <a:extLst>
                  <a:ext uri="{FF2B5EF4-FFF2-40B4-BE49-F238E27FC236}">
                    <a16:creationId xmlns:a16="http://schemas.microsoft.com/office/drawing/2014/main" id="{FB2F3FCF-53D9-4E72-AECD-ED4C5D5C90C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386387" y="2270468"/>
                <a:ext cx="179314" cy="39934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Connettore diritto 6">
              <a:extLst>
                <a:ext uri="{FF2B5EF4-FFF2-40B4-BE49-F238E27FC236}">
                  <a16:creationId xmlns:a16="http://schemas.microsoft.com/office/drawing/2014/main" id="{3316CAB4-E7A6-4015-96BE-57C3DAB89A74}"/>
                </a:ext>
              </a:extLst>
            </p:cNvPr>
            <p:cNvCxnSpPr>
              <a:cxnSpLocks/>
            </p:cNvCxnSpPr>
            <p:nvPr/>
          </p:nvCxnSpPr>
          <p:spPr>
            <a:xfrm>
              <a:off x="5958510" y="1278651"/>
              <a:ext cx="0" cy="79245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90814921-384A-45C8-B33B-2EA317CD94B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CasellaDiTesto 162">
            <a:extLst>
              <a:ext uri="{FF2B5EF4-FFF2-40B4-BE49-F238E27FC236}">
                <a16:creationId xmlns:a16="http://schemas.microsoft.com/office/drawing/2014/main" id="{F6CB7B4C-F3A2-4185-B039-1CBABEA399C7}"/>
              </a:ext>
            </a:extLst>
          </p:cNvPr>
          <p:cNvSpPr txBox="1"/>
          <p:nvPr/>
        </p:nvSpPr>
        <p:spPr>
          <a:xfrm>
            <a:off x="6567009" y="2994841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E’’</a:t>
            </a:r>
          </a:p>
        </p:txBody>
      </p:sp>
      <p:sp>
        <p:nvSpPr>
          <p:cNvPr id="171" name="CasellaDiTesto 170">
            <a:extLst>
              <a:ext uri="{FF2B5EF4-FFF2-40B4-BE49-F238E27FC236}">
                <a16:creationId xmlns:a16="http://schemas.microsoft.com/office/drawing/2014/main" id="{A923C45A-9B57-4A71-A30C-56AEEE3CC3CF}"/>
              </a:ext>
            </a:extLst>
          </p:cNvPr>
          <p:cNvSpPr txBox="1"/>
          <p:nvPr/>
        </p:nvSpPr>
        <p:spPr>
          <a:xfrm>
            <a:off x="5903277" y="2977392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F’’</a:t>
            </a:r>
          </a:p>
        </p:txBody>
      </p:sp>
      <p:sp>
        <p:nvSpPr>
          <p:cNvPr id="173" name="CasellaDiTesto 172">
            <a:extLst>
              <a:ext uri="{FF2B5EF4-FFF2-40B4-BE49-F238E27FC236}">
                <a16:creationId xmlns:a16="http://schemas.microsoft.com/office/drawing/2014/main" id="{ED3FBA8D-BB9C-4A57-8205-D225511FF49C}"/>
              </a:ext>
            </a:extLst>
          </p:cNvPr>
          <p:cNvSpPr txBox="1"/>
          <p:nvPr/>
        </p:nvSpPr>
        <p:spPr>
          <a:xfrm>
            <a:off x="7591938" y="2995540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G’’</a:t>
            </a:r>
          </a:p>
        </p:txBody>
      </p:sp>
      <p:sp>
        <p:nvSpPr>
          <p:cNvPr id="174" name="CasellaDiTesto 173">
            <a:extLst>
              <a:ext uri="{FF2B5EF4-FFF2-40B4-BE49-F238E27FC236}">
                <a16:creationId xmlns:a16="http://schemas.microsoft.com/office/drawing/2014/main" id="{E15F5D85-1836-4F94-8B6B-4D2C313EAC56}"/>
              </a:ext>
            </a:extLst>
          </p:cNvPr>
          <p:cNvSpPr txBox="1"/>
          <p:nvPr/>
        </p:nvSpPr>
        <p:spPr>
          <a:xfrm>
            <a:off x="8174521" y="2993684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H’’</a:t>
            </a:r>
          </a:p>
        </p:txBody>
      </p:sp>
      <p:sp>
        <p:nvSpPr>
          <p:cNvPr id="175" name="Pulsante di azione: vuoto 17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98B119D-A97C-4C76-AF3C-9EE830460ED0}"/>
              </a:ext>
            </a:extLst>
          </p:cNvPr>
          <p:cNvSpPr/>
          <p:nvPr/>
        </p:nvSpPr>
        <p:spPr>
          <a:xfrm>
            <a:off x="10812000" y="19761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723385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1" grpId="0"/>
      <p:bldP spid="62" grpId="0"/>
      <p:bldP spid="63" grpId="0"/>
      <p:bldP spid="64" grpId="0"/>
      <p:bldP spid="71" grpId="0"/>
      <p:bldP spid="74" grpId="0"/>
      <p:bldP spid="76" grpId="0"/>
      <p:bldP spid="79" grpId="0"/>
      <p:bldP spid="80" grpId="0"/>
      <p:bldP spid="81" grpId="0"/>
      <p:bldP spid="82" grpId="0"/>
      <p:bldP spid="84" grpId="0"/>
      <p:bldP spid="89" grpId="0"/>
      <p:bldP spid="90" grpId="0"/>
      <p:bldP spid="92" grpId="0"/>
      <p:bldP spid="97" grpId="0"/>
      <p:bldP spid="102" grpId="0"/>
      <p:bldP spid="103" grpId="0"/>
      <p:bldP spid="104" grpId="0"/>
      <p:bldP spid="105" grpId="0"/>
      <p:bldP spid="107" grpId="0"/>
      <p:bldP spid="108" grpId="0"/>
      <p:bldP spid="110" grpId="0"/>
      <p:bldP spid="112" grpId="0"/>
      <p:bldP spid="113" grpId="0"/>
      <p:bldP spid="114" grpId="0"/>
      <p:bldP spid="115" grpId="0"/>
      <p:bldP spid="168" grpId="0"/>
      <p:bldP spid="170" grpId="0"/>
      <p:bldP spid="172" grpId="0"/>
      <p:bldP spid="176" grpId="0"/>
      <p:bldP spid="184" grpId="0"/>
      <p:bldP spid="187" grpId="0"/>
      <p:bldP spid="14" grpId="0"/>
      <p:bldP spid="24" grpId="0"/>
      <p:bldP spid="25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7CD0A629-D1FB-41B8-AF0D-BABD7E5B5931}"/>
              </a:ext>
            </a:extLst>
          </p:cNvPr>
          <p:cNvCxnSpPr>
            <a:cxnSpLocks/>
          </p:cNvCxnSpPr>
          <p:nvPr/>
        </p:nvCxnSpPr>
        <p:spPr>
          <a:xfrm>
            <a:off x="772357" y="3172378"/>
            <a:ext cx="1130534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735981F5-DD65-470D-A1A3-CF189D1B3307}"/>
              </a:ext>
            </a:extLst>
          </p:cNvPr>
          <p:cNvCxnSpPr>
            <a:cxnSpLocks/>
          </p:cNvCxnSpPr>
          <p:nvPr/>
        </p:nvCxnSpPr>
        <p:spPr>
          <a:xfrm>
            <a:off x="5047652" y="3885795"/>
            <a:ext cx="977266" cy="68428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po 2">
            <a:extLst>
              <a:ext uri="{FF2B5EF4-FFF2-40B4-BE49-F238E27FC236}">
                <a16:creationId xmlns:a16="http://schemas.microsoft.com/office/drawing/2014/main" id="{447CBF20-80AE-4623-A522-EF8C6E91D19C}"/>
              </a:ext>
            </a:extLst>
          </p:cNvPr>
          <p:cNvGrpSpPr/>
          <p:nvPr/>
        </p:nvGrpSpPr>
        <p:grpSpPr>
          <a:xfrm rot="-600000">
            <a:off x="6064721" y="3884473"/>
            <a:ext cx="2064264" cy="2064264"/>
            <a:chOff x="3410288" y="4017647"/>
            <a:chExt cx="2064264" cy="2064264"/>
          </a:xfrm>
        </p:grpSpPr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id="{82AC459A-A696-4DB8-AC0F-50501B732C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10288" y="4017647"/>
              <a:ext cx="1754838" cy="309426"/>
            </a:xfrm>
            <a:prstGeom prst="line">
              <a:avLst/>
            </a:prstGeom>
            <a:ln w="3175"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19F25CC9-55A3-453E-B480-67C8C4EE771A}"/>
                </a:ext>
              </a:extLst>
            </p:cNvPr>
            <p:cNvCxnSpPr>
              <a:cxnSpLocks/>
            </p:cNvCxnSpPr>
            <p:nvPr/>
          </p:nvCxnSpPr>
          <p:spPr>
            <a:xfrm>
              <a:off x="5165126" y="4017647"/>
              <a:ext cx="309426" cy="1754838"/>
            </a:xfrm>
            <a:prstGeom prst="line">
              <a:avLst/>
            </a:prstGeom>
            <a:ln w="3175"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diritto 25">
              <a:extLst>
                <a:ext uri="{FF2B5EF4-FFF2-40B4-BE49-F238E27FC236}">
                  <a16:creationId xmlns:a16="http://schemas.microsoft.com/office/drawing/2014/main" id="{8B3C4144-0F37-44A2-A33D-C218B42B3BB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19714" y="5772485"/>
              <a:ext cx="1754838" cy="309426"/>
            </a:xfrm>
            <a:prstGeom prst="line">
              <a:avLst/>
            </a:prstGeom>
            <a:ln w="3175"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diritto 26">
              <a:extLst>
                <a:ext uri="{FF2B5EF4-FFF2-40B4-BE49-F238E27FC236}">
                  <a16:creationId xmlns:a16="http://schemas.microsoft.com/office/drawing/2014/main" id="{666782BF-D9AF-4A45-94DD-44C9039F2419}"/>
                </a:ext>
              </a:extLst>
            </p:cNvPr>
            <p:cNvCxnSpPr>
              <a:cxnSpLocks/>
            </p:cNvCxnSpPr>
            <p:nvPr/>
          </p:nvCxnSpPr>
          <p:spPr>
            <a:xfrm>
              <a:off x="3410288" y="4327073"/>
              <a:ext cx="309426" cy="1754838"/>
            </a:xfrm>
            <a:prstGeom prst="line">
              <a:avLst/>
            </a:prstGeom>
            <a:ln w="3175"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C6D4E727-CE8D-4BCA-A593-25BD99154513}"/>
              </a:ext>
            </a:extLst>
          </p:cNvPr>
          <p:cNvCxnSpPr>
            <a:cxnSpLocks/>
          </p:cNvCxnSpPr>
          <p:nvPr/>
        </p:nvCxnSpPr>
        <p:spPr>
          <a:xfrm flipV="1">
            <a:off x="5954905" y="1002871"/>
            <a:ext cx="0" cy="1229779"/>
          </a:xfrm>
          <a:prstGeom prst="line">
            <a:avLst/>
          </a:prstGeom>
          <a:ln w="31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9E947099-5533-45AE-92E6-ECCA59CD4DE5}"/>
              </a:ext>
            </a:extLst>
          </p:cNvPr>
          <p:cNvCxnSpPr>
            <a:cxnSpLocks/>
          </p:cNvCxnSpPr>
          <p:nvPr/>
        </p:nvCxnSpPr>
        <p:spPr>
          <a:xfrm flipV="1">
            <a:off x="6568251" y="668417"/>
            <a:ext cx="0" cy="539013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CF24707D-0BF1-44DA-9795-03A8CFB9CD4C}"/>
              </a:ext>
            </a:extLst>
          </p:cNvPr>
          <p:cNvCxnSpPr>
            <a:cxnSpLocks/>
          </p:cNvCxnSpPr>
          <p:nvPr/>
        </p:nvCxnSpPr>
        <p:spPr>
          <a:xfrm flipV="1">
            <a:off x="7625455" y="668417"/>
            <a:ext cx="0" cy="2510941"/>
          </a:xfrm>
          <a:prstGeom prst="line">
            <a:avLst/>
          </a:prstGeom>
          <a:ln w="31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B280A4C2-13A0-43C2-8AE4-2B528040D5F7}"/>
              </a:ext>
            </a:extLst>
          </p:cNvPr>
          <p:cNvCxnSpPr>
            <a:cxnSpLocks/>
          </p:cNvCxnSpPr>
          <p:nvPr/>
        </p:nvCxnSpPr>
        <p:spPr>
          <a:xfrm>
            <a:off x="5954905" y="668415"/>
            <a:ext cx="228229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142D3FC0-9F4B-452C-9F3E-B7ADC04661E3}"/>
              </a:ext>
            </a:extLst>
          </p:cNvPr>
          <p:cNvCxnSpPr>
            <a:cxnSpLocks/>
          </p:cNvCxnSpPr>
          <p:nvPr/>
        </p:nvCxnSpPr>
        <p:spPr>
          <a:xfrm flipV="1">
            <a:off x="8095460" y="5816326"/>
            <a:ext cx="516363" cy="732656"/>
          </a:xfrm>
          <a:prstGeom prst="line">
            <a:avLst/>
          </a:prstGeom>
          <a:ln w="31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C12A5029-D1D6-464E-AC66-DDCC2D9B5C86}"/>
              </a:ext>
            </a:extLst>
          </p:cNvPr>
          <p:cNvCxnSpPr>
            <a:cxnSpLocks/>
          </p:cNvCxnSpPr>
          <p:nvPr/>
        </p:nvCxnSpPr>
        <p:spPr>
          <a:xfrm flipV="1">
            <a:off x="4523421" y="3330910"/>
            <a:ext cx="521226" cy="73955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54C0F2F3-4C7C-46A2-B6FF-FDE895DD7D3D}"/>
              </a:ext>
            </a:extLst>
          </p:cNvPr>
          <p:cNvCxnSpPr>
            <a:cxnSpLocks/>
          </p:cNvCxnSpPr>
          <p:nvPr/>
        </p:nvCxnSpPr>
        <p:spPr>
          <a:xfrm>
            <a:off x="4522818" y="4064171"/>
            <a:ext cx="1760871" cy="123297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2E3ADE0F-3D91-4D42-93A7-980EF25A7BA2}"/>
              </a:ext>
            </a:extLst>
          </p:cNvPr>
          <p:cNvCxnSpPr>
            <a:cxnSpLocks/>
          </p:cNvCxnSpPr>
          <p:nvPr/>
        </p:nvCxnSpPr>
        <p:spPr>
          <a:xfrm>
            <a:off x="5044647" y="3332407"/>
            <a:ext cx="1294700" cy="90655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74329FC4-D94D-4EEE-A4F2-2B455C8E6DE6}"/>
              </a:ext>
            </a:extLst>
          </p:cNvPr>
          <p:cNvCxnSpPr>
            <a:cxnSpLocks/>
          </p:cNvCxnSpPr>
          <p:nvPr/>
        </p:nvCxnSpPr>
        <p:spPr>
          <a:xfrm flipV="1">
            <a:off x="5044647" y="1570198"/>
            <a:ext cx="0" cy="176071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852D389B-5FD3-4B4C-A7AB-225FF044AA0B}"/>
              </a:ext>
            </a:extLst>
          </p:cNvPr>
          <p:cNvCxnSpPr>
            <a:cxnSpLocks/>
          </p:cNvCxnSpPr>
          <p:nvPr/>
        </p:nvCxnSpPr>
        <p:spPr>
          <a:xfrm flipV="1">
            <a:off x="4522818" y="1567330"/>
            <a:ext cx="0" cy="250920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DC5B80DE-5844-4160-9C46-8B798DE91A8F}"/>
              </a:ext>
            </a:extLst>
          </p:cNvPr>
          <p:cNvCxnSpPr>
            <a:cxnSpLocks/>
          </p:cNvCxnSpPr>
          <p:nvPr/>
        </p:nvCxnSpPr>
        <p:spPr>
          <a:xfrm flipV="1">
            <a:off x="8605677" y="3172898"/>
            <a:ext cx="0" cy="265135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9553EA09-52FA-4264-9D76-9C610776B47E}"/>
              </a:ext>
            </a:extLst>
          </p:cNvPr>
          <p:cNvCxnSpPr/>
          <p:nvPr/>
        </p:nvCxnSpPr>
        <p:spPr>
          <a:xfrm flipV="1">
            <a:off x="8089724" y="3172378"/>
            <a:ext cx="0" cy="338400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D74589F8-AEBC-4CE0-9C1D-63D6EF8D399F}"/>
              </a:ext>
            </a:extLst>
          </p:cNvPr>
          <p:cNvCxnSpPr>
            <a:cxnSpLocks/>
          </p:cNvCxnSpPr>
          <p:nvPr/>
        </p:nvCxnSpPr>
        <p:spPr>
          <a:xfrm>
            <a:off x="4522818" y="1571390"/>
            <a:ext cx="521829" cy="0"/>
          </a:xfrm>
          <a:prstGeom prst="line">
            <a:avLst/>
          </a:prstGeom>
          <a:ln w="3175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1CE31077-5671-4B5B-B00B-FF0102A73094}"/>
              </a:ext>
            </a:extLst>
          </p:cNvPr>
          <p:cNvCxnSpPr>
            <a:cxnSpLocks/>
          </p:cNvCxnSpPr>
          <p:nvPr/>
        </p:nvCxnSpPr>
        <p:spPr>
          <a:xfrm>
            <a:off x="4522818" y="1571348"/>
            <a:ext cx="1757888" cy="78904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B6934346-C214-4E56-BFB7-C66CE643EA2A}"/>
              </a:ext>
            </a:extLst>
          </p:cNvPr>
          <p:cNvCxnSpPr>
            <a:cxnSpLocks/>
          </p:cNvCxnSpPr>
          <p:nvPr/>
        </p:nvCxnSpPr>
        <p:spPr>
          <a:xfrm>
            <a:off x="5044647" y="1571869"/>
            <a:ext cx="3560457" cy="1600758"/>
          </a:xfrm>
          <a:prstGeom prst="line">
            <a:avLst/>
          </a:prstGeom>
          <a:ln w="3175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C938F811-50CB-41B2-885A-7ED027A02FF1}"/>
              </a:ext>
            </a:extLst>
          </p:cNvPr>
          <p:cNvCxnSpPr>
            <a:cxnSpLocks/>
          </p:cNvCxnSpPr>
          <p:nvPr/>
        </p:nvCxnSpPr>
        <p:spPr>
          <a:xfrm>
            <a:off x="5040348" y="618757"/>
            <a:ext cx="984570" cy="43714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D6EB8419-4B63-44AA-96A3-2E1CDD78490B}"/>
              </a:ext>
            </a:extLst>
          </p:cNvPr>
          <p:cNvCxnSpPr>
            <a:cxnSpLocks/>
          </p:cNvCxnSpPr>
          <p:nvPr/>
        </p:nvCxnSpPr>
        <p:spPr>
          <a:xfrm flipH="1">
            <a:off x="8092831" y="2208806"/>
            <a:ext cx="507376" cy="95742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C6F51211-0DF6-4D05-9A34-24B07189F502}"/>
              </a:ext>
            </a:extLst>
          </p:cNvPr>
          <p:cNvCxnSpPr>
            <a:cxnSpLocks/>
          </p:cNvCxnSpPr>
          <p:nvPr/>
        </p:nvCxnSpPr>
        <p:spPr>
          <a:xfrm flipV="1">
            <a:off x="7098277" y="1762028"/>
            <a:ext cx="508954" cy="96328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19AE853C-47C5-45F1-8D9D-2FC34E4A9905}"/>
              </a:ext>
            </a:extLst>
          </p:cNvPr>
          <p:cNvCxnSpPr>
            <a:cxnSpLocks/>
          </p:cNvCxnSpPr>
          <p:nvPr/>
        </p:nvCxnSpPr>
        <p:spPr>
          <a:xfrm flipV="1">
            <a:off x="4523929" y="3885796"/>
            <a:ext cx="528040" cy="18236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111CEC9D-D983-44D8-A2A3-275CD8BFFB7A}"/>
              </a:ext>
            </a:extLst>
          </p:cNvPr>
          <p:cNvCxnSpPr>
            <a:cxnSpLocks/>
          </p:cNvCxnSpPr>
          <p:nvPr/>
        </p:nvCxnSpPr>
        <p:spPr>
          <a:xfrm>
            <a:off x="5043570" y="3330910"/>
            <a:ext cx="4082" cy="55488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9A22BFAA-C208-4003-A638-4C9E59ECF5B6}"/>
              </a:ext>
            </a:extLst>
          </p:cNvPr>
          <p:cNvCxnSpPr>
            <a:cxnSpLocks/>
          </p:cNvCxnSpPr>
          <p:nvPr/>
        </p:nvCxnSpPr>
        <p:spPr>
          <a:xfrm flipV="1">
            <a:off x="4522818" y="618226"/>
            <a:ext cx="522666" cy="95197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1DC0603A-4FE3-4A51-8A98-C30581D98A1A}"/>
              </a:ext>
            </a:extLst>
          </p:cNvPr>
          <p:cNvCxnSpPr>
            <a:cxnSpLocks/>
          </p:cNvCxnSpPr>
          <p:nvPr/>
        </p:nvCxnSpPr>
        <p:spPr>
          <a:xfrm flipV="1">
            <a:off x="5047652" y="624957"/>
            <a:ext cx="0" cy="945242"/>
          </a:xfrm>
          <a:prstGeom prst="line">
            <a:avLst/>
          </a:prstGeom>
          <a:ln w="3175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38408E60-D7F7-4102-B54E-03733EA3A8DA}"/>
              </a:ext>
            </a:extLst>
          </p:cNvPr>
          <p:cNvCxnSpPr>
            <a:cxnSpLocks/>
          </p:cNvCxnSpPr>
          <p:nvPr/>
        </p:nvCxnSpPr>
        <p:spPr>
          <a:xfrm flipV="1">
            <a:off x="8090894" y="6374981"/>
            <a:ext cx="512991" cy="18104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594F8BA1-4528-4142-9BAD-35804DD7BAE7}"/>
              </a:ext>
            </a:extLst>
          </p:cNvPr>
          <p:cNvCxnSpPr>
            <a:cxnSpLocks/>
          </p:cNvCxnSpPr>
          <p:nvPr/>
        </p:nvCxnSpPr>
        <p:spPr>
          <a:xfrm flipH="1">
            <a:off x="8600207" y="5824257"/>
            <a:ext cx="4897" cy="55178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EA06FB84-2C32-43FC-87CD-00E65414EB68}"/>
              </a:ext>
            </a:extLst>
          </p:cNvPr>
          <p:cNvCxnSpPr>
            <a:cxnSpLocks/>
          </p:cNvCxnSpPr>
          <p:nvPr/>
        </p:nvCxnSpPr>
        <p:spPr>
          <a:xfrm>
            <a:off x="8600207" y="2202075"/>
            <a:ext cx="642" cy="97728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17355B39-BD51-43B8-B469-8B33C195EF81}"/>
              </a:ext>
            </a:extLst>
          </p:cNvPr>
          <p:cNvSpPr txBox="1"/>
          <p:nvPr/>
        </p:nvSpPr>
        <p:spPr>
          <a:xfrm>
            <a:off x="12000" y="23224"/>
            <a:ext cx="12168000" cy="360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3333FF"/>
                </a:solidFill>
                <a:latin typeface="Comic Sans MS" panose="030F0702030302020204" pitchFamily="66" charset="0"/>
              </a:rPr>
              <a:t>GEOMETRIA DESCRITTIVA DINAMICA – COMPENETRAZIONE DI SOLIDI A FACCE 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C603CE2-9C92-4081-9002-570691A43CF6}"/>
              </a:ext>
            </a:extLst>
          </p:cNvPr>
          <p:cNvSpPr txBox="1"/>
          <p:nvPr/>
        </p:nvSpPr>
        <p:spPr>
          <a:xfrm>
            <a:off x="6538893" y="6008315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9C78D153-24BB-471B-BEE0-9E5DBB1107F2}"/>
              </a:ext>
            </a:extLst>
          </p:cNvPr>
          <p:cNvSpPr txBox="1"/>
          <p:nvPr/>
        </p:nvSpPr>
        <p:spPr>
          <a:xfrm>
            <a:off x="5759606" y="4202663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951C8115-3FE1-4AD7-B2CF-9B7537CEA1F3}"/>
              </a:ext>
            </a:extLst>
          </p:cNvPr>
          <p:cNvSpPr txBox="1"/>
          <p:nvPr/>
        </p:nvSpPr>
        <p:spPr>
          <a:xfrm>
            <a:off x="7581846" y="3600928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65964DFA-8F10-4BD1-A479-E9085CA255A4}"/>
              </a:ext>
            </a:extLst>
          </p:cNvPr>
          <p:cNvSpPr txBox="1"/>
          <p:nvPr/>
        </p:nvSpPr>
        <p:spPr>
          <a:xfrm>
            <a:off x="8198837" y="5324660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8AB5D276-4ACC-4C7C-8D70-C26B134B5552}"/>
              </a:ext>
            </a:extLst>
          </p:cNvPr>
          <p:cNvSpPr txBox="1"/>
          <p:nvPr/>
        </p:nvSpPr>
        <p:spPr>
          <a:xfrm>
            <a:off x="6736016" y="6014813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E’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0182BE58-C84A-480D-8438-7407A9CFC157}"/>
              </a:ext>
            </a:extLst>
          </p:cNvPr>
          <p:cNvSpPr txBox="1"/>
          <p:nvPr/>
        </p:nvSpPr>
        <p:spPr>
          <a:xfrm>
            <a:off x="5554713" y="4202663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F’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735C8D6C-6D7B-479E-91F7-89F715143C13}"/>
              </a:ext>
            </a:extLst>
          </p:cNvPr>
          <p:cNvSpPr txBox="1"/>
          <p:nvPr/>
        </p:nvSpPr>
        <p:spPr>
          <a:xfrm>
            <a:off x="7763350" y="3623627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G’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3290A815-17AD-4CD7-B136-80A4A539374B}"/>
              </a:ext>
            </a:extLst>
          </p:cNvPr>
          <p:cNvSpPr txBox="1"/>
          <p:nvPr/>
        </p:nvSpPr>
        <p:spPr>
          <a:xfrm>
            <a:off x="8388554" y="5352525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H’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9EE822D9-35A2-4F92-AEA5-FB3187D10479}"/>
              </a:ext>
            </a:extLst>
          </p:cNvPr>
          <p:cNvSpPr txBox="1"/>
          <p:nvPr/>
        </p:nvSpPr>
        <p:spPr>
          <a:xfrm>
            <a:off x="6422185" y="453686"/>
            <a:ext cx="324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2837825A-F999-4F82-BC76-DFF72C4CA06B}"/>
              </a:ext>
            </a:extLst>
          </p:cNvPr>
          <p:cNvSpPr txBox="1"/>
          <p:nvPr/>
        </p:nvSpPr>
        <p:spPr>
          <a:xfrm>
            <a:off x="7684823" y="3596424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0D31840E-34E2-4964-9CD0-62ED70B759B1}"/>
              </a:ext>
            </a:extLst>
          </p:cNvPr>
          <p:cNvSpPr txBox="1"/>
          <p:nvPr/>
        </p:nvSpPr>
        <p:spPr>
          <a:xfrm>
            <a:off x="8319568" y="5324659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A6C42A60-FA86-4EC2-80BD-B46148BFA8F5}"/>
              </a:ext>
            </a:extLst>
          </p:cNvPr>
          <p:cNvSpPr txBox="1"/>
          <p:nvPr/>
        </p:nvSpPr>
        <p:spPr>
          <a:xfrm>
            <a:off x="6655983" y="5997439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9F78788E-606A-447F-B947-7B3C077BEF47}"/>
              </a:ext>
            </a:extLst>
          </p:cNvPr>
          <p:cNvSpPr txBox="1"/>
          <p:nvPr/>
        </p:nvSpPr>
        <p:spPr>
          <a:xfrm>
            <a:off x="5660627" y="4185715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7C69FAB3-77B1-443D-9988-22C2316EF66C}"/>
              </a:ext>
            </a:extLst>
          </p:cNvPr>
          <p:cNvSpPr txBox="1"/>
          <p:nvPr/>
        </p:nvSpPr>
        <p:spPr>
          <a:xfrm>
            <a:off x="5820550" y="439922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69EB362E-95F8-4559-8622-DF3C00001664}"/>
              </a:ext>
            </a:extLst>
          </p:cNvPr>
          <p:cNvSpPr txBox="1"/>
          <p:nvPr/>
        </p:nvSpPr>
        <p:spPr>
          <a:xfrm>
            <a:off x="7514286" y="478319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02835B3A-C96D-48F1-BAEC-29936ED2B047}"/>
              </a:ext>
            </a:extLst>
          </p:cNvPr>
          <p:cNvSpPr txBox="1"/>
          <p:nvPr/>
        </p:nvSpPr>
        <p:spPr>
          <a:xfrm>
            <a:off x="8112655" y="435729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5A295D53-4815-4ED1-8741-6D7DE7A80401}"/>
              </a:ext>
            </a:extLst>
          </p:cNvPr>
          <p:cNvSpPr txBox="1"/>
          <p:nvPr/>
        </p:nvSpPr>
        <p:spPr>
          <a:xfrm>
            <a:off x="4293679" y="1459410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I’’</a:t>
            </a:r>
          </a:p>
        </p:txBody>
      </p: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B88BD392-3D31-46D6-AB62-4C5027AA6FC1}"/>
              </a:ext>
            </a:extLst>
          </p:cNvPr>
          <p:cNvSpPr txBox="1"/>
          <p:nvPr/>
        </p:nvSpPr>
        <p:spPr>
          <a:xfrm>
            <a:off x="5006965" y="1409259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L’’</a:t>
            </a:r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088A7A02-45B4-4BC7-BF6D-6AE1BBB884BC}"/>
              </a:ext>
            </a:extLst>
          </p:cNvPr>
          <p:cNvSpPr txBox="1"/>
          <p:nvPr/>
        </p:nvSpPr>
        <p:spPr>
          <a:xfrm>
            <a:off x="4908612" y="427054"/>
            <a:ext cx="360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M’’</a:t>
            </a:r>
          </a:p>
        </p:txBody>
      </p: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4B476839-6223-4D6B-A92E-93C413CC317B}"/>
              </a:ext>
            </a:extLst>
          </p:cNvPr>
          <p:cNvSpPr txBox="1"/>
          <p:nvPr/>
        </p:nvSpPr>
        <p:spPr>
          <a:xfrm>
            <a:off x="4305188" y="3960668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I’</a:t>
            </a:r>
          </a:p>
        </p:txBody>
      </p: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0167B921-D1C7-4B30-9A9F-578091669188}"/>
              </a:ext>
            </a:extLst>
          </p:cNvPr>
          <p:cNvSpPr txBox="1"/>
          <p:nvPr/>
        </p:nvSpPr>
        <p:spPr>
          <a:xfrm>
            <a:off x="4986850" y="3165861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L’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122783BB-6126-4C50-9D2C-BEA746EC211E}"/>
              </a:ext>
            </a:extLst>
          </p:cNvPr>
          <p:cNvSpPr txBox="1"/>
          <p:nvPr/>
        </p:nvSpPr>
        <p:spPr>
          <a:xfrm>
            <a:off x="5027382" y="3743314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M’</a:t>
            </a:r>
          </a:p>
        </p:txBody>
      </p: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3C4FDA84-60B5-4741-A434-C1F8959F039F}"/>
              </a:ext>
            </a:extLst>
          </p:cNvPr>
          <p:cNvSpPr txBox="1"/>
          <p:nvPr/>
        </p:nvSpPr>
        <p:spPr>
          <a:xfrm>
            <a:off x="7879587" y="3012547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N’’</a:t>
            </a:r>
          </a:p>
        </p:txBody>
      </p: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098E6433-2354-4FA1-B89E-81CFD80DABAD}"/>
              </a:ext>
            </a:extLst>
          </p:cNvPr>
          <p:cNvSpPr txBox="1"/>
          <p:nvPr/>
        </p:nvSpPr>
        <p:spPr>
          <a:xfrm>
            <a:off x="8536569" y="3004407"/>
            <a:ext cx="360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O’’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3E2C36E6-FB58-44C5-83FE-EA60B176F327}"/>
              </a:ext>
            </a:extLst>
          </p:cNvPr>
          <p:cNvSpPr txBox="1"/>
          <p:nvPr/>
        </p:nvSpPr>
        <p:spPr>
          <a:xfrm>
            <a:off x="8552708" y="2002368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113" name="CasellaDiTesto 112">
            <a:extLst>
              <a:ext uri="{FF2B5EF4-FFF2-40B4-BE49-F238E27FC236}">
                <a16:creationId xmlns:a16="http://schemas.microsoft.com/office/drawing/2014/main" id="{794808E6-A937-4FEE-8D4C-DEC41B72CCBD}"/>
              </a:ext>
            </a:extLst>
          </p:cNvPr>
          <p:cNvSpPr txBox="1"/>
          <p:nvPr/>
        </p:nvSpPr>
        <p:spPr>
          <a:xfrm>
            <a:off x="8584354" y="6256727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AD2DCA28-488B-44B1-81D3-AE286BB717E2}"/>
              </a:ext>
            </a:extLst>
          </p:cNvPr>
          <p:cNvSpPr txBox="1"/>
          <p:nvPr/>
        </p:nvSpPr>
        <p:spPr>
          <a:xfrm>
            <a:off x="8552708" y="5716292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O’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4D2A1CB4-BCC5-4B17-90AD-578CA54931D8}"/>
              </a:ext>
            </a:extLst>
          </p:cNvPr>
          <p:cNvSpPr txBox="1"/>
          <p:nvPr/>
        </p:nvSpPr>
        <p:spPr>
          <a:xfrm>
            <a:off x="7965231" y="6520127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N’</a:t>
            </a:r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F2D9AC90-534F-4553-8A41-51FA2334FA11}"/>
              </a:ext>
            </a:extLst>
          </p:cNvPr>
          <p:cNvSpPr txBox="1"/>
          <p:nvPr/>
        </p:nvSpPr>
        <p:spPr>
          <a:xfrm>
            <a:off x="11645096" y="3002014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161" name="CasellaDiTesto 160">
            <a:extLst>
              <a:ext uri="{FF2B5EF4-FFF2-40B4-BE49-F238E27FC236}">
                <a16:creationId xmlns:a16="http://schemas.microsoft.com/office/drawing/2014/main" id="{DA07F37B-6DD6-4ADE-A362-19543EC107BD}"/>
              </a:ext>
            </a:extLst>
          </p:cNvPr>
          <p:cNvSpPr txBox="1"/>
          <p:nvPr/>
        </p:nvSpPr>
        <p:spPr>
          <a:xfrm>
            <a:off x="5462337" y="-871148"/>
            <a:ext cx="54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endParaRPr lang="it-IT" sz="1400" dirty="0"/>
          </a:p>
        </p:txBody>
      </p: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80EF1FBE-8A05-4909-A797-2AF7D51F867E}"/>
              </a:ext>
            </a:extLst>
          </p:cNvPr>
          <p:cNvSpPr txBox="1"/>
          <p:nvPr/>
        </p:nvSpPr>
        <p:spPr>
          <a:xfrm>
            <a:off x="6957786" y="5851603"/>
            <a:ext cx="432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Q’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93AB3C1E-F1BE-46FC-B192-12DAF19E782A}"/>
              </a:ext>
            </a:extLst>
          </p:cNvPr>
          <p:cNvSpPr txBox="1"/>
          <p:nvPr/>
        </p:nvSpPr>
        <p:spPr>
          <a:xfrm>
            <a:off x="6847200" y="2665984"/>
            <a:ext cx="432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Q’’</a:t>
            </a:r>
          </a:p>
        </p:txBody>
      </p:sp>
      <p:sp>
        <p:nvSpPr>
          <p:cNvPr id="219" name="CasellaDiTesto 218">
            <a:extLst>
              <a:ext uri="{FF2B5EF4-FFF2-40B4-BE49-F238E27FC236}">
                <a16:creationId xmlns:a16="http://schemas.microsoft.com/office/drawing/2014/main" id="{DE2E4857-8C24-435D-BA91-FE8559AD8FED}"/>
              </a:ext>
            </a:extLst>
          </p:cNvPr>
          <p:cNvSpPr txBox="1"/>
          <p:nvPr/>
        </p:nvSpPr>
        <p:spPr>
          <a:xfrm>
            <a:off x="7498288" y="5619820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S’</a:t>
            </a:r>
          </a:p>
        </p:txBody>
      </p:sp>
      <p:sp>
        <p:nvSpPr>
          <p:cNvPr id="220" name="CasellaDiTesto 219">
            <a:extLst>
              <a:ext uri="{FF2B5EF4-FFF2-40B4-BE49-F238E27FC236}">
                <a16:creationId xmlns:a16="http://schemas.microsoft.com/office/drawing/2014/main" id="{91432CD7-2AC0-4FB8-AF7B-06E9AAC43FFD}"/>
              </a:ext>
            </a:extLst>
          </p:cNvPr>
          <p:cNvSpPr txBox="1"/>
          <p:nvPr/>
        </p:nvSpPr>
        <p:spPr>
          <a:xfrm>
            <a:off x="7569910" y="1575879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S’’</a:t>
            </a:r>
          </a:p>
        </p:txBody>
      </p: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681EB142-DA33-4184-94AA-A4E3F270D337}"/>
              </a:ext>
            </a:extLst>
          </p:cNvPr>
          <p:cNvCxnSpPr>
            <a:cxnSpLocks/>
          </p:cNvCxnSpPr>
          <p:nvPr/>
        </p:nvCxnSpPr>
        <p:spPr>
          <a:xfrm flipV="1">
            <a:off x="5945376" y="4237593"/>
            <a:ext cx="403712" cy="14651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E3BA2CF4-EDE2-4810-8640-86607EE5DA0A}"/>
              </a:ext>
            </a:extLst>
          </p:cNvPr>
          <p:cNvCxnSpPr>
            <a:cxnSpLocks/>
          </p:cNvCxnSpPr>
          <p:nvPr/>
        </p:nvCxnSpPr>
        <p:spPr>
          <a:xfrm flipV="1">
            <a:off x="7094102" y="5486923"/>
            <a:ext cx="1030658" cy="37513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1F157ADA-61AD-4372-B655-8CD8BD62CFDA}"/>
              </a:ext>
            </a:extLst>
          </p:cNvPr>
          <p:cNvGrpSpPr/>
          <p:nvPr/>
        </p:nvGrpSpPr>
        <p:grpSpPr>
          <a:xfrm>
            <a:off x="5937076" y="858286"/>
            <a:ext cx="637746" cy="4672323"/>
            <a:chOff x="5937076" y="858286"/>
            <a:chExt cx="637746" cy="4672323"/>
          </a:xfrm>
        </p:grpSpPr>
        <p:grpSp>
          <p:nvGrpSpPr>
            <p:cNvPr id="4" name="Gruppo 3">
              <a:extLst>
                <a:ext uri="{FF2B5EF4-FFF2-40B4-BE49-F238E27FC236}">
                  <a16:creationId xmlns:a16="http://schemas.microsoft.com/office/drawing/2014/main" id="{8754F30C-D2FB-4B75-93E2-2FF313E4A18B}"/>
                </a:ext>
              </a:extLst>
            </p:cNvPr>
            <p:cNvGrpSpPr/>
            <p:nvPr/>
          </p:nvGrpSpPr>
          <p:grpSpPr>
            <a:xfrm>
              <a:off x="5937076" y="858286"/>
              <a:ext cx="618553" cy="1737502"/>
              <a:chOff x="5937076" y="858286"/>
              <a:chExt cx="618553" cy="1737502"/>
            </a:xfrm>
          </p:grpSpPr>
          <p:sp>
            <p:nvSpPr>
              <p:cNvPr id="180" name="CasellaDiTesto 179">
                <a:extLst>
                  <a:ext uri="{FF2B5EF4-FFF2-40B4-BE49-F238E27FC236}">
                    <a16:creationId xmlns:a16="http://schemas.microsoft.com/office/drawing/2014/main" id="{C37783FF-4CDF-4FE4-B8AD-E5DA6456209D}"/>
                  </a:ext>
                </a:extLst>
              </p:cNvPr>
              <p:cNvSpPr txBox="1"/>
              <p:nvPr/>
            </p:nvSpPr>
            <p:spPr>
              <a:xfrm>
                <a:off x="6123629" y="2288011"/>
                <a:ext cx="43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dirty="0">
                    <a:latin typeface="Comic Sans MS" panose="030F0702030302020204" pitchFamily="66" charset="0"/>
                  </a:rPr>
                  <a:t>X’’</a:t>
                </a:r>
              </a:p>
            </p:txBody>
          </p:sp>
          <p:cxnSp>
            <p:nvCxnSpPr>
              <p:cNvPr id="42" name="Connettore diritto 41">
                <a:extLst>
                  <a:ext uri="{FF2B5EF4-FFF2-40B4-BE49-F238E27FC236}">
                    <a16:creationId xmlns:a16="http://schemas.microsoft.com/office/drawing/2014/main" id="{EF2ADF26-D4F2-4B1B-967B-76C29D1D81D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024918" y="1062709"/>
                <a:ext cx="266678" cy="1301455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2" name="CasellaDiTesto 181">
                <a:extLst>
                  <a:ext uri="{FF2B5EF4-FFF2-40B4-BE49-F238E27FC236}">
                    <a16:creationId xmlns:a16="http://schemas.microsoft.com/office/drawing/2014/main" id="{02BAF8E8-EF23-4E6E-9CB5-2EEE639DC716}"/>
                  </a:ext>
                </a:extLst>
              </p:cNvPr>
              <p:cNvSpPr txBox="1"/>
              <p:nvPr/>
            </p:nvSpPr>
            <p:spPr>
              <a:xfrm>
                <a:off x="5937076" y="858286"/>
                <a:ext cx="43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dirty="0">
                    <a:latin typeface="Comic Sans MS" panose="030F0702030302020204" pitchFamily="66" charset="0"/>
                  </a:rPr>
                  <a:t>Y’’</a:t>
                </a:r>
              </a:p>
            </p:txBody>
          </p:sp>
        </p:grpSp>
        <p:grpSp>
          <p:nvGrpSpPr>
            <p:cNvPr id="10" name="Gruppo 9">
              <a:extLst>
                <a:ext uri="{FF2B5EF4-FFF2-40B4-BE49-F238E27FC236}">
                  <a16:creationId xmlns:a16="http://schemas.microsoft.com/office/drawing/2014/main" id="{DFB89CB7-25F1-4E13-9919-55B4500B2F21}"/>
                </a:ext>
              </a:extLst>
            </p:cNvPr>
            <p:cNvGrpSpPr/>
            <p:nvPr/>
          </p:nvGrpSpPr>
          <p:grpSpPr>
            <a:xfrm>
              <a:off x="5951407" y="4372676"/>
              <a:ext cx="623415" cy="1157933"/>
              <a:chOff x="5951407" y="4372676"/>
              <a:chExt cx="623415" cy="1157933"/>
            </a:xfrm>
          </p:grpSpPr>
          <p:cxnSp>
            <p:nvCxnSpPr>
              <p:cNvPr id="154" name="Connettore diritto 153">
                <a:extLst>
                  <a:ext uri="{FF2B5EF4-FFF2-40B4-BE49-F238E27FC236}">
                    <a16:creationId xmlns:a16="http://schemas.microsoft.com/office/drawing/2014/main" id="{D3176AFE-D8E7-4EB7-960C-09B15C267D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51407" y="4372676"/>
                <a:ext cx="346494" cy="951983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1" name="CasellaDiTesto 180">
                <a:extLst>
                  <a:ext uri="{FF2B5EF4-FFF2-40B4-BE49-F238E27FC236}">
                    <a16:creationId xmlns:a16="http://schemas.microsoft.com/office/drawing/2014/main" id="{5F8E6EB5-2763-446A-89B9-84D8F80D3264}"/>
                  </a:ext>
                </a:extLst>
              </p:cNvPr>
              <p:cNvSpPr txBox="1"/>
              <p:nvPr/>
            </p:nvSpPr>
            <p:spPr>
              <a:xfrm>
                <a:off x="6142822" y="5222832"/>
                <a:ext cx="43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dirty="0">
                    <a:latin typeface="Comic Sans MS" panose="030F0702030302020204" pitchFamily="66" charset="0"/>
                  </a:rPr>
                  <a:t>X’</a:t>
                </a:r>
              </a:p>
            </p:txBody>
          </p:sp>
          <p:sp>
            <p:nvSpPr>
              <p:cNvPr id="155" name="CasellaDiTesto 154">
                <a:extLst>
                  <a:ext uri="{FF2B5EF4-FFF2-40B4-BE49-F238E27FC236}">
                    <a16:creationId xmlns:a16="http://schemas.microsoft.com/office/drawing/2014/main" id="{5F582530-6DBD-44A4-BCD2-3D0EBFCA8B1B}"/>
                  </a:ext>
                </a:extLst>
              </p:cNvPr>
              <p:cNvSpPr txBox="1"/>
              <p:nvPr/>
            </p:nvSpPr>
            <p:spPr>
              <a:xfrm>
                <a:off x="5974217" y="4372676"/>
                <a:ext cx="43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dirty="0">
                    <a:latin typeface="Comic Sans MS" panose="030F0702030302020204" pitchFamily="66" charset="0"/>
                  </a:rPr>
                  <a:t>Y’</a:t>
                </a:r>
              </a:p>
            </p:txBody>
          </p:sp>
        </p:grpSp>
      </p:grp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76CCFDE3-2673-435F-AA5A-F55368F28DCE}"/>
              </a:ext>
            </a:extLst>
          </p:cNvPr>
          <p:cNvCxnSpPr>
            <a:cxnSpLocks/>
          </p:cNvCxnSpPr>
          <p:nvPr/>
        </p:nvCxnSpPr>
        <p:spPr>
          <a:xfrm>
            <a:off x="6637507" y="673321"/>
            <a:ext cx="0" cy="24975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2A45DBFC-4DBA-46AB-9525-A594969E4742}"/>
              </a:ext>
            </a:extLst>
          </p:cNvPr>
          <p:cNvCxnSpPr>
            <a:cxnSpLocks/>
          </p:cNvCxnSpPr>
          <p:nvPr/>
        </p:nvCxnSpPr>
        <p:spPr>
          <a:xfrm>
            <a:off x="6789907" y="663327"/>
            <a:ext cx="0" cy="25145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E8A2B092-B971-4306-B62F-7CFEBE4B024E}"/>
              </a:ext>
            </a:extLst>
          </p:cNvPr>
          <p:cNvCxnSpPr>
            <a:cxnSpLocks/>
          </p:cNvCxnSpPr>
          <p:nvPr/>
        </p:nvCxnSpPr>
        <p:spPr>
          <a:xfrm>
            <a:off x="6942307" y="671325"/>
            <a:ext cx="0" cy="24930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B6487189-05ED-4AE6-BF6E-F4BF151257F2}"/>
              </a:ext>
            </a:extLst>
          </p:cNvPr>
          <p:cNvCxnSpPr>
            <a:cxnSpLocks/>
          </p:cNvCxnSpPr>
          <p:nvPr/>
        </p:nvCxnSpPr>
        <p:spPr>
          <a:xfrm>
            <a:off x="7094707" y="669730"/>
            <a:ext cx="0" cy="25003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2A39B77B-29FA-4744-B09D-31987FF3C7B7}"/>
              </a:ext>
            </a:extLst>
          </p:cNvPr>
          <p:cNvCxnSpPr>
            <a:cxnSpLocks/>
          </p:cNvCxnSpPr>
          <p:nvPr/>
        </p:nvCxnSpPr>
        <p:spPr>
          <a:xfrm>
            <a:off x="7247107" y="669730"/>
            <a:ext cx="0" cy="17808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0FD553F4-1FB0-417D-BBFB-75E4B6646B3E}"/>
              </a:ext>
            </a:extLst>
          </p:cNvPr>
          <p:cNvCxnSpPr>
            <a:cxnSpLocks/>
          </p:cNvCxnSpPr>
          <p:nvPr/>
        </p:nvCxnSpPr>
        <p:spPr>
          <a:xfrm>
            <a:off x="7399507" y="669730"/>
            <a:ext cx="0" cy="148101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CC6DBA87-9F1C-4538-8AFA-6CD7C8BA0C80}"/>
              </a:ext>
            </a:extLst>
          </p:cNvPr>
          <p:cNvCxnSpPr>
            <a:cxnSpLocks/>
          </p:cNvCxnSpPr>
          <p:nvPr/>
        </p:nvCxnSpPr>
        <p:spPr>
          <a:xfrm>
            <a:off x="7551907" y="669730"/>
            <a:ext cx="0" cy="120100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A5AD86F9-0575-46EC-9DF0-01FCD642690B}"/>
              </a:ext>
            </a:extLst>
          </p:cNvPr>
          <p:cNvCxnSpPr>
            <a:cxnSpLocks/>
          </p:cNvCxnSpPr>
          <p:nvPr/>
        </p:nvCxnSpPr>
        <p:spPr>
          <a:xfrm>
            <a:off x="7704307" y="669730"/>
            <a:ext cx="0" cy="113001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CE32EABE-6DE8-482C-AC39-1D95E5426927}"/>
              </a:ext>
            </a:extLst>
          </p:cNvPr>
          <p:cNvCxnSpPr>
            <a:cxnSpLocks/>
          </p:cNvCxnSpPr>
          <p:nvPr/>
        </p:nvCxnSpPr>
        <p:spPr>
          <a:xfrm>
            <a:off x="7856707" y="666224"/>
            <a:ext cx="0" cy="12045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8102A6F0-3921-4CFE-B260-216F0F8FFBE2}"/>
              </a:ext>
            </a:extLst>
          </p:cNvPr>
          <p:cNvCxnSpPr>
            <a:cxnSpLocks/>
          </p:cNvCxnSpPr>
          <p:nvPr/>
        </p:nvCxnSpPr>
        <p:spPr>
          <a:xfrm>
            <a:off x="8009107" y="668107"/>
            <a:ext cx="0" cy="1278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D9353C0B-62FB-4ED1-8F13-40CA841331D7}"/>
              </a:ext>
            </a:extLst>
          </p:cNvPr>
          <p:cNvCxnSpPr>
            <a:cxnSpLocks/>
          </p:cNvCxnSpPr>
          <p:nvPr/>
        </p:nvCxnSpPr>
        <p:spPr>
          <a:xfrm>
            <a:off x="8161507" y="668880"/>
            <a:ext cx="0" cy="13392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326C6ED3-B157-4A6F-A84D-6C5FA13F5719}"/>
              </a:ext>
            </a:extLst>
          </p:cNvPr>
          <p:cNvCxnSpPr/>
          <p:nvPr/>
        </p:nvCxnSpPr>
        <p:spPr>
          <a:xfrm>
            <a:off x="7093615" y="2786683"/>
            <a:ext cx="0" cy="3817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8B5D158C-8A8A-49D6-AB01-65049AA4E022}"/>
              </a:ext>
            </a:extLst>
          </p:cNvPr>
          <p:cNvCxnSpPr/>
          <p:nvPr/>
        </p:nvCxnSpPr>
        <p:spPr>
          <a:xfrm>
            <a:off x="7246015" y="2783858"/>
            <a:ext cx="0" cy="3817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51D4D1F8-0904-4292-B126-8201F3112185}"/>
              </a:ext>
            </a:extLst>
          </p:cNvPr>
          <p:cNvCxnSpPr>
            <a:cxnSpLocks/>
          </p:cNvCxnSpPr>
          <p:nvPr/>
        </p:nvCxnSpPr>
        <p:spPr>
          <a:xfrm>
            <a:off x="7398415" y="2866472"/>
            <a:ext cx="0" cy="3014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FFE714A3-102B-4FFF-9177-14338452DA81}"/>
              </a:ext>
            </a:extLst>
          </p:cNvPr>
          <p:cNvCxnSpPr>
            <a:cxnSpLocks/>
          </p:cNvCxnSpPr>
          <p:nvPr/>
        </p:nvCxnSpPr>
        <p:spPr>
          <a:xfrm>
            <a:off x="7550815" y="2931272"/>
            <a:ext cx="0" cy="2384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6A1D09F9-D7D6-4B1C-8E8D-E9B5622854FD}"/>
              </a:ext>
            </a:extLst>
          </p:cNvPr>
          <p:cNvCxnSpPr>
            <a:cxnSpLocks/>
          </p:cNvCxnSpPr>
          <p:nvPr/>
        </p:nvCxnSpPr>
        <p:spPr>
          <a:xfrm>
            <a:off x="7703215" y="3003151"/>
            <a:ext cx="0" cy="1667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CAAEF275-FEAB-4326-BFCB-E8F224C93D05}"/>
              </a:ext>
            </a:extLst>
          </p:cNvPr>
          <p:cNvCxnSpPr>
            <a:cxnSpLocks/>
          </p:cNvCxnSpPr>
          <p:nvPr/>
        </p:nvCxnSpPr>
        <p:spPr>
          <a:xfrm>
            <a:off x="7855615" y="3067394"/>
            <a:ext cx="0" cy="9422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351630F0-B0C6-4058-A89F-CC468AE7250A}"/>
              </a:ext>
            </a:extLst>
          </p:cNvPr>
          <p:cNvCxnSpPr>
            <a:cxnSpLocks/>
          </p:cNvCxnSpPr>
          <p:nvPr/>
        </p:nvCxnSpPr>
        <p:spPr>
          <a:xfrm>
            <a:off x="8008015" y="3122893"/>
            <a:ext cx="0" cy="5041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D0448034-B538-4B2A-9C52-4C27908B9ED1}"/>
              </a:ext>
            </a:extLst>
          </p:cNvPr>
          <p:cNvCxnSpPr>
            <a:cxnSpLocks/>
          </p:cNvCxnSpPr>
          <p:nvPr/>
        </p:nvCxnSpPr>
        <p:spPr>
          <a:xfrm>
            <a:off x="5957908" y="669730"/>
            <a:ext cx="0" cy="37123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730F7075-A48B-4FB8-BC7A-CDEAD1254155}"/>
              </a:ext>
            </a:extLst>
          </p:cNvPr>
          <p:cNvCxnSpPr>
            <a:cxnSpLocks/>
          </p:cNvCxnSpPr>
          <p:nvPr/>
        </p:nvCxnSpPr>
        <p:spPr>
          <a:xfrm>
            <a:off x="6017508" y="664854"/>
            <a:ext cx="0" cy="39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E9B0BAA8-8BF3-4954-B0E0-BEA64C4C7E18}"/>
              </a:ext>
            </a:extLst>
          </p:cNvPr>
          <p:cNvCxnSpPr>
            <a:cxnSpLocks/>
          </p:cNvCxnSpPr>
          <p:nvPr/>
        </p:nvCxnSpPr>
        <p:spPr>
          <a:xfrm>
            <a:off x="6077109" y="668756"/>
            <a:ext cx="0" cy="6599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75C0E231-70EC-4E76-BE74-07A38F79113F}"/>
              </a:ext>
            </a:extLst>
          </p:cNvPr>
          <p:cNvCxnSpPr>
            <a:cxnSpLocks/>
          </p:cNvCxnSpPr>
          <p:nvPr/>
        </p:nvCxnSpPr>
        <p:spPr>
          <a:xfrm>
            <a:off x="6136709" y="671825"/>
            <a:ext cx="0" cy="9127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7CE38186-FAAE-41EE-9E6F-20A888255611}"/>
              </a:ext>
            </a:extLst>
          </p:cNvPr>
          <p:cNvCxnSpPr>
            <a:cxnSpLocks/>
          </p:cNvCxnSpPr>
          <p:nvPr/>
        </p:nvCxnSpPr>
        <p:spPr>
          <a:xfrm>
            <a:off x="6196310" y="667521"/>
            <a:ext cx="0" cy="124822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B998DDAB-49BD-472F-A797-1DC07A94D83A}"/>
              </a:ext>
            </a:extLst>
          </p:cNvPr>
          <p:cNvCxnSpPr>
            <a:cxnSpLocks/>
          </p:cNvCxnSpPr>
          <p:nvPr/>
        </p:nvCxnSpPr>
        <p:spPr>
          <a:xfrm>
            <a:off x="6255910" y="669730"/>
            <a:ext cx="0" cy="14982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97B8D75E-2E09-40FE-8CCD-E9B28BAD9CC2}"/>
              </a:ext>
            </a:extLst>
          </p:cNvPr>
          <p:cNvCxnSpPr>
            <a:cxnSpLocks/>
          </p:cNvCxnSpPr>
          <p:nvPr/>
        </p:nvCxnSpPr>
        <p:spPr>
          <a:xfrm>
            <a:off x="6315510" y="675431"/>
            <a:ext cx="0" cy="250392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2194ED54-7944-4BBB-85B5-86530BF72F3E}"/>
              </a:ext>
            </a:extLst>
          </p:cNvPr>
          <p:cNvCxnSpPr>
            <a:cxnSpLocks/>
          </p:cNvCxnSpPr>
          <p:nvPr/>
        </p:nvCxnSpPr>
        <p:spPr>
          <a:xfrm>
            <a:off x="6375111" y="674229"/>
            <a:ext cx="0" cy="24982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E20BB4B4-304E-4A22-84FA-8FE9B3476F07}"/>
              </a:ext>
            </a:extLst>
          </p:cNvPr>
          <p:cNvCxnSpPr>
            <a:cxnSpLocks/>
          </p:cNvCxnSpPr>
          <p:nvPr/>
        </p:nvCxnSpPr>
        <p:spPr>
          <a:xfrm>
            <a:off x="6434711" y="671825"/>
            <a:ext cx="0" cy="250061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A99089AA-B15F-4568-BBE0-56B48C031011}"/>
              </a:ext>
            </a:extLst>
          </p:cNvPr>
          <p:cNvCxnSpPr>
            <a:cxnSpLocks/>
          </p:cNvCxnSpPr>
          <p:nvPr/>
        </p:nvCxnSpPr>
        <p:spPr>
          <a:xfrm>
            <a:off x="6494312" y="675334"/>
            <a:ext cx="0" cy="24906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736EBEE4-3F05-48D7-9486-1DB526D093DD}"/>
              </a:ext>
            </a:extLst>
          </p:cNvPr>
          <p:cNvCxnSpPr>
            <a:cxnSpLocks/>
          </p:cNvCxnSpPr>
          <p:nvPr/>
        </p:nvCxnSpPr>
        <p:spPr>
          <a:xfrm>
            <a:off x="6553912" y="674229"/>
            <a:ext cx="0" cy="24982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9BE26B75-EC7E-4826-A8C9-080A6A26D224}"/>
              </a:ext>
            </a:extLst>
          </p:cNvPr>
          <p:cNvCxnSpPr>
            <a:cxnSpLocks/>
          </p:cNvCxnSpPr>
          <p:nvPr/>
        </p:nvCxnSpPr>
        <p:spPr>
          <a:xfrm>
            <a:off x="6005533" y="2232650"/>
            <a:ext cx="0" cy="94131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271E038B-F293-4D04-832E-01D7B72609B2}"/>
              </a:ext>
            </a:extLst>
          </p:cNvPr>
          <p:cNvCxnSpPr>
            <a:cxnSpLocks/>
          </p:cNvCxnSpPr>
          <p:nvPr/>
        </p:nvCxnSpPr>
        <p:spPr>
          <a:xfrm>
            <a:off x="6065133" y="2260450"/>
            <a:ext cx="0" cy="9144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F4FFCA9F-F409-42E4-8F76-6767553B2DA4}"/>
              </a:ext>
            </a:extLst>
          </p:cNvPr>
          <p:cNvCxnSpPr>
            <a:cxnSpLocks/>
          </p:cNvCxnSpPr>
          <p:nvPr/>
        </p:nvCxnSpPr>
        <p:spPr>
          <a:xfrm>
            <a:off x="6124733" y="2289602"/>
            <a:ext cx="0" cy="882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0805EE31-7CBA-4933-B3B8-1E0B3BCFAFB8}"/>
              </a:ext>
            </a:extLst>
          </p:cNvPr>
          <p:cNvCxnSpPr>
            <a:cxnSpLocks/>
          </p:cNvCxnSpPr>
          <p:nvPr/>
        </p:nvCxnSpPr>
        <p:spPr>
          <a:xfrm>
            <a:off x="6184334" y="2313906"/>
            <a:ext cx="0" cy="8532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D9F54AA0-CEC3-4142-9DDF-92B2D64F84E9}"/>
              </a:ext>
            </a:extLst>
          </p:cNvPr>
          <p:cNvCxnSpPr>
            <a:cxnSpLocks/>
          </p:cNvCxnSpPr>
          <p:nvPr/>
        </p:nvCxnSpPr>
        <p:spPr>
          <a:xfrm>
            <a:off x="6243934" y="2337716"/>
            <a:ext cx="0" cy="8358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7D515AF2-FEB9-4853-806A-3F208A70A423}"/>
              </a:ext>
            </a:extLst>
          </p:cNvPr>
          <p:cNvCxnSpPr>
            <a:cxnSpLocks/>
          </p:cNvCxnSpPr>
          <p:nvPr/>
        </p:nvCxnSpPr>
        <p:spPr>
          <a:xfrm>
            <a:off x="5026461" y="3901288"/>
            <a:ext cx="1011392" cy="70777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0237066C-B275-4715-ABED-E08C26E310A4}"/>
              </a:ext>
            </a:extLst>
          </p:cNvPr>
          <p:cNvCxnSpPr>
            <a:cxnSpLocks/>
          </p:cNvCxnSpPr>
          <p:nvPr/>
        </p:nvCxnSpPr>
        <p:spPr>
          <a:xfrm>
            <a:off x="4949374" y="3914693"/>
            <a:ext cx="1119507" cy="78344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8474E160-8B8B-4ECF-B537-51FBC1D41204}"/>
              </a:ext>
            </a:extLst>
          </p:cNvPr>
          <p:cNvCxnSpPr>
            <a:cxnSpLocks/>
          </p:cNvCxnSpPr>
          <p:nvPr/>
        </p:nvCxnSpPr>
        <p:spPr>
          <a:xfrm>
            <a:off x="4892329" y="3942117"/>
            <a:ext cx="1201269" cy="84065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61201CC6-63B9-4194-B8EF-D4DABCB44281}"/>
              </a:ext>
            </a:extLst>
          </p:cNvPr>
          <p:cNvCxnSpPr>
            <a:cxnSpLocks/>
          </p:cNvCxnSpPr>
          <p:nvPr/>
        </p:nvCxnSpPr>
        <p:spPr>
          <a:xfrm>
            <a:off x="4828335" y="3964684"/>
            <a:ext cx="1314485" cy="91988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A6466F39-FA19-4390-807B-5782658F1A24}"/>
              </a:ext>
            </a:extLst>
          </p:cNvPr>
          <p:cNvCxnSpPr>
            <a:cxnSpLocks/>
          </p:cNvCxnSpPr>
          <p:nvPr/>
        </p:nvCxnSpPr>
        <p:spPr>
          <a:xfrm>
            <a:off x="4765126" y="3987799"/>
            <a:ext cx="1401851" cy="98102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4FF7B957-0312-4457-9543-898601139C6F}"/>
              </a:ext>
            </a:extLst>
          </p:cNvPr>
          <p:cNvCxnSpPr>
            <a:cxnSpLocks/>
          </p:cNvCxnSpPr>
          <p:nvPr/>
        </p:nvCxnSpPr>
        <p:spPr>
          <a:xfrm>
            <a:off x="4696873" y="4007382"/>
            <a:ext cx="1502569" cy="105151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DA49CA10-1E90-46E7-9CF4-8697FAE78688}"/>
              </a:ext>
            </a:extLst>
          </p:cNvPr>
          <p:cNvCxnSpPr>
            <a:cxnSpLocks/>
          </p:cNvCxnSpPr>
          <p:nvPr/>
        </p:nvCxnSpPr>
        <p:spPr>
          <a:xfrm>
            <a:off x="4629188" y="4027362"/>
            <a:ext cx="1604585" cy="112290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1DD33A78-E495-40DF-9DAB-E6C2D5AB96B5}"/>
              </a:ext>
            </a:extLst>
          </p:cNvPr>
          <p:cNvCxnSpPr>
            <a:cxnSpLocks/>
          </p:cNvCxnSpPr>
          <p:nvPr/>
        </p:nvCxnSpPr>
        <p:spPr>
          <a:xfrm>
            <a:off x="4567871" y="4051802"/>
            <a:ext cx="1700870" cy="119028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90A73746-9F9F-4EEE-B79B-D6E44323D50B}"/>
              </a:ext>
            </a:extLst>
          </p:cNvPr>
          <p:cNvCxnSpPr>
            <a:cxnSpLocks/>
          </p:cNvCxnSpPr>
          <p:nvPr/>
        </p:nvCxnSpPr>
        <p:spPr>
          <a:xfrm>
            <a:off x="4720273" y="4204199"/>
            <a:ext cx="1469944" cy="102867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1FAD739C-499C-427B-A82B-B3C7BCF8D06A}"/>
              </a:ext>
            </a:extLst>
          </p:cNvPr>
          <p:cNvCxnSpPr>
            <a:cxnSpLocks/>
          </p:cNvCxnSpPr>
          <p:nvPr/>
        </p:nvCxnSpPr>
        <p:spPr>
          <a:xfrm>
            <a:off x="5038407" y="3378374"/>
            <a:ext cx="1260598" cy="88217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466A22B6-9127-4B3E-8E79-6D1357FC88A3}"/>
              </a:ext>
            </a:extLst>
          </p:cNvPr>
          <p:cNvCxnSpPr>
            <a:cxnSpLocks/>
          </p:cNvCxnSpPr>
          <p:nvPr/>
        </p:nvCxnSpPr>
        <p:spPr>
          <a:xfrm>
            <a:off x="5042006" y="3448241"/>
            <a:ext cx="1189777" cy="83261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ttore diritto 234">
            <a:extLst>
              <a:ext uri="{FF2B5EF4-FFF2-40B4-BE49-F238E27FC236}">
                <a16:creationId xmlns:a16="http://schemas.microsoft.com/office/drawing/2014/main" id="{93A90416-172A-4805-8273-B37CC991E510}"/>
              </a:ext>
            </a:extLst>
          </p:cNvPr>
          <p:cNvCxnSpPr>
            <a:cxnSpLocks/>
          </p:cNvCxnSpPr>
          <p:nvPr/>
        </p:nvCxnSpPr>
        <p:spPr>
          <a:xfrm>
            <a:off x="5039903" y="3514116"/>
            <a:ext cx="1127260" cy="78886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ttore diritto 235">
            <a:extLst>
              <a:ext uri="{FF2B5EF4-FFF2-40B4-BE49-F238E27FC236}">
                <a16:creationId xmlns:a16="http://schemas.microsoft.com/office/drawing/2014/main" id="{C5CBBD7F-65C8-461D-9D7C-EA73BB048144}"/>
              </a:ext>
            </a:extLst>
          </p:cNvPr>
          <p:cNvCxnSpPr>
            <a:cxnSpLocks/>
          </p:cNvCxnSpPr>
          <p:nvPr/>
        </p:nvCxnSpPr>
        <p:spPr>
          <a:xfrm>
            <a:off x="5038407" y="3580419"/>
            <a:ext cx="1070796" cy="74935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60389434-6EB7-4643-A4FE-CCD370AEB3B6}"/>
              </a:ext>
            </a:extLst>
          </p:cNvPr>
          <p:cNvCxnSpPr>
            <a:cxnSpLocks/>
          </p:cNvCxnSpPr>
          <p:nvPr/>
        </p:nvCxnSpPr>
        <p:spPr>
          <a:xfrm>
            <a:off x="5041514" y="3649940"/>
            <a:ext cx="1009655" cy="70656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nettore diritto 237">
            <a:extLst>
              <a:ext uri="{FF2B5EF4-FFF2-40B4-BE49-F238E27FC236}">
                <a16:creationId xmlns:a16="http://schemas.microsoft.com/office/drawing/2014/main" id="{AFD5CA1B-A8FE-40B3-8174-B78C4D008CA5}"/>
              </a:ext>
            </a:extLst>
          </p:cNvPr>
          <p:cNvCxnSpPr>
            <a:cxnSpLocks/>
          </p:cNvCxnSpPr>
          <p:nvPr/>
        </p:nvCxnSpPr>
        <p:spPr>
          <a:xfrm>
            <a:off x="5042254" y="3717807"/>
            <a:ext cx="937987" cy="65640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51286EFA-829B-4619-B271-700BC6851B2C}"/>
              </a:ext>
            </a:extLst>
          </p:cNvPr>
          <p:cNvCxnSpPr>
            <a:cxnSpLocks/>
          </p:cNvCxnSpPr>
          <p:nvPr/>
        </p:nvCxnSpPr>
        <p:spPr>
          <a:xfrm>
            <a:off x="5049391" y="3790148"/>
            <a:ext cx="922297" cy="64543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nettore diritto 239">
            <a:extLst>
              <a:ext uri="{FF2B5EF4-FFF2-40B4-BE49-F238E27FC236}">
                <a16:creationId xmlns:a16="http://schemas.microsoft.com/office/drawing/2014/main" id="{FE4054D9-FF40-4CFD-BBDE-AAEE652E4994}"/>
              </a:ext>
            </a:extLst>
          </p:cNvPr>
          <p:cNvCxnSpPr>
            <a:cxnSpLocks/>
          </p:cNvCxnSpPr>
          <p:nvPr/>
        </p:nvCxnSpPr>
        <p:spPr>
          <a:xfrm>
            <a:off x="5045515" y="3852331"/>
            <a:ext cx="961419" cy="67280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nettore diritto 250">
            <a:extLst>
              <a:ext uri="{FF2B5EF4-FFF2-40B4-BE49-F238E27FC236}">
                <a16:creationId xmlns:a16="http://schemas.microsoft.com/office/drawing/2014/main" id="{04BE8C24-491C-4B71-A76E-6C24D2229AD6}"/>
              </a:ext>
            </a:extLst>
          </p:cNvPr>
          <p:cNvCxnSpPr>
            <a:cxnSpLocks/>
          </p:cNvCxnSpPr>
          <p:nvPr/>
        </p:nvCxnSpPr>
        <p:spPr>
          <a:xfrm>
            <a:off x="7538951" y="5702040"/>
            <a:ext cx="996521" cy="69737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B79C6CEE-5237-4124-94DB-65C5183300A3}"/>
              </a:ext>
            </a:extLst>
          </p:cNvPr>
          <p:cNvCxnSpPr>
            <a:cxnSpLocks/>
          </p:cNvCxnSpPr>
          <p:nvPr/>
        </p:nvCxnSpPr>
        <p:spPr>
          <a:xfrm>
            <a:off x="7472615" y="5722969"/>
            <a:ext cx="1001651" cy="70096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ttore diritto 252">
            <a:extLst>
              <a:ext uri="{FF2B5EF4-FFF2-40B4-BE49-F238E27FC236}">
                <a16:creationId xmlns:a16="http://schemas.microsoft.com/office/drawing/2014/main" id="{BA86666D-4BCE-460B-B294-59F28C1D8FC7}"/>
              </a:ext>
            </a:extLst>
          </p:cNvPr>
          <p:cNvCxnSpPr>
            <a:cxnSpLocks/>
          </p:cNvCxnSpPr>
          <p:nvPr/>
        </p:nvCxnSpPr>
        <p:spPr>
          <a:xfrm>
            <a:off x="7417926" y="5752041"/>
            <a:ext cx="989991" cy="69280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nettore diritto 253">
            <a:extLst>
              <a:ext uri="{FF2B5EF4-FFF2-40B4-BE49-F238E27FC236}">
                <a16:creationId xmlns:a16="http://schemas.microsoft.com/office/drawing/2014/main" id="{9C104354-B571-4B42-B6A4-5249F96378AF}"/>
              </a:ext>
            </a:extLst>
          </p:cNvPr>
          <p:cNvCxnSpPr>
            <a:cxnSpLocks/>
          </p:cNvCxnSpPr>
          <p:nvPr/>
        </p:nvCxnSpPr>
        <p:spPr>
          <a:xfrm>
            <a:off x="7351576" y="5772959"/>
            <a:ext cx="989630" cy="69255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C1770F8E-4618-475E-8EFB-79396E26D549}"/>
              </a:ext>
            </a:extLst>
          </p:cNvPr>
          <p:cNvCxnSpPr>
            <a:cxnSpLocks/>
          </p:cNvCxnSpPr>
          <p:nvPr/>
        </p:nvCxnSpPr>
        <p:spPr>
          <a:xfrm>
            <a:off x="7282023" y="5791634"/>
            <a:ext cx="1003411" cy="70219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4A2C2459-7862-48FE-A0E9-46D79730E758}"/>
              </a:ext>
            </a:extLst>
          </p:cNvPr>
          <p:cNvCxnSpPr>
            <a:cxnSpLocks/>
          </p:cNvCxnSpPr>
          <p:nvPr/>
        </p:nvCxnSpPr>
        <p:spPr>
          <a:xfrm>
            <a:off x="7213948" y="5811341"/>
            <a:ext cx="1011589" cy="70792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E3B23BF9-7CF6-4159-B4F6-DD328AC2A652}"/>
              </a:ext>
            </a:extLst>
          </p:cNvPr>
          <p:cNvCxnSpPr>
            <a:cxnSpLocks/>
          </p:cNvCxnSpPr>
          <p:nvPr/>
        </p:nvCxnSpPr>
        <p:spPr>
          <a:xfrm>
            <a:off x="7153727" y="5836546"/>
            <a:ext cx="1008517" cy="70576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ttore diritto 257">
            <a:extLst>
              <a:ext uri="{FF2B5EF4-FFF2-40B4-BE49-F238E27FC236}">
                <a16:creationId xmlns:a16="http://schemas.microsoft.com/office/drawing/2014/main" id="{F6269B99-CC7F-4612-B5FB-1976EC39D9A8}"/>
              </a:ext>
            </a:extLst>
          </p:cNvPr>
          <p:cNvCxnSpPr>
            <a:cxnSpLocks/>
          </p:cNvCxnSpPr>
          <p:nvPr/>
        </p:nvCxnSpPr>
        <p:spPr>
          <a:xfrm>
            <a:off x="7091113" y="5860077"/>
            <a:ext cx="998610" cy="69883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id="{CDFC02F7-F823-4C7C-A031-26393EA94D91}"/>
              </a:ext>
            </a:extLst>
          </p:cNvPr>
          <p:cNvCxnSpPr>
            <a:cxnSpLocks/>
          </p:cNvCxnSpPr>
          <p:nvPr/>
        </p:nvCxnSpPr>
        <p:spPr>
          <a:xfrm>
            <a:off x="7586167" y="5690086"/>
            <a:ext cx="999277" cy="69930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nettore diritto 285">
            <a:extLst>
              <a:ext uri="{FF2B5EF4-FFF2-40B4-BE49-F238E27FC236}">
                <a16:creationId xmlns:a16="http://schemas.microsoft.com/office/drawing/2014/main" id="{FB6985A3-7E72-42C8-990B-984789CEF530}"/>
              </a:ext>
            </a:extLst>
          </p:cNvPr>
          <p:cNvCxnSpPr>
            <a:cxnSpLocks/>
          </p:cNvCxnSpPr>
          <p:nvPr/>
        </p:nvCxnSpPr>
        <p:spPr>
          <a:xfrm>
            <a:off x="8121574" y="5484018"/>
            <a:ext cx="485912" cy="34023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nettore diritto 287">
            <a:extLst>
              <a:ext uri="{FF2B5EF4-FFF2-40B4-BE49-F238E27FC236}">
                <a16:creationId xmlns:a16="http://schemas.microsoft.com/office/drawing/2014/main" id="{F24EB481-1C50-48FD-B97F-B3D7EC2991FF}"/>
              </a:ext>
            </a:extLst>
          </p:cNvPr>
          <p:cNvCxnSpPr>
            <a:cxnSpLocks/>
          </p:cNvCxnSpPr>
          <p:nvPr/>
        </p:nvCxnSpPr>
        <p:spPr>
          <a:xfrm>
            <a:off x="8071624" y="5499195"/>
            <a:ext cx="536678" cy="37557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nettore diritto 288">
            <a:extLst>
              <a:ext uri="{FF2B5EF4-FFF2-40B4-BE49-F238E27FC236}">
                <a16:creationId xmlns:a16="http://schemas.microsoft.com/office/drawing/2014/main" id="{542DBFE5-A80A-4128-9253-7868E843C203}"/>
              </a:ext>
            </a:extLst>
          </p:cNvPr>
          <p:cNvCxnSpPr>
            <a:cxnSpLocks/>
          </p:cNvCxnSpPr>
          <p:nvPr/>
        </p:nvCxnSpPr>
        <p:spPr>
          <a:xfrm>
            <a:off x="8023819" y="5533092"/>
            <a:ext cx="581578" cy="40699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diritto 289">
            <a:extLst>
              <a:ext uri="{FF2B5EF4-FFF2-40B4-BE49-F238E27FC236}">
                <a16:creationId xmlns:a16="http://schemas.microsoft.com/office/drawing/2014/main" id="{83DC38FF-E9C7-4F49-92DF-9328190F66F5}"/>
              </a:ext>
            </a:extLst>
          </p:cNvPr>
          <p:cNvCxnSpPr>
            <a:cxnSpLocks/>
          </p:cNvCxnSpPr>
          <p:nvPr/>
        </p:nvCxnSpPr>
        <p:spPr>
          <a:xfrm>
            <a:off x="7958426" y="5554676"/>
            <a:ext cx="645258" cy="45155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nettore diritto 290">
            <a:extLst>
              <a:ext uri="{FF2B5EF4-FFF2-40B4-BE49-F238E27FC236}">
                <a16:creationId xmlns:a16="http://schemas.microsoft.com/office/drawing/2014/main" id="{C17714B5-ACA2-4DCA-AA69-3ADA184686CC}"/>
              </a:ext>
            </a:extLst>
          </p:cNvPr>
          <p:cNvCxnSpPr>
            <a:cxnSpLocks/>
          </p:cNvCxnSpPr>
          <p:nvPr/>
        </p:nvCxnSpPr>
        <p:spPr>
          <a:xfrm>
            <a:off x="7892475" y="5575872"/>
            <a:ext cx="710654" cy="49732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ttore diritto 291">
            <a:extLst>
              <a:ext uri="{FF2B5EF4-FFF2-40B4-BE49-F238E27FC236}">
                <a16:creationId xmlns:a16="http://schemas.microsoft.com/office/drawing/2014/main" id="{263557C3-CBB3-4FA1-A527-343C99AE2B7B}"/>
              </a:ext>
            </a:extLst>
          </p:cNvPr>
          <p:cNvCxnSpPr>
            <a:cxnSpLocks/>
          </p:cNvCxnSpPr>
          <p:nvPr/>
        </p:nvCxnSpPr>
        <p:spPr>
          <a:xfrm>
            <a:off x="7824780" y="5595847"/>
            <a:ext cx="781024" cy="54656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nettore diritto 292">
            <a:extLst>
              <a:ext uri="{FF2B5EF4-FFF2-40B4-BE49-F238E27FC236}">
                <a16:creationId xmlns:a16="http://schemas.microsoft.com/office/drawing/2014/main" id="{E9262D35-D0B8-40C8-BC72-B23469A3440D}"/>
              </a:ext>
            </a:extLst>
          </p:cNvPr>
          <p:cNvCxnSpPr>
            <a:cxnSpLocks/>
          </p:cNvCxnSpPr>
          <p:nvPr/>
        </p:nvCxnSpPr>
        <p:spPr>
          <a:xfrm>
            <a:off x="7763350" y="5620205"/>
            <a:ext cx="835499" cy="58468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id="{AF0EC7F2-EA65-43DB-A9ED-27520FB82DEB}"/>
              </a:ext>
            </a:extLst>
          </p:cNvPr>
          <p:cNvCxnSpPr>
            <a:cxnSpLocks/>
          </p:cNvCxnSpPr>
          <p:nvPr/>
        </p:nvCxnSpPr>
        <p:spPr>
          <a:xfrm>
            <a:off x="7692718" y="5638121"/>
            <a:ext cx="906733" cy="63453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ttore diritto 294">
            <a:extLst>
              <a:ext uri="{FF2B5EF4-FFF2-40B4-BE49-F238E27FC236}">
                <a16:creationId xmlns:a16="http://schemas.microsoft.com/office/drawing/2014/main" id="{53072782-51F2-4A34-9EC6-DD5AEAAD7D74}"/>
              </a:ext>
            </a:extLst>
          </p:cNvPr>
          <p:cNvCxnSpPr>
            <a:cxnSpLocks/>
          </p:cNvCxnSpPr>
          <p:nvPr/>
        </p:nvCxnSpPr>
        <p:spPr>
          <a:xfrm>
            <a:off x="7631068" y="5662325"/>
            <a:ext cx="969867" cy="67872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Connettore diritto 313">
            <a:extLst>
              <a:ext uri="{FF2B5EF4-FFF2-40B4-BE49-F238E27FC236}">
                <a16:creationId xmlns:a16="http://schemas.microsoft.com/office/drawing/2014/main" id="{8DD9F8B0-F8DB-4DE2-B8AF-250D53856736}"/>
              </a:ext>
            </a:extLst>
          </p:cNvPr>
          <p:cNvCxnSpPr>
            <a:cxnSpLocks/>
          </p:cNvCxnSpPr>
          <p:nvPr/>
        </p:nvCxnSpPr>
        <p:spPr>
          <a:xfrm>
            <a:off x="5015765" y="690501"/>
            <a:ext cx="1027941" cy="45640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Connettore diritto 314">
            <a:extLst>
              <a:ext uri="{FF2B5EF4-FFF2-40B4-BE49-F238E27FC236}">
                <a16:creationId xmlns:a16="http://schemas.microsoft.com/office/drawing/2014/main" id="{42FAABCB-7DF7-411E-A20F-7500780F5ACC}"/>
              </a:ext>
            </a:extLst>
          </p:cNvPr>
          <p:cNvCxnSpPr>
            <a:cxnSpLocks/>
          </p:cNvCxnSpPr>
          <p:nvPr/>
        </p:nvCxnSpPr>
        <p:spPr>
          <a:xfrm>
            <a:off x="4968518" y="754258"/>
            <a:ext cx="1093814" cy="48565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onnettore diritto 315">
            <a:extLst>
              <a:ext uri="{FF2B5EF4-FFF2-40B4-BE49-F238E27FC236}">
                <a16:creationId xmlns:a16="http://schemas.microsoft.com/office/drawing/2014/main" id="{1E1DC4F7-EDA2-4685-8C9E-76DA4ABA82D9}"/>
              </a:ext>
            </a:extLst>
          </p:cNvPr>
          <p:cNvCxnSpPr>
            <a:cxnSpLocks/>
          </p:cNvCxnSpPr>
          <p:nvPr/>
        </p:nvCxnSpPr>
        <p:spPr>
          <a:xfrm>
            <a:off x="4935762" y="824449"/>
            <a:ext cx="1142848" cy="50742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Connettore diritto 316">
            <a:extLst>
              <a:ext uri="{FF2B5EF4-FFF2-40B4-BE49-F238E27FC236}">
                <a16:creationId xmlns:a16="http://schemas.microsoft.com/office/drawing/2014/main" id="{1475231D-1B2D-4863-B881-07882AA531D0}"/>
              </a:ext>
            </a:extLst>
          </p:cNvPr>
          <p:cNvCxnSpPr>
            <a:cxnSpLocks/>
          </p:cNvCxnSpPr>
          <p:nvPr/>
        </p:nvCxnSpPr>
        <p:spPr>
          <a:xfrm>
            <a:off x="4899774" y="893205"/>
            <a:ext cx="1200989" cy="53323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Connettore diritto 317">
            <a:extLst>
              <a:ext uri="{FF2B5EF4-FFF2-40B4-BE49-F238E27FC236}">
                <a16:creationId xmlns:a16="http://schemas.microsoft.com/office/drawing/2014/main" id="{55ACA97F-A5A1-4A8F-9E16-F54DF6472042}"/>
              </a:ext>
            </a:extLst>
          </p:cNvPr>
          <p:cNvCxnSpPr>
            <a:cxnSpLocks/>
          </p:cNvCxnSpPr>
          <p:nvPr/>
        </p:nvCxnSpPr>
        <p:spPr>
          <a:xfrm>
            <a:off x="4851029" y="956297"/>
            <a:ext cx="1266778" cy="56244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Connettore diritto 318">
            <a:extLst>
              <a:ext uri="{FF2B5EF4-FFF2-40B4-BE49-F238E27FC236}">
                <a16:creationId xmlns:a16="http://schemas.microsoft.com/office/drawing/2014/main" id="{6066D797-AF08-4F56-BCBD-F6E3ABEB9A28}"/>
              </a:ext>
            </a:extLst>
          </p:cNvPr>
          <p:cNvCxnSpPr>
            <a:cxnSpLocks/>
          </p:cNvCxnSpPr>
          <p:nvPr/>
        </p:nvCxnSpPr>
        <p:spPr>
          <a:xfrm>
            <a:off x="4810531" y="1023050"/>
            <a:ext cx="1332289" cy="59153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Connettore diritto 319">
            <a:extLst>
              <a:ext uri="{FF2B5EF4-FFF2-40B4-BE49-F238E27FC236}">
                <a16:creationId xmlns:a16="http://schemas.microsoft.com/office/drawing/2014/main" id="{8FB1371F-E7D8-4F76-924B-3C7B99607774}"/>
              </a:ext>
            </a:extLst>
          </p:cNvPr>
          <p:cNvCxnSpPr>
            <a:cxnSpLocks/>
          </p:cNvCxnSpPr>
          <p:nvPr/>
        </p:nvCxnSpPr>
        <p:spPr>
          <a:xfrm>
            <a:off x="4789610" y="1098496"/>
            <a:ext cx="1370305" cy="60841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Connettore diritto 320">
            <a:extLst>
              <a:ext uri="{FF2B5EF4-FFF2-40B4-BE49-F238E27FC236}">
                <a16:creationId xmlns:a16="http://schemas.microsoft.com/office/drawing/2014/main" id="{BBFFD700-993B-459E-B17E-6904AB5252A8}"/>
              </a:ext>
            </a:extLst>
          </p:cNvPr>
          <p:cNvCxnSpPr>
            <a:cxnSpLocks/>
          </p:cNvCxnSpPr>
          <p:nvPr/>
        </p:nvCxnSpPr>
        <p:spPr>
          <a:xfrm>
            <a:off x="4742415" y="1162276"/>
            <a:ext cx="1426251" cy="63325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onnettore diritto 321">
            <a:extLst>
              <a:ext uri="{FF2B5EF4-FFF2-40B4-BE49-F238E27FC236}">
                <a16:creationId xmlns:a16="http://schemas.microsoft.com/office/drawing/2014/main" id="{95CEB383-39BD-4EFE-BA62-B67BBC999128}"/>
              </a:ext>
            </a:extLst>
          </p:cNvPr>
          <p:cNvCxnSpPr>
            <a:cxnSpLocks/>
          </p:cNvCxnSpPr>
          <p:nvPr/>
        </p:nvCxnSpPr>
        <p:spPr>
          <a:xfrm>
            <a:off x="4703581" y="1229768"/>
            <a:ext cx="1493870" cy="66327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Connettore diritto 322">
            <a:extLst>
              <a:ext uri="{FF2B5EF4-FFF2-40B4-BE49-F238E27FC236}">
                <a16:creationId xmlns:a16="http://schemas.microsoft.com/office/drawing/2014/main" id="{D7D80C26-D447-4786-B96E-9CAA7BF53205}"/>
              </a:ext>
            </a:extLst>
          </p:cNvPr>
          <p:cNvCxnSpPr>
            <a:cxnSpLocks/>
          </p:cNvCxnSpPr>
          <p:nvPr/>
        </p:nvCxnSpPr>
        <p:spPr>
          <a:xfrm>
            <a:off x="4674143" y="1301432"/>
            <a:ext cx="1541683" cy="68450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Connettore diritto 324">
            <a:extLst>
              <a:ext uri="{FF2B5EF4-FFF2-40B4-BE49-F238E27FC236}">
                <a16:creationId xmlns:a16="http://schemas.microsoft.com/office/drawing/2014/main" id="{1D821C1A-EA21-4523-9170-EF8CDAE7F8BF}"/>
              </a:ext>
            </a:extLst>
          </p:cNvPr>
          <p:cNvCxnSpPr>
            <a:cxnSpLocks/>
          </p:cNvCxnSpPr>
          <p:nvPr/>
        </p:nvCxnSpPr>
        <p:spPr>
          <a:xfrm>
            <a:off x="4635806" y="1369145"/>
            <a:ext cx="1601555" cy="71108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Connettore diritto 325">
            <a:extLst>
              <a:ext uri="{FF2B5EF4-FFF2-40B4-BE49-F238E27FC236}">
                <a16:creationId xmlns:a16="http://schemas.microsoft.com/office/drawing/2014/main" id="{98EEC31F-16E7-4709-A63D-65E231A20556}"/>
              </a:ext>
            </a:extLst>
          </p:cNvPr>
          <p:cNvCxnSpPr>
            <a:cxnSpLocks/>
          </p:cNvCxnSpPr>
          <p:nvPr/>
        </p:nvCxnSpPr>
        <p:spPr>
          <a:xfrm>
            <a:off x="4587588" y="1432471"/>
            <a:ext cx="1669621" cy="74131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Connettore diritto 326">
            <a:extLst>
              <a:ext uri="{FF2B5EF4-FFF2-40B4-BE49-F238E27FC236}">
                <a16:creationId xmlns:a16="http://schemas.microsoft.com/office/drawing/2014/main" id="{010E4662-D402-4EDE-9058-5A916E65FA29}"/>
              </a:ext>
            </a:extLst>
          </p:cNvPr>
          <p:cNvCxnSpPr>
            <a:cxnSpLocks/>
          </p:cNvCxnSpPr>
          <p:nvPr/>
        </p:nvCxnSpPr>
        <p:spPr>
          <a:xfrm>
            <a:off x="4549105" y="1500119"/>
            <a:ext cx="1719161" cy="76330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Connettore diritto 327">
            <a:extLst>
              <a:ext uri="{FF2B5EF4-FFF2-40B4-BE49-F238E27FC236}">
                <a16:creationId xmlns:a16="http://schemas.microsoft.com/office/drawing/2014/main" id="{0C24D150-3DF7-4049-906D-5E8B34AF243B}"/>
              </a:ext>
            </a:extLst>
          </p:cNvPr>
          <p:cNvCxnSpPr>
            <a:cxnSpLocks/>
          </p:cNvCxnSpPr>
          <p:nvPr/>
        </p:nvCxnSpPr>
        <p:spPr>
          <a:xfrm>
            <a:off x="4561115" y="1590186"/>
            <a:ext cx="1711522" cy="76661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nettore diritto 350">
            <a:extLst>
              <a:ext uri="{FF2B5EF4-FFF2-40B4-BE49-F238E27FC236}">
                <a16:creationId xmlns:a16="http://schemas.microsoft.com/office/drawing/2014/main" id="{704986C3-CDE3-4E72-9587-B35AC18C6E6D}"/>
              </a:ext>
            </a:extLst>
          </p:cNvPr>
          <p:cNvCxnSpPr>
            <a:cxnSpLocks/>
          </p:cNvCxnSpPr>
          <p:nvPr/>
        </p:nvCxnSpPr>
        <p:spPr>
          <a:xfrm>
            <a:off x="7611812" y="1762354"/>
            <a:ext cx="991874" cy="44039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nettore diritto 351">
            <a:extLst>
              <a:ext uri="{FF2B5EF4-FFF2-40B4-BE49-F238E27FC236}">
                <a16:creationId xmlns:a16="http://schemas.microsoft.com/office/drawing/2014/main" id="{9BC98364-59CC-4AA0-BEEA-2191D1A1D2E5}"/>
              </a:ext>
            </a:extLst>
          </p:cNvPr>
          <p:cNvCxnSpPr>
            <a:cxnSpLocks/>
          </p:cNvCxnSpPr>
          <p:nvPr/>
        </p:nvCxnSpPr>
        <p:spPr>
          <a:xfrm>
            <a:off x="7570960" y="1835390"/>
            <a:ext cx="1000157" cy="44406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Connettore diritto 352">
            <a:extLst>
              <a:ext uri="{FF2B5EF4-FFF2-40B4-BE49-F238E27FC236}">
                <a16:creationId xmlns:a16="http://schemas.microsoft.com/office/drawing/2014/main" id="{C1254574-69DB-4EB8-9604-8A4193278B62}"/>
              </a:ext>
            </a:extLst>
          </p:cNvPr>
          <p:cNvCxnSpPr>
            <a:cxnSpLocks/>
          </p:cNvCxnSpPr>
          <p:nvPr/>
        </p:nvCxnSpPr>
        <p:spPr>
          <a:xfrm>
            <a:off x="7528523" y="1901283"/>
            <a:ext cx="1002769" cy="44522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nettore diritto 353">
            <a:extLst>
              <a:ext uri="{FF2B5EF4-FFF2-40B4-BE49-F238E27FC236}">
                <a16:creationId xmlns:a16="http://schemas.microsoft.com/office/drawing/2014/main" id="{A1C90E4B-32C5-4E78-806B-3DC898FF3C06}"/>
              </a:ext>
            </a:extLst>
          </p:cNvPr>
          <p:cNvCxnSpPr>
            <a:cxnSpLocks/>
          </p:cNvCxnSpPr>
          <p:nvPr/>
        </p:nvCxnSpPr>
        <p:spPr>
          <a:xfrm>
            <a:off x="7490957" y="1969338"/>
            <a:ext cx="1001311" cy="44458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Connettore diritto 354">
            <a:extLst>
              <a:ext uri="{FF2B5EF4-FFF2-40B4-BE49-F238E27FC236}">
                <a16:creationId xmlns:a16="http://schemas.microsoft.com/office/drawing/2014/main" id="{4EC55BE0-18E3-4B86-8DA4-B5D43539BDF7}"/>
              </a:ext>
            </a:extLst>
          </p:cNvPr>
          <p:cNvCxnSpPr>
            <a:cxnSpLocks/>
          </p:cNvCxnSpPr>
          <p:nvPr/>
        </p:nvCxnSpPr>
        <p:spPr>
          <a:xfrm>
            <a:off x="7463350" y="2041815"/>
            <a:ext cx="996893" cy="44262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Connettore diritto 355">
            <a:extLst>
              <a:ext uri="{FF2B5EF4-FFF2-40B4-BE49-F238E27FC236}">
                <a16:creationId xmlns:a16="http://schemas.microsoft.com/office/drawing/2014/main" id="{1BB4AB24-D07B-4FE1-A09E-270CAD0648B2}"/>
              </a:ext>
            </a:extLst>
          </p:cNvPr>
          <p:cNvCxnSpPr>
            <a:cxnSpLocks/>
          </p:cNvCxnSpPr>
          <p:nvPr/>
        </p:nvCxnSpPr>
        <p:spPr>
          <a:xfrm>
            <a:off x="7429743" y="2111628"/>
            <a:ext cx="994821" cy="44170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Connettore diritto 356">
            <a:extLst>
              <a:ext uri="{FF2B5EF4-FFF2-40B4-BE49-F238E27FC236}">
                <a16:creationId xmlns:a16="http://schemas.microsoft.com/office/drawing/2014/main" id="{F9795814-5464-447C-97BC-55AB5C6462D0}"/>
              </a:ext>
            </a:extLst>
          </p:cNvPr>
          <p:cNvCxnSpPr>
            <a:cxnSpLocks/>
          </p:cNvCxnSpPr>
          <p:nvPr/>
        </p:nvCxnSpPr>
        <p:spPr>
          <a:xfrm>
            <a:off x="7384352" y="2176209"/>
            <a:ext cx="997775" cy="44301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Connettore diritto 357">
            <a:extLst>
              <a:ext uri="{FF2B5EF4-FFF2-40B4-BE49-F238E27FC236}">
                <a16:creationId xmlns:a16="http://schemas.microsoft.com/office/drawing/2014/main" id="{0D920A4B-A6E3-424F-9D17-D147F9B73071}"/>
              </a:ext>
            </a:extLst>
          </p:cNvPr>
          <p:cNvCxnSpPr>
            <a:cxnSpLocks/>
          </p:cNvCxnSpPr>
          <p:nvPr/>
        </p:nvCxnSpPr>
        <p:spPr>
          <a:xfrm>
            <a:off x="7356525" y="2248589"/>
            <a:ext cx="983618" cy="43672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nettore diritto 358">
            <a:extLst>
              <a:ext uri="{FF2B5EF4-FFF2-40B4-BE49-F238E27FC236}">
                <a16:creationId xmlns:a16="http://schemas.microsoft.com/office/drawing/2014/main" id="{3E94DB36-6CA1-4278-97CD-92E7BB66ED26}"/>
              </a:ext>
            </a:extLst>
          </p:cNvPr>
          <p:cNvCxnSpPr>
            <a:cxnSpLocks/>
          </p:cNvCxnSpPr>
          <p:nvPr/>
        </p:nvCxnSpPr>
        <p:spPr>
          <a:xfrm>
            <a:off x="7312178" y="2313633"/>
            <a:ext cx="996564" cy="44247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Connettore diritto 359">
            <a:extLst>
              <a:ext uri="{FF2B5EF4-FFF2-40B4-BE49-F238E27FC236}">
                <a16:creationId xmlns:a16="http://schemas.microsoft.com/office/drawing/2014/main" id="{2450C036-19C8-4F4E-9D0E-6FEC382C2A09}"/>
              </a:ext>
            </a:extLst>
          </p:cNvPr>
          <p:cNvCxnSpPr>
            <a:cxnSpLocks/>
          </p:cNvCxnSpPr>
          <p:nvPr/>
        </p:nvCxnSpPr>
        <p:spPr>
          <a:xfrm>
            <a:off x="7283503" y="2385636"/>
            <a:ext cx="987134" cy="43828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nettore diritto 360">
            <a:extLst>
              <a:ext uri="{FF2B5EF4-FFF2-40B4-BE49-F238E27FC236}">
                <a16:creationId xmlns:a16="http://schemas.microsoft.com/office/drawing/2014/main" id="{63F96978-A918-4538-8CBF-4F118D615EA0}"/>
              </a:ext>
            </a:extLst>
          </p:cNvPr>
          <p:cNvCxnSpPr>
            <a:cxnSpLocks/>
          </p:cNvCxnSpPr>
          <p:nvPr/>
        </p:nvCxnSpPr>
        <p:spPr>
          <a:xfrm>
            <a:off x="7239279" y="2450735"/>
            <a:ext cx="998484" cy="44332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nettore diritto 361">
            <a:extLst>
              <a:ext uri="{FF2B5EF4-FFF2-40B4-BE49-F238E27FC236}">
                <a16:creationId xmlns:a16="http://schemas.microsoft.com/office/drawing/2014/main" id="{A80F44EA-4B6E-4ACD-97BA-27ED61676003}"/>
              </a:ext>
            </a:extLst>
          </p:cNvPr>
          <p:cNvCxnSpPr>
            <a:cxnSpLocks/>
          </p:cNvCxnSpPr>
          <p:nvPr/>
        </p:nvCxnSpPr>
        <p:spPr>
          <a:xfrm>
            <a:off x="7213938" y="2524218"/>
            <a:ext cx="990223" cy="43965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Connettore diritto 362">
            <a:extLst>
              <a:ext uri="{FF2B5EF4-FFF2-40B4-BE49-F238E27FC236}">
                <a16:creationId xmlns:a16="http://schemas.microsoft.com/office/drawing/2014/main" id="{8D444B65-CD7C-470B-BA01-A70FCC058C66}"/>
              </a:ext>
            </a:extLst>
          </p:cNvPr>
          <p:cNvCxnSpPr>
            <a:cxnSpLocks/>
          </p:cNvCxnSpPr>
          <p:nvPr/>
        </p:nvCxnSpPr>
        <p:spPr>
          <a:xfrm>
            <a:off x="7169907" y="2589403"/>
            <a:ext cx="991313" cy="44014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nettore diritto 363">
            <a:extLst>
              <a:ext uri="{FF2B5EF4-FFF2-40B4-BE49-F238E27FC236}">
                <a16:creationId xmlns:a16="http://schemas.microsoft.com/office/drawing/2014/main" id="{74D0F154-1413-4639-8C64-38675740E496}"/>
              </a:ext>
            </a:extLst>
          </p:cNvPr>
          <p:cNvCxnSpPr>
            <a:cxnSpLocks/>
          </p:cNvCxnSpPr>
          <p:nvPr/>
        </p:nvCxnSpPr>
        <p:spPr>
          <a:xfrm>
            <a:off x="7137033" y="2659541"/>
            <a:ext cx="993857" cy="44127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Connettore diritto 364">
            <a:extLst>
              <a:ext uri="{FF2B5EF4-FFF2-40B4-BE49-F238E27FC236}">
                <a16:creationId xmlns:a16="http://schemas.microsoft.com/office/drawing/2014/main" id="{D21BF795-5F26-412C-B1B3-6A7896928542}"/>
              </a:ext>
            </a:extLst>
          </p:cNvPr>
          <p:cNvCxnSpPr>
            <a:cxnSpLocks/>
          </p:cNvCxnSpPr>
          <p:nvPr/>
        </p:nvCxnSpPr>
        <p:spPr>
          <a:xfrm>
            <a:off x="7084558" y="2720977"/>
            <a:ext cx="1015065" cy="45068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Connettore diritto 412">
            <a:extLst>
              <a:ext uri="{FF2B5EF4-FFF2-40B4-BE49-F238E27FC236}">
                <a16:creationId xmlns:a16="http://schemas.microsoft.com/office/drawing/2014/main" id="{EC2B381A-E5E0-45EF-A0E5-F9600015FCBB}"/>
              </a:ext>
            </a:extLst>
          </p:cNvPr>
          <p:cNvCxnSpPr>
            <a:cxnSpLocks/>
          </p:cNvCxnSpPr>
          <p:nvPr/>
        </p:nvCxnSpPr>
        <p:spPr>
          <a:xfrm>
            <a:off x="6286020" y="2363872"/>
            <a:ext cx="802576" cy="356343"/>
          </a:xfrm>
          <a:prstGeom prst="line">
            <a:avLst/>
          </a:prstGeom>
          <a:ln w="31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Connettore diritto 419">
            <a:extLst>
              <a:ext uri="{FF2B5EF4-FFF2-40B4-BE49-F238E27FC236}">
                <a16:creationId xmlns:a16="http://schemas.microsoft.com/office/drawing/2014/main" id="{70A057EC-C7CE-4C7C-82D1-D6396B158E3D}"/>
              </a:ext>
            </a:extLst>
          </p:cNvPr>
          <p:cNvCxnSpPr>
            <a:cxnSpLocks/>
          </p:cNvCxnSpPr>
          <p:nvPr/>
        </p:nvCxnSpPr>
        <p:spPr>
          <a:xfrm>
            <a:off x="6004699" y="1046364"/>
            <a:ext cx="1648011" cy="731715"/>
          </a:xfrm>
          <a:prstGeom prst="line">
            <a:avLst/>
          </a:prstGeom>
          <a:ln w="31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Connettore diritto 425">
            <a:extLst>
              <a:ext uri="{FF2B5EF4-FFF2-40B4-BE49-F238E27FC236}">
                <a16:creationId xmlns:a16="http://schemas.microsoft.com/office/drawing/2014/main" id="{5E1194D3-D940-44AB-B9B8-19C58415096D}"/>
              </a:ext>
            </a:extLst>
          </p:cNvPr>
          <p:cNvCxnSpPr>
            <a:cxnSpLocks/>
          </p:cNvCxnSpPr>
          <p:nvPr/>
        </p:nvCxnSpPr>
        <p:spPr>
          <a:xfrm>
            <a:off x="6278380" y="5292962"/>
            <a:ext cx="817168" cy="572187"/>
          </a:xfrm>
          <a:prstGeom prst="line">
            <a:avLst/>
          </a:prstGeom>
          <a:ln w="31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Connettore diritto 428">
            <a:extLst>
              <a:ext uri="{FF2B5EF4-FFF2-40B4-BE49-F238E27FC236}">
                <a16:creationId xmlns:a16="http://schemas.microsoft.com/office/drawing/2014/main" id="{8D4BB556-C9DB-4A30-8BAB-A701E6A2001F}"/>
              </a:ext>
            </a:extLst>
          </p:cNvPr>
          <p:cNvCxnSpPr>
            <a:cxnSpLocks/>
          </p:cNvCxnSpPr>
          <p:nvPr/>
        </p:nvCxnSpPr>
        <p:spPr>
          <a:xfrm>
            <a:off x="6017508" y="4562744"/>
            <a:ext cx="1583876" cy="1109041"/>
          </a:xfrm>
          <a:prstGeom prst="line">
            <a:avLst/>
          </a:prstGeom>
          <a:ln w="31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Connettore diritto 429">
            <a:extLst>
              <a:ext uri="{FF2B5EF4-FFF2-40B4-BE49-F238E27FC236}">
                <a16:creationId xmlns:a16="http://schemas.microsoft.com/office/drawing/2014/main" id="{750936CB-890E-4CF0-8046-25F6ED3FAFFB}"/>
              </a:ext>
            </a:extLst>
          </p:cNvPr>
          <p:cNvCxnSpPr>
            <a:cxnSpLocks/>
          </p:cNvCxnSpPr>
          <p:nvPr/>
        </p:nvCxnSpPr>
        <p:spPr>
          <a:xfrm>
            <a:off x="6337116" y="4237374"/>
            <a:ext cx="1799814" cy="1260243"/>
          </a:xfrm>
          <a:prstGeom prst="line">
            <a:avLst/>
          </a:prstGeom>
          <a:ln w="31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Connettore diritto 438">
            <a:extLst>
              <a:ext uri="{FF2B5EF4-FFF2-40B4-BE49-F238E27FC236}">
                <a16:creationId xmlns:a16="http://schemas.microsoft.com/office/drawing/2014/main" id="{4D9B1A5E-CE94-4D45-BF11-7834741BB41C}"/>
              </a:ext>
            </a:extLst>
          </p:cNvPr>
          <p:cNvCxnSpPr>
            <a:cxnSpLocks/>
          </p:cNvCxnSpPr>
          <p:nvPr/>
        </p:nvCxnSpPr>
        <p:spPr>
          <a:xfrm>
            <a:off x="7598022" y="5671600"/>
            <a:ext cx="1003301" cy="702519"/>
          </a:xfrm>
          <a:prstGeom prst="line">
            <a:avLst/>
          </a:prstGeom>
          <a:ln w="3175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Connettore diritto 441">
            <a:extLst>
              <a:ext uri="{FF2B5EF4-FFF2-40B4-BE49-F238E27FC236}">
                <a16:creationId xmlns:a16="http://schemas.microsoft.com/office/drawing/2014/main" id="{1E7A4FCE-C2E1-44C8-8F9C-B553C36EFC8C}"/>
              </a:ext>
            </a:extLst>
          </p:cNvPr>
          <p:cNvCxnSpPr>
            <a:cxnSpLocks/>
          </p:cNvCxnSpPr>
          <p:nvPr/>
        </p:nvCxnSpPr>
        <p:spPr>
          <a:xfrm>
            <a:off x="7625455" y="3122893"/>
            <a:ext cx="0" cy="65176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Connettore diritto 444">
            <a:extLst>
              <a:ext uri="{FF2B5EF4-FFF2-40B4-BE49-F238E27FC236}">
                <a16:creationId xmlns:a16="http://schemas.microsoft.com/office/drawing/2014/main" id="{C6AAA907-7247-416D-B4BE-1137B581EF4D}"/>
              </a:ext>
            </a:extLst>
          </p:cNvPr>
          <p:cNvCxnSpPr>
            <a:cxnSpLocks/>
          </p:cNvCxnSpPr>
          <p:nvPr/>
        </p:nvCxnSpPr>
        <p:spPr>
          <a:xfrm>
            <a:off x="8233367" y="672853"/>
            <a:ext cx="0" cy="13689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Connettore diritto 451">
            <a:extLst>
              <a:ext uri="{FF2B5EF4-FFF2-40B4-BE49-F238E27FC236}">
                <a16:creationId xmlns:a16="http://schemas.microsoft.com/office/drawing/2014/main" id="{D81DAAEE-A3B7-45FF-924D-C2A79DA933C2}"/>
              </a:ext>
            </a:extLst>
          </p:cNvPr>
          <p:cNvCxnSpPr>
            <a:cxnSpLocks/>
          </p:cNvCxnSpPr>
          <p:nvPr/>
        </p:nvCxnSpPr>
        <p:spPr>
          <a:xfrm>
            <a:off x="8234087" y="2029169"/>
            <a:ext cx="0" cy="1143209"/>
          </a:xfrm>
          <a:prstGeom prst="line">
            <a:avLst/>
          </a:prstGeom>
          <a:ln w="31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Connettore diritto 454">
            <a:extLst>
              <a:ext uri="{FF2B5EF4-FFF2-40B4-BE49-F238E27FC236}">
                <a16:creationId xmlns:a16="http://schemas.microsoft.com/office/drawing/2014/main" id="{6B63D7E3-66DE-4163-98EE-0D0B47E48EDE}"/>
              </a:ext>
            </a:extLst>
          </p:cNvPr>
          <p:cNvCxnSpPr>
            <a:cxnSpLocks/>
          </p:cNvCxnSpPr>
          <p:nvPr/>
        </p:nvCxnSpPr>
        <p:spPr>
          <a:xfrm>
            <a:off x="8235610" y="3173840"/>
            <a:ext cx="0" cy="227222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Connettore diritto 459">
            <a:extLst>
              <a:ext uri="{FF2B5EF4-FFF2-40B4-BE49-F238E27FC236}">
                <a16:creationId xmlns:a16="http://schemas.microsoft.com/office/drawing/2014/main" id="{CBB8D713-4F6D-4D29-917D-F3C3F7EE01B8}"/>
              </a:ext>
            </a:extLst>
          </p:cNvPr>
          <p:cNvCxnSpPr>
            <a:cxnSpLocks/>
          </p:cNvCxnSpPr>
          <p:nvPr/>
        </p:nvCxnSpPr>
        <p:spPr>
          <a:xfrm flipV="1">
            <a:off x="5954905" y="2208806"/>
            <a:ext cx="0" cy="21824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4" name="CasellaDiTesto 463">
            <a:extLst>
              <a:ext uri="{FF2B5EF4-FFF2-40B4-BE49-F238E27FC236}">
                <a16:creationId xmlns:a16="http://schemas.microsoft.com/office/drawing/2014/main" id="{FEF331CB-A702-4EAB-BDB4-7EC0C974189C}"/>
              </a:ext>
            </a:extLst>
          </p:cNvPr>
          <p:cNvSpPr txBox="1"/>
          <p:nvPr/>
        </p:nvSpPr>
        <p:spPr>
          <a:xfrm>
            <a:off x="0" y="1700302"/>
            <a:ext cx="37699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3333FF"/>
                </a:solidFill>
              </a:rPr>
              <a:t>Completate tutte le operazioni di ricerca delle relazioni tra i due solidi l’immagine si presenta come evidenziata a fianco</a:t>
            </a:r>
          </a:p>
        </p:txBody>
      </p:sp>
      <p:sp>
        <p:nvSpPr>
          <p:cNvPr id="465" name="CasellaDiTesto 464">
            <a:extLst>
              <a:ext uri="{FF2B5EF4-FFF2-40B4-BE49-F238E27FC236}">
                <a16:creationId xmlns:a16="http://schemas.microsoft.com/office/drawing/2014/main" id="{EE810FC7-C8FA-42E6-87F3-2259EFC7A6B2}"/>
              </a:ext>
            </a:extLst>
          </p:cNvPr>
          <p:cNvSpPr txBox="1"/>
          <p:nvPr/>
        </p:nvSpPr>
        <p:spPr>
          <a:xfrm>
            <a:off x="72933" y="3429000"/>
            <a:ext cx="34610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3333FF"/>
                </a:solidFill>
              </a:rPr>
              <a:t>Per una lettura più agevole si sono evidenziati solamente i segmenti i (</a:t>
            </a:r>
            <a:r>
              <a:rPr lang="it-IT" dirty="0"/>
              <a:t>QS</a:t>
            </a:r>
            <a:r>
              <a:rPr lang="it-IT" dirty="0">
                <a:solidFill>
                  <a:srgbClr val="3333FF"/>
                </a:solidFill>
              </a:rPr>
              <a:t>) e (</a:t>
            </a:r>
            <a:r>
              <a:rPr lang="it-IT" dirty="0"/>
              <a:t>XY</a:t>
            </a:r>
            <a:r>
              <a:rPr lang="it-IT" dirty="0">
                <a:solidFill>
                  <a:srgbClr val="3333FF"/>
                </a:solidFill>
              </a:rPr>
              <a:t>) appartenenti alle tre facce dei solidi oggetto della compenetrazione</a:t>
            </a:r>
          </a:p>
        </p:txBody>
      </p: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9503AC23-083A-4EEA-88F0-2798A8CD126C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CasellaDiTesto 240">
            <a:extLst>
              <a:ext uri="{FF2B5EF4-FFF2-40B4-BE49-F238E27FC236}">
                <a16:creationId xmlns:a16="http://schemas.microsoft.com/office/drawing/2014/main" id="{70F07C48-211E-4673-866B-9BF52B86B64C}"/>
              </a:ext>
            </a:extLst>
          </p:cNvPr>
          <p:cNvSpPr txBox="1"/>
          <p:nvPr/>
        </p:nvSpPr>
        <p:spPr>
          <a:xfrm>
            <a:off x="6567009" y="2994841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E’’</a:t>
            </a:r>
          </a:p>
        </p:txBody>
      </p:sp>
      <p:sp>
        <p:nvSpPr>
          <p:cNvPr id="242" name="CasellaDiTesto 241">
            <a:extLst>
              <a:ext uri="{FF2B5EF4-FFF2-40B4-BE49-F238E27FC236}">
                <a16:creationId xmlns:a16="http://schemas.microsoft.com/office/drawing/2014/main" id="{AD76A50B-0AD5-481C-B003-F72211BDC5B6}"/>
              </a:ext>
            </a:extLst>
          </p:cNvPr>
          <p:cNvSpPr txBox="1"/>
          <p:nvPr/>
        </p:nvSpPr>
        <p:spPr>
          <a:xfrm>
            <a:off x="5903277" y="2977392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F’’</a:t>
            </a:r>
          </a:p>
        </p:txBody>
      </p:sp>
      <p:sp>
        <p:nvSpPr>
          <p:cNvPr id="243" name="CasellaDiTesto 242">
            <a:extLst>
              <a:ext uri="{FF2B5EF4-FFF2-40B4-BE49-F238E27FC236}">
                <a16:creationId xmlns:a16="http://schemas.microsoft.com/office/drawing/2014/main" id="{69480EAC-301B-4BA2-A5EA-668ACBCA6185}"/>
              </a:ext>
            </a:extLst>
          </p:cNvPr>
          <p:cNvSpPr txBox="1"/>
          <p:nvPr/>
        </p:nvSpPr>
        <p:spPr>
          <a:xfrm>
            <a:off x="7547922" y="2989985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G’’</a:t>
            </a:r>
          </a:p>
        </p:txBody>
      </p:sp>
      <p:sp>
        <p:nvSpPr>
          <p:cNvPr id="244" name="CasellaDiTesto 243">
            <a:extLst>
              <a:ext uri="{FF2B5EF4-FFF2-40B4-BE49-F238E27FC236}">
                <a16:creationId xmlns:a16="http://schemas.microsoft.com/office/drawing/2014/main" id="{12F28969-8FEB-4A08-8BFD-99B154A21C1A}"/>
              </a:ext>
            </a:extLst>
          </p:cNvPr>
          <p:cNvSpPr txBox="1"/>
          <p:nvPr/>
        </p:nvSpPr>
        <p:spPr>
          <a:xfrm>
            <a:off x="8174521" y="2993684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H’’</a:t>
            </a:r>
          </a:p>
        </p:txBody>
      </p:sp>
      <p:sp>
        <p:nvSpPr>
          <p:cNvPr id="206" name="Pulsante di azione: vuoto 20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76E0BD2-6244-42DB-B52B-A8B8A1668195}"/>
              </a:ext>
            </a:extLst>
          </p:cNvPr>
          <p:cNvSpPr/>
          <p:nvPr/>
        </p:nvSpPr>
        <p:spPr>
          <a:xfrm>
            <a:off x="10830662" y="19761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3892521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000"/>
                            </p:stCondLst>
                            <p:childTnLst>
                              <p:par>
                                <p:cTn id="7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500"/>
                            </p:stCondLst>
                            <p:childTnLst>
                              <p:par>
                                <p:cTn id="7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50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9000"/>
                            </p:stCondLst>
                            <p:childTnLst>
                              <p:par>
                                <p:cTn id="8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9500"/>
                            </p:stCondLst>
                            <p:childTnLst>
                              <p:par>
                                <p:cTn id="9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0"/>
                            </p:stCondLst>
                            <p:childTnLst>
                              <p:par>
                                <p:cTn id="9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9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3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3500"/>
                            </p:stCondLst>
                            <p:childTnLst>
                              <p:par>
                                <p:cTn id="1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4500"/>
                            </p:stCondLst>
                            <p:childTnLst>
                              <p:par>
                                <p:cTn id="1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9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5500"/>
                            </p:stCondLst>
                            <p:childTnLst>
                              <p:par>
                                <p:cTn id="1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3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6000"/>
                            </p:stCondLst>
                            <p:childTnLst>
                              <p:par>
                                <p:cTn id="1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7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1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1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7000"/>
                            </p:stCondLst>
                            <p:childTnLst>
                              <p:par>
                                <p:cTn id="15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5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7500"/>
                            </p:stCondLst>
                            <p:childTnLst>
                              <p:par>
                                <p:cTn id="15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9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8000"/>
                            </p:stCondLst>
                            <p:childTnLst>
                              <p:par>
                                <p:cTn id="16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3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8500"/>
                            </p:stCondLst>
                            <p:childTnLst>
                              <p:par>
                                <p:cTn id="16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7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1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9500"/>
                            </p:stCondLst>
                            <p:childTnLst>
                              <p:par>
                                <p:cTn id="17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5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0000"/>
                            </p:stCondLst>
                            <p:childTnLst>
                              <p:par>
                                <p:cTn id="17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9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20500"/>
                            </p:stCondLst>
                            <p:childTnLst>
                              <p:par>
                                <p:cTn id="18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3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21000"/>
                            </p:stCondLst>
                            <p:childTnLst>
                              <p:par>
                                <p:cTn id="1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7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1500"/>
                            </p:stCondLst>
                            <p:childTnLst>
                              <p:par>
                                <p:cTn id="18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1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2000"/>
                            </p:stCondLst>
                            <p:childTnLst>
                              <p:par>
                                <p:cTn id="19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5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2500"/>
                            </p:stCondLst>
                            <p:childTnLst>
                              <p:par>
                                <p:cTn id="19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9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3000"/>
                            </p:stCondLst>
                            <p:childTnLst>
                              <p:par>
                                <p:cTn id="20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3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23500"/>
                            </p:stCondLst>
                            <p:childTnLst>
                              <p:par>
                                <p:cTn id="20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7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24000"/>
                            </p:stCondLst>
                            <p:childTnLst>
                              <p:par>
                                <p:cTn id="20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1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24500"/>
                            </p:stCondLst>
                            <p:childTnLst>
                              <p:par>
                                <p:cTn id="2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5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25000"/>
                            </p:stCondLst>
                            <p:childTnLst>
                              <p:par>
                                <p:cTn id="2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9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25500"/>
                            </p:stCondLst>
                            <p:childTnLst>
                              <p:par>
                                <p:cTn id="2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3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26000"/>
                            </p:stCondLst>
                            <p:childTnLst>
                              <p:par>
                                <p:cTn id="2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7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26500"/>
                            </p:stCondLst>
                            <p:childTnLst>
                              <p:par>
                                <p:cTn id="2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1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27000"/>
                            </p:stCondLst>
                            <p:childTnLst>
                              <p:par>
                                <p:cTn id="2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5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27500"/>
                            </p:stCondLst>
                            <p:childTnLst>
                              <p:par>
                                <p:cTn id="2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9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28000"/>
                            </p:stCondLst>
                            <p:childTnLst>
                              <p:par>
                                <p:cTn id="2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3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28500"/>
                            </p:stCondLst>
                            <p:childTnLst>
                              <p:par>
                                <p:cTn id="2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7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500"/>
                            </p:stCondLst>
                            <p:childTnLst>
                              <p:par>
                                <p:cTn id="2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1000"/>
                            </p:stCondLst>
                            <p:childTnLst>
                              <p:par>
                                <p:cTn id="2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1500"/>
                            </p:stCondLst>
                            <p:childTnLst>
                              <p:par>
                                <p:cTn id="2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4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2500"/>
                            </p:stCondLst>
                            <p:childTnLst>
                              <p:par>
                                <p:cTn id="27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2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3000"/>
                            </p:stCondLst>
                            <p:childTnLst>
                              <p:par>
                                <p:cTn id="27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6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3500"/>
                            </p:stCondLst>
                            <p:childTnLst>
                              <p:par>
                                <p:cTn id="27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0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4000"/>
                            </p:stCondLst>
                            <p:childTnLst>
                              <p:par>
                                <p:cTn id="2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4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4500"/>
                            </p:stCondLst>
                            <p:childTnLst>
                              <p:par>
                                <p:cTn id="2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8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5000"/>
                            </p:stCondLst>
                            <p:childTnLst>
                              <p:par>
                                <p:cTn id="29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2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5500"/>
                            </p:stCondLst>
                            <p:childTnLst>
                              <p:par>
                                <p:cTn id="29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6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6000"/>
                            </p:stCondLst>
                            <p:childTnLst>
                              <p:par>
                                <p:cTn id="2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0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6500"/>
                            </p:stCondLst>
                            <p:childTnLst>
                              <p:par>
                                <p:cTn id="30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4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7000"/>
                            </p:stCondLst>
                            <p:childTnLst>
                              <p:par>
                                <p:cTn id="3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8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7500"/>
                            </p:stCondLst>
                            <p:childTnLst>
                              <p:par>
                                <p:cTn id="3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8000"/>
                            </p:stCondLst>
                            <p:childTnLst>
                              <p:par>
                                <p:cTn id="3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8500"/>
                            </p:stCondLst>
                            <p:childTnLst>
                              <p:par>
                                <p:cTn id="3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4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9500"/>
                            </p:stCondLst>
                            <p:childTnLst>
                              <p:par>
                                <p:cTn id="3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2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0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3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4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3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8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12500"/>
                            </p:stCondLst>
                            <p:childTnLst>
                              <p:par>
                                <p:cTn id="3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13000"/>
                            </p:stCondLst>
                            <p:childTnLst>
                              <p:par>
                                <p:cTn id="3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13500"/>
                            </p:stCondLst>
                            <p:childTnLst>
                              <p:par>
                                <p:cTn id="3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14000"/>
                            </p:stCondLst>
                            <p:childTnLst>
                              <p:par>
                                <p:cTn id="3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4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14500"/>
                            </p:stCondLst>
                            <p:childTnLst>
                              <p:par>
                                <p:cTn id="3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8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15000"/>
                            </p:stCondLst>
                            <p:childTnLst>
                              <p:par>
                                <p:cTn id="3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>
                            <p:stCondLst>
                              <p:cond delay="15500"/>
                            </p:stCondLst>
                            <p:childTnLst>
                              <p:par>
                                <p:cTn id="37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6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0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16500"/>
                            </p:stCondLst>
                            <p:childTnLst>
                              <p:par>
                                <p:cTn id="3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4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/>
      <p:bldP spid="464" grpId="0"/>
      <p:bldP spid="4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7CD0A629-D1FB-41B8-AF0D-BABD7E5B5931}"/>
              </a:ext>
            </a:extLst>
          </p:cNvPr>
          <p:cNvCxnSpPr>
            <a:cxnSpLocks/>
          </p:cNvCxnSpPr>
          <p:nvPr/>
        </p:nvCxnSpPr>
        <p:spPr>
          <a:xfrm>
            <a:off x="2841608" y="3172378"/>
            <a:ext cx="927478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735981F5-DD65-470D-A1A3-CF189D1B3307}"/>
              </a:ext>
            </a:extLst>
          </p:cNvPr>
          <p:cNvCxnSpPr>
            <a:cxnSpLocks/>
          </p:cNvCxnSpPr>
          <p:nvPr/>
        </p:nvCxnSpPr>
        <p:spPr>
          <a:xfrm>
            <a:off x="5047652" y="3885795"/>
            <a:ext cx="3558735" cy="249185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po 2">
            <a:extLst>
              <a:ext uri="{FF2B5EF4-FFF2-40B4-BE49-F238E27FC236}">
                <a16:creationId xmlns:a16="http://schemas.microsoft.com/office/drawing/2014/main" id="{447CBF20-80AE-4623-A522-EF8C6E91D19C}"/>
              </a:ext>
            </a:extLst>
          </p:cNvPr>
          <p:cNvGrpSpPr/>
          <p:nvPr/>
        </p:nvGrpSpPr>
        <p:grpSpPr>
          <a:xfrm rot="-600000">
            <a:off x="6064721" y="3884473"/>
            <a:ext cx="2064264" cy="2064264"/>
            <a:chOff x="3410288" y="4017647"/>
            <a:chExt cx="2064264" cy="2064264"/>
          </a:xfrm>
        </p:grpSpPr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id="{82AC459A-A696-4DB8-AC0F-50501B732C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10288" y="4017647"/>
              <a:ext cx="1754838" cy="309426"/>
            </a:xfrm>
            <a:prstGeom prst="line">
              <a:avLst/>
            </a:prstGeom>
            <a:ln w="3175"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19F25CC9-55A3-453E-B480-67C8C4EE771A}"/>
                </a:ext>
              </a:extLst>
            </p:cNvPr>
            <p:cNvCxnSpPr>
              <a:cxnSpLocks/>
            </p:cNvCxnSpPr>
            <p:nvPr/>
          </p:nvCxnSpPr>
          <p:spPr>
            <a:xfrm>
              <a:off x="5165126" y="4017647"/>
              <a:ext cx="309426" cy="1754838"/>
            </a:xfrm>
            <a:prstGeom prst="line">
              <a:avLst/>
            </a:prstGeom>
            <a:ln w="3175"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diritto 25">
              <a:extLst>
                <a:ext uri="{FF2B5EF4-FFF2-40B4-BE49-F238E27FC236}">
                  <a16:creationId xmlns:a16="http://schemas.microsoft.com/office/drawing/2014/main" id="{8B3C4144-0F37-44A2-A33D-C218B42B3BB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19714" y="5772485"/>
              <a:ext cx="1754838" cy="309426"/>
            </a:xfrm>
            <a:prstGeom prst="line">
              <a:avLst/>
            </a:prstGeom>
            <a:ln w="3175"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diritto 26">
              <a:extLst>
                <a:ext uri="{FF2B5EF4-FFF2-40B4-BE49-F238E27FC236}">
                  <a16:creationId xmlns:a16="http://schemas.microsoft.com/office/drawing/2014/main" id="{666782BF-D9AF-4A45-94DD-44C9039F2419}"/>
                </a:ext>
              </a:extLst>
            </p:cNvPr>
            <p:cNvCxnSpPr>
              <a:cxnSpLocks/>
            </p:cNvCxnSpPr>
            <p:nvPr/>
          </p:nvCxnSpPr>
          <p:spPr>
            <a:xfrm>
              <a:off x="3410288" y="4327073"/>
              <a:ext cx="309426" cy="1754838"/>
            </a:xfrm>
            <a:prstGeom prst="line">
              <a:avLst/>
            </a:prstGeom>
            <a:ln w="3175"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C6D4E727-CE8D-4BCA-A593-25BD99154513}"/>
              </a:ext>
            </a:extLst>
          </p:cNvPr>
          <p:cNvCxnSpPr>
            <a:cxnSpLocks/>
          </p:cNvCxnSpPr>
          <p:nvPr/>
        </p:nvCxnSpPr>
        <p:spPr>
          <a:xfrm flipV="1">
            <a:off x="5956655" y="665779"/>
            <a:ext cx="0" cy="3718328"/>
          </a:xfrm>
          <a:prstGeom prst="line">
            <a:avLst/>
          </a:prstGeom>
          <a:ln w="3175"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9E947099-5533-45AE-92E6-ECCA59CD4DE5}"/>
              </a:ext>
            </a:extLst>
          </p:cNvPr>
          <p:cNvCxnSpPr>
            <a:cxnSpLocks/>
          </p:cNvCxnSpPr>
          <p:nvPr/>
        </p:nvCxnSpPr>
        <p:spPr>
          <a:xfrm flipV="1">
            <a:off x="6568251" y="668417"/>
            <a:ext cx="0" cy="5390136"/>
          </a:xfrm>
          <a:prstGeom prst="line">
            <a:avLst/>
          </a:prstGeom>
          <a:ln w="3175"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CF24707D-0BF1-44DA-9795-03A8CFB9CD4C}"/>
              </a:ext>
            </a:extLst>
          </p:cNvPr>
          <p:cNvCxnSpPr>
            <a:cxnSpLocks/>
          </p:cNvCxnSpPr>
          <p:nvPr/>
        </p:nvCxnSpPr>
        <p:spPr>
          <a:xfrm flipV="1">
            <a:off x="7625455" y="668417"/>
            <a:ext cx="0" cy="2510941"/>
          </a:xfrm>
          <a:prstGeom prst="line">
            <a:avLst/>
          </a:prstGeom>
          <a:ln w="3175">
            <a:solidFill>
              <a:srgbClr val="3333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B280A4C2-13A0-43C2-8AE4-2B528040D5F7}"/>
              </a:ext>
            </a:extLst>
          </p:cNvPr>
          <p:cNvCxnSpPr>
            <a:cxnSpLocks/>
          </p:cNvCxnSpPr>
          <p:nvPr/>
        </p:nvCxnSpPr>
        <p:spPr>
          <a:xfrm>
            <a:off x="5954905" y="668415"/>
            <a:ext cx="228229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142D3FC0-9F4B-452C-9F3E-B7ADC04661E3}"/>
              </a:ext>
            </a:extLst>
          </p:cNvPr>
          <p:cNvCxnSpPr>
            <a:cxnSpLocks/>
          </p:cNvCxnSpPr>
          <p:nvPr/>
        </p:nvCxnSpPr>
        <p:spPr>
          <a:xfrm flipV="1">
            <a:off x="8095460" y="5816326"/>
            <a:ext cx="516363" cy="732656"/>
          </a:xfrm>
          <a:prstGeom prst="line">
            <a:avLst/>
          </a:prstGeom>
          <a:ln w="31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C12A5029-D1D6-464E-AC66-DDCC2D9B5C86}"/>
              </a:ext>
            </a:extLst>
          </p:cNvPr>
          <p:cNvCxnSpPr>
            <a:cxnSpLocks/>
          </p:cNvCxnSpPr>
          <p:nvPr/>
        </p:nvCxnSpPr>
        <p:spPr>
          <a:xfrm flipV="1">
            <a:off x="4523421" y="3330910"/>
            <a:ext cx="521226" cy="73955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54C0F2F3-4C7C-46A2-B6FF-FDE895DD7D3D}"/>
              </a:ext>
            </a:extLst>
          </p:cNvPr>
          <p:cNvCxnSpPr>
            <a:cxnSpLocks/>
          </p:cNvCxnSpPr>
          <p:nvPr/>
        </p:nvCxnSpPr>
        <p:spPr>
          <a:xfrm>
            <a:off x="4522818" y="4064171"/>
            <a:ext cx="3566906" cy="249757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2E3ADE0F-3D91-4D42-93A7-980EF25A7BA2}"/>
              </a:ext>
            </a:extLst>
          </p:cNvPr>
          <p:cNvCxnSpPr>
            <a:cxnSpLocks/>
          </p:cNvCxnSpPr>
          <p:nvPr/>
        </p:nvCxnSpPr>
        <p:spPr>
          <a:xfrm>
            <a:off x="5044647" y="3332407"/>
            <a:ext cx="3561030" cy="249345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74329FC4-D94D-4EEE-A4F2-2B455C8E6DE6}"/>
              </a:ext>
            </a:extLst>
          </p:cNvPr>
          <p:cNvCxnSpPr>
            <a:cxnSpLocks/>
          </p:cNvCxnSpPr>
          <p:nvPr/>
        </p:nvCxnSpPr>
        <p:spPr>
          <a:xfrm flipV="1">
            <a:off x="5044647" y="1570198"/>
            <a:ext cx="0" cy="200042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852D389B-5FD3-4B4C-A7AB-225FF044AA0B}"/>
              </a:ext>
            </a:extLst>
          </p:cNvPr>
          <p:cNvCxnSpPr>
            <a:cxnSpLocks/>
          </p:cNvCxnSpPr>
          <p:nvPr/>
        </p:nvCxnSpPr>
        <p:spPr>
          <a:xfrm flipV="1">
            <a:off x="4522818" y="1570198"/>
            <a:ext cx="0" cy="252000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DC5B80DE-5844-4160-9C46-8B798DE91A8F}"/>
              </a:ext>
            </a:extLst>
          </p:cNvPr>
          <p:cNvCxnSpPr>
            <a:cxnSpLocks/>
          </p:cNvCxnSpPr>
          <p:nvPr/>
        </p:nvCxnSpPr>
        <p:spPr>
          <a:xfrm flipV="1">
            <a:off x="8605677" y="3172898"/>
            <a:ext cx="0" cy="265135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9553EA09-52FA-4264-9D76-9C610776B47E}"/>
              </a:ext>
            </a:extLst>
          </p:cNvPr>
          <p:cNvCxnSpPr/>
          <p:nvPr/>
        </p:nvCxnSpPr>
        <p:spPr>
          <a:xfrm flipV="1">
            <a:off x="8089724" y="3172378"/>
            <a:ext cx="0" cy="342000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D74589F8-AEBC-4CE0-9C1D-63D6EF8D399F}"/>
              </a:ext>
            </a:extLst>
          </p:cNvPr>
          <p:cNvCxnSpPr>
            <a:cxnSpLocks/>
          </p:cNvCxnSpPr>
          <p:nvPr/>
        </p:nvCxnSpPr>
        <p:spPr>
          <a:xfrm>
            <a:off x="4522818" y="1571390"/>
            <a:ext cx="521829" cy="0"/>
          </a:xfrm>
          <a:prstGeom prst="line">
            <a:avLst/>
          </a:prstGeom>
          <a:ln w="3175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1CE31077-5671-4B5B-B00B-FF0102A73094}"/>
              </a:ext>
            </a:extLst>
          </p:cNvPr>
          <p:cNvCxnSpPr/>
          <p:nvPr/>
        </p:nvCxnSpPr>
        <p:spPr>
          <a:xfrm>
            <a:off x="4522818" y="1571348"/>
            <a:ext cx="3566906" cy="160103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B6934346-C214-4E56-BFB7-C66CE643EA2A}"/>
              </a:ext>
            </a:extLst>
          </p:cNvPr>
          <p:cNvCxnSpPr>
            <a:cxnSpLocks/>
          </p:cNvCxnSpPr>
          <p:nvPr/>
        </p:nvCxnSpPr>
        <p:spPr>
          <a:xfrm>
            <a:off x="5044647" y="1571869"/>
            <a:ext cx="3560457" cy="1600758"/>
          </a:xfrm>
          <a:prstGeom prst="line">
            <a:avLst/>
          </a:prstGeom>
          <a:ln w="3175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C938F811-50CB-41B2-885A-7ED027A02FF1}"/>
              </a:ext>
            </a:extLst>
          </p:cNvPr>
          <p:cNvCxnSpPr>
            <a:cxnSpLocks/>
          </p:cNvCxnSpPr>
          <p:nvPr/>
        </p:nvCxnSpPr>
        <p:spPr>
          <a:xfrm>
            <a:off x="5040348" y="618757"/>
            <a:ext cx="3566039" cy="158331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D6EB8419-4B63-44AA-96A3-2E1CDD78490B}"/>
              </a:ext>
            </a:extLst>
          </p:cNvPr>
          <p:cNvCxnSpPr>
            <a:cxnSpLocks/>
          </p:cNvCxnSpPr>
          <p:nvPr/>
        </p:nvCxnSpPr>
        <p:spPr>
          <a:xfrm flipH="1">
            <a:off x="8092831" y="2208806"/>
            <a:ext cx="507376" cy="95742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8C8ECCAD-CB10-4E03-BC49-8EA153CF17A3}"/>
              </a:ext>
            </a:extLst>
          </p:cNvPr>
          <p:cNvCxnSpPr>
            <a:cxnSpLocks/>
          </p:cNvCxnSpPr>
          <p:nvPr/>
        </p:nvCxnSpPr>
        <p:spPr>
          <a:xfrm flipV="1">
            <a:off x="7096748" y="858286"/>
            <a:ext cx="0" cy="503643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BBC7AEA8-3D13-4010-8F82-ABB33764CD4E}"/>
              </a:ext>
            </a:extLst>
          </p:cNvPr>
          <p:cNvCxnSpPr>
            <a:cxnSpLocks/>
          </p:cNvCxnSpPr>
          <p:nvPr/>
        </p:nvCxnSpPr>
        <p:spPr>
          <a:xfrm flipV="1">
            <a:off x="7603062" y="831240"/>
            <a:ext cx="0" cy="484804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3527C8FD-782A-46ED-B5B8-CD8436536231}"/>
              </a:ext>
            </a:extLst>
          </p:cNvPr>
          <p:cNvCxnSpPr>
            <a:cxnSpLocks/>
          </p:cNvCxnSpPr>
          <p:nvPr/>
        </p:nvCxnSpPr>
        <p:spPr>
          <a:xfrm flipV="1">
            <a:off x="6291169" y="777686"/>
            <a:ext cx="0" cy="456905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BFAB0306-72EA-4538-BD33-C928CF66DD7A}"/>
              </a:ext>
            </a:extLst>
          </p:cNvPr>
          <p:cNvCxnSpPr>
            <a:cxnSpLocks/>
          </p:cNvCxnSpPr>
          <p:nvPr/>
        </p:nvCxnSpPr>
        <p:spPr>
          <a:xfrm flipV="1">
            <a:off x="8127594" y="858286"/>
            <a:ext cx="0" cy="463975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FB289591-1C80-44A8-BDFD-ED076178F36A}"/>
              </a:ext>
            </a:extLst>
          </p:cNvPr>
          <p:cNvCxnSpPr>
            <a:cxnSpLocks/>
          </p:cNvCxnSpPr>
          <p:nvPr/>
        </p:nvCxnSpPr>
        <p:spPr>
          <a:xfrm flipV="1">
            <a:off x="8237199" y="668417"/>
            <a:ext cx="0" cy="476785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ABF0B032-7D53-4EAF-934A-3D6B76733EE7}"/>
              </a:ext>
            </a:extLst>
          </p:cNvPr>
          <p:cNvCxnSpPr>
            <a:cxnSpLocks/>
          </p:cNvCxnSpPr>
          <p:nvPr/>
        </p:nvCxnSpPr>
        <p:spPr>
          <a:xfrm flipV="1">
            <a:off x="6341424" y="777686"/>
            <a:ext cx="0" cy="34599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19AE853C-47C5-45F1-8D9D-2FC34E4A9905}"/>
              </a:ext>
            </a:extLst>
          </p:cNvPr>
          <p:cNvCxnSpPr>
            <a:cxnSpLocks/>
          </p:cNvCxnSpPr>
          <p:nvPr/>
        </p:nvCxnSpPr>
        <p:spPr>
          <a:xfrm flipV="1">
            <a:off x="4523929" y="3885796"/>
            <a:ext cx="528040" cy="18236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111CEC9D-D983-44D8-A2A3-275CD8BFFB7A}"/>
              </a:ext>
            </a:extLst>
          </p:cNvPr>
          <p:cNvCxnSpPr>
            <a:cxnSpLocks/>
          </p:cNvCxnSpPr>
          <p:nvPr/>
        </p:nvCxnSpPr>
        <p:spPr>
          <a:xfrm>
            <a:off x="5043570" y="3330910"/>
            <a:ext cx="4082" cy="55488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9A22BFAA-C208-4003-A638-4C9E59ECF5B6}"/>
              </a:ext>
            </a:extLst>
          </p:cNvPr>
          <p:cNvCxnSpPr>
            <a:cxnSpLocks/>
          </p:cNvCxnSpPr>
          <p:nvPr/>
        </p:nvCxnSpPr>
        <p:spPr>
          <a:xfrm flipV="1">
            <a:off x="4522818" y="618226"/>
            <a:ext cx="522666" cy="95197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1DC0603A-4FE3-4A51-8A98-C30581D98A1A}"/>
              </a:ext>
            </a:extLst>
          </p:cNvPr>
          <p:cNvCxnSpPr>
            <a:cxnSpLocks/>
          </p:cNvCxnSpPr>
          <p:nvPr/>
        </p:nvCxnSpPr>
        <p:spPr>
          <a:xfrm flipV="1">
            <a:off x="5047652" y="624957"/>
            <a:ext cx="0" cy="945242"/>
          </a:xfrm>
          <a:prstGeom prst="line">
            <a:avLst/>
          </a:prstGeom>
          <a:ln w="3175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38408E60-D7F7-4102-B54E-03733EA3A8DA}"/>
              </a:ext>
            </a:extLst>
          </p:cNvPr>
          <p:cNvCxnSpPr>
            <a:cxnSpLocks/>
          </p:cNvCxnSpPr>
          <p:nvPr/>
        </p:nvCxnSpPr>
        <p:spPr>
          <a:xfrm flipV="1">
            <a:off x="8090894" y="6374981"/>
            <a:ext cx="512991" cy="18104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594F8BA1-4528-4142-9BAD-35804DD7BAE7}"/>
              </a:ext>
            </a:extLst>
          </p:cNvPr>
          <p:cNvCxnSpPr>
            <a:cxnSpLocks/>
          </p:cNvCxnSpPr>
          <p:nvPr/>
        </p:nvCxnSpPr>
        <p:spPr>
          <a:xfrm flipH="1">
            <a:off x="8600207" y="5824257"/>
            <a:ext cx="4897" cy="55178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EA06FB84-2C32-43FC-87CD-00E65414EB68}"/>
              </a:ext>
            </a:extLst>
          </p:cNvPr>
          <p:cNvCxnSpPr>
            <a:cxnSpLocks/>
          </p:cNvCxnSpPr>
          <p:nvPr/>
        </p:nvCxnSpPr>
        <p:spPr>
          <a:xfrm>
            <a:off x="8600207" y="2202075"/>
            <a:ext cx="642" cy="97728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23F9037A-F08A-43EC-8DE2-9E16759D4494}"/>
              </a:ext>
            </a:extLst>
          </p:cNvPr>
          <p:cNvCxnSpPr>
            <a:cxnSpLocks/>
          </p:cNvCxnSpPr>
          <p:nvPr/>
        </p:nvCxnSpPr>
        <p:spPr>
          <a:xfrm>
            <a:off x="6022229" y="1048113"/>
            <a:ext cx="0" cy="3528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17355B39-BD51-43B8-B469-8B33C195EF81}"/>
              </a:ext>
            </a:extLst>
          </p:cNvPr>
          <p:cNvSpPr txBox="1"/>
          <p:nvPr/>
        </p:nvSpPr>
        <p:spPr>
          <a:xfrm>
            <a:off x="24000" y="23224"/>
            <a:ext cx="12168000" cy="360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3333FF"/>
                </a:solidFill>
                <a:latin typeface="Comic Sans MS" panose="030F0702030302020204" pitchFamily="66" charset="0"/>
              </a:rPr>
              <a:t>GEOMETRIA DESCRITTIVA DINAMICA – COMPENETRAZIONE DI SOLIDI A FACCE 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C603CE2-9C92-4081-9002-570691A43CF6}"/>
              </a:ext>
            </a:extLst>
          </p:cNvPr>
          <p:cNvSpPr txBox="1"/>
          <p:nvPr/>
        </p:nvSpPr>
        <p:spPr>
          <a:xfrm>
            <a:off x="6538893" y="6008315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9C78D153-24BB-471B-BEE0-9E5DBB1107F2}"/>
              </a:ext>
            </a:extLst>
          </p:cNvPr>
          <p:cNvSpPr txBox="1"/>
          <p:nvPr/>
        </p:nvSpPr>
        <p:spPr>
          <a:xfrm>
            <a:off x="5759606" y="4202663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951C8115-3FE1-4AD7-B2CF-9B7537CEA1F3}"/>
              </a:ext>
            </a:extLst>
          </p:cNvPr>
          <p:cNvSpPr txBox="1"/>
          <p:nvPr/>
        </p:nvSpPr>
        <p:spPr>
          <a:xfrm>
            <a:off x="7581846" y="3600928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65964DFA-8F10-4BD1-A479-E9085CA255A4}"/>
              </a:ext>
            </a:extLst>
          </p:cNvPr>
          <p:cNvSpPr txBox="1"/>
          <p:nvPr/>
        </p:nvSpPr>
        <p:spPr>
          <a:xfrm>
            <a:off x="8198837" y="5324660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8AB5D276-4ACC-4C7C-8D70-C26B134B5552}"/>
              </a:ext>
            </a:extLst>
          </p:cNvPr>
          <p:cNvSpPr txBox="1"/>
          <p:nvPr/>
        </p:nvSpPr>
        <p:spPr>
          <a:xfrm>
            <a:off x="6736016" y="6014813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E’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0182BE58-C84A-480D-8438-7407A9CFC157}"/>
              </a:ext>
            </a:extLst>
          </p:cNvPr>
          <p:cNvSpPr txBox="1"/>
          <p:nvPr/>
        </p:nvSpPr>
        <p:spPr>
          <a:xfrm>
            <a:off x="5554713" y="4202663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F’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735C8D6C-6D7B-479E-91F7-89F715143C13}"/>
              </a:ext>
            </a:extLst>
          </p:cNvPr>
          <p:cNvSpPr txBox="1"/>
          <p:nvPr/>
        </p:nvSpPr>
        <p:spPr>
          <a:xfrm>
            <a:off x="7763350" y="3623627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G’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3290A815-17AD-4CD7-B136-80A4A539374B}"/>
              </a:ext>
            </a:extLst>
          </p:cNvPr>
          <p:cNvSpPr txBox="1"/>
          <p:nvPr/>
        </p:nvSpPr>
        <p:spPr>
          <a:xfrm>
            <a:off x="8388554" y="5352525"/>
            <a:ext cx="312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H’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9EE822D9-35A2-4F92-AEA5-FB3187D10479}"/>
              </a:ext>
            </a:extLst>
          </p:cNvPr>
          <p:cNvSpPr txBox="1"/>
          <p:nvPr/>
        </p:nvSpPr>
        <p:spPr>
          <a:xfrm>
            <a:off x="6422185" y="453686"/>
            <a:ext cx="324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2837825A-F999-4F82-BC76-DFF72C4CA06B}"/>
              </a:ext>
            </a:extLst>
          </p:cNvPr>
          <p:cNvSpPr txBox="1"/>
          <p:nvPr/>
        </p:nvSpPr>
        <p:spPr>
          <a:xfrm>
            <a:off x="7684823" y="3596424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0D31840E-34E2-4964-9CD0-62ED70B759B1}"/>
              </a:ext>
            </a:extLst>
          </p:cNvPr>
          <p:cNvSpPr txBox="1"/>
          <p:nvPr/>
        </p:nvSpPr>
        <p:spPr>
          <a:xfrm>
            <a:off x="8319568" y="5324659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A6C42A60-FA86-4EC2-80BD-B46148BFA8F5}"/>
              </a:ext>
            </a:extLst>
          </p:cNvPr>
          <p:cNvSpPr txBox="1"/>
          <p:nvPr/>
        </p:nvSpPr>
        <p:spPr>
          <a:xfrm>
            <a:off x="6655983" y="5997439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9F78788E-606A-447F-B947-7B3C077BEF47}"/>
              </a:ext>
            </a:extLst>
          </p:cNvPr>
          <p:cNvSpPr txBox="1"/>
          <p:nvPr/>
        </p:nvSpPr>
        <p:spPr>
          <a:xfrm>
            <a:off x="5660627" y="4185715"/>
            <a:ext cx="1800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3333FF"/>
              </a:solidFill>
              <a:latin typeface="MS Shell Dlg 2" panose="020B0604030504040204" pitchFamily="34" charset="0"/>
            </a:endParaRP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7C69FAB3-77B1-443D-9988-22C2316EF66C}"/>
              </a:ext>
            </a:extLst>
          </p:cNvPr>
          <p:cNvSpPr txBox="1"/>
          <p:nvPr/>
        </p:nvSpPr>
        <p:spPr>
          <a:xfrm>
            <a:off x="5820550" y="439922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69EB362E-95F8-4559-8622-DF3C00001664}"/>
              </a:ext>
            </a:extLst>
          </p:cNvPr>
          <p:cNvSpPr txBox="1"/>
          <p:nvPr/>
        </p:nvSpPr>
        <p:spPr>
          <a:xfrm>
            <a:off x="7514286" y="478319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02835B3A-C96D-48F1-BAEC-29936ED2B047}"/>
              </a:ext>
            </a:extLst>
          </p:cNvPr>
          <p:cNvSpPr txBox="1"/>
          <p:nvPr/>
        </p:nvSpPr>
        <p:spPr>
          <a:xfrm>
            <a:off x="8112655" y="435729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5A295D53-4815-4ED1-8741-6D7DE7A80401}"/>
              </a:ext>
            </a:extLst>
          </p:cNvPr>
          <p:cNvSpPr txBox="1"/>
          <p:nvPr/>
        </p:nvSpPr>
        <p:spPr>
          <a:xfrm>
            <a:off x="4293679" y="1428506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I’’</a:t>
            </a:r>
          </a:p>
        </p:txBody>
      </p: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B88BD392-3D31-46D6-AB62-4C5027AA6FC1}"/>
              </a:ext>
            </a:extLst>
          </p:cNvPr>
          <p:cNvSpPr txBox="1"/>
          <p:nvPr/>
        </p:nvSpPr>
        <p:spPr>
          <a:xfrm>
            <a:off x="5006965" y="1409259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L’’</a:t>
            </a:r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088A7A02-45B4-4BC7-BF6D-6AE1BBB884BC}"/>
              </a:ext>
            </a:extLst>
          </p:cNvPr>
          <p:cNvSpPr txBox="1"/>
          <p:nvPr/>
        </p:nvSpPr>
        <p:spPr>
          <a:xfrm>
            <a:off x="4908612" y="427054"/>
            <a:ext cx="360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M’’</a:t>
            </a:r>
          </a:p>
        </p:txBody>
      </p: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4B476839-6223-4D6B-A92E-93C413CC317B}"/>
              </a:ext>
            </a:extLst>
          </p:cNvPr>
          <p:cNvSpPr txBox="1"/>
          <p:nvPr/>
        </p:nvSpPr>
        <p:spPr>
          <a:xfrm>
            <a:off x="4305188" y="3929764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I’</a:t>
            </a:r>
          </a:p>
        </p:txBody>
      </p: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0167B921-D1C7-4B30-9A9F-578091669188}"/>
              </a:ext>
            </a:extLst>
          </p:cNvPr>
          <p:cNvSpPr txBox="1"/>
          <p:nvPr/>
        </p:nvSpPr>
        <p:spPr>
          <a:xfrm>
            <a:off x="4986850" y="3165861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L’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122783BB-6126-4C50-9D2C-BEA746EC211E}"/>
              </a:ext>
            </a:extLst>
          </p:cNvPr>
          <p:cNvSpPr txBox="1"/>
          <p:nvPr/>
        </p:nvSpPr>
        <p:spPr>
          <a:xfrm>
            <a:off x="5027382" y="3743314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M’</a:t>
            </a:r>
          </a:p>
        </p:txBody>
      </p: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3C4FDA84-60B5-4741-A434-C1F8959F039F}"/>
              </a:ext>
            </a:extLst>
          </p:cNvPr>
          <p:cNvSpPr txBox="1"/>
          <p:nvPr/>
        </p:nvSpPr>
        <p:spPr>
          <a:xfrm>
            <a:off x="7838286" y="2984837"/>
            <a:ext cx="36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N’’</a:t>
            </a:r>
          </a:p>
        </p:txBody>
      </p: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098E6433-2354-4FA1-B89E-81CFD80DABAD}"/>
              </a:ext>
            </a:extLst>
          </p:cNvPr>
          <p:cNvSpPr txBox="1"/>
          <p:nvPr/>
        </p:nvSpPr>
        <p:spPr>
          <a:xfrm>
            <a:off x="8536569" y="3004407"/>
            <a:ext cx="360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O’’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3E2C36E6-FB58-44C5-83FE-EA60B176F327}"/>
              </a:ext>
            </a:extLst>
          </p:cNvPr>
          <p:cNvSpPr txBox="1"/>
          <p:nvPr/>
        </p:nvSpPr>
        <p:spPr>
          <a:xfrm>
            <a:off x="8552708" y="2002368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113" name="CasellaDiTesto 112">
            <a:extLst>
              <a:ext uri="{FF2B5EF4-FFF2-40B4-BE49-F238E27FC236}">
                <a16:creationId xmlns:a16="http://schemas.microsoft.com/office/drawing/2014/main" id="{794808E6-A937-4FEE-8D4C-DEC41B72CCBD}"/>
              </a:ext>
            </a:extLst>
          </p:cNvPr>
          <p:cNvSpPr txBox="1"/>
          <p:nvPr/>
        </p:nvSpPr>
        <p:spPr>
          <a:xfrm>
            <a:off x="8584354" y="6256727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AD2DCA28-488B-44B1-81D3-AE286BB717E2}"/>
              </a:ext>
            </a:extLst>
          </p:cNvPr>
          <p:cNvSpPr txBox="1"/>
          <p:nvPr/>
        </p:nvSpPr>
        <p:spPr>
          <a:xfrm>
            <a:off x="8552708" y="5716292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O’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4D2A1CB4-BCC5-4B17-90AD-578CA54931D8}"/>
              </a:ext>
            </a:extLst>
          </p:cNvPr>
          <p:cNvSpPr txBox="1"/>
          <p:nvPr/>
        </p:nvSpPr>
        <p:spPr>
          <a:xfrm>
            <a:off x="7965231" y="6520127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accent6"/>
                </a:solidFill>
                <a:latin typeface="Comic Sans MS" panose="030F0702030302020204" pitchFamily="66" charset="0"/>
              </a:rPr>
              <a:t>N’</a:t>
            </a:r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F2D9AC90-534F-4553-8A41-51FA2334FA11}"/>
              </a:ext>
            </a:extLst>
          </p:cNvPr>
          <p:cNvSpPr txBox="1"/>
          <p:nvPr/>
        </p:nvSpPr>
        <p:spPr>
          <a:xfrm>
            <a:off x="11645096" y="3002014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161" name="CasellaDiTesto 160">
            <a:extLst>
              <a:ext uri="{FF2B5EF4-FFF2-40B4-BE49-F238E27FC236}">
                <a16:creationId xmlns:a16="http://schemas.microsoft.com/office/drawing/2014/main" id="{DA07F37B-6DD6-4ADE-A362-19543EC107BD}"/>
              </a:ext>
            </a:extLst>
          </p:cNvPr>
          <p:cNvSpPr txBox="1"/>
          <p:nvPr/>
        </p:nvSpPr>
        <p:spPr>
          <a:xfrm>
            <a:off x="5462337" y="-871148"/>
            <a:ext cx="54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endParaRPr lang="it-IT" sz="1400" dirty="0"/>
          </a:p>
        </p:txBody>
      </p:sp>
      <p:sp>
        <p:nvSpPr>
          <p:cNvPr id="162" name="CasellaDiTesto 161">
            <a:extLst>
              <a:ext uri="{FF2B5EF4-FFF2-40B4-BE49-F238E27FC236}">
                <a16:creationId xmlns:a16="http://schemas.microsoft.com/office/drawing/2014/main" id="{C7DB4F59-7E8C-4F62-888A-96E5C6B259E3}"/>
              </a:ext>
            </a:extLst>
          </p:cNvPr>
          <p:cNvSpPr txBox="1"/>
          <p:nvPr/>
        </p:nvSpPr>
        <p:spPr>
          <a:xfrm>
            <a:off x="9406815" y="6188747"/>
            <a:ext cx="5095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6"/>
                </a:solidFill>
                <a:latin typeface="Symbol" panose="05050102010706020507" pitchFamily="18" charset="2"/>
              </a:rPr>
              <a:t>1</a:t>
            </a:r>
            <a:endParaRPr lang="it-IT" sz="1400" baseline="-25000" dirty="0">
              <a:solidFill>
                <a:schemeClr val="accent6"/>
              </a:solidFill>
            </a:endParaRPr>
          </a:p>
        </p:txBody>
      </p:sp>
      <p:sp>
        <p:nvSpPr>
          <p:cNvPr id="163" name="CasellaDiTesto 162">
            <a:extLst>
              <a:ext uri="{FF2B5EF4-FFF2-40B4-BE49-F238E27FC236}">
                <a16:creationId xmlns:a16="http://schemas.microsoft.com/office/drawing/2014/main" id="{71CBA229-FE6E-4389-B0B4-EAFBD3C0866D}"/>
              </a:ext>
            </a:extLst>
          </p:cNvPr>
          <p:cNvSpPr txBox="1"/>
          <p:nvPr/>
        </p:nvSpPr>
        <p:spPr>
          <a:xfrm>
            <a:off x="4354667" y="440910"/>
            <a:ext cx="54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6"/>
                </a:solidFill>
                <a:latin typeface="Symbol" panose="05050102010706020507" pitchFamily="18" charset="2"/>
              </a:rPr>
              <a:t>1</a:t>
            </a:r>
          </a:p>
        </p:txBody>
      </p:sp>
      <p:sp>
        <p:nvSpPr>
          <p:cNvPr id="223" name="CasellaDiTesto 222">
            <a:extLst>
              <a:ext uri="{FF2B5EF4-FFF2-40B4-BE49-F238E27FC236}">
                <a16:creationId xmlns:a16="http://schemas.microsoft.com/office/drawing/2014/main" id="{F1229A8D-64A5-4349-A104-AC74EBBD9446}"/>
              </a:ext>
            </a:extLst>
          </p:cNvPr>
          <p:cNvSpPr txBox="1"/>
          <p:nvPr/>
        </p:nvSpPr>
        <p:spPr>
          <a:xfrm>
            <a:off x="3605110" y="358001"/>
            <a:ext cx="54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6"/>
                </a:solidFill>
                <a:latin typeface="Symbol" panose="05050102010706020507" pitchFamily="18" charset="2"/>
              </a:rPr>
              <a:t>2</a:t>
            </a:r>
          </a:p>
        </p:txBody>
      </p:sp>
      <p:sp>
        <p:nvSpPr>
          <p:cNvPr id="224" name="CasellaDiTesto 223">
            <a:extLst>
              <a:ext uri="{FF2B5EF4-FFF2-40B4-BE49-F238E27FC236}">
                <a16:creationId xmlns:a16="http://schemas.microsoft.com/office/drawing/2014/main" id="{70F227AF-0DB8-48B1-BD64-9CB6B589ABC8}"/>
              </a:ext>
            </a:extLst>
          </p:cNvPr>
          <p:cNvSpPr txBox="1"/>
          <p:nvPr/>
        </p:nvSpPr>
        <p:spPr>
          <a:xfrm>
            <a:off x="8945340" y="6452008"/>
            <a:ext cx="5095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6"/>
                </a:solidFill>
                <a:latin typeface="Symbol" panose="05050102010706020507" pitchFamily="18" charset="2"/>
              </a:rPr>
              <a:t>2</a:t>
            </a:r>
            <a:endParaRPr lang="it-IT" sz="1400" baseline="-25000" dirty="0">
              <a:solidFill>
                <a:schemeClr val="accent6"/>
              </a:solidFill>
            </a:endParaRPr>
          </a:p>
        </p:txBody>
      </p:sp>
      <p:sp>
        <p:nvSpPr>
          <p:cNvPr id="245" name="CasellaDiTesto 244">
            <a:extLst>
              <a:ext uri="{FF2B5EF4-FFF2-40B4-BE49-F238E27FC236}">
                <a16:creationId xmlns:a16="http://schemas.microsoft.com/office/drawing/2014/main" id="{F1B910AF-6E36-4585-A455-D6379C1B973F}"/>
              </a:ext>
            </a:extLst>
          </p:cNvPr>
          <p:cNvSpPr txBox="1"/>
          <p:nvPr/>
        </p:nvSpPr>
        <p:spPr>
          <a:xfrm>
            <a:off x="2841608" y="379525"/>
            <a:ext cx="54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6"/>
                </a:solidFill>
                <a:latin typeface="Symbol" panose="05050102010706020507" pitchFamily="18" charset="2"/>
              </a:rPr>
              <a:t>3</a:t>
            </a:r>
          </a:p>
        </p:txBody>
      </p:sp>
      <p:sp>
        <p:nvSpPr>
          <p:cNvPr id="246" name="CasellaDiTesto 245">
            <a:extLst>
              <a:ext uri="{FF2B5EF4-FFF2-40B4-BE49-F238E27FC236}">
                <a16:creationId xmlns:a16="http://schemas.microsoft.com/office/drawing/2014/main" id="{8BA4263C-0A2D-4CE1-BBCC-9F1E96856DA4}"/>
              </a:ext>
            </a:extLst>
          </p:cNvPr>
          <p:cNvSpPr txBox="1"/>
          <p:nvPr/>
        </p:nvSpPr>
        <p:spPr>
          <a:xfrm>
            <a:off x="8273244" y="6519540"/>
            <a:ext cx="5095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6"/>
                </a:solidFill>
                <a:latin typeface="Symbol" panose="05050102010706020507" pitchFamily="18" charset="2"/>
              </a:rPr>
              <a:t>3</a:t>
            </a:r>
            <a:endParaRPr lang="it-IT" sz="1400" baseline="-25000" dirty="0">
              <a:solidFill>
                <a:schemeClr val="accent6"/>
              </a:solidFill>
            </a:endParaRPr>
          </a:p>
        </p:txBody>
      </p: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C53F9F3F-1C2D-4BA4-A37F-F4CF07E21338}"/>
              </a:ext>
            </a:extLst>
          </p:cNvPr>
          <p:cNvCxnSpPr>
            <a:cxnSpLocks/>
          </p:cNvCxnSpPr>
          <p:nvPr/>
        </p:nvCxnSpPr>
        <p:spPr>
          <a:xfrm flipH="1" flipV="1">
            <a:off x="5944953" y="2069166"/>
            <a:ext cx="404136" cy="9000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7D79BA47-8769-4772-889D-4E7981655E52}"/>
              </a:ext>
            </a:extLst>
          </p:cNvPr>
          <p:cNvCxnSpPr>
            <a:cxnSpLocks/>
          </p:cNvCxnSpPr>
          <p:nvPr/>
        </p:nvCxnSpPr>
        <p:spPr>
          <a:xfrm>
            <a:off x="5310789" y="618226"/>
            <a:ext cx="0" cy="40019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CasellaDiTesto 151">
            <a:extLst>
              <a:ext uri="{FF2B5EF4-FFF2-40B4-BE49-F238E27FC236}">
                <a16:creationId xmlns:a16="http://schemas.microsoft.com/office/drawing/2014/main" id="{C12FEEB1-E7A1-4948-81B5-62D2AADCF335}"/>
              </a:ext>
            </a:extLst>
          </p:cNvPr>
          <p:cNvSpPr txBox="1"/>
          <p:nvPr/>
        </p:nvSpPr>
        <p:spPr>
          <a:xfrm>
            <a:off x="6268744" y="1923282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T’’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FF971061-CB01-4F19-977E-F0FC595110E4}"/>
              </a:ext>
            </a:extLst>
          </p:cNvPr>
          <p:cNvSpPr txBox="1"/>
          <p:nvPr/>
        </p:nvSpPr>
        <p:spPr>
          <a:xfrm>
            <a:off x="6352510" y="4144152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T’</a:t>
            </a:r>
          </a:p>
        </p:txBody>
      </p: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EDCB8AEA-EE86-49C3-8E8A-C1EE1212A74E}"/>
              </a:ext>
            </a:extLst>
          </p:cNvPr>
          <p:cNvCxnSpPr>
            <a:cxnSpLocks/>
          </p:cNvCxnSpPr>
          <p:nvPr/>
        </p:nvCxnSpPr>
        <p:spPr>
          <a:xfrm flipV="1">
            <a:off x="5309414" y="970874"/>
            <a:ext cx="513642" cy="95780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CasellaDiTesto 167">
            <a:extLst>
              <a:ext uri="{FF2B5EF4-FFF2-40B4-BE49-F238E27FC236}">
                <a16:creationId xmlns:a16="http://schemas.microsoft.com/office/drawing/2014/main" id="{0D3E3EBE-F918-4B85-96BE-C050DCBF0E14}"/>
              </a:ext>
            </a:extLst>
          </p:cNvPr>
          <p:cNvSpPr txBox="1"/>
          <p:nvPr/>
        </p:nvSpPr>
        <p:spPr>
          <a:xfrm>
            <a:off x="5675339" y="709435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V’’</a:t>
            </a:r>
          </a:p>
        </p:txBody>
      </p: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8F26C042-F456-4B3D-BF57-A86460F0B316}"/>
              </a:ext>
            </a:extLst>
          </p:cNvPr>
          <p:cNvCxnSpPr>
            <a:cxnSpLocks/>
          </p:cNvCxnSpPr>
          <p:nvPr/>
        </p:nvCxnSpPr>
        <p:spPr>
          <a:xfrm>
            <a:off x="5827471" y="665778"/>
            <a:ext cx="0" cy="377135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CasellaDiTesto 169">
            <a:extLst>
              <a:ext uri="{FF2B5EF4-FFF2-40B4-BE49-F238E27FC236}">
                <a16:creationId xmlns:a16="http://schemas.microsoft.com/office/drawing/2014/main" id="{E41C962C-08AE-4448-9247-88A122850D3E}"/>
              </a:ext>
            </a:extLst>
          </p:cNvPr>
          <p:cNvSpPr txBox="1"/>
          <p:nvPr/>
        </p:nvSpPr>
        <p:spPr>
          <a:xfrm>
            <a:off x="5666786" y="4420528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</a:t>
            </a:r>
          </a:p>
        </p:txBody>
      </p:sp>
      <p:sp>
        <p:nvSpPr>
          <p:cNvPr id="172" name="CasellaDiTesto 171">
            <a:extLst>
              <a:ext uri="{FF2B5EF4-FFF2-40B4-BE49-F238E27FC236}">
                <a16:creationId xmlns:a16="http://schemas.microsoft.com/office/drawing/2014/main" id="{09854D29-F128-45B8-80F5-518B776BEBF6}"/>
              </a:ext>
            </a:extLst>
          </p:cNvPr>
          <p:cNvSpPr txBox="1"/>
          <p:nvPr/>
        </p:nvSpPr>
        <p:spPr>
          <a:xfrm>
            <a:off x="5181221" y="1904373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U’’</a:t>
            </a:r>
          </a:p>
        </p:txBody>
      </p:sp>
      <p:sp>
        <p:nvSpPr>
          <p:cNvPr id="176" name="CasellaDiTesto 175">
            <a:extLst>
              <a:ext uri="{FF2B5EF4-FFF2-40B4-BE49-F238E27FC236}">
                <a16:creationId xmlns:a16="http://schemas.microsoft.com/office/drawing/2014/main" id="{C9D47CC0-3265-453E-9B7E-E4CAB032E973}"/>
              </a:ext>
            </a:extLst>
          </p:cNvPr>
          <p:cNvSpPr txBox="1"/>
          <p:nvPr/>
        </p:nvSpPr>
        <p:spPr>
          <a:xfrm>
            <a:off x="5155356" y="4603766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U’</a:t>
            </a:r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A7743A1E-C816-47F4-B1E4-EA283A9B1666}"/>
              </a:ext>
            </a:extLst>
          </p:cNvPr>
          <p:cNvCxnSpPr>
            <a:cxnSpLocks/>
          </p:cNvCxnSpPr>
          <p:nvPr/>
        </p:nvCxnSpPr>
        <p:spPr>
          <a:xfrm flipH="1" flipV="1">
            <a:off x="5952976" y="1263184"/>
            <a:ext cx="384477" cy="895679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D3176AFE-D8E7-4EB7-960C-09B15C267DFE}"/>
              </a:ext>
            </a:extLst>
          </p:cNvPr>
          <p:cNvCxnSpPr>
            <a:cxnSpLocks/>
          </p:cNvCxnSpPr>
          <p:nvPr/>
        </p:nvCxnSpPr>
        <p:spPr>
          <a:xfrm>
            <a:off x="5756229" y="3836428"/>
            <a:ext cx="541672" cy="148823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FC30338C-1991-42F5-91C5-966CB2713A2A}"/>
              </a:ext>
            </a:extLst>
          </p:cNvPr>
          <p:cNvCxnSpPr>
            <a:cxnSpLocks/>
          </p:cNvCxnSpPr>
          <p:nvPr/>
        </p:nvCxnSpPr>
        <p:spPr>
          <a:xfrm flipH="1" flipV="1">
            <a:off x="5951875" y="2068322"/>
            <a:ext cx="335263" cy="29747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CasellaDiTesto 179">
            <a:extLst>
              <a:ext uri="{FF2B5EF4-FFF2-40B4-BE49-F238E27FC236}">
                <a16:creationId xmlns:a16="http://schemas.microsoft.com/office/drawing/2014/main" id="{C37783FF-4CDF-4FE4-B8AD-E5DA6456209D}"/>
              </a:ext>
            </a:extLst>
          </p:cNvPr>
          <p:cNvSpPr txBox="1"/>
          <p:nvPr/>
        </p:nvSpPr>
        <p:spPr>
          <a:xfrm>
            <a:off x="6123629" y="2288011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81" name="CasellaDiTesto 180">
            <a:extLst>
              <a:ext uri="{FF2B5EF4-FFF2-40B4-BE49-F238E27FC236}">
                <a16:creationId xmlns:a16="http://schemas.microsoft.com/office/drawing/2014/main" id="{5F8E6EB5-2763-446A-89B9-84D8F80D3264}"/>
              </a:ext>
            </a:extLst>
          </p:cNvPr>
          <p:cNvSpPr txBox="1"/>
          <p:nvPr/>
        </p:nvSpPr>
        <p:spPr>
          <a:xfrm>
            <a:off x="6142822" y="5222832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X’</a:t>
            </a:r>
          </a:p>
        </p:txBody>
      </p: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EF2ADF26-D4F2-4B1B-967B-76C29D1D81D1}"/>
              </a:ext>
            </a:extLst>
          </p:cNvPr>
          <p:cNvCxnSpPr>
            <a:cxnSpLocks/>
          </p:cNvCxnSpPr>
          <p:nvPr/>
        </p:nvCxnSpPr>
        <p:spPr>
          <a:xfrm flipH="1" flipV="1">
            <a:off x="6024918" y="1062709"/>
            <a:ext cx="266678" cy="13014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CasellaDiTesto 181">
            <a:extLst>
              <a:ext uri="{FF2B5EF4-FFF2-40B4-BE49-F238E27FC236}">
                <a16:creationId xmlns:a16="http://schemas.microsoft.com/office/drawing/2014/main" id="{02BAF8E8-EF23-4E6E-9CB5-2EEE639DC716}"/>
              </a:ext>
            </a:extLst>
          </p:cNvPr>
          <p:cNvSpPr txBox="1"/>
          <p:nvPr/>
        </p:nvSpPr>
        <p:spPr>
          <a:xfrm>
            <a:off x="5937076" y="858286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Y’’</a:t>
            </a:r>
          </a:p>
        </p:txBody>
      </p: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0C9DA3B8-D93A-47FB-8D1A-9811E0F9CB07}"/>
              </a:ext>
            </a:extLst>
          </p:cNvPr>
          <p:cNvCxnSpPr>
            <a:cxnSpLocks/>
          </p:cNvCxnSpPr>
          <p:nvPr/>
        </p:nvCxnSpPr>
        <p:spPr>
          <a:xfrm flipV="1">
            <a:off x="5757877" y="1278651"/>
            <a:ext cx="193914" cy="616512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CasellaDiTesto 183">
            <a:extLst>
              <a:ext uri="{FF2B5EF4-FFF2-40B4-BE49-F238E27FC236}">
                <a16:creationId xmlns:a16="http://schemas.microsoft.com/office/drawing/2014/main" id="{6421DE12-1E97-46C1-9F19-A4EB0354061B}"/>
              </a:ext>
            </a:extLst>
          </p:cNvPr>
          <p:cNvSpPr txBox="1"/>
          <p:nvPr/>
        </p:nvSpPr>
        <p:spPr>
          <a:xfrm>
            <a:off x="5498337" y="1684905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Z’’</a:t>
            </a:r>
          </a:p>
        </p:txBody>
      </p: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38F5A3D4-854D-4AF5-890E-7062ECF612CB}"/>
              </a:ext>
            </a:extLst>
          </p:cNvPr>
          <p:cNvCxnSpPr>
            <a:cxnSpLocks/>
          </p:cNvCxnSpPr>
          <p:nvPr/>
        </p:nvCxnSpPr>
        <p:spPr>
          <a:xfrm>
            <a:off x="5756720" y="858286"/>
            <a:ext cx="0" cy="29843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CasellaDiTesto 186">
            <a:extLst>
              <a:ext uri="{FF2B5EF4-FFF2-40B4-BE49-F238E27FC236}">
                <a16:creationId xmlns:a16="http://schemas.microsoft.com/office/drawing/2014/main" id="{1A0CADE5-AF95-4A2B-92F8-6A0AACF51D4A}"/>
              </a:ext>
            </a:extLst>
          </p:cNvPr>
          <p:cNvSpPr txBox="1"/>
          <p:nvPr/>
        </p:nvSpPr>
        <p:spPr>
          <a:xfrm>
            <a:off x="5488334" y="3720725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Z’</a:t>
            </a:r>
          </a:p>
        </p:txBody>
      </p: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681EB142-DA33-4184-94AA-A4E3F270D337}"/>
              </a:ext>
            </a:extLst>
          </p:cNvPr>
          <p:cNvCxnSpPr>
            <a:cxnSpLocks/>
          </p:cNvCxnSpPr>
          <p:nvPr/>
        </p:nvCxnSpPr>
        <p:spPr>
          <a:xfrm flipV="1">
            <a:off x="5306403" y="4237592"/>
            <a:ext cx="1042685" cy="37841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C6F51211-0DF6-4D05-9A34-24B07189F502}"/>
              </a:ext>
            </a:extLst>
          </p:cNvPr>
          <p:cNvCxnSpPr>
            <a:cxnSpLocks/>
          </p:cNvCxnSpPr>
          <p:nvPr/>
        </p:nvCxnSpPr>
        <p:spPr>
          <a:xfrm flipV="1">
            <a:off x="7098277" y="1762028"/>
            <a:ext cx="508954" cy="96328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0E0DA2D6-30EA-4BD9-AA3D-E6B315C0DAFD}"/>
              </a:ext>
            </a:extLst>
          </p:cNvPr>
          <p:cNvCxnSpPr>
            <a:cxnSpLocks/>
          </p:cNvCxnSpPr>
          <p:nvPr/>
        </p:nvCxnSpPr>
        <p:spPr>
          <a:xfrm>
            <a:off x="7611027" y="1762547"/>
            <a:ext cx="513733" cy="119864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07971710-7016-4FD2-8790-EE51AEB3F846}"/>
              </a:ext>
            </a:extLst>
          </p:cNvPr>
          <p:cNvCxnSpPr>
            <a:cxnSpLocks/>
          </p:cNvCxnSpPr>
          <p:nvPr/>
        </p:nvCxnSpPr>
        <p:spPr>
          <a:xfrm>
            <a:off x="7099855" y="2726719"/>
            <a:ext cx="1026080" cy="22832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80EF1FBE-8A05-4909-A797-2AF7D51F867E}"/>
              </a:ext>
            </a:extLst>
          </p:cNvPr>
          <p:cNvSpPr txBox="1"/>
          <p:nvPr/>
        </p:nvSpPr>
        <p:spPr>
          <a:xfrm>
            <a:off x="6957786" y="5851603"/>
            <a:ext cx="432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Q’</a:t>
            </a:r>
          </a:p>
        </p:txBody>
      </p: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C75DA42B-07FC-430E-9CE7-2640FCA56C7D}"/>
              </a:ext>
            </a:extLst>
          </p:cNvPr>
          <p:cNvSpPr txBox="1"/>
          <p:nvPr/>
        </p:nvSpPr>
        <p:spPr>
          <a:xfrm>
            <a:off x="7989028" y="5460843"/>
            <a:ext cx="432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R’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93AB3C1E-F1BE-46FC-B192-12DAF19E782A}"/>
              </a:ext>
            </a:extLst>
          </p:cNvPr>
          <p:cNvSpPr txBox="1"/>
          <p:nvPr/>
        </p:nvSpPr>
        <p:spPr>
          <a:xfrm>
            <a:off x="6847200" y="2665984"/>
            <a:ext cx="432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Q’’</a:t>
            </a:r>
          </a:p>
        </p:txBody>
      </p:sp>
      <p:sp>
        <p:nvSpPr>
          <p:cNvPr id="167" name="CasellaDiTesto 166">
            <a:extLst>
              <a:ext uri="{FF2B5EF4-FFF2-40B4-BE49-F238E27FC236}">
                <a16:creationId xmlns:a16="http://schemas.microsoft.com/office/drawing/2014/main" id="{C18AC01E-B816-40F3-A03D-BB6B1556778A}"/>
              </a:ext>
            </a:extLst>
          </p:cNvPr>
          <p:cNvSpPr txBox="1"/>
          <p:nvPr/>
        </p:nvSpPr>
        <p:spPr>
          <a:xfrm>
            <a:off x="8041137" y="2751782"/>
            <a:ext cx="432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R’’</a:t>
            </a:r>
          </a:p>
        </p:txBody>
      </p:sp>
      <p:sp>
        <p:nvSpPr>
          <p:cNvPr id="219" name="CasellaDiTesto 218">
            <a:extLst>
              <a:ext uri="{FF2B5EF4-FFF2-40B4-BE49-F238E27FC236}">
                <a16:creationId xmlns:a16="http://schemas.microsoft.com/office/drawing/2014/main" id="{DE2E4857-8C24-435D-BA91-FE8559AD8FED}"/>
              </a:ext>
            </a:extLst>
          </p:cNvPr>
          <p:cNvSpPr txBox="1"/>
          <p:nvPr/>
        </p:nvSpPr>
        <p:spPr>
          <a:xfrm>
            <a:off x="7498288" y="5619820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S’</a:t>
            </a:r>
          </a:p>
        </p:txBody>
      </p:sp>
      <p:sp>
        <p:nvSpPr>
          <p:cNvPr id="220" name="CasellaDiTesto 219">
            <a:extLst>
              <a:ext uri="{FF2B5EF4-FFF2-40B4-BE49-F238E27FC236}">
                <a16:creationId xmlns:a16="http://schemas.microsoft.com/office/drawing/2014/main" id="{91432CD7-2AC0-4FB8-AF7B-06E9AAC43FFD}"/>
              </a:ext>
            </a:extLst>
          </p:cNvPr>
          <p:cNvSpPr txBox="1"/>
          <p:nvPr/>
        </p:nvSpPr>
        <p:spPr>
          <a:xfrm>
            <a:off x="7569910" y="1575879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S’’</a:t>
            </a:r>
          </a:p>
        </p:txBody>
      </p: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E3BA2CF4-EDE2-4810-8640-86607EE5DA0A}"/>
              </a:ext>
            </a:extLst>
          </p:cNvPr>
          <p:cNvCxnSpPr>
            <a:cxnSpLocks/>
          </p:cNvCxnSpPr>
          <p:nvPr/>
        </p:nvCxnSpPr>
        <p:spPr>
          <a:xfrm flipV="1">
            <a:off x="7094102" y="5486923"/>
            <a:ext cx="1030658" cy="37513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CasellaDiTesto 154">
            <a:extLst>
              <a:ext uri="{FF2B5EF4-FFF2-40B4-BE49-F238E27FC236}">
                <a16:creationId xmlns:a16="http://schemas.microsoft.com/office/drawing/2014/main" id="{5F582530-6DBD-44A4-BCD2-3D0EBFCA8B1B}"/>
              </a:ext>
            </a:extLst>
          </p:cNvPr>
          <p:cNvSpPr txBox="1"/>
          <p:nvPr/>
        </p:nvSpPr>
        <p:spPr>
          <a:xfrm>
            <a:off x="5974217" y="4372676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Y’</a:t>
            </a:r>
          </a:p>
        </p:txBody>
      </p: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702170DA-D7C3-4C77-95F2-4E9D97273389}"/>
              </a:ext>
            </a:extLst>
          </p:cNvPr>
          <p:cNvCxnSpPr>
            <a:cxnSpLocks/>
          </p:cNvCxnSpPr>
          <p:nvPr/>
        </p:nvCxnSpPr>
        <p:spPr>
          <a:xfrm flipH="1" flipV="1">
            <a:off x="5743457" y="1884870"/>
            <a:ext cx="202082" cy="179306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7AD7B8AF-A94B-4754-A67E-6EF358AAE133}"/>
              </a:ext>
            </a:extLst>
          </p:cNvPr>
          <p:cNvCxnSpPr>
            <a:cxnSpLocks/>
          </p:cNvCxnSpPr>
          <p:nvPr/>
        </p:nvCxnSpPr>
        <p:spPr>
          <a:xfrm flipH="1" flipV="1">
            <a:off x="5830381" y="977580"/>
            <a:ext cx="130788" cy="304684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BEC9B7BC-9F03-4729-9AE6-801053FEFE68}"/>
              </a:ext>
            </a:extLst>
          </p:cNvPr>
          <p:cNvCxnSpPr>
            <a:cxnSpLocks/>
          </p:cNvCxnSpPr>
          <p:nvPr/>
        </p:nvCxnSpPr>
        <p:spPr>
          <a:xfrm flipV="1">
            <a:off x="5948113" y="1041521"/>
            <a:ext cx="79918" cy="254084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FCA56D22-C317-469E-8364-BB3BC5CF5195}"/>
              </a:ext>
            </a:extLst>
          </p:cNvPr>
          <p:cNvCxnSpPr>
            <a:cxnSpLocks/>
          </p:cNvCxnSpPr>
          <p:nvPr/>
        </p:nvCxnSpPr>
        <p:spPr>
          <a:xfrm flipH="1" flipV="1">
            <a:off x="5291375" y="1922436"/>
            <a:ext cx="663530" cy="147775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2E9BB83D-0F9E-4DBA-BA70-6C5ED66C2E93}"/>
              </a:ext>
            </a:extLst>
          </p:cNvPr>
          <p:cNvCxnSpPr>
            <a:cxnSpLocks/>
          </p:cNvCxnSpPr>
          <p:nvPr/>
        </p:nvCxnSpPr>
        <p:spPr>
          <a:xfrm flipV="1">
            <a:off x="4828685" y="4064171"/>
            <a:ext cx="7206384" cy="26229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CasellaDiTesto 146">
            <a:extLst>
              <a:ext uri="{FF2B5EF4-FFF2-40B4-BE49-F238E27FC236}">
                <a16:creationId xmlns:a16="http://schemas.microsoft.com/office/drawing/2014/main" id="{2E0C77CA-2ADD-4D79-9888-B324F90811D5}"/>
              </a:ext>
            </a:extLst>
          </p:cNvPr>
          <p:cNvSpPr txBox="1"/>
          <p:nvPr/>
        </p:nvSpPr>
        <p:spPr>
          <a:xfrm>
            <a:off x="10729901" y="4445934"/>
            <a:ext cx="5095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rgbClr val="FF0000"/>
                </a:solidFill>
                <a:latin typeface="+mj-lt"/>
              </a:rPr>
              <a:t>1</a:t>
            </a:r>
            <a:endParaRPr lang="it-IT" sz="1400" baseline="-25000" dirty="0">
              <a:latin typeface="+mj-lt"/>
            </a:endParaRPr>
          </a:p>
        </p:txBody>
      </p: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6BC134EE-9DD6-4D3A-AEED-A44A56F165A7}"/>
              </a:ext>
            </a:extLst>
          </p:cNvPr>
          <p:cNvCxnSpPr>
            <a:cxnSpLocks/>
          </p:cNvCxnSpPr>
          <p:nvPr/>
        </p:nvCxnSpPr>
        <p:spPr>
          <a:xfrm>
            <a:off x="4819305" y="3174035"/>
            <a:ext cx="5123749" cy="358768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499B0381-C4CD-4307-9B4F-AA2A06571697}"/>
              </a:ext>
            </a:extLst>
          </p:cNvPr>
          <p:cNvCxnSpPr>
            <a:cxnSpLocks/>
          </p:cNvCxnSpPr>
          <p:nvPr/>
        </p:nvCxnSpPr>
        <p:spPr>
          <a:xfrm flipV="1">
            <a:off x="4821757" y="435729"/>
            <a:ext cx="0" cy="273664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FD82729E-BD49-49C1-BD8B-35D276C1208C}"/>
              </a:ext>
            </a:extLst>
          </p:cNvPr>
          <p:cNvCxnSpPr>
            <a:cxnSpLocks/>
          </p:cNvCxnSpPr>
          <p:nvPr/>
        </p:nvCxnSpPr>
        <p:spPr>
          <a:xfrm>
            <a:off x="4029014" y="3173222"/>
            <a:ext cx="5162931" cy="361512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CAA2312E-B125-42A7-A9FA-4BBA47D44E3A}"/>
              </a:ext>
            </a:extLst>
          </p:cNvPr>
          <p:cNvCxnSpPr>
            <a:cxnSpLocks/>
          </p:cNvCxnSpPr>
          <p:nvPr/>
        </p:nvCxnSpPr>
        <p:spPr>
          <a:xfrm flipV="1">
            <a:off x="4031121" y="442709"/>
            <a:ext cx="0" cy="273664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D7C80728-1FFA-4441-AE8A-E6DCFE84F7B2}"/>
              </a:ext>
            </a:extLst>
          </p:cNvPr>
          <p:cNvCxnSpPr>
            <a:cxnSpLocks/>
          </p:cNvCxnSpPr>
          <p:nvPr/>
        </p:nvCxnSpPr>
        <p:spPr>
          <a:xfrm>
            <a:off x="3247866" y="3173191"/>
            <a:ext cx="5242534" cy="367085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FF6BAB0D-11FD-499C-8D40-24746662052C}"/>
              </a:ext>
            </a:extLst>
          </p:cNvPr>
          <p:cNvCxnSpPr>
            <a:cxnSpLocks/>
          </p:cNvCxnSpPr>
          <p:nvPr/>
        </p:nvCxnSpPr>
        <p:spPr>
          <a:xfrm flipV="1">
            <a:off x="3247866" y="435729"/>
            <a:ext cx="0" cy="273664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CasellaDiTesto 187">
            <a:extLst>
              <a:ext uri="{FF2B5EF4-FFF2-40B4-BE49-F238E27FC236}">
                <a16:creationId xmlns:a16="http://schemas.microsoft.com/office/drawing/2014/main" id="{50A62EAF-4C34-41AD-9122-67E203FE0BC0}"/>
              </a:ext>
            </a:extLst>
          </p:cNvPr>
          <p:cNvSpPr txBox="1"/>
          <p:nvPr/>
        </p:nvSpPr>
        <p:spPr>
          <a:xfrm>
            <a:off x="3723852" y="5128494"/>
            <a:ext cx="5095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rgbClr val="FF0000"/>
                </a:solidFill>
              </a:rPr>
              <a:t>2</a:t>
            </a:r>
            <a:endParaRPr lang="it-IT" sz="1400" baseline="-25000" dirty="0"/>
          </a:p>
        </p:txBody>
      </p:sp>
      <p:sp>
        <p:nvSpPr>
          <p:cNvPr id="189" name="CasellaDiTesto 188">
            <a:extLst>
              <a:ext uri="{FF2B5EF4-FFF2-40B4-BE49-F238E27FC236}">
                <a16:creationId xmlns:a16="http://schemas.microsoft.com/office/drawing/2014/main" id="{820924B3-BF7D-4611-9B41-C446D7ADBA98}"/>
              </a:ext>
            </a:extLst>
          </p:cNvPr>
          <p:cNvSpPr txBox="1"/>
          <p:nvPr/>
        </p:nvSpPr>
        <p:spPr>
          <a:xfrm>
            <a:off x="8823717" y="567640"/>
            <a:ext cx="54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rgbClr val="FF0000"/>
                </a:solidFill>
              </a:rPr>
              <a:t>2</a:t>
            </a:r>
            <a:endParaRPr lang="it-IT" sz="1400" dirty="0"/>
          </a:p>
        </p:txBody>
      </p: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3CA91A5B-6A65-45E0-ADA3-7F96491F328D}"/>
              </a:ext>
            </a:extLst>
          </p:cNvPr>
          <p:cNvCxnSpPr>
            <a:cxnSpLocks/>
          </p:cNvCxnSpPr>
          <p:nvPr/>
        </p:nvCxnSpPr>
        <p:spPr>
          <a:xfrm flipV="1">
            <a:off x="9285365" y="530079"/>
            <a:ext cx="0" cy="264157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A52E72BA-E811-4EB9-B655-04BAE1303CD1}"/>
              </a:ext>
            </a:extLst>
          </p:cNvPr>
          <p:cNvCxnSpPr>
            <a:cxnSpLocks/>
          </p:cNvCxnSpPr>
          <p:nvPr/>
        </p:nvCxnSpPr>
        <p:spPr>
          <a:xfrm flipV="1">
            <a:off x="3481824" y="3169953"/>
            <a:ext cx="5803117" cy="21121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CasellaDiTesto 192">
            <a:extLst>
              <a:ext uri="{FF2B5EF4-FFF2-40B4-BE49-F238E27FC236}">
                <a16:creationId xmlns:a16="http://schemas.microsoft.com/office/drawing/2014/main" id="{897C3CB3-D23F-4943-88AA-C7DDEC8CF5DD}"/>
              </a:ext>
            </a:extLst>
          </p:cNvPr>
          <p:cNvSpPr txBox="1"/>
          <p:nvPr/>
        </p:nvSpPr>
        <p:spPr>
          <a:xfrm>
            <a:off x="6316419" y="6458327"/>
            <a:ext cx="5095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rgbClr val="FF0000"/>
                </a:solidFill>
                <a:latin typeface="+mj-lt"/>
              </a:rPr>
              <a:t>3</a:t>
            </a:r>
            <a:endParaRPr lang="it-IT" sz="1400" baseline="-25000" dirty="0">
              <a:latin typeface="+mj-lt"/>
            </a:endParaRPr>
          </a:p>
        </p:txBody>
      </p: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EB7DE1B8-19E0-4271-92F4-97B7FF595B5C}"/>
              </a:ext>
            </a:extLst>
          </p:cNvPr>
          <p:cNvCxnSpPr>
            <a:cxnSpLocks/>
          </p:cNvCxnSpPr>
          <p:nvPr/>
        </p:nvCxnSpPr>
        <p:spPr>
          <a:xfrm>
            <a:off x="5519069" y="3184839"/>
            <a:ext cx="1305668" cy="35872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C48225F7-6069-4A39-ABCD-A37AC222BB3E}"/>
              </a:ext>
            </a:extLst>
          </p:cNvPr>
          <p:cNvCxnSpPr>
            <a:cxnSpLocks/>
          </p:cNvCxnSpPr>
          <p:nvPr/>
        </p:nvCxnSpPr>
        <p:spPr>
          <a:xfrm>
            <a:off x="5517026" y="435729"/>
            <a:ext cx="0" cy="27586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CasellaDiTesto 197">
            <a:extLst>
              <a:ext uri="{FF2B5EF4-FFF2-40B4-BE49-F238E27FC236}">
                <a16:creationId xmlns:a16="http://schemas.microsoft.com/office/drawing/2014/main" id="{5D121C88-D5C8-4CD5-BB10-40CE921F1BAD}"/>
              </a:ext>
            </a:extLst>
          </p:cNvPr>
          <p:cNvSpPr txBox="1"/>
          <p:nvPr/>
        </p:nvSpPr>
        <p:spPr>
          <a:xfrm>
            <a:off x="5453701" y="344364"/>
            <a:ext cx="54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rgbClr val="FF0000"/>
                </a:solidFill>
              </a:rPr>
              <a:t>3</a:t>
            </a:r>
            <a:endParaRPr lang="it-IT" sz="1400" baseline="-25000" dirty="0"/>
          </a:p>
        </p:txBody>
      </p:sp>
      <p:grpSp>
        <p:nvGrpSpPr>
          <p:cNvPr id="199" name="Gruppo 198">
            <a:extLst>
              <a:ext uri="{FF2B5EF4-FFF2-40B4-BE49-F238E27FC236}">
                <a16:creationId xmlns:a16="http://schemas.microsoft.com/office/drawing/2014/main" id="{8A5319B9-00D5-41DA-A04B-7CA231D72206}"/>
              </a:ext>
            </a:extLst>
          </p:cNvPr>
          <p:cNvGrpSpPr/>
          <p:nvPr/>
        </p:nvGrpSpPr>
        <p:grpSpPr>
          <a:xfrm>
            <a:off x="9355028" y="1493823"/>
            <a:ext cx="2753564" cy="1349962"/>
            <a:chOff x="9119634" y="5399087"/>
            <a:chExt cx="2753564" cy="1349962"/>
          </a:xfrm>
          <a:noFill/>
        </p:grpSpPr>
        <p:sp>
          <p:nvSpPr>
            <p:cNvPr id="200" name="Casella di testo 11">
              <a:extLst>
                <a:ext uri="{FF2B5EF4-FFF2-40B4-BE49-F238E27FC236}">
                  <a16:creationId xmlns:a16="http://schemas.microsoft.com/office/drawing/2014/main" id="{EDDED385-1F53-47BE-9514-C13E69A720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19634" y="5880637"/>
              <a:ext cx="648000" cy="405000"/>
            </a:xfrm>
            <a:prstGeom prst="rect">
              <a:avLst/>
            </a:prstGeom>
            <a:grpFill/>
            <a:ln w="63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ctr" anchorCtr="0" compatLnSpc="1">
              <a:prstTxWarp prst="textNoShape">
                <a:avLst/>
              </a:prstTxWarp>
            </a:bodyPr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dirty="0">
                  <a:solidFill>
                    <a:schemeClr val="accent6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it-IT" altLang="it-IT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it-IT" altLang="it-IT" dirty="0"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Ç </a:t>
              </a:r>
              <a:r>
                <a:rPr lang="it-IT" altLang="it-IT" dirty="0">
                  <a:solidFill>
                    <a:srgbClr val="FF0000"/>
                  </a:solidFill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it-IT" altLang="it-IT" sz="2100" dirty="0"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    </a:t>
              </a:r>
              <a:endParaRPr lang="it-IT" altLang="it-IT" sz="2100" dirty="0">
                <a:latin typeface="Arial" panose="020B0604020202020204" pitchFamily="34" charset="0"/>
              </a:endParaRPr>
            </a:p>
          </p:txBody>
        </p:sp>
        <p:sp>
          <p:nvSpPr>
            <p:cNvPr id="201" name="Casella di testo 12">
              <a:extLst>
                <a:ext uri="{FF2B5EF4-FFF2-40B4-BE49-F238E27FC236}">
                  <a16:creationId xmlns:a16="http://schemas.microsoft.com/office/drawing/2014/main" id="{50E2D22B-FF27-40DF-A1B8-CE6B26E54E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29073" y="5399087"/>
              <a:ext cx="1044000" cy="405000"/>
            </a:xfrm>
            <a:prstGeom prst="rect">
              <a:avLst/>
            </a:prstGeom>
            <a:grpFill/>
            <a:ln w="63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ctr" anchorCtr="0" compatLnSpc="1">
              <a:prstTxWarp prst="textNoShape">
                <a:avLst/>
              </a:prstTxWarp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2100" dirty="0">
                  <a:solidFill>
                    <a:schemeClr val="accent6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it-IT" altLang="it-IT" sz="2100" dirty="0">
                  <a:solidFill>
                    <a:srgbClr val="00B0F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it-IT" altLang="it-IT" sz="2100" dirty="0">
                  <a:solidFill>
                    <a:srgbClr val="00B0F0"/>
                  </a:solidFill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Î </a:t>
              </a:r>
              <a:r>
                <a:rPr lang="it-IT" altLang="it-IT" sz="2100" dirty="0">
                  <a:solidFill>
                    <a:schemeClr val="accent6"/>
                  </a:solidFill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endParaRPr lang="it-IT" altLang="it-IT" sz="2100" dirty="0">
                <a:solidFill>
                  <a:schemeClr val="accent6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202" name="Casella di testo 13">
              <a:extLst>
                <a:ext uri="{FF2B5EF4-FFF2-40B4-BE49-F238E27FC236}">
                  <a16:creationId xmlns:a16="http://schemas.microsoft.com/office/drawing/2014/main" id="{91FF4DF4-9463-447C-99B2-29C7AA1D03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29073" y="5874825"/>
              <a:ext cx="1044000" cy="405000"/>
            </a:xfrm>
            <a:prstGeom prst="rect">
              <a:avLst/>
            </a:prstGeom>
            <a:grpFill/>
            <a:ln w="63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ctr" anchorCtr="0" compatLnSpc="1">
              <a:prstTxWarp prst="textNoShape">
                <a:avLst/>
              </a:prstTxWarp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dirty="0">
                  <a:solidFill>
                    <a:srgbClr val="FF0000"/>
                  </a:solidFill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it-IT" altLang="it-IT" dirty="0"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 Ç </a:t>
              </a:r>
              <a:r>
                <a:rPr lang="it-IT" altLang="it-IT" dirty="0" err="1">
                  <a:solidFill>
                    <a:schemeClr val="accent6"/>
                  </a:solidFill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it-IT" altLang="it-IT" dirty="0" err="1"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®</a:t>
              </a:r>
              <a:r>
                <a:rPr lang="it-IT" altLang="it-IT" dirty="0" err="1"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it-IT" altLang="it-IT" dirty="0">
                <a:latin typeface="Comic Sans MS" panose="030F0702030302020204" pitchFamily="66" charset="0"/>
              </a:endParaRPr>
            </a:p>
          </p:txBody>
        </p:sp>
        <p:sp>
          <p:nvSpPr>
            <p:cNvPr id="203" name="Casella di testo 14">
              <a:extLst>
                <a:ext uri="{FF2B5EF4-FFF2-40B4-BE49-F238E27FC236}">
                  <a16:creationId xmlns:a16="http://schemas.microsoft.com/office/drawing/2014/main" id="{13C6379E-FAD1-4644-A754-D34C87E437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29198" y="6344049"/>
              <a:ext cx="1044000" cy="405000"/>
            </a:xfrm>
            <a:prstGeom prst="rect">
              <a:avLst/>
            </a:prstGeom>
            <a:grpFill/>
            <a:ln w="63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ctr" anchorCtr="0" compatLnSpc="1">
              <a:prstTxWarp prst="textNoShape">
                <a:avLst/>
              </a:prstTxWarp>
            </a:bodyPr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dirty="0">
                  <a:solidFill>
                    <a:schemeClr val="accent6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it-IT" altLang="it-IT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it-IT" altLang="it-IT" dirty="0"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Ç </a:t>
              </a:r>
              <a:r>
                <a:rPr lang="it-IT" altLang="it-IT" dirty="0"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it-IT" altLang="it-IT" dirty="0"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® </a:t>
              </a:r>
              <a:r>
                <a:rPr lang="it-IT" altLang="it-IT" dirty="0"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endParaRPr lang="it-IT" altLang="it-IT" dirty="0">
                <a:latin typeface="Comic Sans MS" panose="030F0702030302020204" pitchFamily="66" charset="0"/>
              </a:endParaRPr>
            </a:p>
          </p:txBody>
        </p:sp>
        <p:sp>
          <p:nvSpPr>
            <p:cNvPr id="204" name="Connettore a gomito 16">
              <a:extLst>
                <a:ext uri="{FF2B5EF4-FFF2-40B4-BE49-F238E27FC236}">
                  <a16:creationId xmlns:a16="http://schemas.microsoft.com/office/drawing/2014/main" id="{B9A066B8-04CA-4F64-809A-134B703F25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426913" y="5592086"/>
              <a:ext cx="561058" cy="305859"/>
            </a:xfrm>
            <a:prstGeom prst="bentConnector3">
              <a:avLst>
                <a:gd name="adj1" fmla="val -588"/>
              </a:avLst>
            </a:prstGeom>
            <a:grpFill/>
            <a:ln w="9525">
              <a:solidFill>
                <a:schemeClr val="accent1"/>
              </a:solidFill>
              <a:miter lim="800000"/>
              <a:headEnd/>
              <a:tailEnd type="stealth" w="lg" len="lg"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t-IT" sz="1013"/>
            </a:p>
          </p:txBody>
        </p:sp>
        <p:sp>
          <p:nvSpPr>
            <p:cNvPr id="205" name="Connettore 2 17">
              <a:extLst>
                <a:ext uri="{FF2B5EF4-FFF2-40B4-BE49-F238E27FC236}">
                  <a16:creationId xmlns:a16="http://schemas.microsoft.com/office/drawing/2014/main" id="{86279D53-D5A4-4213-9152-F36D0344747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600000" flipV="1">
              <a:off x="9762247" y="6055611"/>
              <a:ext cx="252000" cy="53683"/>
            </a:xfrm>
            <a:prstGeom prst="straightConnector1">
              <a:avLst/>
            </a:prstGeom>
            <a:grpFill/>
            <a:ln w="9525">
              <a:solidFill>
                <a:schemeClr val="accent1"/>
              </a:solidFill>
              <a:round/>
              <a:headEnd/>
              <a:tailEnd type="stealth" w="lg" len="lg"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t-IT" sz="1013"/>
            </a:p>
          </p:txBody>
        </p:sp>
        <p:sp>
          <p:nvSpPr>
            <p:cNvPr id="206" name="Connettore a gomito 18">
              <a:extLst>
                <a:ext uri="{FF2B5EF4-FFF2-40B4-BE49-F238E27FC236}">
                  <a16:creationId xmlns:a16="http://schemas.microsoft.com/office/drawing/2014/main" id="{88CB4124-AA59-4207-93A6-871DA14139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03673" y="6286358"/>
              <a:ext cx="609305" cy="275299"/>
            </a:xfrm>
            <a:prstGeom prst="bentConnector3">
              <a:avLst>
                <a:gd name="adj1" fmla="val 2378"/>
              </a:avLst>
            </a:prstGeom>
            <a:grpFill/>
            <a:ln w="9525">
              <a:solidFill>
                <a:schemeClr val="accent1"/>
              </a:solidFill>
              <a:miter lim="800000"/>
              <a:headEnd/>
              <a:tailEnd type="stealth" w="lg" len="lg"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t-IT" sz="1013"/>
            </a:p>
          </p:txBody>
        </p:sp>
        <p:sp>
          <p:nvSpPr>
            <p:cNvPr id="207" name="Casella di testo 19">
              <a:extLst>
                <a:ext uri="{FF2B5EF4-FFF2-40B4-BE49-F238E27FC236}">
                  <a16:creationId xmlns:a16="http://schemas.microsoft.com/office/drawing/2014/main" id="{4C525E29-DE4B-465C-A67E-524D9ADB15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26923" y="5402789"/>
              <a:ext cx="540000" cy="405000"/>
            </a:xfrm>
            <a:prstGeom prst="rect">
              <a:avLst/>
            </a:prstGeom>
            <a:grpFill/>
            <a:ln w="63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ctr" anchorCtr="0" compatLnSpc="1">
              <a:prstTxWarp prst="textNoShape">
                <a:avLst/>
              </a:prstTxWarp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200" dirty="0">
                  <a:solidFill>
                    <a:srgbClr val="00B0F0"/>
                  </a:solidFill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passo 1</a:t>
              </a:r>
              <a:endParaRPr lang="it-IT" altLang="it-IT" sz="1200" dirty="0">
                <a:solidFill>
                  <a:srgbClr val="00B0F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08" name="Casella di testo 20">
              <a:extLst>
                <a:ext uri="{FF2B5EF4-FFF2-40B4-BE49-F238E27FC236}">
                  <a16:creationId xmlns:a16="http://schemas.microsoft.com/office/drawing/2014/main" id="{B69E4D02-7EF4-4569-926A-E6024C3F87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24648" y="5880257"/>
              <a:ext cx="540000" cy="405000"/>
            </a:xfrm>
            <a:prstGeom prst="rect">
              <a:avLst/>
            </a:prstGeom>
            <a:grpFill/>
            <a:ln w="63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ctr" anchorCtr="0" compatLnSpc="1">
              <a:prstTxWarp prst="textNoShape">
                <a:avLst/>
              </a:prstTxWarp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200" dirty="0">
                  <a:solidFill>
                    <a:srgbClr val="00B0F0"/>
                  </a:solidFill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passo 2</a:t>
              </a:r>
              <a:endParaRPr lang="it-IT" altLang="it-IT" sz="1200" dirty="0">
                <a:solidFill>
                  <a:srgbClr val="00B0F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10" name="Casella di testo 21">
              <a:extLst>
                <a:ext uri="{FF2B5EF4-FFF2-40B4-BE49-F238E27FC236}">
                  <a16:creationId xmlns:a16="http://schemas.microsoft.com/office/drawing/2014/main" id="{354BEC6F-2154-4D97-AEFC-F1BAB92721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27008" y="6342401"/>
              <a:ext cx="540000" cy="405000"/>
            </a:xfrm>
            <a:prstGeom prst="rect">
              <a:avLst/>
            </a:prstGeom>
            <a:grpFill/>
            <a:ln w="63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ctr" anchorCtr="0" compatLnSpc="1">
              <a:prstTxWarp prst="textNoShape">
                <a:avLst/>
              </a:prstTxWarp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200" dirty="0">
                  <a:solidFill>
                    <a:srgbClr val="00B0F0"/>
                  </a:solidFill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passo 3</a:t>
              </a:r>
              <a:endParaRPr lang="it-IT" altLang="it-IT" sz="1200" dirty="0">
                <a:solidFill>
                  <a:srgbClr val="00B0F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11" name="Connettore 2 23">
              <a:extLst>
                <a:ext uri="{FF2B5EF4-FFF2-40B4-BE49-F238E27FC236}">
                  <a16:creationId xmlns:a16="http://schemas.microsoft.com/office/drawing/2014/main" id="{64FF3077-8EDC-4C67-88A9-0F7F3567C5C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60000">
              <a:off x="10575023" y="5594445"/>
              <a:ext cx="270000" cy="7144"/>
            </a:xfrm>
            <a:prstGeom prst="straightConnector1">
              <a:avLst/>
            </a:prstGeom>
            <a:grpFill/>
            <a:ln w="9525">
              <a:solidFill>
                <a:schemeClr val="accent1"/>
              </a:solidFill>
              <a:round/>
              <a:headEnd/>
              <a:tailEnd type="stealth" w="lg" len="lg"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t-IT" sz="1013"/>
            </a:p>
          </p:txBody>
        </p:sp>
        <p:sp>
          <p:nvSpPr>
            <p:cNvPr id="212" name="Connettore 2 24">
              <a:extLst>
                <a:ext uri="{FF2B5EF4-FFF2-40B4-BE49-F238E27FC236}">
                  <a16:creationId xmlns:a16="http://schemas.microsoft.com/office/drawing/2014/main" id="{587B62E1-0B24-44A8-9AD6-E64EE3D874A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180000">
              <a:off x="10567048" y="6083029"/>
              <a:ext cx="270000" cy="7144"/>
            </a:xfrm>
            <a:prstGeom prst="straightConnector1">
              <a:avLst/>
            </a:prstGeom>
            <a:grpFill/>
            <a:ln w="9525">
              <a:solidFill>
                <a:schemeClr val="accent1"/>
              </a:solidFill>
              <a:round/>
              <a:headEnd/>
              <a:tailEnd type="stealth" w="lg" len="lg"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t-IT" sz="1013"/>
            </a:p>
          </p:txBody>
        </p:sp>
        <p:sp>
          <p:nvSpPr>
            <p:cNvPr id="213" name="Connettore 2 25">
              <a:extLst>
                <a:ext uri="{FF2B5EF4-FFF2-40B4-BE49-F238E27FC236}">
                  <a16:creationId xmlns:a16="http://schemas.microsoft.com/office/drawing/2014/main" id="{C01EB8B9-FEA8-414F-A95B-19AAF6DA19F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180000">
              <a:off x="10572977" y="6547451"/>
              <a:ext cx="270000" cy="7144"/>
            </a:xfrm>
            <a:prstGeom prst="straightConnector1">
              <a:avLst/>
            </a:prstGeom>
            <a:grpFill/>
            <a:ln w="9525">
              <a:solidFill>
                <a:schemeClr val="accent1"/>
              </a:solidFill>
              <a:round/>
              <a:headEnd/>
              <a:tailEnd type="stealth" w="lg" len="lg"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t-IT" sz="1013"/>
            </a:p>
          </p:txBody>
        </p:sp>
      </p:grpSp>
      <p:sp>
        <p:nvSpPr>
          <p:cNvPr id="174" name="CasellaDiTesto 173">
            <a:extLst>
              <a:ext uri="{FF2B5EF4-FFF2-40B4-BE49-F238E27FC236}">
                <a16:creationId xmlns:a16="http://schemas.microsoft.com/office/drawing/2014/main" id="{E145DA63-12E1-4647-8AD9-72E21AED7567}"/>
              </a:ext>
            </a:extLst>
          </p:cNvPr>
          <p:cNvSpPr txBox="1"/>
          <p:nvPr/>
        </p:nvSpPr>
        <p:spPr>
          <a:xfrm>
            <a:off x="9491230" y="520039"/>
            <a:ext cx="2650074" cy="79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3333FF"/>
                </a:solidFill>
                <a:latin typeface="Comic Sans MS" panose="030F0702030302020204" pitchFamily="66" charset="0"/>
              </a:rPr>
              <a:t>Per la risoluzione del tema ci serviamo dell’algoritmo seguente</a:t>
            </a:r>
          </a:p>
          <a:p>
            <a:pPr algn="ctr"/>
            <a:endParaRPr lang="it-IT" sz="1600" dirty="0">
              <a:solidFill>
                <a:srgbClr val="3333FF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1600" dirty="0">
                <a:solidFill>
                  <a:srgbClr val="3333FF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F65221F-B64E-4F82-8F8E-357513E421A7}"/>
              </a:ext>
            </a:extLst>
          </p:cNvPr>
          <p:cNvSpPr txBox="1"/>
          <p:nvPr/>
        </p:nvSpPr>
        <p:spPr>
          <a:xfrm>
            <a:off x="45460" y="416935"/>
            <a:ext cx="2340000" cy="39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</a:rPr>
              <a:t>(L,O) </a:t>
            </a:r>
            <a:r>
              <a:rPr lang="it-IT" sz="1800" dirty="0"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chemeClr val="accent6"/>
                </a:solidFill>
              </a:rPr>
              <a:t> </a:t>
            </a:r>
            <a:r>
              <a:rPr lang="it-IT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chemeClr val="accent6"/>
                </a:solidFill>
              </a:rPr>
              <a:t>1</a:t>
            </a:r>
            <a:r>
              <a:rPr lang="it-IT" dirty="0">
                <a:solidFill>
                  <a:schemeClr val="accent6"/>
                </a:solidFill>
              </a:rPr>
              <a:t> </a:t>
            </a:r>
            <a:r>
              <a:rPr lang="it-IT" altLang="it-IT" sz="1800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Ç 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it-IT" altLang="it-IT" sz="2000" baseline="-250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it-IT" dirty="0">
                <a:latin typeface="Symbol" panose="05050102010706020507" pitchFamily="18" charset="2"/>
              </a:rPr>
              <a:t>® </a:t>
            </a:r>
            <a:r>
              <a:rPr lang="it-IT" dirty="0"/>
              <a:t>R</a:t>
            </a:r>
          </a:p>
          <a:p>
            <a:r>
              <a:rPr lang="it-IT" dirty="0"/>
              <a:t> </a:t>
            </a:r>
          </a:p>
        </p:txBody>
      </p:sp>
      <p:sp>
        <p:nvSpPr>
          <p:cNvPr id="175" name="CasellaDiTesto 174">
            <a:extLst>
              <a:ext uri="{FF2B5EF4-FFF2-40B4-BE49-F238E27FC236}">
                <a16:creationId xmlns:a16="http://schemas.microsoft.com/office/drawing/2014/main" id="{BAA02DFB-DE68-4D79-8D47-63981352E858}"/>
              </a:ext>
            </a:extLst>
          </p:cNvPr>
          <p:cNvSpPr txBox="1"/>
          <p:nvPr/>
        </p:nvSpPr>
        <p:spPr>
          <a:xfrm>
            <a:off x="45459" y="839403"/>
            <a:ext cx="2340000" cy="39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</a:rPr>
              <a:t>(M,P) </a:t>
            </a:r>
            <a:r>
              <a:rPr lang="it-IT" sz="1800" dirty="0"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chemeClr val="accent6"/>
                </a:solidFill>
              </a:rPr>
              <a:t> </a:t>
            </a:r>
            <a:r>
              <a:rPr lang="it-IT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chemeClr val="accent6"/>
                </a:solidFill>
              </a:rPr>
              <a:t>2</a:t>
            </a:r>
            <a:r>
              <a:rPr lang="it-IT" dirty="0">
                <a:solidFill>
                  <a:schemeClr val="accent6"/>
                </a:solidFill>
              </a:rPr>
              <a:t> </a:t>
            </a:r>
            <a:r>
              <a:rPr lang="it-IT" altLang="it-IT" sz="1800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Ç 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it-IT" altLang="it-IT" baseline="-250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it-IT" dirty="0">
                <a:latin typeface="Symbol" panose="05050102010706020507" pitchFamily="18" charset="2"/>
              </a:rPr>
              <a:t> ® </a:t>
            </a:r>
            <a:r>
              <a:rPr lang="it-IT" dirty="0"/>
              <a:t>S </a:t>
            </a:r>
          </a:p>
        </p:txBody>
      </p:sp>
      <p:sp>
        <p:nvSpPr>
          <p:cNvPr id="179" name="CasellaDiTesto 178">
            <a:extLst>
              <a:ext uri="{FF2B5EF4-FFF2-40B4-BE49-F238E27FC236}">
                <a16:creationId xmlns:a16="http://schemas.microsoft.com/office/drawing/2014/main" id="{8B469B37-1759-4C1B-8A78-1953308B955F}"/>
              </a:ext>
            </a:extLst>
          </p:cNvPr>
          <p:cNvSpPr txBox="1"/>
          <p:nvPr/>
        </p:nvSpPr>
        <p:spPr>
          <a:xfrm>
            <a:off x="45459" y="1268805"/>
            <a:ext cx="2340000" cy="39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</a:rPr>
              <a:t>(I,N) </a:t>
            </a:r>
            <a:r>
              <a:rPr lang="it-IT" sz="1800" dirty="0"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chemeClr val="accent6"/>
                </a:solidFill>
              </a:rPr>
              <a:t> </a:t>
            </a:r>
            <a:r>
              <a:rPr lang="it-IT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chemeClr val="accent6"/>
                </a:solidFill>
              </a:rPr>
              <a:t>3</a:t>
            </a:r>
            <a:r>
              <a:rPr lang="it-IT" dirty="0">
                <a:solidFill>
                  <a:schemeClr val="accent6"/>
                </a:solidFill>
              </a:rPr>
              <a:t> </a:t>
            </a:r>
            <a:r>
              <a:rPr lang="it-IT" altLang="it-IT" sz="1800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Ç 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it-IT" altLang="it-IT" baseline="-250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it-IT" dirty="0">
                <a:latin typeface="Symbol" panose="05050102010706020507" pitchFamily="18" charset="2"/>
              </a:rPr>
              <a:t> ® </a:t>
            </a:r>
            <a:r>
              <a:rPr lang="it-IT" dirty="0"/>
              <a:t>Q </a:t>
            </a:r>
          </a:p>
        </p:txBody>
      </p:sp>
      <p:sp>
        <p:nvSpPr>
          <p:cNvPr id="183" name="CasellaDiTesto 182">
            <a:extLst>
              <a:ext uri="{FF2B5EF4-FFF2-40B4-BE49-F238E27FC236}">
                <a16:creationId xmlns:a16="http://schemas.microsoft.com/office/drawing/2014/main" id="{8C49730F-762A-4B6C-A462-25D9E80D5F69}"/>
              </a:ext>
            </a:extLst>
          </p:cNvPr>
          <p:cNvSpPr txBox="1"/>
          <p:nvPr/>
        </p:nvSpPr>
        <p:spPr>
          <a:xfrm>
            <a:off x="37324" y="2288980"/>
            <a:ext cx="2340000" cy="39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</a:rPr>
              <a:t>(L,O) </a:t>
            </a:r>
            <a:r>
              <a:rPr lang="it-IT" sz="1800" dirty="0"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chemeClr val="accent6"/>
                </a:solidFill>
              </a:rPr>
              <a:t> </a:t>
            </a:r>
            <a:r>
              <a:rPr lang="it-IT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chemeClr val="accent6"/>
                </a:solidFill>
              </a:rPr>
              <a:t>1</a:t>
            </a:r>
            <a:r>
              <a:rPr lang="it-IT" dirty="0">
                <a:solidFill>
                  <a:schemeClr val="accent6"/>
                </a:solidFill>
              </a:rPr>
              <a:t> </a:t>
            </a:r>
            <a:r>
              <a:rPr lang="it-IT" altLang="it-IT" sz="1800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Ç 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it-IT" altLang="it-IT" sz="2000" baseline="-25000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dirty="0">
                <a:latin typeface="Symbol" panose="05050102010706020507" pitchFamily="18" charset="2"/>
              </a:rPr>
              <a:t>® </a:t>
            </a:r>
            <a:r>
              <a:rPr lang="it-IT" dirty="0"/>
              <a:t>T</a:t>
            </a:r>
          </a:p>
          <a:p>
            <a:r>
              <a:rPr lang="it-IT" dirty="0"/>
              <a:t> </a:t>
            </a:r>
          </a:p>
        </p:txBody>
      </p:sp>
      <p:sp>
        <p:nvSpPr>
          <p:cNvPr id="185" name="CasellaDiTesto 184">
            <a:extLst>
              <a:ext uri="{FF2B5EF4-FFF2-40B4-BE49-F238E27FC236}">
                <a16:creationId xmlns:a16="http://schemas.microsoft.com/office/drawing/2014/main" id="{63D8BD2D-2A97-4760-9E18-883D8701F017}"/>
              </a:ext>
            </a:extLst>
          </p:cNvPr>
          <p:cNvSpPr txBox="1"/>
          <p:nvPr/>
        </p:nvSpPr>
        <p:spPr>
          <a:xfrm>
            <a:off x="37324" y="2720779"/>
            <a:ext cx="2340000" cy="360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</a:rPr>
              <a:t>(M,P) </a:t>
            </a:r>
            <a:r>
              <a:rPr lang="it-IT" sz="1800" dirty="0"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chemeClr val="accent6"/>
                </a:solidFill>
              </a:rPr>
              <a:t> </a:t>
            </a:r>
            <a:r>
              <a:rPr lang="it-IT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chemeClr val="accent6"/>
                </a:solidFill>
              </a:rPr>
              <a:t>2</a:t>
            </a:r>
            <a:r>
              <a:rPr lang="it-IT" dirty="0">
                <a:solidFill>
                  <a:schemeClr val="accent6"/>
                </a:solidFill>
              </a:rPr>
              <a:t> </a:t>
            </a:r>
            <a:r>
              <a:rPr lang="it-IT" altLang="it-IT" sz="1800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Ç 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it-IT" altLang="it-IT" baseline="-250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dirty="0">
                <a:latin typeface="Symbol" panose="05050102010706020507" pitchFamily="18" charset="2"/>
              </a:rPr>
              <a:t> ® </a:t>
            </a:r>
            <a:r>
              <a:rPr lang="it-IT" dirty="0">
                <a:latin typeface="+mj-lt"/>
              </a:rPr>
              <a:t>V</a:t>
            </a:r>
            <a:r>
              <a:rPr lang="it-IT" dirty="0"/>
              <a:t> </a:t>
            </a:r>
          </a:p>
        </p:txBody>
      </p:sp>
      <p:sp>
        <p:nvSpPr>
          <p:cNvPr id="191" name="CasellaDiTesto 190">
            <a:extLst>
              <a:ext uri="{FF2B5EF4-FFF2-40B4-BE49-F238E27FC236}">
                <a16:creationId xmlns:a16="http://schemas.microsoft.com/office/drawing/2014/main" id="{F5AF7878-5FFD-443F-8E26-B0E7B07BC348}"/>
              </a:ext>
            </a:extLst>
          </p:cNvPr>
          <p:cNvSpPr txBox="1"/>
          <p:nvPr/>
        </p:nvSpPr>
        <p:spPr>
          <a:xfrm>
            <a:off x="37324" y="3112860"/>
            <a:ext cx="2340000" cy="360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</a:rPr>
              <a:t>(I,N) </a:t>
            </a:r>
            <a:r>
              <a:rPr lang="it-IT" sz="1800" dirty="0"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chemeClr val="accent6"/>
                </a:solidFill>
              </a:rPr>
              <a:t> </a:t>
            </a:r>
            <a:r>
              <a:rPr lang="it-IT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chemeClr val="accent6"/>
                </a:solidFill>
              </a:rPr>
              <a:t>3</a:t>
            </a:r>
            <a:r>
              <a:rPr lang="it-IT" dirty="0">
                <a:solidFill>
                  <a:schemeClr val="accent6"/>
                </a:solidFill>
              </a:rPr>
              <a:t> </a:t>
            </a:r>
            <a:r>
              <a:rPr lang="it-IT" altLang="it-IT" sz="1800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Ç 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it-IT" altLang="it-IT" baseline="-250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dirty="0">
                <a:latin typeface="Symbol" panose="05050102010706020507" pitchFamily="18" charset="2"/>
              </a:rPr>
              <a:t> ® </a:t>
            </a:r>
            <a:r>
              <a:rPr lang="it-IT" dirty="0"/>
              <a:t>U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37CE39D-126C-4AD2-80B6-76921438B00F}"/>
              </a:ext>
            </a:extLst>
          </p:cNvPr>
          <p:cNvSpPr txBox="1"/>
          <p:nvPr/>
        </p:nvSpPr>
        <p:spPr>
          <a:xfrm>
            <a:off x="12124" y="1699296"/>
            <a:ext cx="3021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Collegando i tre punti si ottiene il triangolo di sezione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CA39567-502C-479F-90FF-2E50D4BB30EA}"/>
              </a:ext>
            </a:extLst>
          </p:cNvPr>
          <p:cNvSpPr txBox="1"/>
          <p:nvPr/>
        </p:nvSpPr>
        <p:spPr>
          <a:xfrm>
            <a:off x="0" y="3503866"/>
            <a:ext cx="313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Collegando i tre punti si ottiene il triangolo di sezione</a:t>
            </a:r>
          </a:p>
        </p:txBody>
      </p:sp>
      <p:sp>
        <p:nvSpPr>
          <p:cNvPr id="196" name="CasellaDiTesto 195">
            <a:extLst>
              <a:ext uri="{FF2B5EF4-FFF2-40B4-BE49-F238E27FC236}">
                <a16:creationId xmlns:a16="http://schemas.microsoft.com/office/drawing/2014/main" id="{378EC098-007A-4130-B2A6-98A73F14919C}"/>
              </a:ext>
            </a:extLst>
          </p:cNvPr>
          <p:cNvSpPr txBox="1"/>
          <p:nvPr/>
        </p:nvSpPr>
        <p:spPr>
          <a:xfrm>
            <a:off x="37324" y="4083196"/>
            <a:ext cx="2340000" cy="39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</a:rPr>
              <a:t>(L,O) </a:t>
            </a:r>
            <a:r>
              <a:rPr lang="it-IT" sz="1800" dirty="0"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chemeClr val="accent6"/>
                </a:solidFill>
              </a:rPr>
              <a:t> </a:t>
            </a:r>
            <a:r>
              <a:rPr lang="it-IT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chemeClr val="accent6"/>
                </a:solidFill>
              </a:rPr>
              <a:t>1</a:t>
            </a:r>
            <a:r>
              <a:rPr lang="it-IT" dirty="0">
                <a:solidFill>
                  <a:schemeClr val="accent6"/>
                </a:solidFill>
              </a:rPr>
              <a:t> </a:t>
            </a:r>
            <a:r>
              <a:rPr lang="it-IT" altLang="it-IT" sz="1800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Ç 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it-IT" altLang="it-IT" sz="2000" baseline="-25000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it-IT" dirty="0">
                <a:latin typeface="Symbol" panose="05050102010706020507" pitchFamily="18" charset="2"/>
              </a:rPr>
              <a:t>® </a:t>
            </a:r>
            <a:r>
              <a:rPr lang="it-IT" dirty="0"/>
              <a:t>Z</a:t>
            </a:r>
          </a:p>
          <a:p>
            <a:r>
              <a:rPr lang="it-IT" dirty="0"/>
              <a:t> </a:t>
            </a:r>
          </a:p>
        </p:txBody>
      </p:sp>
      <p:sp>
        <p:nvSpPr>
          <p:cNvPr id="209" name="CasellaDiTesto 208">
            <a:extLst>
              <a:ext uri="{FF2B5EF4-FFF2-40B4-BE49-F238E27FC236}">
                <a16:creationId xmlns:a16="http://schemas.microsoft.com/office/drawing/2014/main" id="{85E4BB9A-5E4D-4771-A295-F5A409BDCCD5}"/>
              </a:ext>
            </a:extLst>
          </p:cNvPr>
          <p:cNvSpPr txBox="1"/>
          <p:nvPr/>
        </p:nvSpPr>
        <p:spPr>
          <a:xfrm>
            <a:off x="37324" y="4514977"/>
            <a:ext cx="2340000" cy="39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</a:rPr>
              <a:t>(M,P) </a:t>
            </a:r>
            <a:r>
              <a:rPr lang="it-IT" sz="1800" dirty="0"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chemeClr val="accent6"/>
                </a:solidFill>
              </a:rPr>
              <a:t> </a:t>
            </a:r>
            <a:r>
              <a:rPr lang="it-IT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chemeClr val="accent6"/>
                </a:solidFill>
              </a:rPr>
              <a:t>2</a:t>
            </a:r>
            <a:r>
              <a:rPr lang="it-IT" dirty="0">
                <a:solidFill>
                  <a:schemeClr val="accent6"/>
                </a:solidFill>
              </a:rPr>
              <a:t> </a:t>
            </a:r>
            <a:r>
              <a:rPr lang="it-IT" altLang="it-IT" sz="1800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Ç 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it-IT" altLang="it-IT" baseline="-250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it-IT" dirty="0">
                <a:latin typeface="Symbol" panose="05050102010706020507" pitchFamily="18" charset="2"/>
              </a:rPr>
              <a:t> ® </a:t>
            </a:r>
            <a:r>
              <a:rPr lang="it-IT" dirty="0">
                <a:latin typeface="+mj-lt"/>
              </a:rPr>
              <a:t>Y</a:t>
            </a:r>
            <a:r>
              <a:rPr lang="it-IT" dirty="0"/>
              <a:t> </a:t>
            </a:r>
          </a:p>
        </p:txBody>
      </p:sp>
      <p:sp>
        <p:nvSpPr>
          <p:cNvPr id="214" name="CasellaDiTesto 213">
            <a:extLst>
              <a:ext uri="{FF2B5EF4-FFF2-40B4-BE49-F238E27FC236}">
                <a16:creationId xmlns:a16="http://schemas.microsoft.com/office/drawing/2014/main" id="{5C001887-E951-49AA-85BD-A8C9025547DE}"/>
              </a:ext>
            </a:extLst>
          </p:cNvPr>
          <p:cNvSpPr txBox="1"/>
          <p:nvPr/>
        </p:nvSpPr>
        <p:spPr>
          <a:xfrm>
            <a:off x="37324" y="4944379"/>
            <a:ext cx="2340000" cy="39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</a:rPr>
              <a:t>(I,N) </a:t>
            </a:r>
            <a:r>
              <a:rPr lang="it-IT" sz="1800" dirty="0"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chemeClr val="accent6"/>
                </a:solidFill>
              </a:rPr>
              <a:t> </a:t>
            </a:r>
            <a:r>
              <a:rPr lang="it-IT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chemeClr val="accent6"/>
                </a:solidFill>
              </a:rPr>
              <a:t>3</a:t>
            </a:r>
            <a:r>
              <a:rPr lang="it-IT" dirty="0">
                <a:solidFill>
                  <a:schemeClr val="accent6"/>
                </a:solidFill>
              </a:rPr>
              <a:t> </a:t>
            </a:r>
            <a:r>
              <a:rPr lang="it-IT" altLang="it-IT" sz="1800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Ç 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it-IT" altLang="it-IT" baseline="-250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it-IT" dirty="0">
                <a:latin typeface="Symbol" panose="05050102010706020507" pitchFamily="18" charset="2"/>
              </a:rPr>
              <a:t> ® </a:t>
            </a:r>
            <a:r>
              <a:rPr lang="it-IT" dirty="0"/>
              <a:t>X </a:t>
            </a:r>
          </a:p>
        </p:txBody>
      </p:sp>
      <p:sp>
        <p:nvSpPr>
          <p:cNvPr id="215" name="CasellaDiTesto 214">
            <a:extLst>
              <a:ext uri="{FF2B5EF4-FFF2-40B4-BE49-F238E27FC236}">
                <a16:creationId xmlns:a16="http://schemas.microsoft.com/office/drawing/2014/main" id="{588B30A2-9AA3-4E38-978A-D9C102EC4325}"/>
              </a:ext>
            </a:extLst>
          </p:cNvPr>
          <p:cNvSpPr txBox="1"/>
          <p:nvPr/>
        </p:nvSpPr>
        <p:spPr>
          <a:xfrm>
            <a:off x="-20176" y="5342822"/>
            <a:ext cx="313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Collegando i tre punti si ottiene il triangolo di sezione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543E8BB-F84B-4CB1-A4B2-280249586B7F}"/>
              </a:ext>
            </a:extLst>
          </p:cNvPr>
          <p:cNvSpPr txBox="1"/>
          <p:nvPr/>
        </p:nvSpPr>
        <p:spPr>
          <a:xfrm>
            <a:off x="0" y="5934765"/>
            <a:ext cx="5162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Eliminando anche il piano a restano i triangoli di sezione che delimitano il solido risultante dalla compenetrazione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D739EB4-266C-474B-8B39-14E5FD167E45}"/>
              </a:ext>
            </a:extLst>
          </p:cNvPr>
          <p:cNvSpPr txBox="1"/>
          <p:nvPr/>
        </p:nvSpPr>
        <p:spPr>
          <a:xfrm>
            <a:off x="9433288" y="4864499"/>
            <a:ext cx="27065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FF0000"/>
                </a:solidFill>
              </a:rPr>
              <a:t>Si dimostra che i due metodi portano al medesimo  risultato</a:t>
            </a: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2B2436D4-853A-4CAB-8774-59C0C4CCA0BB}"/>
              </a:ext>
            </a:extLst>
          </p:cNvPr>
          <p:cNvCxnSpPr>
            <a:cxnSpLocks/>
          </p:cNvCxnSpPr>
          <p:nvPr/>
        </p:nvCxnSpPr>
        <p:spPr>
          <a:xfrm>
            <a:off x="7626141" y="3165524"/>
            <a:ext cx="0" cy="609133"/>
          </a:xfrm>
          <a:prstGeom prst="line">
            <a:avLst/>
          </a:prstGeom>
          <a:ln w="3175"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8E2CB0EF-97DF-4429-BF41-1CF5425F2D2D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CasellaDiTesto 216">
            <a:extLst>
              <a:ext uri="{FF2B5EF4-FFF2-40B4-BE49-F238E27FC236}">
                <a16:creationId xmlns:a16="http://schemas.microsoft.com/office/drawing/2014/main" id="{42563792-D41C-4913-9C9F-FDCFC1E36E15}"/>
              </a:ext>
            </a:extLst>
          </p:cNvPr>
          <p:cNvSpPr txBox="1"/>
          <p:nvPr/>
        </p:nvSpPr>
        <p:spPr>
          <a:xfrm>
            <a:off x="6567009" y="2994841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E’’</a:t>
            </a:r>
          </a:p>
        </p:txBody>
      </p:sp>
      <p:sp>
        <p:nvSpPr>
          <p:cNvPr id="218" name="CasellaDiTesto 217">
            <a:extLst>
              <a:ext uri="{FF2B5EF4-FFF2-40B4-BE49-F238E27FC236}">
                <a16:creationId xmlns:a16="http://schemas.microsoft.com/office/drawing/2014/main" id="{CC7BB2E6-8115-4AE6-8BBD-70C48B5CE6E3}"/>
              </a:ext>
            </a:extLst>
          </p:cNvPr>
          <p:cNvSpPr txBox="1"/>
          <p:nvPr/>
        </p:nvSpPr>
        <p:spPr>
          <a:xfrm>
            <a:off x="5903277" y="2977392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F’’</a:t>
            </a:r>
          </a:p>
        </p:txBody>
      </p:sp>
      <p:sp>
        <p:nvSpPr>
          <p:cNvPr id="221" name="CasellaDiTesto 220">
            <a:extLst>
              <a:ext uri="{FF2B5EF4-FFF2-40B4-BE49-F238E27FC236}">
                <a16:creationId xmlns:a16="http://schemas.microsoft.com/office/drawing/2014/main" id="{4ED9B3FD-A6ED-464D-AB81-8CEFBE909961}"/>
              </a:ext>
            </a:extLst>
          </p:cNvPr>
          <p:cNvSpPr txBox="1"/>
          <p:nvPr/>
        </p:nvSpPr>
        <p:spPr>
          <a:xfrm>
            <a:off x="7591938" y="2995540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G’’</a:t>
            </a:r>
          </a:p>
        </p:txBody>
      </p:sp>
      <p:sp>
        <p:nvSpPr>
          <p:cNvPr id="222" name="CasellaDiTesto 221">
            <a:extLst>
              <a:ext uri="{FF2B5EF4-FFF2-40B4-BE49-F238E27FC236}">
                <a16:creationId xmlns:a16="http://schemas.microsoft.com/office/drawing/2014/main" id="{5DB6C508-93FF-46C4-904A-4E0C7C4B4DA4}"/>
              </a:ext>
            </a:extLst>
          </p:cNvPr>
          <p:cNvSpPr txBox="1"/>
          <p:nvPr/>
        </p:nvSpPr>
        <p:spPr>
          <a:xfrm>
            <a:off x="8174521" y="2993684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333FF"/>
                </a:solidFill>
                <a:latin typeface="Comic Sans MS" panose="030F0702030302020204" pitchFamily="66" charset="0"/>
              </a:rPr>
              <a:t>H’’</a:t>
            </a:r>
          </a:p>
        </p:txBody>
      </p:sp>
      <p:sp>
        <p:nvSpPr>
          <p:cNvPr id="225" name="Pulsante di azione: vuoto 22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A8614DF-C1F3-4B67-A443-48B26B84DBE2}"/>
              </a:ext>
            </a:extLst>
          </p:cNvPr>
          <p:cNvSpPr/>
          <p:nvPr/>
        </p:nvSpPr>
        <p:spPr>
          <a:xfrm>
            <a:off x="10830662" y="29092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148816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1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0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8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0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8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3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0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0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0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8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0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1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0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4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0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7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3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8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1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4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5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8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9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8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0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1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2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4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5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3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4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3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4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5" fill="hold">
                      <p:stCondLst>
                        <p:cond delay="indefinite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3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5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6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7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9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0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>
                      <p:stCondLst>
                        <p:cond delay="indefinite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9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2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3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8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9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0" fill="hold">
                      <p:stCondLst>
                        <p:cond delay="indefinite"/>
                      </p:stCondLst>
                      <p:childTnLst>
                        <p:par>
                          <p:cTn id="481" fill="hold">
                            <p:stCondLst>
                              <p:cond delay="0"/>
                            </p:stCondLst>
                            <p:childTnLst>
                              <p:par>
                                <p:cTn id="4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8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0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1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2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4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5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6" fill="hold">
                      <p:stCondLst>
                        <p:cond delay="indefinite"/>
                      </p:stCondLst>
                      <p:childTnLst>
                        <p:par>
                          <p:cTn id="497" fill="hold">
                            <p:stCondLst>
                              <p:cond delay="0"/>
                            </p:stCondLst>
                            <p:childTnLst>
                              <p:par>
                                <p:cTn id="4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3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4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7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8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9" fill="hold">
                      <p:stCondLst>
                        <p:cond delay="indefinite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3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4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>
                      <p:stCondLst>
                        <p:cond delay="indefinite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5" fill="hold">
                      <p:stCondLst>
                        <p:cond delay="indefinite"/>
                      </p:stCondLst>
                      <p:childTnLst>
                        <p:par>
                          <p:cTn id="536" fill="hold">
                            <p:stCondLst>
                              <p:cond delay="0"/>
                            </p:stCondLst>
                            <p:childTnLst>
                              <p:par>
                                <p:cTn id="5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0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presetID="10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" presetID="10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" presetID="10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2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4" presetID="10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5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" presetID="10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8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0" presetID="10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1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4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2" fill="hold">
                      <p:stCondLst>
                        <p:cond delay="indefinite"/>
                      </p:stCondLst>
                      <p:childTnLst>
                        <p:par>
                          <p:cTn id="583" fill="hold">
                            <p:stCondLst>
                              <p:cond delay="0"/>
                            </p:stCondLst>
                            <p:childTnLst>
                              <p:par>
                                <p:cTn id="5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8" fill="hold">
                      <p:stCondLst>
                        <p:cond delay="indefinite"/>
                      </p:stCondLst>
                      <p:childTnLst>
                        <p:par>
                          <p:cTn id="589" fill="hold">
                            <p:stCondLst>
                              <p:cond delay="0"/>
                            </p:stCondLst>
                            <p:childTnLst>
                              <p:par>
                                <p:cTn id="59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4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0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3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8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0" fill="hold">
                      <p:stCondLst>
                        <p:cond delay="indefinite"/>
                      </p:stCondLst>
                      <p:childTnLst>
                        <p:par>
                          <p:cTn id="621" fill="hold">
                            <p:stCondLst>
                              <p:cond delay="0"/>
                            </p:stCondLst>
                            <p:childTnLst>
                              <p:par>
                                <p:cTn id="6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/>
      <p:bldP spid="162" grpId="2"/>
      <p:bldP spid="162" grpId="3"/>
      <p:bldP spid="162" grpId="4"/>
      <p:bldP spid="162" grpId="5"/>
      <p:bldP spid="162" grpId="6"/>
      <p:bldP spid="163" grpId="0"/>
      <p:bldP spid="163" grpId="2"/>
      <p:bldP spid="163" grpId="3"/>
      <p:bldP spid="163" grpId="4"/>
      <p:bldP spid="163" grpId="5"/>
      <p:bldP spid="163" grpId="6"/>
      <p:bldP spid="223" grpId="0"/>
      <p:bldP spid="223" grpId="2"/>
      <p:bldP spid="223" grpId="3"/>
      <p:bldP spid="223" grpId="4"/>
      <p:bldP spid="223" grpId="5"/>
      <p:bldP spid="223" grpId="6"/>
      <p:bldP spid="224" grpId="0"/>
      <p:bldP spid="224" grpId="2"/>
      <p:bldP spid="224" grpId="3"/>
      <p:bldP spid="224" grpId="4"/>
      <p:bldP spid="224" grpId="5"/>
      <p:bldP spid="224" grpId="6"/>
      <p:bldP spid="245" grpId="0"/>
      <p:bldP spid="245" grpId="2"/>
      <p:bldP spid="245" grpId="3"/>
      <p:bldP spid="245" grpId="4"/>
      <p:bldP spid="245" grpId="5"/>
      <p:bldP spid="245" grpId="6"/>
      <p:bldP spid="246" grpId="0"/>
      <p:bldP spid="246" grpId="2"/>
      <p:bldP spid="246" grpId="3"/>
      <p:bldP spid="246" grpId="4"/>
      <p:bldP spid="246" grpId="5"/>
      <p:bldP spid="246" grpId="6"/>
      <p:bldP spid="152" grpId="0"/>
      <p:bldP spid="153" grpId="0"/>
      <p:bldP spid="168" grpId="0"/>
      <p:bldP spid="170" grpId="0"/>
      <p:bldP spid="172" grpId="0"/>
      <p:bldP spid="176" grpId="0"/>
      <p:bldP spid="180" grpId="0"/>
      <p:bldP spid="181" grpId="0"/>
      <p:bldP spid="182" grpId="0"/>
      <p:bldP spid="184" grpId="0"/>
      <p:bldP spid="187" grpId="0"/>
      <p:bldP spid="164" grpId="0"/>
      <p:bldP spid="165" grpId="0"/>
      <p:bldP spid="166" grpId="0"/>
      <p:bldP spid="167" grpId="0"/>
      <p:bldP spid="219" grpId="0"/>
      <p:bldP spid="220" grpId="0"/>
      <p:bldP spid="155" grpId="0"/>
      <p:bldP spid="147" grpId="0"/>
      <p:bldP spid="147" grpId="1"/>
      <p:bldP spid="188" grpId="0"/>
      <p:bldP spid="188" grpId="1"/>
      <p:bldP spid="189" grpId="0"/>
      <p:bldP spid="189" grpId="1"/>
      <p:bldP spid="193" grpId="0"/>
      <p:bldP spid="193" grpId="1"/>
      <p:bldP spid="198" grpId="0"/>
      <p:bldP spid="198" grpId="1"/>
      <p:bldP spid="6" grpId="0" animBg="1"/>
      <p:bldP spid="175" grpId="0" animBg="1"/>
      <p:bldP spid="179" grpId="0" animBg="1"/>
      <p:bldP spid="183" grpId="0" animBg="1"/>
      <p:bldP spid="185" grpId="0" animBg="1"/>
      <p:bldP spid="191" grpId="0" animBg="1"/>
      <p:bldP spid="7" grpId="0"/>
      <p:bldP spid="4" grpId="0"/>
      <p:bldP spid="196" grpId="0" animBg="1"/>
      <p:bldP spid="209" grpId="0" animBg="1"/>
      <p:bldP spid="214" grpId="0" animBg="1"/>
      <p:bldP spid="215" grpId="0"/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3D926A7-4B13-4A61-A6AA-7B5FCB91E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0" y="2819400"/>
            <a:ext cx="12168000" cy="1263872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1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1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013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F5758C5F-5AAF-4DD6-97A8-78699DD9F9AC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ulsante di azione: vuoto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5F04F02-CD55-4594-8D84-A36540E1D9F6}"/>
              </a:ext>
            </a:extLst>
          </p:cNvPr>
          <p:cNvSpPr/>
          <p:nvPr/>
        </p:nvSpPr>
        <p:spPr>
          <a:xfrm>
            <a:off x="10812000" y="38423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3041086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1560</Words>
  <Application>Microsoft Office PowerPoint</Application>
  <PresentationFormat>Widescreen</PresentationFormat>
  <Paragraphs>479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Arial</vt:lpstr>
      <vt:lpstr>Calibri</vt:lpstr>
      <vt:lpstr>Comic Sans MS</vt:lpstr>
      <vt:lpstr>MS Shell Dlg 2</vt:lpstr>
      <vt:lpstr>Symbol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195</cp:revision>
  <dcterms:created xsi:type="dcterms:W3CDTF">2021-01-06T18:11:49Z</dcterms:created>
  <dcterms:modified xsi:type="dcterms:W3CDTF">2021-04-21T16:04:17Z</dcterms:modified>
</cp:coreProperties>
</file>