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8" r:id="rId2"/>
    <p:sldId id="258" r:id="rId3"/>
    <p:sldId id="259" r:id="rId4"/>
    <p:sldId id="260" r:id="rId5"/>
    <p:sldId id="261" r:id="rId6"/>
    <p:sldId id="269" r:id="rId7"/>
    <p:sldId id="262" r:id="rId8"/>
    <p:sldId id="263" r:id="rId9"/>
    <p:sldId id="256" r:id="rId10"/>
    <p:sldId id="272" r:id="rId11"/>
    <p:sldId id="264" r:id="rId12"/>
    <p:sldId id="270" r:id="rId13"/>
    <p:sldId id="265" r:id="rId14"/>
    <p:sldId id="271" r:id="rId15"/>
    <p:sldId id="273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E1E4E5"/>
    <a:srgbClr val="D0D4DF"/>
    <a:srgbClr val="BAB1A2"/>
    <a:srgbClr val="DADADC"/>
    <a:srgbClr val="D4D5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32" autoAdjust="0"/>
  </p:normalViewPr>
  <p:slideViewPr>
    <p:cSldViewPr snapToGrid="0">
      <p:cViewPr varScale="1">
        <p:scale>
          <a:sx n="82" d="100"/>
          <a:sy n="82" d="100"/>
        </p:scale>
        <p:origin x="874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48975-AF4F-439B-95C2-6A0E900CE6C8}" type="datetimeFigureOut">
              <a:rPr lang="it-IT" smtClean="0"/>
              <a:t>12/04/2021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AA803-30C0-486D-B368-ADCFA363CF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6158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AA803-30C0-486D-B368-ADCFA363CF0A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069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663B50-C905-4F62-B6B6-922979AD0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0314034-C5A1-4475-99C0-B5896ABC1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D06405-EAC4-466F-B880-8C66DEB19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E6E2-CB22-49EF-9915-01FB82DC8472}" type="datetimeFigureOut">
              <a:rPr lang="it-IT" smtClean="0"/>
              <a:t>12/04/2021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C4274C-AB2A-428C-B5FB-C687F96A1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990415-73F1-41F1-A9CD-F673105A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2167-6924-46A3-833C-7BAB6C490A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216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6B67E8-69EC-41A7-B939-FF87D2D67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8EC113D-850D-4A74-8731-71E991DC82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853B19-2A5D-4C2A-9C6D-C9E71422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E6E2-CB22-49EF-9915-01FB82DC8472}" type="datetimeFigureOut">
              <a:rPr lang="it-IT" smtClean="0"/>
              <a:t>12/04/2021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C1EED2-3BC7-4A60-8D8A-1839EB9F2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6A3813-9B5C-4A0A-96A6-CB7151CDF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2167-6924-46A3-833C-7BAB6C490A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345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A38DA98-487A-4E1F-AB84-182FE8787D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C7DF22B-0D08-4D36-B2A2-54B56CB9D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B1F9C6-2709-4D58-9D81-E2E5DCF09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E6E2-CB22-49EF-9915-01FB82DC8472}" type="datetimeFigureOut">
              <a:rPr lang="it-IT" smtClean="0"/>
              <a:t>12/04/2021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CE0E4E-C1F7-40CB-A9D2-144CCE9C6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B5D1CF-10EE-4F3D-AF62-E62B0236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2167-6924-46A3-833C-7BAB6C490A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043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061A7F-7E0F-4670-8042-9F3C9D7CB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B1BE4D-B1A2-481B-A790-6AD6359DB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F03442-EAAE-4CB8-A274-0C935D40E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E6E2-CB22-49EF-9915-01FB82DC8472}" type="datetimeFigureOut">
              <a:rPr lang="it-IT" smtClean="0"/>
              <a:t>12/04/2021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9FE5F3-C7CF-46AF-B57A-F9737E7C8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7F354C-9AE8-44C8-8BA7-C1FBF7865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2167-6924-46A3-833C-7BAB6C490A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5817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19078F-84D4-4C91-89F2-CC15E917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2A63793-6B0B-4C2F-B594-807B481AC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FDDCAC-2C35-4D4D-95FC-D41CD3142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E6E2-CB22-49EF-9915-01FB82DC8472}" type="datetimeFigureOut">
              <a:rPr lang="it-IT" smtClean="0"/>
              <a:t>12/04/2021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15CE07-6B2F-4345-A949-732E057D7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19D654-03C1-4573-B904-4408E9F18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2167-6924-46A3-833C-7BAB6C490A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4111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BF562B-9378-4E08-934F-A276B780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97BFCE-F2C1-4DFE-8593-928D98C2F6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7B6711E-9267-4F1A-8316-4586BF22B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175559E-33E3-4595-A652-A511D8180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E6E2-CB22-49EF-9915-01FB82DC8472}" type="datetimeFigureOut">
              <a:rPr lang="it-IT" smtClean="0"/>
              <a:t>12/04/2021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6C8F8BE-4E6C-4C1C-8FE9-DA0334D3D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18D5B76-E2AD-4CAD-BBB2-12ADEB8C0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2167-6924-46A3-833C-7BAB6C490A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4256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67FD2C-0CE0-408A-9D32-5C8ADEF9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52D22B7-1409-48B8-92EC-7BFBD0C20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D722AC-177D-4FC7-9CF1-E2C414B7A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156243B-D3E7-4471-A95B-AEF8F0A8DB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F94D9BC-5A60-4990-9304-DC717CB0C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885FE42-EB12-4963-87DC-C781A7DE1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E6E2-CB22-49EF-9915-01FB82DC8472}" type="datetimeFigureOut">
              <a:rPr lang="it-IT" smtClean="0"/>
              <a:t>12/04/2021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A4FA75-872E-4F97-B3E4-A10670EC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116093-ED1B-4AC2-A65B-C671DCFE8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2167-6924-46A3-833C-7BAB6C490A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5329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1B1D10-A2EF-4FA5-BA4E-88F4306EF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FD4C7E8-111E-4099-AD69-E2B63A0D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E6E2-CB22-49EF-9915-01FB82DC8472}" type="datetimeFigureOut">
              <a:rPr lang="it-IT" smtClean="0"/>
              <a:t>12/04/2021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F05E1E2-D1D2-4F72-A35C-5FC221258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E40A9EF-4EB5-4FBD-B972-69308857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2167-6924-46A3-833C-7BAB6C490A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7359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E8FEC6F-1D0C-44F1-97B1-5E8E3FF3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E6E2-CB22-49EF-9915-01FB82DC8472}" type="datetimeFigureOut">
              <a:rPr lang="it-IT" smtClean="0"/>
              <a:t>12/04/2021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F6889DE-8D56-4E94-B063-A71DAE202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801A36E-C57E-402E-8CC3-CA6E01A38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2167-6924-46A3-833C-7BAB6C490A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0537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4BEAA3-18F8-459F-8920-9A87E11C5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33D465-0E76-4C43-BCA8-B472CE01F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40D6944-DC51-4569-B67C-FE43466DA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35AB9A6-DA33-42ED-93D4-D025592AA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E6E2-CB22-49EF-9915-01FB82DC8472}" type="datetimeFigureOut">
              <a:rPr lang="it-IT" smtClean="0"/>
              <a:t>12/04/2021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23672C-DD58-4625-9228-A9F3F9901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C0D8F6D-DB4A-448A-AF7E-A6570B5E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2167-6924-46A3-833C-7BAB6C490A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3350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3AA985-7AE6-4F52-8D29-F575AA4D9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7085C48-4881-43DB-B7B4-E48D71C944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70ABEA1-0CDE-4FFB-A27D-82E4C5953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BB0987A-BA32-47AE-9F01-BDC87971D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E6E2-CB22-49EF-9915-01FB82DC8472}" type="datetimeFigureOut">
              <a:rPr lang="it-IT" smtClean="0"/>
              <a:t>12/04/2021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9C7DE23-668C-4658-924F-AB41D16D0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17E9D8B-74F2-4195-9410-D17646DD1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2167-6924-46A3-833C-7BAB6C490A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9905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E963DF6-E51B-414A-B285-F689C7B8F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D6FB4D9-E5AD-4BBA-A618-8718141D2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31F93F-20EC-4803-BC4A-5ACE8468F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6E6E2-CB22-49EF-9915-01FB82DC8472}" type="datetimeFigureOut">
              <a:rPr lang="it-IT" smtClean="0"/>
              <a:t>12/04/2021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9A0A9B-4E7E-4B52-9DD8-9E97E5B252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6BF17B-11D4-49AB-A6B5-576ECF7B2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A2167-6924-46A3-833C-7BAB6C490A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494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microsoft.com/office/2007/relationships/hdphoto" Target="../media/hdphoto1.wdp"/><Relationship Id="rId7" Type="http://schemas.openxmlformats.org/officeDocument/2006/relationships/slide" Target="slid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3.xml"/><Relationship Id="rId10" Type="http://schemas.openxmlformats.org/officeDocument/2006/relationships/slide" Target="slide13.xml"/><Relationship Id="rId4" Type="http://schemas.openxmlformats.org/officeDocument/2006/relationships/slide" Target="slide2.xml"/><Relationship Id="rId9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hyperlink" Target="https://www.eliofragassi.it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23D171D6-9FC8-4C46-A638-31850EB657A2}"/>
              </a:ext>
            </a:extLst>
          </p:cNvPr>
          <p:cNvSpPr txBox="1">
            <a:spLocks noChangeArrowheads="1"/>
          </p:cNvSpPr>
          <p:nvPr/>
        </p:nvSpPr>
        <p:spPr>
          <a:xfrm>
            <a:off x="12000" y="19758"/>
            <a:ext cx="12168000" cy="441882"/>
          </a:xfrm>
          <a:prstGeom prst="rect">
            <a:avLst/>
          </a:prstGeom>
          <a:ln w="3175" cmpd="dbl">
            <a:solidFill>
              <a:schemeClr val="tx2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it-IT" sz="3200" kern="0">
                <a:solidFill>
                  <a:srgbClr val="0066FF"/>
                </a:solidFill>
                <a:latin typeface="Comic Sans MS" pitchFamily="66" charset="0"/>
              </a:rPr>
              <a:t>Geometria descrittiva dinamica</a:t>
            </a:r>
            <a:endParaRPr lang="it-IT" sz="3200" kern="0" dirty="0">
              <a:solidFill>
                <a:srgbClr val="0066FF"/>
              </a:solidFill>
              <a:latin typeface="Comic Sans MS" pitchFamily="66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382C28B-ACD0-456E-B237-4AD143714A82}"/>
              </a:ext>
            </a:extLst>
          </p:cNvPr>
          <p:cNvSpPr txBox="1">
            <a:spLocks noChangeArrowheads="1"/>
          </p:cNvSpPr>
          <p:nvPr/>
        </p:nvSpPr>
        <p:spPr>
          <a:xfrm>
            <a:off x="12000" y="491906"/>
            <a:ext cx="12168000" cy="354013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75000"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anose="020B0604020202020204" pitchFamily="34" charset="0"/>
              </a:rPr>
              <a:t>Indagine insiemistica sulla doppia proiezione ortogonale di </a:t>
            </a:r>
            <a:r>
              <a:rPr kumimoji="0" lang="it-IT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anose="020B0604020202020204" pitchFamily="34" charset="0"/>
              </a:rPr>
              <a:t>Monge</a:t>
            </a: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Comic Sans MS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C40EFF9-23D5-475F-BB91-AD787EC78C92}"/>
              </a:ext>
            </a:extLst>
          </p:cNvPr>
          <p:cNvSpPr txBox="1"/>
          <p:nvPr/>
        </p:nvSpPr>
        <p:spPr>
          <a:xfrm>
            <a:off x="12000" y="887763"/>
            <a:ext cx="12168000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66FF"/>
                </a:solidFill>
                <a:latin typeface="+mj-lt"/>
              </a:rPr>
              <a:t>COMPENETRAZIONE  DI  SOLIDI  A  FACCE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DCB798-6E65-434E-B020-C0252A6E6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0669" y="1460404"/>
            <a:ext cx="3600000" cy="5062924"/>
          </a:xfrm>
          <a:prstGeom prst="rect">
            <a:avLst/>
          </a:prstGeom>
          <a:solidFill>
            <a:srgbClr val="E1E4E5"/>
          </a:solidFill>
          <a:ln w="3175" algn="ctr">
            <a:solidFill>
              <a:srgbClr val="0066FF"/>
            </a:solidFill>
            <a:miter lim="800000"/>
            <a:headEnd/>
            <a:tailEnd/>
          </a:ln>
        </p:spPr>
        <p:txBody>
          <a:bodyPr wrap="square" lIns="0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lvl="0" algn="ctr" defTabSz="457200" eaLnBrk="0" hangingPunct="0">
              <a:defRPr/>
            </a:pPr>
            <a:r>
              <a:rPr lang="it-IT" sz="1900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Il disegno è stato eseguito </a:t>
            </a:r>
          </a:p>
          <a:p>
            <a:pPr marL="108000" lvl="0" algn="ctr" defTabSz="457200" eaLnBrk="0" hangingPunct="0">
              <a:defRPr/>
            </a:pPr>
            <a:r>
              <a:rPr lang="it-IT" sz="1900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nell’a. s. 1991/92 </a:t>
            </a:r>
          </a:p>
          <a:p>
            <a:pPr marL="108000" lvl="0" algn="ctr" defTabSz="457200" eaLnBrk="0" hangingPunct="0">
              <a:defRPr/>
            </a:pPr>
            <a:endParaRPr lang="it-IT" sz="1900" dirty="0">
              <a:solidFill>
                <a:srgbClr val="0066FF"/>
              </a:solidFill>
              <a:latin typeface="Comic Sans MS" pitchFamily="66" charset="0"/>
              <a:cs typeface="Times New Roman" pitchFamily="18" charset="0"/>
            </a:endParaRPr>
          </a:p>
          <a:p>
            <a:pPr marL="108000" lvl="0" algn="ctr" defTabSz="457200" eaLnBrk="0" hangingPunct="0">
              <a:defRPr/>
            </a:pPr>
            <a:endParaRPr lang="it-IT" sz="1900" dirty="0">
              <a:solidFill>
                <a:srgbClr val="0066FF"/>
              </a:solidFill>
              <a:latin typeface="Comic Sans MS" pitchFamily="66" charset="0"/>
              <a:cs typeface="Times New Roman" pitchFamily="18" charset="0"/>
            </a:endParaRPr>
          </a:p>
          <a:p>
            <a:pPr marL="108000" lvl="0" algn="ctr" defTabSz="457200" eaLnBrk="0" hangingPunct="0">
              <a:defRPr/>
            </a:pPr>
            <a:r>
              <a:rPr lang="it-IT" sz="1900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da </a:t>
            </a:r>
            <a:r>
              <a:rPr lang="it-IT" sz="1900" b="1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Amicarella Maria</a:t>
            </a:r>
          </a:p>
          <a:p>
            <a:pPr marL="108000" lvl="0" algn="ctr" defTabSz="457200" eaLnBrk="0" hangingPunct="0">
              <a:defRPr/>
            </a:pPr>
            <a:r>
              <a:rPr lang="it-IT" sz="1900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della classe 4A</a:t>
            </a:r>
          </a:p>
          <a:p>
            <a:pPr marL="108000" lvl="0" algn="ctr" defTabSz="457200" eaLnBrk="0" hangingPunct="0">
              <a:defRPr/>
            </a:pPr>
            <a:r>
              <a:rPr lang="it-IT" sz="1900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marL="108000" lvl="0" algn="ctr" defTabSz="457200" eaLnBrk="0" hangingPunct="0">
              <a:defRPr/>
            </a:pPr>
            <a:r>
              <a:rPr lang="it-IT" sz="1900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dell’Istituto Statale d’Arte</a:t>
            </a:r>
          </a:p>
          <a:p>
            <a:pPr marL="108000" lvl="0" algn="ctr" defTabSz="457200" eaLnBrk="0" hangingPunct="0">
              <a:defRPr/>
            </a:pPr>
            <a:r>
              <a:rPr lang="it-IT" sz="1900" b="1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« G. Mazara » - Sulmona</a:t>
            </a:r>
          </a:p>
          <a:p>
            <a:pPr marL="108000" lvl="0" algn="ctr" defTabSz="457200" eaLnBrk="0" hangingPunct="0">
              <a:defRPr/>
            </a:pPr>
            <a:endParaRPr lang="it-IT" sz="1900" dirty="0">
              <a:solidFill>
                <a:srgbClr val="0066FF"/>
              </a:solidFill>
              <a:latin typeface="Comic Sans MS" pitchFamily="66" charset="0"/>
              <a:cs typeface="Times New Roman" pitchFamily="18" charset="0"/>
            </a:endParaRPr>
          </a:p>
          <a:p>
            <a:pPr marL="108000" lvl="0" algn="ctr" defTabSz="457200" eaLnBrk="0" hangingPunct="0">
              <a:defRPr/>
            </a:pPr>
            <a:endParaRPr lang="it-IT" sz="1900" dirty="0">
              <a:solidFill>
                <a:srgbClr val="0066FF"/>
              </a:solidFill>
              <a:latin typeface="Comic Sans MS" pitchFamily="66" charset="0"/>
              <a:cs typeface="Times New Roman" pitchFamily="18" charset="0"/>
            </a:endParaRPr>
          </a:p>
          <a:p>
            <a:pPr marL="108000" lvl="0" algn="ctr" defTabSz="457200" eaLnBrk="0" hangingPunct="0">
              <a:defRPr/>
            </a:pPr>
            <a:r>
              <a:rPr lang="it-IT" sz="1900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per la materia </a:t>
            </a:r>
          </a:p>
          <a:p>
            <a:pPr marL="108000" lvl="0" algn="ctr" defTabSz="457200" eaLnBrk="0" hangingPunct="0">
              <a:defRPr/>
            </a:pPr>
            <a:r>
              <a:rPr lang="it-IT" sz="1900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« </a:t>
            </a:r>
            <a:r>
              <a:rPr lang="it-IT" sz="1900" b="1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Teoria e applicazioni di geometria descrittiva »</a:t>
            </a:r>
          </a:p>
          <a:p>
            <a:pPr marL="108000" lvl="0" algn="ctr" defTabSz="457200" eaLnBrk="0" hangingPunct="0">
              <a:defRPr/>
            </a:pPr>
            <a:r>
              <a:rPr lang="it-IT" sz="1900" b="1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1900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del vecchio ordinamento</a:t>
            </a:r>
          </a:p>
          <a:p>
            <a:pPr lvl="0" algn="ctr" defTabSz="457200" eaLnBrk="0" hangingPunct="0">
              <a:defRPr/>
            </a:pPr>
            <a:endParaRPr lang="it-IT" sz="1900" dirty="0">
              <a:solidFill>
                <a:srgbClr val="0066FF"/>
              </a:solidFill>
              <a:latin typeface="Comic Sans MS" pitchFamily="66" charset="0"/>
              <a:cs typeface="Times New Roman" pitchFamily="18" charset="0"/>
            </a:endParaRPr>
          </a:p>
          <a:p>
            <a:pPr lvl="0" algn="ctr" defTabSz="457200" eaLnBrk="0" hangingPunct="0">
              <a:defRPr/>
            </a:pPr>
            <a:r>
              <a:rPr lang="it-IT" sz="1900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Insegnante: Prof. Elio </a:t>
            </a:r>
            <a:r>
              <a:rPr lang="it-IT" sz="1900" dirty="0" err="1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Fragassi</a:t>
            </a:r>
            <a:endParaRPr lang="it-IT" sz="1900" dirty="0">
              <a:solidFill>
                <a:srgbClr val="0066FF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AD8CEEE-03EA-4E1B-8E5C-A438E7EC8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2" y="1452827"/>
            <a:ext cx="2869295" cy="507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id="{9AD71F2D-FF28-4FAB-990D-809FFADB9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65339"/>
            <a:ext cx="6048000" cy="25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70C0"/>
            </a:solidFill>
            <a:miter lim="800000"/>
            <a:headEnd/>
            <a:tailEnd/>
          </a:ln>
        </p:spPr>
        <p:txBody>
          <a:bodyPr wrap="square" lIns="69056" tIns="34529" rIns="69056" bIns="34529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it-IT" altLang="it-IT" sz="1300" b="1" kern="0" dirty="0">
                <a:solidFill>
                  <a:prstClr val="black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Il materiale può essere riprodotto citando la fonte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D7E934DE-214E-491F-AE64-092AABB50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4000" y="6567701"/>
            <a:ext cx="6048000" cy="25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70C0"/>
            </a:solidFill>
            <a:miter lim="800000"/>
            <a:headEnd/>
            <a:tailEnd/>
          </a:ln>
        </p:spPr>
        <p:txBody>
          <a:bodyPr wrap="square" lIns="69056" tIns="34529" rIns="69056" bIns="34529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it-IT" altLang="it-IT" sz="1600" b="1" kern="0" dirty="0">
                <a:solidFill>
                  <a:srgbClr val="C00000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Autore   Prof. Arch. Elio Fragassi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1C8C9BC4-89A5-47DE-A85B-0E5D24B9E4F5}"/>
              </a:ext>
            </a:extLst>
          </p:cNvPr>
          <p:cNvCxnSpPr>
            <a:cxnSpLocks/>
          </p:cNvCxnSpPr>
          <p:nvPr/>
        </p:nvCxnSpPr>
        <p:spPr>
          <a:xfrm>
            <a:off x="1103265" y="6858000"/>
            <a:ext cx="9144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3B465C2-9476-4834-A0C3-FE16EC2A0C53}"/>
              </a:ext>
            </a:extLst>
          </p:cNvPr>
          <p:cNvSpPr txBox="1"/>
          <p:nvPr/>
        </p:nvSpPr>
        <p:spPr>
          <a:xfrm>
            <a:off x="2911150" y="2486244"/>
            <a:ext cx="5667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66FF"/>
                </a:solidFill>
                <a:latin typeface="+mj-lt"/>
              </a:rPr>
              <a:t>Indice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D89E134-EEE0-46D8-B67E-1032DB556E90}"/>
              </a:ext>
            </a:extLst>
          </p:cNvPr>
          <p:cNvSpPr txBox="1"/>
          <p:nvPr/>
        </p:nvSpPr>
        <p:spPr>
          <a:xfrm>
            <a:off x="2909288" y="3017330"/>
            <a:ext cx="5688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66FF"/>
                </a:solidFill>
                <a:latin typeface="+mj-lt"/>
                <a:hlinkClick r:id="rId4" action="ppaction://hlinksldjump"/>
              </a:rPr>
              <a:t>1- I solidi e gli algoritmi risolutivi</a:t>
            </a:r>
            <a:endParaRPr lang="it-IT" sz="1600" dirty="0">
              <a:solidFill>
                <a:srgbClr val="0066FF"/>
              </a:solidFill>
              <a:latin typeface="+mj-lt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681539F-CD6A-460D-BA29-B8057F662DEA}"/>
              </a:ext>
            </a:extLst>
          </p:cNvPr>
          <p:cNvSpPr txBox="1"/>
          <p:nvPr/>
        </p:nvSpPr>
        <p:spPr>
          <a:xfrm>
            <a:off x="2911150" y="3377531"/>
            <a:ext cx="5688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66FF"/>
                </a:solidFill>
                <a:latin typeface="+mj-lt"/>
                <a:hlinkClick r:id="rId5" action="ppaction://hlinksldjump"/>
              </a:rPr>
              <a:t>2- Ricerca mediante l’intersezione tra piani</a:t>
            </a:r>
            <a:endParaRPr lang="it-IT" sz="1600" dirty="0">
              <a:solidFill>
                <a:srgbClr val="0066FF"/>
              </a:solidFill>
              <a:latin typeface="+mj-l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B05AC23-163E-47CD-844B-EDEC11A4B34F}"/>
              </a:ext>
            </a:extLst>
          </p:cNvPr>
          <p:cNvSpPr txBox="1"/>
          <p:nvPr/>
        </p:nvSpPr>
        <p:spPr>
          <a:xfrm>
            <a:off x="2909288" y="3737332"/>
            <a:ext cx="5688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66FF"/>
                </a:solidFill>
                <a:latin typeface="+mj-lt"/>
                <a:hlinkClick r:id="rId6" action="ppaction://hlinksldjump"/>
              </a:rPr>
              <a:t>3- Sintesi operazioni e individuazione poliedro risultante</a:t>
            </a:r>
            <a:endParaRPr lang="it-IT" sz="1600" dirty="0">
              <a:solidFill>
                <a:srgbClr val="0066FF"/>
              </a:solidFill>
              <a:latin typeface="+mj-lt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EF89858-B8B2-46F8-8C96-567410CA0C83}"/>
              </a:ext>
            </a:extLst>
          </p:cNvPr>
          <p:cNvSpPr txBox="1"/>
          <p:nvPr/>
        </p:nvSpPr>
        <p:spPr>
          <a:xfrm>
            <a:off x="2909288" y="4097682"/>
            <a:ext cx="5688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66FF"/>
                </a:solidFill>
                <a:latin typeface="+mj-lt"/>
                <a:hlinkClick r:id="rId7" action="ppaction://hlinksldjump"/>
              </a:rPr>
              <a:t>4- Scomposizione delle parti</a:t>
            </a:r>
            <a:endParaRPr lang="it-IT" sz="1600" dirty="0">
              <a:solidFill>
                <a:srgbClr val="0066FF"/>
              </a:solidFill>
              <a:latin typeface="+mj-lt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5A67084-2EB8-46D9-8F46-A6E228E5FB64}"/>
              </a:ext>
            </a:extLst>
          </p:cNvPr>
          <p:cNvSpPr txBox="1"/>
          <p:nvPr/>
        </p:nvSpPr>
        <p:spPr>
          <a:xfrm>
            <a:off x="2909288" y="4457711"/>
            <a:ext cx="5688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66FF"/>
                </a:solidFill>
                <a:latin typeface="+mj-lt"/>
                <a:hlinkClick r:id="rId8" action="ppaction://hlinksldjump"/>
              </a:rPr>
              <a:t>5- Ricerca mediante l’intersezione tra retta e piano</a:t>
            </a:r>
            <a:endParaRPr lang="it-IT" sz="1600" dirty="0">
              <a:solidFill>
                <a:srgbClr val="0066FF"/>
              </a:solidFill>
              <a:latin typeface="+mj-lt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C8CA350-F543-4694-ABAF-F5A6219E4B73}"/>
              </a:ext>
            </a:extLst>
          </p:cNvPr>
          <p:cNvSpPr txBox="1"/>
          <p:nvPr/>
        </p:nvSpPr>
        <p:spPr>
          <a:xfrm>
            <a:off x="2909288" y="5205350"/>
            <a:ext cx="5688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66FF"/>
                </a:solidFill>
                <a:latin typeface="+mj-lt"/>
                <a:hlinkClick r:id="rId9" action="ppaction://hlinksldjump"/>
              </a:rPr>
              <a:t>7- Ricerca mediante piani di diversa tipologia</a:t>
            </a:r>
            <a:endParaRPr lang="it-IT" sz="1600" dirty="0">
              <a:solidFill>
                <a:srgbClr val="0066FF"/>
              </a:solidFill>
              <a:latin typeface="+mj-lt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8708B2B-D69F-4716-A339-0301F779B198}"/>
              </a:ext>
            </a:extLst>
          </p:cNvPr>
          <p:cNvSpPr txBox="1"/>
          <p:nvPr/>
        </p:nvSpPr>
        <p:spPr>
          <a:xfrm>
            <a:off x="2900888" y="4819191"/>
            <a:ext cx="5688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66FF"/>
                </a:solidFill>
                <a:latin typeface="+mj-lt"/>
                <a:hlinkClick r:id="rId10" action="ppaction://hlinksldjump"/>
              </a:rPr>
              <a:t>6- Sintesi e poliedro risultante</a:t>
            </a:r>
            <a:endParaRPr lang="it-IT" sz="1600" dirty="0">
              <a:solidFill>
                <a:srgbClr val="0066FF"/>
              </a:solidFill>
              <a:latin typeface="+mj-lt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428271D-763C-46C6-B11C-3E275EF6B2E3}"/>
              </a:ext>
            </a:extLst>
          </p:cNvPr>
          <p:cNvSpPr txBox="1"/>
          <p:nvPr/>
        </p:nvSpPr>
        <p:spPr>
          <a:xfrm>
            <a:off x="2929810" y="1452827"/>
            <a:ext cx="5616000" cy="707886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0066FF"/>
                </a:solidFill>
                <a:latin typeface="+mj-lt"/>
              </a:rPr>
              <a:t>COMPENETRAZIONE  DI  DUE  PRISMI  A BASE  TRIANGOLARE </a:t>
            </a:r>
          </a:p>
        </p:txBody>
      </p:sp>
    </p:spTree>
    <p:extLst>
      <p:ext uri="{BB962C8B-B14F-4D97-AF65-F5344CB8AC3E}">
        <p14:creationId xmlns:p14="http://schemas.microsoft.com/office/powerpoint/2010/main" val="4257761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6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C006D582-B617-48A0-B569-D3C0B16A7196}"/>
              </a:ext>
            </a:extLst>
          </p:cNvPr>
          <p:cNvCxnSpPr>
            <a:cxnSpLocks/>
          </p:cNvCxnSpPr>
          <p:nvPr/>
        </p:nvCxnSpPr>
        <p:spPr>
          <a:xfrm>
            <a:off x="4225771" y="3429000"/>
            <a:ext cx="764367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27212F44-8D9F-4184-90E6-53A91688987E}"/>
              </a:ext>
            </a:extLst>
          </p:cNvPr>
          <p:cNvCxnSpPr>
            <a:cxnSpLocks/>
          </p:cNvCxnSpPr>
          <p:nvPr/>
        </p:nvCxnSpPr>
        <p:spPr>
          <a:xfrm flipV="1">
            <a:off x="8905651" y="2707678"/>
            <a:ext cx="0" cy="187952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2686BE0B-187B-4182-86D1-9C2F3F51D6FE}"/>
              </a:ext>
            </a:extLst>
          </p:cNvPr>
          <p:cNvCxnSpPr>
            <a:cxnSpLocks/>
          </p:cNvCxnSpPr>
          <p:nvPr/>
        </p:nvCxnSpPr>
        <p:spPr>
          <a:xfrm flipV="1">
            <a:off x="8153252" y="2707678"/>
            <a:ext cx="0" cy="79899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782A7275-B66C-4B8B-80AC-6AB3AC371A35}"/>
              </a:ext>
            </a:extLst>
          </p:cNvPr>
          <p:cNvCxnSpPr>
            <a:cxnSpLocks/>
          </p:cNvCxnSpPr>
          <p:nvPr/>
        </p:nvCxnSpPr>
        <p:spPr>
          <a:xfrm flipV="1">
            <a:off x="6236800" y="2707678"/>
            <a:ext cx="0" cy="371888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07ED1C9D-3D1D-45D3-850B-8EA1D91D6AE0}"/>
              </a:ext>
            </a:extLst>
          </p:cNvPr>
          <p:cNvCxnSpPr>
            <a:cxnSpLocks/>
          </p:cNvCxnSpPr>
          <p:nvPr/>
        </p:nvCxnSpPr>
        <p:spPr>
          <a:xfrm flipV="1">
            <a:off x="5492214" y="2707678"/>
            <a:ext cx="0" cy="264801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79C26F5C-95E2-4523-A932-623B49F9E0EB}"/>
              </a:ext>
            </a:extLst>
          </p:cNvPr>
          <p:cNvCxnSpPr>
            <a:cxnSpLocks/>
          </p:cNvCxnSpPr>
          <p:nvPr/>
        </p:nvCxnSpPr>
        <p:spPr>
          <a:xfrm flipV="1">
            <a:off x="5863427" y="1899530"/>
            <a:ext cx="0" cy="398956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128BA77D-E740-404F-906E-CBC4BF43968E}"/>
              </a:ext>
            </a:extLst>
          </p:cNvPr>
          <p:cNvCxnSpPr>
            <a:cxnSpLocks/>
          </p:cNvCxnSpPr>
          <p:nvPr/>
        </p:nvCxnSpPr>
        <p:spPr>
          <a:xfrm flipV="1">
            <a:off x="8526937" y="1902718"/>
            <a:ext cx="0" cy="214593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CAFC553C-672B-4030-BD9F-8BA2EACA8CAB}"/>
              </a:ext>
            </a:extLst>
          </p:cNvPr>
          <p:cNvCxnSpPr>
            <a:cxnSpLocks/>
          </p:cNvCxnSpPr>
          <p:nvPr/>
        </p:nvCxnSpPr>
        <p:spPr>
          <a:xfrm>
            <a:off x="5718642" y="4888190"/>
            <a:ext cx="1747912" cy="34088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5495171E-B452-42D9-9577-0E15AF5EC2F5}"/>
              </a:ext>
            </a:extLst>
          </p:cNvPr>
          <p:cNvCxnSpPr>
            <a:cxnSpLocks/>
          </p:cNvCxnSpPr>
          <p:nvPr/>
        </p:nvCxnSpPr>
        <p:spPr>
          <a:xfrm flipV="1">
            <a:off x="5722906" y="4188677"/>
            <a:ext cx="1051339" cy="70266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569C39B9-CEC8-434F-9C34-D978B80E02FE}"/>
              </a:ext>
            </a:extLst>
          </p:cNvPr>
          <p:cNvCxnSpPr>
            <a:cxnSpLocks/>
          </p:cNvCxnSpPr>
          <p:nvPr/>
        </p:nvCxnSpPr>
        <p:spPr>
          <a:xfrm>
            <a:off x="6774245" y="4188676"/>
            <a:ext cx="695350" cy="104039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5F776D86-61D1-4139-B59B-4B378EB57791}"/>
              </a:ext>
            </a:extLst>
          </p:cNvPr>
          <p:cNvCxnSpPr>
            <a:cxnSpLocks/>
          </p:cNvCxnSpPr>
          <p:nvPr/>
        </p:nvCxnSpPr>
        <p:spPr>
          <a:xfrm flipV="1">
            <a:off x="7468637" y="2705839"/>
            <a:ext cx="0" cy="252531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E1EA52B9-23C0-40BB-9FCF-06590587CB64}"/>
              </a:ext>
            </a:extLst>
          </p:cNvPr>
          <p:cNvCxnSpPr>
            <a:cxnSpLocks/>
          </p:cNvCxnSpPr>
          <p:nvPr/>
        </p:nvCxnSpPr>
        <p:spPr>
          <a:xfrm flipV="1">
            <a:off x="5720232" y="2705839"/>
            <a:ext cx="0" cy="218080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diritto 87">
            <a:extLst>
              <a:ext uri="{FF2B5EF4-FFF2-40B4-BE49-F238E27FC236}">
                <a16:creationId xmlns:a16="http://schemas.microsoft.com/office/drawing/2014/main" id="{5D1F1AF8-8B02-4C26-9C31-31192AEE0234}"/>
              </a:ext>
            </a:extLst>
          </p:cNvPr>
          <p:cNvCxnSpPr>
            <a:cxnSpLocks/>
          </p:cNvCxnSpPr>
          <p:nvPr/>
        </p:nvCxnSpPr>
        <p:spPr>
          <a:xfrm flipV="1">
            <a:off x="6775982" y="1908374"/>
            <a:ext cx="0" cy="797465"/>
          </a:xfrm>
          <a:prstGeom prst="line">
            <a:avLst/>
          </a:prstGeom>
          <a:ln w="31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diritto 93">
            <a:extLst>
              <a:ext uri="{FF2B5EF4-FFF2-40B4-BE49-F238E27FC236}">
                <a16:creationId xmlns:a16="http://schemas.microsoft.com/office/drawing/2014/main" id="{179B29BF-59F3-44E1-9B52-B50B7F5E76CD}"/>
              </a:ext>
            </a:extLst>
          </p:cNvPr>
          <p:cNvCxnSpPr>
            <a:cxnSpLocks/>
          </p:cNvCxnSpPr>
          <p:nvPr/>
        </p:nvCxnSpPr>
        <p:spPr>
          <a:xfrm flipV="1">
            <a:off x="7467699" y="2348808"/>
            <a:ext cx="0" cy="357031"/>
          </a:xfrm>
          <a:prstGeom prst="line">
            <a:avLst/>
          </a:prstGeom>
          <a:ln w="31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uppo 101">
            <a:extLst>
              <a:ext uri="{FF2B5EF4-FFF2-40B4-BE49-F238E27FC236}">
                <a16:creationId xmlns:a16="http://schemas.microsoft.com/office/drawing/2014/main" id="{284B2908-11E7-4F9B-834F-307CD967F6F7}"/>
              </a:ext>
            </a:extLst>
          </p:cNvPr>
          <p:cNvGrpSpPr/>
          <p:nvPr/>
        </p:nvGrpSpPr>
        <p:grpSpPr>
          <a:xfrm>
            <a:off x="5720405" y="1274036"/>
            <a:ext cx="1751526" cy="1084532"/>
            <a:chOff x="5717111" y="1274036"/>
            <a:chExt cx="1751526" cy="1084532"/>
          </a:xfrm>
        </p:grpSpPr>
        <p:cxnSp>
          <p:nvCxnSpPr>
            <p:cNvPr id="48" name="Connettore diritto 47">
              <a:extLst>
                <a:ext uri="{FF2B5EF4-FFF2-40B4-BE49-F238E27FC236}">
                  <a16:creationId xmlns:a16="http://schemas.microsoft.com/office/drawing/2014/main" id="{A80ED452-6CBA-4A5E-BFC8-6ADDE3DDE24A}"/>
                </a:ext>
              </a:extLst>
            </p:cNvPr>
            <p:cNvCxnSpPr>
              <a:cxnSpLocks/>
            </p:cNvCxnSpPr>
            <p:nvPr/>
          </p:nvCxnSpPr>
          <p:spPr>
            <a:xfrm>
              <a:off x="5722906" y="1278374"/>
              <a:ext cx="1743648" cy="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diritto 38">
              <a:extLst>
                <a:ext uri="{FF2B5EF4-FFF2-40B4-BE49-F238E27FC236}">
                  <a16:creationId xmlns:a16="http://schemas.microsoft.com/office/drawing/2014/main" id="{2C516994-B6AF-40C5-8EA2-57867B42A2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6475" y="1278374"/>
              <a:ext cx="0" cy="630000"/>
            </a:xfrm>
            <a:prstGeom prst="line">
              <a:avLst/>
            </a:prstGeom>
            <a:ln w="31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ttore diritto 91">
              <a:extLst>
                <a:ext uri="{FF2B5EF4-FFF2-40B4-BE49-F238E27FC236}">
                  <a16:creationId xmlns:a16="http://schemas.microsoft.com/office/drawing/2014/main" id="{22CEED77-5EC6-4B01-B27A-08886DFAC1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68637" y="1278375"/>
              <a:ext cx="0" cy="1080193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Gruppo 103">
              <a:extLst>
                <a:ext uri="{FF2B5EF4-FFF2-40B4-BE49-F238E27FC236}">
                  <a16:creationId xmlns:a16="http://schemas.microsoft.com/office/drawing/2014/main" id="{793B72F9-7611-43B7-BA16-5E66BB6A921A}"/>
                </a:ext>
              </a:extLst>
            </p:cNvPr>
            <p:cNvGrpSpPr/>
            <p:nvPr/>
          </p:nvGrpSpPr>
          <p:grpSpPr>
            <a:xfrm>
              <a:off x="5717111" y="1274036"/>
              <a:ext cx="1685253" cy="1028008"/>
              <a:chOff x="8463649" y="3991315"/>
              <a:chExt cx="1685253" cy="1640465"/>
            </a:xfrm>
          </p:grpSpPr>
          <p:cxnSp>
            <p:nvCxnSpPr>
              <p:cNvPr id="97" name="Connettore diritto 96">
                <a:extLst>
                  <a:ext uri="{FF2B5EF4-FFF2-40B4-BE49-F238E27FC236}">
                    <a16:creationId xmlns:a16="http://schemas.microsoft.com/office/drawing/2014/main" id="{E6B53039-846E-46C8-B3FD-18D0FBE47C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63649" y="3991374"/>
                <a:ext cx="0" cy="1431342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ttore diritto 107">
                <a:extLst>
                  <a:ext uri="{FF2B5EF4-FFF2-40B4-BE49-F238E27FC236}">
                    <a16:creationId xmlns:a16="http://schemas.microsoft.com/office/drawing/2014/main" id="{2EE79CF0-B5DB-40FC-9597-ECCC80267B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19338" y="3996765"/>
                <a:ext cx="0" cy="1002866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nettore diritto 108">
                <a:extLst>
                  <a:ext uri="{FF2B5EF4-FFF2-40B4-BE49-F238E27FC236}">
                    <a16:creationId xmlns:a16="http://schemas.microsoft.com/office/drawing/2014/main" id="{9DA0D2EA-6640-41BB-B181-FB61E8593D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1738" y="3991315"/>
                <a:ext cx="0" cy="1008314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ttore diritto 110">
                <a:extLst>
                  <a:ext uri="{FF2B5EF4-FFF2-40B4-BE49-F238E27FC236}">
                    <a16:creationId xmlns:a16="http://schemas.microsoft.com/office/drawing/2014/main" id="{4A0131FA-E332-4E59-901C-F629BDEF8E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24138" y="3991315"/>
                <a:ext cx="0" cy="1008314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ttore diritto 112">
                <a:extLst>
                  <a:ext uri="{FF2B5EF4-FFF2-40B4-BE49-F238E27FC236}">
                    <a16:creationId xmlns:a16="http://schemas.microsoft.com/office/drawing/2014/main" id="{72436E21-F9FB-402B-9C2C-A4CB2FD298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71096" y="3991315"/>
                <a:ext cx="0" cy="1008314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Connettore diritto 114">
                <a:extLst>
                  <a:ext uri="{FF2B5EF4-FFF2-40B4-BE49-F238E27FC236}">
                    <a16:creationId xmlns:a16="http://schemas.microsoft.com/office/drawing/2014/main" id="{51BB959D-7638-4542-BE0B-600E1BF59D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28938" y="3991315"/>
                <a:ext cx="0" cy="1008314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Connettore diritto 115">
                <a:extLst>
                  <a:ext uri="{FF2B5EF4-FFF2-40B4-BE49-F238E27FC236}">
                    <a16:creationId xmlns:a16="http://schemas.microsoft.com/office/drawing/2014/main" id="{F837F9DB-AE72-41C1-9961-3887AF71F6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81338" y="3991315"/>
                <a:ext cx="0" cy="1008314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nettore diritto 116">
                <a:extLst>
                  <a:ext uri="{FF2B5EF4-FFF2-40B4-BE49-F238E27FC236}">
                    <a16:creationId xmlns:a16="http://schemas.microsoft.com/office/drawing/2014/main" id="{2D58F6D1-9752-4F60-B6E3-676E61A83E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37176" y="3991315"/>
                <a:ext cx="0" cy="1008313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Connettore diritto 118">
                <a:extLst>
                  <a:ext uri="{FF2B5EF4-FFF2-40B4-BE49-F238E27FC236}">
                    <a16:creationId xmlns:a16="http://schemas.microsoft.com/office/drawing/2014/main" id="{25BB27F4-EAB6-4D61-A21D-4C698B7772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86138" y="3991315"/>
                <a:ext cx="0" cy="1008314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Connettore diritto 119">
                <a:extLst>
                  <a:ext uri="{FF2B5EF4-FFF2-40B4-BE49-F238E27FC236}">
                    <a16:creationId xmlns:a16="http://schemas.microsoft.com/office/drawing/2014/main" id="{58C04C3B-4162-411A-ACA4-8399CF45D9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40938" y="3991315"/>
                <a:ext cx="0" cy="1200934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nettore diritto 120">
                <a:extLst>
                  <a:ext uri="{FF2B5EF4-FFF2-40B4-BE49-F238E27FC236}">
                    <a16:creationId xmlns:a16="http://schemas.microsoft.com/office/drawing/2014/main" id="{1379A782-5E5A-42A8-8E73-5769AE8C9D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95738" y="3991315"/>
                <a:ext cx="0" cy="1431401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Connettore diritto 122">
                <a:extLst>
                  <a:ext uri="{FF2B5EF4-FFF2-40B4-BE49-F238E27FC236}">
                    <a16:creationId xmlns:a16="http://schemas.microsoft.com/office/drawing/2014/main" id="{F0F2A620-8723-4D3F-8F6B-CFD10C3B4D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43666" y="3991315"/>
                <a:ext cx="0" cy="1250442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Connettore diritto 125">
                <a:extLst>
                  <a:ext uri="{FF2B5EF4-FFF2-40B4-BE49-F238E27FC236}">
                    <a16:creationId xmlns:a16="http://schemas.microsoft.com/office/drawing/2014/main" id="{5CE5DD9E-6259-4309-B2D0-3AB3600C3C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96066" y="3991315"/>
                <a:ext cx="0" cy="1008314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nettore diritto 126">
                <a:extLst>
                  <a:ext uri="{FF2B5EF4-FFF2-40B4-BE49-F238E27FC236}">
                    <a16:creationId xmlns:a16="http://schemas.microsoft.com/office/drawing/2014/main" id="{F60A8882-83F3-4B39-B80D-159C2E9ECF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48466" y="3991315"/>
                <a:ext cx="0" cy="1008314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Connettore diritto 127">
                <a:extLst>
                  <a:ext uri="{FF2B5EF4-FFF2-40B4-BE49-F238E27FC236}">
                    <a16:creationId xmlns:a16="http://schemas.microsoft.com/office/drawing/2014/main" id="{9995D986-CF53-4DF3-B574-2E9D603BF2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00866" y="3991315"/>
                <a:ext cx="0" cy="1008314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Connettore diritto 128">
                <a:extLst>
                  <a:ext uri="{FF2B5EF4-FFF2-40B4-BE49-F238E27FC236}">
                    <a16:creationId xmlns:a16="http://schemas.microsoft.com/office/drawing/2014/main" id="{E4462F84-36F3-494A-8C6F-B7BB225749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3266" y="3991315"/>
                <a:ext cx="0" cy="1008314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Connettore diritto 129">
                <a:extLst>
                  <a:ext uri="{FF2B5EF4-FFF2-40B4-BE49-F238E27FC236}">
                    <a16:creationId xmlns:a16="http://schemas.microsoft.com/office/drawing/2014/main" id="{1EB5AED6-031D-4047-A648-E80FCCACD5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05666" y="3991315"/>
                <a:ext cx="0" cy="1008314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nettore diritto 130">
                <a:extLst>
                  <a:ext uri="{FF2B5EF4-FFF2-40B4-BE49-F238E27FC236}">
                    <a16:creationId xmlns:a16="http://schemas.microsoft.com/office/drawing/2014/main" id="{B5471973-D5CF-40E6-9688-3EA9C4CA24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58066" y="3991315"/>
                <a:ext cx="0" cy="1008314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Connettore diritto 131">
                <a:extLst>
                  <a:ext uri="{FF2B5EF4-FFF2-40B4-BE49-F238E27FC236}">
                    <a16:creationId xmlns:a16="http://schemas.microsoft.com/office/drawing/2014/main" id="{72871DE2-44EF-4591-9C6B-08845F93A5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10466" y="3991315"/>
                <a:ext cx="0" cy="1008314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Connettore diritto 132">
                <a:extLst>
                  <a:ext uri="{FF2B5EF4-FFF2-40B4-BE49-F238E27FC236}">
                    <a16:creationId xmlns:a16="http://schemas.microsoft.com/office/drawing/2014/main" id="{3B777DAA-5BD5-4545-8692-B96F731918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62866" y="3991315"/>
                <a:ext cx="0" cy="1085807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Connettore diritto 133">
                <a:extLst>
                  <a:ext uri="{FF2B5EF4-FFF2-40B4-BE49-F238E27FC236}">
                    <a16:creationId xmlns:a16="http://schemas.microsoft.com/office/drawing/2014/main" id="{B5289745-C528-461D-AB20-F29A108852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17666" y="3991315"/>
                <a:ext cx="0" cy="132047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Connettore diritto 136">
                <a:extLst>
                  <a:ext uri="{FF2B5EF4-FFF2-40B4-BE49-F238E27FC236}">
                    <a16:creationId xmlns:a16="http://schemas.microsoft.com/office/drawing/2014/main" id="{9DAFF925-334C-47E4-9591-88F485E770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69774" y="3991317"/>
                <a:ext cx="0" cy="1535822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Connettore diritto 148">
                <a:extLst>
                  <a:ext uri="{FF2B5EF4-FFF2-40B4-BE49-F238E27FC236}">
                    <a16:creationId xmlns:a16="http://schemas.microsoft.com/office/drawing/2014/main" id="{21175D4B-4875-4660-BA95-8E3203BA93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48902" y="3991317"/>
                <a:ext cx="0" cy="1640463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0" name="Gruppo 159">
            <a:extLst>
              <a:ext uri="{FF2B5EF4-FFF2-40B4-BE49-F238E27FC236}">
                <a16:creationId xmlns:a16="http://schemas.microsoft.com/office/drawing/2014/main" id="{E1C296BC-E5A0-4251-8AD8-A70259B9CA0E}"/>
              </a:ext>
            </a:extLst>
          </p:cNvPr>
          <p:cNvGrpSpPr/>
          <p:nvPr/>
        </p:nvGrpSpPr>
        <p:grpSpPr>
          <a:xfrm rot="600000">
            <a:off x="5849052" y="4194796"/>
            <a:ext cx="1688831" cy="890648"/>
            <a:chOff x="8536249" y="3906756"/>
            <a:chExt cx="1688831" cy="2204478"/>
          </a:xfrm>
        </p:grpSpPr>
        <p:cxnSp>
          <p:nvCxnSpPr>
            <p:cNvPr id="162" name="Connettore diritto 161">
              <a:extLst>
                <a:ext uri="{FF2B5EF4-FFF2-40B4-BE49-F238E27FC236}">
                  <a16:creationId xmlns:a16="http://schemas.microsoft.com/office/drawing/2014/main" id="{892CA46F-D820-44E7-9081-51E0E7D4BD39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8605958" y="5677586"/>
              <a:ext cx="26761" cy="37565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diritto 162">
              <a:extLst>
                <a:ext uri="{FF2B5EF4-FFF2-40B4-BE49-F238E27FC236}">
                  <a16:creationId xmlns:a16="http://schemas.microsoft.com/office/drawing/2014/main" id="{9BA6F31C-D231-4191-A554-9DD2AF236B31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8746001" y="5320040"/>
              <a:ext cx="51474" cy="722565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diritto 163">
              <a:extLst>
                <a:ext uri="{FF2B5EF4-FFF2-40B4-BE49-F238E27FC236}">
                  <a16:creationId xmlns:a16="http://schemas.microsoft.com/office/drawing/2014/main" id="{E065DE34-3B8D-4745-A874-CD721893F803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8885853" y="4972124"/>
              <a:ext cx="76570" cy="1074825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diritto 164">
              <a:extLst>
                <a:ext uri="{FF2B5EF4-FFF2-40B4-BE49-F238E27FC236}">
                  <a16:creationId xmlns:a16="http://schemas.microsoft.com/office/drawing/2014/main" id="{941A0953-5050-495E-B04E-343319A556A7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9025060" y="4595617"/>
              <a:ext cx="102955" cy="1445207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diritto 165">
              <a:extLst>
                <a:ext uri="{FF2B5EF4-FFF2-40B4-BE49-F238E27FC236}">
                  <a16:creationId xmlns:a16="http://schemas.microsoft.com/office/drawing/2014/main" id="{AF7E572F-48DA-4EA0-AF58-213160A9E978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9164187" y="4241004"/>
              <a:ext cx="129502" cy="1817857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diritto 166">
              <a:extLst>
                <a:ext uri="{FF2B5EF4-FFF2-40B4-BE49-F238E27FC236}">
                  <a16:creationId xmlns:a16="http://schemas.microsoft.com/office/drawing/2014/main" id="{0DE4F2DB-414F-4954-BA22-14CE382F6588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9304404" y="3906756"/>
              <a:ext cx="153869" cy="2159892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ttore diritto 167">
              <a:extLst>
                <a:ext uri="{FF2B5EF4-FFF2-40B4-BE49-F238E27FC236}">
                  <a16:creationId xmlns:a16="http://schemas.microsoft.com/office/drawing/2014/main" id="{C1FDC465-0D92-46CD-B9BC-C719AA79E41E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9469705" y="4274285"/>
              <a:ext cx="128067" cy="1797717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ttore diritto 168">
              <a:extLst>
                <a:ext uri="{FF2B5EF4-FFF2-40B4-BE49-F238E27FC236}">
                  <a16:creationId xmlns:a16="http://schemas.microsoft.com/office/drawing/2014/main" id="{8D084CEE-07E9-47B4-9F29-2A66A4201DF8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9636182" y="4683648"/>
              <a:ext cx="99914" cy="1402531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ttore diritto 169">
              <a:extLst>
                <a:ext uri="{FF2B5EF4-FFF2-40B4-BE49-F238E27FC236}">
                  <a16:creationId xmlns:a16="http://schemas.microsoft.com/office/drawing/2014/main" id="{D8BBBABE-2605-4709-93EF-C89D467A58F3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9801982" y="5068239"/>
              <a:ext cx="73113" cy="102632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diritto 170">
              <a:extLst>
                <a:ext uri="{FF2B5EF4-FFF2-40B4-BE49-F238E27FC236}">
                  <a16:creationId xmlns:a16="http://schemas.microsoft.com/office/drawing/2014/main" id="{A3385587-5337-4F9D-BF68-217FBC9A7330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9967541" y="5445273"/>
              <a:ext cx="46791" cy="656808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diritto 171">
              <a:extLst>
                <a:ext uri="{FF2B5EF4-FFF2-40B4-BE49-F238E27FC236}">
                  <a16:creationId xmlns:a16="http://schemas.microsoft.com/office/drawing/2014/main" id="{004EF693-A550-4127-9288-F347C092D751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8536249" y="5835250"/>
              <a:ext cx="13801" cy="213112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diritto 172">
              <a:extLst>
                <a:ext uri="{FF2B5EF4-FFF2-40B4-BE49-F238E27FC236}">
                  <a16:creationId xmlns:a16="http://schemas.microsoft.com/office/drawing/2014/main" id="{720DD139-C39C-4C8A-9072-04BAEE074FCD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8676468" y="5497814"/>
              <a:ext cx="39195" cy="55018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diritto 173">
              <a:extLst>
                <a:ext uri="{FF2B5EF4-FFF2-40B4-BE49-F238E27FC236}">
                  <a16:creationId xmlns:a16="http://schemas.microsoft.com/office/drawing/2014/main" id="{6E23D956-391B-403A-89E5-0EF6A0554A87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8816133" y="5138454"/>
              <a:ext cx="64665" cy="907713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diritto 174">
              <a:extLst>
                <a:ext uri="{FF2B5EF4-FFF2-40B4-BE49-F238E27FC236}">
                  <a16:creationId xmlns:a16="http://schemas.microsoft.com/office/drawing/2014/main" id="{0CB79485-617A-4ED5-A937-87C9D1BA13B2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8956377" y="4801406"/>
              <a:ext cx="88979" cy="124901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diritto 175">
              <a:extLst>
                <a:ext uri="{FF2B5EF4-FFF2-40B4-BE49-F238E27FC236}">
                  <a16:creationId xmlns:a16="http://schemas.microsoft.com/office/drawing/2014/main" id="{3285B6D3-148C-4417-882C-77BEF3891207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9095052" y="4409980"/>
              <a:ext cx="116428" cy="1634328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diritto 176">
              <a:extLst>
                <a:ext uri="{FF2B5EF4-FFF2-40B4-BE49-F238E27FC236}">
                  <a16:creationId xmlns:a16="http://schemas.microsoft.com/office/drawing/2014/main" id="{E7CE1FE2-09C4-4638-91E6-E2ACA84B20CD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9235310" y="4086631"/>
              <a:ext cx="140714" cy="1975224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diritto 177">
              <a:extLst>
                <a:ext uri="{FF2B5EF4-FFF2-40B4-BE49-F238E27FC236}">
                  <a16:creationId xmlns:a16="http://schemas.microsoft.com/office/drawing/2014/main" id="{3EF49BC7-FF4E-4EBE-966E-D4769F2F58D9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9395610" y="4102432"/>
              <a:ext cx="140190" cy="1967888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diritto 178">
              <a:extLst>
                <a:ext uri="{FF2B5EF4-FFF2-40B4-BE49-F238E27FC236}">
                  <a16:creationId xmlns:a16="http://schemas.microsoft.com/office/drawing/2014/main" id="{0B8C05ED-DB89-4B14-88F4-847D3B61C783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9553129" y="4474025"/>
              <a:ext cx="114676" cy="1609743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diritto 179">
              <a:extLst>
                <a:ext uri="{FF2B5EF4-FFF2-40B4-BE49-F238E27FC236}">
                  <a16:creationId xmlns:a16="http://schemas.microsoft.com/office/drawing/2014/main" id="{8065F690-3775-4480-BDE1-9D6C42AD8C79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9718315" y="4857843"/>
              <a:ext cx="86562" cy="1215094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ttore diritto 180">
              <a:extLst>
                <a:ext uri="{FF2B5EF4-FFF2-40B4-BE49-F238E27FC236}">
                  <a16:creationId xmlns:a16="http://schemas.microsoft.com/office/drawing/2014/main" id="{0A20F88A-BA35-40FB-A16B-C6AB28AE2FFE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9884992" y="5247363"/>
              <a:ext cx="60550" cy="849971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ttore diritto 182">
              <a:extLst>
                <a:ext uri="{FF2B5EF4-FFF2-40B4-BE49-F238E27FC236}">
                  <a16:creationId xmlns:a16="http://schemas.microsoft.com/office/drawing/2014/main" id="{134C0721-4609-4E1B-8641-965158CBE56C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10054330" y="5660262"/>
              <a:ext cx="30888" cy="43360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ttore diritto 183">
              <a:extLst>
                <a:ext uri="{FF2B5EF4-FFF2-40B4-BE49-F238E27FC236}">
                  <a16:creationId xmlns:a16="http://schemas.microsoft.com/office/drawing/2014/main" id="{F1133038-4AD0-4237-B454-48162268C70D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10219273" y="6023484"/>
              <a:ext cx="5807" cy="81521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diritto 193">
              <a:extLst>
                <a:ext uri="{FF2B5EF4-FFF2-40B4-BE49-F238E27FC236}">
                  <a16:creationId xmlns:a16="http://schemas.microsoft.com/office/drawing/2014/main" id="{9363489A-74D3-4CC8-A753-009A7C14E593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10137042" y="5845624"/>
              <a:ext cx="18921" cy="26561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uppo 102">
            <a:extLst>
              <a:ext uri="{FF2B5EF4-FFF2-40B4-BE49-F238E27FC236}">
                <a16:creationId xmlns:a16="http://schemas.microsoft.com/office/drawing/2014/main" id="{3042AD35-4AE5-4629-864A-03A657A5E2DB}"/>
              </a:ext>
            </a:extLst>
          </p:cNvPr>
          <p:cNvGrpSpPr/>
          <p:nvPr/>
        </p:nvGrpSpPr>
        <p:grpSpPr>
          <a:xfrm>
            <a:off x="5721303" y="2705840"/>
            <a:ext cx="1685253" cy="731284"/>
            <a:chOff x="5721303" y="2705840"/>
            <a:chExt cx="1685253" cy="731284"/>
          </a:xfrm>
        </p:grpSpPr>
        <p:cxnSp>
          <p:nvCxnSpPr>
            <p:cNvPr id="53" name="Connettore diritto 52">
              <a:extLst>
                <a:ext uri="{FF2B5EF4-FFF2-40B4-BE49-F238E27FC236}">
                  <a16:creationId xmlns:a16="http://schemas.microsoft.com/office/drawing/2014/main" id="{EEB762A9-E05D-4DB3-BDC5-D137C057F5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6486" y="2705840"/>
              <a:ext cx="0" cy="723160"/>
            </a:xfrm>
            <a:prstGeom prst="line">
              <a:avLst/>
            </a:prstGeom>
            <a:ln w="31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5" name="Gruppo 204">
              <a:extLst>
                <a:ext uri="{FF2B5EF4-FFF2-40B4-BE49-F238E27FC236}">
                  <a16:creationId xmlns:a16="http://schemas.microsoft.com/office/drawing/2014/main" id="{23DBB785-230B-4B9E-AC31-E702E53EA1FB}"/>
                </a:ext>
              </a:extLst>
            </p:cNvPr>
            <p:cNvGrpSpPr/>
            <p:nvPr/>
          </p:nvGrpSpPr>
          <p:grpSpPr>
            <a:xfrm>
              <a:off x="5721303" y="2706041"/>
              <a:ext cx="1685253" cy="731083"/>
              <a:chOff x="8466938" y="3884795"/>
              <a:chExt cx="1685253" cy="2384673"/>
            </a:xfrm>
          </p:grpSpPr>
          <p:cxnSp>
            <p:nvCxnSpPr>
              <p:cNvPr id="206" name="Connettore diritto 205">
                <a:extLst>
                  <a:ext uri="{FF2B5EF4-FFF2-40B4-BE49-F238E27FC236}">
                    <a16:creationId xmlns:a16="http://schemas.microsoft.com/office/drawing/2014/main" id="{DD90F790-1D19-4725-9CFE-0AF657CFBBD4}"/>
                  </a:ext>
                </a:extLst>
              </p:cNvPr>
              <p:cNvCxnSpPr/>
              <p:nvPr/>
            </p:nvCxnSpPr>
            <p:spPr>
              <a:xfrm>
                <a:off x="8466938" y="3897500"/>
                <a:ext cx="0" cy="2371968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Connettore diritto 206">
                <a:extLst>
                  <a:ext uri="{FF2B5EF4-FFF2-40B4-BE49-F238E27FC236}">
                    <a16:creationId xmlns:a16="http://schemas.microsoft.com/office/drawing/2014/main" id="{D22C164B-2606-45C9-B183-97BA3CAA83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19338" y="3890095"/>
                <a:ext cx="0" cy="2348521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Connettore diritto 207">
                <a:extLst>
                  <a:ext uri="{FF2B5EF4-FFF2-40B4-BE49-F238E27FC236}">
                    <a16:creationId xmlns:a16="http://schemas.microsoft.com/office/drawing/2014/main" id="{F28067C4-4325-4705-8D75-A0C1BCAD2B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8938" y="3884795"/>
                <a:ext cx="0" cy="2348522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Connettore diritto 208">
                <a:extLst>
                  <a:ext uri="{FF2B5EF4-FFF2-40B4-BE49-F238E27FC236}">
                    <a16:creationId xmlns:a16="http://schemas.microsoft.com/office/drawing/2014/main" id="{F12866E6-A9C0-4D9B-9D80-1983FB5054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24138" y="3897496"/>
                <a:ext cx="0" cy="2348521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Connettore diritto 209">
                <a:extLst>
                  <a:ext uri="{FF2B5EF4-FFF2-40B4-BE49-F238E27FC236}">
                    <a16:creationId xmlns:a16="http://schemas.microsoft.com/office/drawing/2014/main" id="{27451529-5457-418F-93AC-50382244547B}"/>
                  </a:ext>
                </a:extLst>
              </p:cNvPr>
              <p:cNvCxnSpPr/>
              <p:nvPr/>
            </p:nvCxnSpPr>
            <p:spPr>
              <a:xfrm>
                <a:off x="9071096" y="3897500"/>
                <a:ext cx="0" cy="2348522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Connettore diritto 210">
                <a:extLst>
                  <a:ext uri="{FF2B5EF4-FFF2-40B4-BE49-F238E27FC236}">
                    <a16:creationId xmlns:a16="http://schemas.microsoft.com/office/drawing/2014/main" id="{46CE85D5-1C3F-4D99-A525-45F02359B589}"/>
                  </a:ext>
                </a:extLst>
              </p:cNvPr>
              <p:cNvCxnSpPr/>
              <p:nvPr/>
            </p:nvCxnSpPr>
            <p:spPr>
              <a:xfrm>
                <a:off x="9228938" y="3897500"/>
                <a:ext cx="0" cy="2348522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Connettore diritto 211">
                <a:extLst>
                  <a:ext uri="{FF2B5EF4-FFF2-40B4-BE49-F238E27FC236}">
                    <a16:creationId xmlns:a16="http://schemas.microsoft.com/office/drawing/2014/main" id="{A73E35E0-ED29-425E-A62F-B925E82D183D}"/>
                  </a:ext>
                </a:extLst>
              </p:cNvPr>
              <p:cNvCxnSpPr/>
              <p:nvPr/>
            </p:nvCxnSpPr>
            <p:spPr>
              <a:xfrm>
                <a:off x="9381338" y="3890095"/>
                <a:ext cx="0" cy="2348522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Connettore diritto 212">
                <a:extLst>
                  <a:ext uri="{FF2B5EF4-FFF2-40B4-BE49-F238E27FC236}">
                    <a16:creationId xmlns:a16="http://schemas.microsoft.com/office/drawing/2014/main" id="{57D35F54-A659-4A55-9E3E-3F311D811151}"/>
                  </a:ext>
                </a:extLst>
              </p:cNvPr>
              <p:cNvCxnSpPr/>
              <p:nvPr/>
            </p:nvCxnSpPr>
            <p:spPr>
              <a:xfrm>
                <a:off x="9533738" y="3890095"/>
                <a:ext cx="0" cy="2348522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Connettore diritto 213">
                <a:extLst>
                  <a:ext uri="{FF2B5EF4-FFF2-40B4-BE49-F238E27FC236}">
                    <a16:creationId xmlns:a16="http://schemas.microsoft.com/office/drawing/2014/main" id="{B0C50190-89DD-44EA-B7DE-75CF7D90D155}"/>
                  </a:ext>
                </a:extLst>
              </p:cNvPr>
              <p:cNvCxnSpPr/>
              <p:nvPr/>
            </p:nvCxnSpPr>
            <p:spPr>
              <a:xfrm>
                <a:off x="9686138" y="3890095"/>
                <a:ext cx="0" cy="2348522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Connettore diritto 214">
                <a:extLst>
                  <a:ext uri="{FF2B5EF4-FFF2-40B4-BE49-F238E27FC236}">
                    <a16:creationId xmlns:a16="http://schemas.microsoft.com/office/drawing/2014/main" id="{F09BFD4D-4F88-4EF0-83D6-BC893D3DBD4A}"/>
                  </a:ext>
                </a:extLst>
              </p:cNvPr>
              <p:cNvCxnSpPr/>
              <p:nvPr/>
            </p:nvCxnSpPr>
            <p:spPr>
              <a:xfrm>
                <a:off x="9843338" y="3897500"/>
                <a:ext cx="0" cy="2348522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Connettore diritto 215">
                <a:extLst>
                  <a:ext uri="{FF2B5EF4-FFF2-40B4-BE49-F238E27FC236}">
                    <a16:creationId xmlns:a16="http://schemas.microsoft.com/office/drawing/2014/main" id="{129A94E9-96A6-49BB-9835-C880E1F4B0E0}"/>
                  </a:ext>
                </a:extLst>
              </p:cNvPr>
              <p:cNvCxnSpPr/>
              <p:nvPr/>
            </p:nvCxnSpPr>
            <p:spPr>
              <a:xfrm>
                <a:off x="9999027" y="3890095"/>
                <a:ext cx="0" cy="2348522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Connettore diritto 216">
                <a:extLst>
                  <a:ext uri="{FF2B5EF4-FFF2-40B4-BE49-F238E27FC236}">
                    <a16:creationId xmlns:a16="http://schemas.microsoft.com/office/drawing/2014/main" id="{193DA6C7-8813-4B90-978B-B346BF1896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43666" y="3901707"/>
                <a:ext cx="0" cy="2348521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Connettore diritto 217">
                <a:extLst>
                  <a:ext uri="{FF2B5EF4-FFF2-40B4-BE49-F238E27FC236}">
                    <a16:creationId xmlns:a16="http://schemas.microsoft.com/office/drawing/2014/main" id="{34BBB46E-787F-4D2B-8B24-6F94D4F5E4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98466" y="3894303"/>
                <a:ext cx="0" cy="2348522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Connettore diritto 218">
                <a:extLst>
                  <a:ext uri="{FF2B5EF4-FFF2-40B4-BE49-F238E27FC236}">
                    <a16:creationId xmlns:a16="http://schemas.microsoft.com/office/drawing/2014/main" id="{00695BEA-AC7D-4006-BA1E-BB27366F3D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48466" y="3896462"/>
                <a:ext cx="0" cy="2348522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Connettore diritto 219">
                <a:extLst>
                  <a:ext uri="{FF2B5EF4-FFF2-40B4-BE49-F238E27FC236}">
                    <a16:creationId xmlns:a16="http://schemas.microsoft.com/office/drawing/2014/main" id="{07494BB2-181A-46D9-8A57-91E4E5DFDBDC}"/>
                  </a:ext>
                </a:extLst>
              </p:cNvPr>
              <p:cNvCxnSpPr/>
              <p:nvPr/>
            </p:nvCxnSpPr>
            <p:spPr>
              <a:xfrm>
                <a:off x="9000866" y="3901707"/>
                <a:ext cx="0" cy="2348522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Connettore diritto 220">
                <a:extLst>
                  <a:ext uri="{FF2B5EF4-FFF2-40B4-BE49-F238E27FC236}">
                    <a16:creationId xmlns:a16="http://schemas.microsoft.com/office/drawing/2014/main" id="{A9CEA3C7-AA74-42EB-AD09-2609396B2322}"/>
                  </a:ext>
                </a:extLst>
              </p:cNvPr>
              <p:cNvCxnSpPr/>
              <p:nvPr/>
            </p:nvCxnSpPr>
            <p:spPr>
              <a:xfrm>
                <a:off x="9153266" y="3901707"/>
                <a:ext cx="0" cy="2348522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Connettore diritto 221">
                <a:extLst>
                  <a:ext uri="{FF2B5EF4-FFF2-40B4-BE49-F238E27FC236}">
                    <a16:creationId xmlns:a16="http://schemas.microsoft.com/office/drawing/2014/main" id="{CEDABF39-EACF-42B5-8EF3-B870413D1F03}"/>
                  </a:ext>
                </a:extLst>
              </p:cNvPr>
              <p:cNvCxnSpPr/>
              <p:nvPr/>
            </p:nvCxnSpPr>
            <p:spPr>
              <a:xfrm>
                <a:off x="9305666" y="3901707"/>
                <a:ext cx="0" cy="2348522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Connettore diritto 222">
                <a:extLst>
                  <a:ext uri="{FF2B5EF4-FFF2-40B4-BE49-F238E27FC236}">
                    <a16:creationId xmlns:a16="http://schemas.microsoft.com/office/drawing/2014/main" id="{B6E71F92-F44A-49A6-9046-56177DDE46E0}"/>
                  </a:ext>
                </a:extLst>
              </p:cNvPr>
              <p:cNvCxnSpPr/>
              <p:nvPr/>
            </p:nvCxnSpPr>
            <p:spPr>
              <a:xfrm>
                <a:off x="9458066" y="3894303"/>
                <a:ext cx="0" cy="2348522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Connettore diritto 223">
                <a:extLst>
                  <a:ext uri="{FF2B5EF4-FFF2-40B4-BE49-F238E27FC236}">
                    <a16:creationId xmlns:a16="http://schemas.microsoft.com/office/drawing/2014/main" id="{064A98CE-2DA1-4D10-BA76-C9062F8C9EE0}"/>
                  </a:ext>
                </a:extLst>
              </p:cNvPr>
              <p:cNvCxnSpPr/>
              <p:nvPr/>
            </p:nvCxnSpPr>
            <p:spPr>
              <a:xfrm>
                <a:off x="9610466" y="3894303"/>
                <a:ext cx="0" cy="2348522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Connettore diritto 224">
                <a:extLst>
                  <a:ext uri="{FF2B5EF4-FFF2-40B4-BE49-F238E27FC236}">
                    <a16:creationId xmlns:a16="http://schemas.microsoft.com/office/drawing/2014/main" id="{E88EE584-9186-4659-A4CC-C064E62A8A80}"/>
                  </a:ext>
                </a:extLst>
              </p:cNvPr>
              <p:cNvCxnSpPr/>
              <p:nvPr/>
            </p:nvCxnSpPr>
            <p:spPr>
              <a:xfrm>
                <a:off x="9764644" y="3894303"/>
                <a:ext cx="0" cy="2348522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Connettore diritto 225">
                <a:extLst>
                  <a:ext uri="{FF2B5EF4-FFF2-40B4-BE49-F238E27FC236}">
                    <a16:creationId xmlns:a16="http://schemas.microsoft.com/office/drawing/2014/main" id="{5C273D2D-92AE-44E8-9647-650F6F875377}"/>
                  </a:ext>
                </a:extLst>
              </p:cNvPr>
              <p:cNvCxnSpPr/>
              <p:nvPr/>
            </p:nvCxnSpPr>
            <p:spPr>
              <a:xfrm>
                <a:off x="9920066" y="3901708"/>
                <a:ext cx="0" cy="2348522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Connettore diritto 226">
                <a:extLst>
                  <a:ext uri="{FF2B5EF4-FFF2-40B4-BE49-F238E27FC236}">
                    <a16:creationId xmlns:a16="http://schemas.microsoft.com/office/drawing/2014/main" id="{0EC2BDA6-4400-4762-BC30-0B41A5D5B96A}"/>
                  </a:ext>
                </a:extLst>
              </p:cNvPr>
              <p:cNvCxnSpPr/>
              <p:nvPr/>
            </p:nvCxnSpPr>
            <p:spPr>
              <a:xfrm>
                <a:off x="10073355" y="3894303"/>
                <a:ext cx="0" cy="2371968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Connettore diritto 238">
                <a:extLst>
                  <a:ext uri="{FF2B5EF4-FFF2-40B4-BE49-F238E27FC236}">
                    <a16:creationId xmlns:a16="http://schemas.microsoft.com/office/drawing/2014/main" id="{1616D7BF-FF7A-4F3C-82B3-B8D6458D5AB8}"/>
                  </a:ext>
                </a:extLst>
              </p:cNvPr>
              <p:cNvCxnSpPr/>
              <p:nvPr/>
            </p:nvCxnSpPr>
            <p:spPr>
              <a:xfrm>
                <a:off x="10152191" y="3885134"/>
                <a:ext cx="0" cy="2371968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00" name="Connettore diritto 299">
            <a:extLst>
              <a:ext uri="{FF2B5EF4-FFF2-40B4-BE49-F238E27FC236}">
                <a16:creationId xmlns:a16="http://schemas.microsoft.com/office/drawing/2014/main" id="{AAAC8F42-0C66-497E-950C-CBA8A83D3F5B}"/>
              </a:ext>
            </a:extLst>
          </p:cNvPr>
          <p:cNvCxnSpPr/>
          <p:nvPr/>
        </p:nvCxnSpPr>
        <p:spPr>
          <a:xfrm>
            <a:off x="6774245" y="3429000"/>
            <a:ext cx="0" cy="75967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Connettore diritto 311">
            <a:extLst>
              <a:ext uri="{FF2B5EF4-FFF2-40B4-BE49-F238E27FC236}">
                <a16:creationId xmlns:a16="http://schemas.microsoft.com/office/drawing/2014/main" id="{241F98FB-280A-4798-ADC3-1F4120584D12}"/>
              </a:ext>
            </a:extLst>
          </p:cNvPr>
          <p:cNvCxnSpPr/>
          <p:nvPr/>
        </p:nvCxnSpPr>
        <p:spPr>
          <a:xfrm>
            <a:off x="5718642" y="3429000"/>
            <a:ext cx="1749995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ttore diritto 124">
            <a:extLst>
              <a:ext uri="{FF2B5EF4-FFF2-40B4-BE49-F238E27FC236}">
                <a16:creationId xmlns:a16="http://schemas.microsoft.com/office/drawing/2014/main" id="{31F059D9-B98A-4642-BDB3-AA7D824CAA86}"/>
              </a:ext>
            </a:extLst>
          </p:cNvPr>
          <p:cNvCxnSpPr>
            <a:cxnSpLocks/>
          </p:cNvCxnSpPr>
          <p:nvPr/>
        </p:nvCxnSpPr>
        <p:spPr>
          <a:xfrm flipV="1">
            <a:off x="6948101" y="4912695"/>
            <a:ext cx="320664" cy="222654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diritto 117">
            <a:extLst>
              <a:ext uri="{FF2B5EF4-FFF2-40B4-BE49-F238E27FC236}">
                <a16:creationId xmlns:a16="http://schemas.microsoft.com/office/drawing/2014/main" id="{9903FA05-41DD-4E22-ADC3-D962FB64791A}"/>
              </a:ext>
            </a:extLst>
          </p:cNvPr>
          <p:cNvCxnSpPr>
            <a:cxnSpLocks/>
          </p:cNvCxnSpPr>
          <p:nvPr/>
        </p:nvCxnSpPr>
        <p:spPr>
          <a:xfrm flipV="1">
            <a:off x="6065975" y="4383305"/>
            <a:ext cx="828654" cy="575781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o 1">
            <a:extLst>
              <a:ext uri="{FF2B5EF4-FFF2-40B4-BE49-F238E27FC236}">
                <a16:creationId xmlns:a16="http://schemas.microsoft.com/office/drawing/2014/main" id="{240524A6-56F3-4A49-88DF-40DFB7058246}"/>
              </a:ext>
            </a:extLst>
          </p:cNvPr>
          <p:cNvGrpSpPr/>
          <p:nvPr/>
        </p:nvGrpSpPr>
        <p:grpSpPr>
          <a:xfrm>
            <a:off x="5490309" y="3506669"/>
            <a:ext cx="3415342" cy="2919897"/>
            <a:chOff x="5490309" y="3506669"/>
            <a:chExt cx="3415342" cy="2919897"/>
          </a:xfrm>
        </p:grpSpPr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F486BCCD-95B2-42C0-B3CD-27C16D0E197F}"/>
                </a:ext>
              </a:extLst>
            </p:cNvPr>
            <p:cNvCxnSpPr>
              <a:cxnSpLocks/>
            </p:cNvCxnSpPr>
            <p:nvPr/>
          </p:nvCxnSpPr>
          <p:spPr>
            <a:xfrm>
              <a:off x="8153252" y="3506669"/>
              <a:ext cx="752399" cy="108396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071A266C-2090-4892-8872-528D2BA2205C}"/>
                </a:ext>
              </a:extLst>
            </p:cNvPr>
            <p:cNvCxnSpPr>
              <a:cxnSpLocks/>
            </p:cNvCxnSpPr>
            <p:nvPr/>
          </p:nvCxnSpPr>
          <p:spPr>
            <a:xfrm>
              <a:off x="5494259" y="5354043"/>
              <a:ext cx="738337" cy="1068571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uppo 33">
              <a:extLst>
                <a:ext uri="{FF2B5EF4-FFF2-40B4-BE49-F238E27FC236}">
                  <a16:creationId xmlns:a16="http://schemas.microsoft.com/office/drawing/2014/main" id="{1B5D9AB3-EDA9-4958-AB63-2838ACAF2BBC}"/>
                </a:ext>
              </a:extLst>
            </p:cNvPr>
            <p:cNvGrpSpPr/>
            <p:nvPr/>
          </p:nvGrpSpPr>
          <p:grpSpPr>
            <a:xfrm>
              <a:off x="5490309" y="3506669"/>
              <a:ext cx="3415342" cy="2919897"/>
              <a:chOff x="5490309" y="3506669"/>
              <a:chExt cx="3415342" cy="2919897"/>
            </a:xfrm>
          </p:grpSpPr>
          <p:cxnSp>
            <p:nvCxnSpPr>
              <p:cNvPr id="15" name="Connettore diritto 14">
                <a:extLst>
                  <a:ext uri="{FF2B5EF4-FFF2-40B4-BE49-F238E27FC236}">
                    <a16:creationId xmlns:a16="http://schemas.microsoft.com/office/drawing/2014/main" id="{28980892-DA22-48CA-85B0-3CD73E9B6B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28646" y="4587207"/>
                <a:ext cx="2677005" cy="1839359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diritto 42">
                <a:extLst>
                  <a:ext uri="{FF2B5EF4-FFF2-40B4-BE49-F238E27FC236}">
                    <a16:creationId xmlns:a16="http://schemas.microsoft.com/office/drawing/2014/main" id="{2DD94F04-4CC2-482F-9F33-B83D5DDAF0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67265" y="5128031"/>
                <a:ext cx="1090532" cy="757215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uppo 32">
                <a:extLst>
                  <a:ext uri="{FF2B5EF4-FFF2-40B4-BE49-F238E27FC236}">
                    <a16:creationId xmlns:a16="http://schemas.microsoft.com/office/drawing/2014/main" id="{CDE35566-7891-46D7-ADFF-05495DC54743}"/>
                  </a:ext>
                </a:extLst>
              </p:cNvPr>
              <p:cNvGrpSpPr/>
              <p:nvPr/>
            </p:nvGrpSpPr>
            <p:grpSpPr>
              <a:xfrm>
                <a:off x="5490309" y="3506669"/>
                <a:ext cx="3391034" cy="2885979"/>
                <a:chOff x="5490309" y="3506669"/>
                <a:chExt cx="3391034" cy="2885979"/>
              </a:xfrm>
            </p:grpSpPr>
            <p:cxnSp>
              <p:nvCxnSpPr>
                <p:cNvPr id="9" name="Connettore diritto 8">
                  <a:extLst>
                    <a:ext uri="{FF2B5EF4-FFF2-40B4-BE49-F238E27FC236}">
                      <a16:creationId xmlns:a16="http://schemas.microsoft.com/office/drawing/2014/main" id="{4D8EE18C-0849-4206-BB2B-A06D33F3EA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490309" y="4955975"/>
                  <a:ext cx="575666" cy="399716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Connettore diritto 113">
                  <a:extLst>
                    <a:ext uri="{FF2B5EF4-FFF2-40B4-BE49-F238E27FC236}">
                      <a16:creationId xmlns:a16="http://schemas.microsoft.com/office/drawing/2014/main" id="{A02572A0-9691-403E-8FF2-D49B12752F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00161" y="3506669"/>
                  <a:ext cx="1256656" cy="872562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5" name="Gruppo 24">
                  <a:extLst>
                    <a:ext uri="{FF2B5EF4-FFF2-40B4-BE49-F238E27FC236}">
                      <a16:creationId xmlns:a16="http://schemas.microsoft.com/office/drawing/2014/main" id="{CB13C5BF-D469-4D2A-B737-C61D517F1F03}"/>
                    </a:ext>
                  </a:extLst>
                </p:cNvPr>
                <p:cNvGrpSpPr/>
                <p:nvPr/>
              </p:nvGrpSpPr>
              <p:grpSpPr>
                <a:xfrm>
                  <a:off x="5515474" y="4371802"/>
                  <a:ext cx="3365869" cy="2020846"/>
                  <a:chOff x="3795991" y="4375305"/>
                  <a:chExt cx="3365869" cy="2020846"/>
                </a:xfrm>
              </p:grpSpPr>
              <p:cxnSp>
                <p:nvCxnSpPr>
                  <p:cNvPr id="341" name="Connettore diritto 340">
                    <a:extLst>
                      <a:ext uri="{FF2B5EF4-FFF2-40B4-BE49-F238E27FC236}">
                        <a16:creationId xmlns:a16="http://schemas.microsoft.com/office/drawing/2014/main" id="{2536CCE4-D7C4-4B36-9713-EC344EA812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991" y="4970717"/>
                    <a:ext cx="613120" cy="422537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2" name="Connettore diritto 341">
                    <a:extLst>
                      <a:ext uri="{FF2B5EF4-FFF2-40B4-BE49-F238E27FC236}">
                        <a16:creationId xmlns:a16="http://schemas.microsoft.com/office/drawing/2014/main" id="{D8B5B3A2-6FE2-4106-BE5B-AC002B0892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889930" y="5005660"/>
                    <a:ext cx="737043" cy="507939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3" name="Connettore diritto 342">
                    <a:extLst>
                      <a:ext uri="{FF2B5EF4-FFF2-40B4-BE49-F238E27FC236}">
                        <a16:creationId xmlns:a16="http://schemas.microsoft.com/office/drawing/2014/main" id="{1E128D1B-6140-412D-B185-259160DA2A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965885" y="5047903"/>
                    <a:ext cx="868362" cy="598437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4" name="Connettore diritto 343">
                    <a:extLst>
                      <a:ext uri="{FF2B5EF4-FFF2-40B4-BE49-F238E27FC236}">
                        <a16:creationId xmlns:a16="http://schemas.microsoft.com/office/drawing/2014/main" id="{879F0005-47BF-416D-89E9-BACB9DE837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9532" y="5083255"/>
                    <a:ext cx="1001983" cy="690524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6" name="Connettore diritto 345">
                    <a:extLst>
                      <a:ext uri="{FF2B5EF4-FFF2-40B4-BE49-F238E27FC236}">
                        <a16:creationId xmlns:a16="http://schemas.microsoft.com/office/drawing/2014/main" id="{5BF15141-7A3F-4B96-BE0C-D03C0DCF77B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221188" y="5177441"/>
                    <a:ext cx="1230793" cy="848210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7" name="Connettore diritto 346">
                    <a:extLst>
                      <a:ext uri="{FF2B5EF4-FFF2-40B4-BE49-F238E27FC236}">
                        <a16:creationId xmlns:a16="http://schemas.microsoft.com/office/drawing/2014/main" id="{1AFAF7ED-C2D1-4CE7-BF83-5179692BDB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319297" y="5209649"/>
                    <a:ext cx="1354519" cy="933476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8" name="Connettore diritto 347">
                    <a:extLst>
                      <a:ext uri="{FF2B5EF4-FFF2-40B4-BE49-F238E27FC236}">
                        <a16:creationId xmlns:a16="http://schemas.microsoft.com/office/drawing/2014/main" id="{E88D374E-A061-4F18-8541-D7615AE0927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398994" y="4431028"/>
                    <a:ext cx="2673206" cy="1842258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9" name="Connettore diritto 348">
                    <a:extLst>
                      <a:ext uri="{FF2B5EF4-FFF2-40B4-BE49-F238E27FC236}">
                        <a16:creationId xmlns:a16="http://schemas.microsoft.com/office/drawing/2014/main" id="{1AFF27C4-CE0A-4912-BC7C-C2B65E0710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89277" y="4554323"/>
                    <a:ext cx="2672583" cy="1841828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2" name="Connettore diritto 351">
                    <a:extLst>
                      <a:ext uri="{FF2B5EF4-FFF2-40B4-BE49-F238E27FC236}">
                        <a16:creationId xmlns:a16="http://schemas.microsoft.com/office/drawing/2014/main" id="{9D2D0809-B906-42CF-9396-31DA15A006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840490" y="4983762"/>
                    <a:ext cx="684906" cy="472008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3" name="Connettore diritto 352">
                    <a:extLst>
                      <a:ext uri="{FF2B5EF4-FFF2-40B4-BE49-F238E27FC236}">
                        <a16:creationId xmlns:a16="http://schemas.microsoft.com/office/drawing/2014/main" id="{91E501CB-3D33-41A5-8F46-FFBE72798E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921391" y="5029977"/>
                    <a:ext cx="805513" cy="555125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4" name="Connettore diritto 353">
                    <a:extLst>
                      <a:ext uri="{FF2B5EF4-FFF2-40B4-BE49-F238E27FC236}">
                        <a16:creationId xmlns:a16="http://schemas.microsoft.com/office/drawing/2014/main" id="{DC37F3F8-D25F-4C03-AF07-839F714A004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13967" y="5070032"/>
                    <a:ext cx="923380" cy="636354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5" name="Connettore diritto 354">
                    <a:extLst>
                      <a:ext uri="{FF2B5EF4-FFF2-40B4-BE49-F238E27FC236}">
                        <a16:creationId xmlns:a16="http://schemas.microsoft.com/office/drawing/2014/main" id="{152EA6A7-E84F-4865-94C1-C53D682B0F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93406" y="5108099"/>
                    <a:ext cx="1057273" cy="728627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6" name="Connettore diritto 355">
                    <a:extLst>
                      <a:ext uri="{FF2B5EF4-FFF2-40B4-BE49-F238E27FC236}">
                        <a16:creationId xmlns:a16="http://schemas.microsoft.com/office/drawing/2014/main" id="{86CAF66D-3CB2-42CC-AB8C-0742F83940E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80321" y="5153757"/>
                    <a:ext cx="1172674" cy="808156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7" name="Connettore diritto 356">
                    <a:extLst>
                      <a:ext uri="{FF2B5EF4-FFF2-40B4-BE49-F238E27FC236}">
                        <a16:creationId xmlns:a16="http://schemas.microsoft.com/office/drawing/2014/main" id="{81B13F82-F70D-4E1E-877B-5602973FB2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267594" y="5193821"/>
                    <a:ext cx="1295834" cy="893033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8" name="Connettore diritto 357">
                    <a:extLst>
                      <a:ext uri="{FF2B5EF4-FFF2-40B4-BE49-F238E27FC236}">
                        <a16:creationId xmlns:a16="http://schemas.microsoft.com/office/drawing/2014/main" id="{FD1979EC-919A-4039-A306-B8EBC7706C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363499" y="4375305"/>
                    <a:ext cx="2656200" cy="1830539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9" name="Connettore diritto 358">
                    <a:extLst>
                      <a:ext uri="{FF2B5EF4-FFF2-40B4-BE49-F238E27FC236}">
                        <a16:creationId xmlns:a16="http://schemas.microsoft.com/office/drawing/2014/main" id="{6605AB3E-4334-47D7-B5F3-A72C136FDB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40572" y="4491312"/>
                    <a:ext cx="2679367" cy="1846503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" name="Gruppo 21">
                  <a:extLst>
                    <a:ext uri="{FF2B5EF4-FFF2-40B4-BE49-F238E27FC236}">
                      <a16:creationId xmlns:a16="http://schemas.microsoft.com/office/drawing/2014/main" id="{57E19E95-D040-4D3B-8D00-958B0A00D7C8}"/>
                    </a:ext>
                  </a:extLst>
                </p:cNvPr>
                <p:cNvGrpSpPr/>
                <p:nvPr/>
              </p:nvGrpSpPr>
              <p:grpSpPr>
                <a:xfrm>
                  <a:off x="6921051" y="3551489"/>
                  <a:ext cx="1793843" cy="1623100"/>
                  <a:chOff x="4521063" y="6706122"/>
                  <a:chExt cx="1793843" cy="1623100"/>
                </a:xfrm>
              </p:grpSpPr>
              <p:cxnSp>
                <p:nvCxnSpPr>
                  <p:cNvPr id="367" name="Connettore diritto 366">
                    <a:extLst>
                      <a:ext uri="{FF2B5EF4-FFF2-40B4-BE49-F238E27FC236}">
                        <a16:creationId xmlns:a16="http://schemas.microsoft.com/office/drawing/2014/main" id="{6A994B47-3AD7-497D-B46E-DD7311E9E2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521063" y="6706122"/>
                    <a:ext cx="1268769" cy="874381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8" name="Connettore diritto 367">
                    <a:extLst>
                      <a:ext uri="{FF2B5EF4-FFF2-40B4-BE49-F238E27FC236}">
                        <a16:creationId xmlns:a16="http://schemas.microsoft.com/office/drawing/2014/main" id="{8FE69A69-5C25-40D9-A216-BA89FE59E7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607542" y="6830786"/>
                    <a:ext cx="1269962" cy="875203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9" name="Connettore diritto 368">
                    <a:extLst>
                      <a:ext uri="{FF2B5EF4-FFF2-40B4-BE49-F238E27FC236}">
                        <a16:creationId xmlns:a16="http://schemas.microsoft.com/office/drawing/2014/main" id="{61E7AE7F-1808-48D2-9F8B-9F1DD144E5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690210" y="6956012"/>
                    <a:ext cx="1264244" cy="871263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0" name="Connettore diritto 369">
                    <a:extLst>
                      <a:ext uri="{FF2B5EF4-FFF2-40B4-BE49-F238E27FC236}">
                        <a16:creationId xmlns:a16="http://schemas.microsoft.com/office/drawing/2014/main" id="{79E9F15D-49F5-4759-97AF-E61FBF24A7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786599" y="7081565"/>
                    <a:ext cx="1264149" cy="871197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1" name="Connettore diritto 370">
                    <a:extLst>
                      <a:ext uri="{FF2B5EF4-FFF2-40B4-BE49-F238E27FC236}">
                        <a16:creationId xmlns:a16="http://schemas.microsoft.com/office/drawing/2014/main" id="{2AD7BF13-F638-47B6-9D71-56CF9F50464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879793" y="7205851"/>
                    <a:ext cx="1256566" cy="865972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2" name="Connettore diritto 371">
                    <a:extLst>
                      <a:ext uri="{FF2B5EF4-FFF2-40B4-BE49-F238E27FC236}">
                        <a16:creationId xmlns:a16="http://schemas.microsoft.com/office/drawing/2014/main" id="{3B3450B6-908F-4B0A-94BD-55A4828749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953462" y="7335305"/>
                    <a:ext cx="1266231" cy="872632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3" name="Connettore diritto 372">
                    <a:extLst>
                      <a:ext uri="{FF2B5EF4-FFF2-40B4-BE49-F238E27FC236}">
                        <a16:creationId xmlns:a16="http://schemas.microsoft.com/office/drawing/2014/main" id="{A7BAF02D-4F27-42EC-933D-E10013D825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046038" y="7454772"/>
                    <a:ext cx="1268868" cy="874450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8" name="Connettore diritto 377">
                    <a:extLst>
                      <a:ext uri="{FF2B5EF4-FFF2-40B4-BE49-F238E27FC236}">
                        <a16:creationId xmlns:a16="http://schemas.microsoft.com/office/drawing/2014/main" id="{655463A1-09A3-498F-9C98-274E21EE8A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551229" y="6764649"/>
                    <a:ext cx="1278980" cy="881420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9" name="Connettore diritto 378">
                    <a:extLst>
                      <a:ext uri="{FF2B5EF4-FFF2-40B4-BE49-F238E27FC236}">
                        <a16:creationId xmlns:a16="http://schemas.microsoft.com/office/drawing/2014/main" id="{17198F46-79A3-4247-A9DF-42D2BA19CF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647615" y="6899741"/>
                    <a:ext cx="1265046" cy="871815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0" name="Connettore diritto 379">
                    <a:extLst>
                      <a:ext uri="{FF2B5EF4-FFF2-40B4-BE49-F238E27FC236}">
                        <a16:creationId xmlns:a16="http://schemas.microsoft.com/office/drawing/2014/main" id="{BB57B358-2792-45E5-8BD6-AF9E5B42E8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740390" y="7024999"/>
                    <a:ext cx="1261955" cy="869685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1" name="Connettore diritto 380">
                    <a:extLst>
                      <a:ext uri="{FF2B5EF4-FFF2-40B4-BE49-F238E27FC236}">
                        <a16:creationId xmlns:a16="http://schemas.microsoft.com/office/drawing/2014/main" id="{56C4DD7A-9CDA-4515-87BC-85259BD76C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824075" y="7143735"/>
                    <a:ext cx="1265309" cy="871996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2" name="Connettore diritto 381">
                    <a:extLst>
                      <a:ext uri="{FF2B5EF4-FFF2-40B4-BE49-F238E27FC236}">
                        <a16:creationId xmlns:a16="http://schemas.microsoft.com/office/drawing/2014/main" id="{033EC9D3-5EB7-4160-B5DC-AB408CBB9B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910555" y="7266715"/>
                    <a:ext cx="1265175" cy="871905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3" name="Connettore diritto 382">
                    <a:extLst>
                      <a:ext uri="{FF2B5EF4-FFF2-40B4-BE49-F238E27FC236}">
                        <a16:creationId xmlns:a16="http://schemas.microsoft.com/office/drawing/2014/main" id="{E16E09A3-DE46-49F8-BD45-7C2B0E345DF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993536" y="7397170"/>
                    <a:ext cx="1271602" cy="876334"/>
                  </a:xfrm>
                  <a:prstGeom prst="line">
                    <a:avLst/>
                  </a:prstGeom>
                  <a:ln w="31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99" name="Gruppo 98">
            <a:extLst>
              <a:ext uri="{FF2B5EF4-FFF2-40B4-BE49-F238E27FC236}">
                <a16:creationId xmlns:a16="http://schemas.microsoft.com/office/drawing/2014/main" id="{885B6FEC-8F01-49D2-A36C-4E528CBB889E}"/>
              </a:ext>
            </a:extLst>
          </p:cNvPr>
          <p:cNvGrpSpPr/>
          <p:nvPr/>
        </p:nvGrpSpPr>
        <p:grpSpPr>
          <a:xfrm>
            <a:off x="5490309" y="1804095"/>
            <a:ext cx="3686615" cy="903583"/>
            <a:chOff x="5497929" y="1725990"/>
            <a:chExt cx="3686615" cy="903583"/>
          </a:xfrm>
        </p:grpSpPr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B3133834-9FB9-4F20-BD1E-DA58934AD1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60571" y="2626244"/>
              <a:ext cx="1405665" cy="1209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uppo 95">
              <a:extLst>
                <a:ext uri="{FF2B5EF4-FFF2-40B4-BE49-F238E27FC236}">
                  <a16:creationId xmlns:a16="http://schemas.microsoft.com/office/drawing/2014/main" id="{F10C951D-AFC9-45AC-87C5-03041F446CBE}"/>
                </a:ext>
              </a:extLst>
            </p:cNvPr>
            <p:cNvGrpSpPr/>
            <p:nvPr/>
          </p:nvGrpSpPr>
          <p:grpSpPr>
            <a:xfrm>
              <a:off x="5497929" y="1725990"/>
              <a:ext cx="3686615" cy="903583"/>
              <a:chOff x="8393529" y="1804095"/>
              <a:chExt cx="3686615" cy="903583"/>
            </a:xfrm>
          </p:grpSpPr>
          <p:cxnSp>
            <p:nvCxnSpPr>
              <p:cNvPr id="74" name="Connettore diritto 73">
                <a:extLst>
                  <a:ext uri="{FF2B5EF4-FFF2-40B4-BE49-F238E27FC236}">
                    <a16:creationId xmlns:a16="http://schemas.microsoft.com/office/drawing/2014/main" id="{29E7C099-0374-471F-BF96-908DFAD4E5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865779" y="1906741"/>
                <a:ext cx="517774" cy="454771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5" name="Gruppo 54">
                <a:extLst>
                  <a:ext uri="{FF2B5EF4-FFF2-40B4-BE49-F238E27FC236}">
                    <a16:creationId xmlns:a16="http://schemas.microsoft.com/office/drawing/2014/main" id="{82D24B56-BA3F-4E81-8394-D1169BFD5963}"/>
                  </a:ext>
                </a:extLst>
              </p:cNvPr>
              <p:cNvGrpSpPr/>
              <p:nvPr/>
            </p:nvGrpSpPr>
            <p:grpSpPr>
              <a:xfrm>
                <a:off x="8393529" y="1804095"/>
                <a:ext cx="3686615" cy="903583"/>
                <a:chOff x="5489617" y="1804095"/>
                <a:chExt cx="3686615" cy="903583"/>
              </a:xfrm>
            </p:grpSpPr>
            <p:cxnSp>
              <p:nvCxnSpPr>
                <p:cNvPr id="98" name="Connettore diritto 97">
                  <a:extLst>
                    <a:ext uri="{FF2B5EF4-FFF2-40B4-BE49-F238E27FC236}">
                      <a16:creationId xmlns:a16="http://schemas.microsoft.com/office/drawing/2014/main" id="{679A890A-FF67-4193-B5C3-55EF8D6173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68637" y="1905902"/>
                  <a:ext cx="1055071" cy="0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2" name="Gruppo 51">
                  <a:extLst>
                    <a:ext uri="{FF2B5EF4-FFF2-40B4-BE49-F238E27FC236}">
                      <a16:creationId xmlns:a16="http://schemas.microsoft.com/office/drawing/2014/main" id="{05D2F38F-45C3-4100-8808-63C7406D2E33}"/>
                    </a:ext>
                  </a:extLst>
                </p:cNvPr>
                <p:cNvGrpSpPr/>
                <p:nvPr/>
              </p:nvGrpSpPr>
              <p:grpSpPr>
                <a:xfrm>
                  <a:off x="5489617" y="1804095"/>
                  <a:ext cx="3686615" cy="903583"/>
                  <a:chOff x="5489617" y="1804095"/>
                  <a:chExt cx="3686615" cy="903583"/>
                </a:xfrm>
              </p:grpSpPr>
              <p:cxnSp>
                <p:nvCxnSpPr>
                  <p:cNvPr id="50" name="Connettore diritto 49">
                    <a:extLst>
                      <a:ext uri="{FF2B5EF4-FFF2-40B4-BE49-F238E27FC236}">
                        <a16:creationId xmlns:a16="http://schemas.microsoft.com/office/drawing/2014/main" id="{AA2FCF14-854F-4174-9DE0-3712A751E5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69185" y="1904801"/>
                    <a:ext cx="1088151" cy="0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Connettore diritto 85">
                    <a:extLst>
                      <a:ext uri="{FF2B5EF4-FFF2-40B4-BE49-F238E27FC236}">
                        <a16:creationId xmlns:a16="http://schemas.microsoft.com/office/drawing/2014/main" id="{3A2D2353-35DB-489E-8D0E-536D64C1C73E}"/>
                      </a:ext>
                    </a:extLst>
                  </p:cNvPr>
                  <p:cNvCxnSpPr/>
                  <p:nvPr/>
                </p:nvCxnSpPr>
                <p:spPr>
                  <a:xfrm>
                    <a:off x="6957336" y="1905902"/>
                    <a:ext cx="511301" cy="0"/>
                  </a:xfrm>
                  <a:prstGeom prst="line">
                    <a:avLst/>
                  </a:prstGeom>
                  <a:ln w="3175"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7" name="Gruppo 46">
                    <a:extLst>
                      <a:ext uri="{FF2B5EF4-FFF2-40B4-BE49-F238E27FC236}">
                        <a16:creationId xmlns:a16="http://schemas.microsoft.com/office/drawing/2014/main" id="{A49EBD20-1750-48EC-9049-BED095DD0DF5}"/>
                      </a:ext>
                    </a:extLst>
                  </p:cNvPr>
                  <p:cNvGrpSpPr/>
                  <p:nvPr/>
                </p:nvGrpSpPr>
                <p:grpSpPr>
                  <a:xfrm>
                    <a:off x="5489617" y="1804095"/>
                    <a:ext cx="3686615" cy="903583"/>
                    <a:chOff x="5489617" y="1804095"/>
                    <a:chExt cx="3686615" cy="903583"/>
                  </a:xfrm>
                </p:grpSpPr>
                <p:cxnSp>
                  <p:nvCxnSpPr>
                    <p:cNvPr id="61" name="Connettore diritto 60">
                      <a:extLst>
                        <a:ext uri="{FF2B5EF4-FFF2-40B4-BE49-F238E27FC236}">
                          <a16:creationId xmlns:a16="http://schemas.microsoft.com/office/drawing/2014/main" id="{257C2F15-53DD-4C8D-9789-9032575C231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868545" y="1903700"/>
                      <a:ext cx="368255" cy="802139"/>
                    </a:xfrm>
                    <a:prstGeom prst="line">
                      <a:avLst/>
                    </a:prstGeom>
                    <a:ln w="31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2" name="Gruppo 31">
                      <a:extLst>
                        <a:ext uri="{FF2B5EF4-FFF2-40B4-BE49-F238E27FC236}">
                          <a16:creationId xmlns:a16="http://schemas.microsoft.com/office/drawing/2014/main" id="{5C2EFC72-9A35-43E8-943A-12290FE9E75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89617" y="1804095"/>
                      <a:ext cx="3686615" cy="903583"/>
                      <a:chOff x="5489617" y="1804095"/>
                      <a:chExt cx="3686615" cy="903583"/>
                    </a:xfrm>
                  </p:grpSpPr>
                  <p:cxnSp>
                    <p:nvCxnSpPr>
                      <p:cNvPr id="49" name="Connettore diritto 48">
                        <a:extLst>
                          <a:ext uri="{FF2B5EF4-FFF2-40B4-BE49-F238E27FC236}">
                            <a16:creationId xmlns:a16="http://schemas.microsoft.com/office/drawing/2014/main" id="{18FEDD22-AC1E-4484-946A-BB6DAED8892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5489617" y="2705839"/>
                        <a:ext cx="3416034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" name="Connettore diritto 59">
                        <a:extLst>
                          <a:ext uri="{FF2B5EF4-FFF2-40B4-BE49-F238E27FC236}">
                            <a16:creationId xmlns:a16="http://schemas.microsoft.com/office/drawing/2014/main" id="{F3B288BB-8B66-4339-8185-C563BBDA9EF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8523708" y="1900879"/>
                        <a:ext cx="381943" cy="806799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" name="Connettore diritto 62">
                        <a:extLst>
                          <a:ext uri="{FF2B5EF4-FFF2-40B4-BE49-F238E27FC236}">
                            <a16:creationId xmlns:a16="http://schemas.microsoft.com/office/drawing/2014/main" id="{14032450-FF76-47F0-BC75-9A49646303D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5490309" y="1900879"/>
                        <a:ext cx="379995" cy="806799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" name="Connettore diritto 63">
                        <a:extLst>
                          <a:ext uri="{FF2B5EF4-FFF2-40B4-BE49-F238E27FC236}">
                            <a16:creationId xmlns:a16="http://schemas.microsoft.com/office/drawing/2014/main" id="{32FB61AB-B792-455F-981A-8AA775589B6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8153252" y="1906885"/>
                        <a:ext cx="370456" cy="800793"/>
                      </a:xfrm>
                      <a:prstGeom prst="line">
                        <a:avLst/>
                      </a:prstGeom>
                      <a:ln w="3175">
                        <a:prstDash val="lg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99" name="Gruppo 198">
                        <a:extLst>
                          <a:ext uri="{FF2B5EF4-FFF2-40B4-BE49-F238E27FC236}">
                            <a16:creationId xmlns:a16="http://schemas.microsoft.com/office/drawing/2014/main" id="{9581A505-815C-4C67-A0D8-BB649B3A0B8B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084081">
                        <a:off x="6211844" y="1804095"/>
                        <a:ext cx="2964388" cy="882804"/>
                        <a:chOff x="3402987" y="7278258"/>
                        <a:chExt cx="2964388" cy="882804"/>
                      </a:xfrm>
                    </p:grpSpPr>
                    <p:cxnSp>
                      <p:nvCxnSpPr>
                        <p:cNvPr id="200" name="Connettore diritto 199">
                          <a:extLst>
                            <a:ext uri="{FF2B5EF4-FFF2-40B4-BE49-F238E27FC236}">
                              <a16:creationId xmlns:a16="http://schemas.microsoft.com/office/drawing/2014/main" id="{6BAB84FC-825F-4738-A4D2-76158DFAB3A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19515919" flipH="1" flipV="1">
                          <a:off x="4427472" y="7278258"/>
                          <a:ext cx="1059985" cy="2992"/>
                        </a:xfrm>
                        <a:prstGeom prst="line">
                          <a:avLst/>
                        </a:prstGeom>
                        <a:ln w="3175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1" name="Connettore diritto 200">
                          <a:extLst>
                            <a:ext uri="{FF2B5EF4-FFF2-40B4-BE49-F238E27FC236}">
                              <a16:creationId xmlns:a16="http://schemas.microsoft.com/office/drawing/2014/main" id="{0F1C5353-15BA-4FCD-93A1-38D144E5D6B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19515919" flipH="1">
                          <a:off x="4503076" y="7384928"/>
                          <a:ext cx="1135076" cy="0"/>
                        </a:xfrm>
                        <a:prstGeom prst="line">
                          <a:avLst/>
                        </a:prstGeom>
                        <a:ln w="3175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2" name="Connettore diritto 201">
                          <a:extLst>
                            <a:ext uri="{FF2B5EF4-FFF2-40B4-BE49-F238E27FC236}">
                              <a16:creationId xmlns:a16="http://schemas.microsoft.com/office/drawing/2014/main" id="{C9E29031-91FE-492C-A1A0-DEA62DAB4A7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19515919" flipH="1" flipV="1">
                          <a:off x="4584692" y="7486518"/>
                          <a:ext cx="1195052" cy="3374"/>
                        </a:xfrm>
                        <a:prstGeom prst="line">
                          <a:avLst/>
                        </a:prstGeom>
                        <a:ln w="3175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3" name="Connettore diritto 202">
                          <a:extLst>
                            <a:ext uri="{FF2B5EF4-FFF2-40B4-BE49-F238E27FC236}">
                              <a16:creationId xmlns:a16="http://schemas.microsoft.com/office/drawing/2014/main" id="{50218D8B-0CB6-4FC7-A7F0-B5857F370AC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19515919" flipH="1" flipV="1">
                          <a:off x="3402987" y="7992706"/>
                          <a:ext cx="2664564" cy="1"/>
                        </a:xfrm>
                        <a:prstGeom prst="line">
                          <a:avLst/>
                        </a:prstGeom>
                        <a:ln w="3175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4" name="Connettore diritto 203">
                          <a:extLst>
                            <a:ext uri="{FF2B5EF4-FFF2-40B4-BE49-F238E27FC236}">
                              <a16:creationId xmlns:a16="http://schemas.microsoft.com/office/drawing/2014/main" id="{FB7EEE6A-8AE6-414B-9EC9-4BD33D8CD71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19515919" flipH="1">
                          <a:off x="3544802" y="8075726"/>
                          <a:ext cx="2677193" cy="0"/>
                        </a:xfrm>
                        <a:prstGeom prst="line">
                          <a:avLst/>
                        </a:prstGeom>
                        <a:ln w="3175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8" name="Connettore diritto 227">
                          <a:extLst>
                            <a:ext uri="{FF2B5EF4-FFF2-40B4-BE49-F238E27FC236}">
                              <a16:creationId xmlns:a16="http://schemas.microsoft.com/office/drawing/2014/main" id="{ACE587D2-6435-48DE-8472-0441AAD11EA6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19515919" flipH="1">
                          <a:off x="3688907" y="8161062"/>
                          <a:ext cx="2678468" cy="0"/>
                        </a:xfrm>
                        <a:prstGeom prst="line">
                          <a:avLst/>
                        </a:prstGeom>
                        <a:ln w="3175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0" name="Connettore diritto 229">
                          <a:extLst>
                            <a:ext uri="{FF2B5EF4-FFF2-40B4-BE49-F238E27FC236}">
                              <a16:creationId xmlns:a16="http://schemas.microsoft.com/office/drawing/2014/main" id="{E1F0C937-D9F1-4540-A978-CB421D9982B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19515919" flipH="1">
                          <a:off x="4457623" y="7327328"/>
                          <a:ext cx="1106666" cy="0"/>
                        </a:xfrm>
                        <a:prstGeom prst="line">
                          <a:avLst/>
                        </a:prstGeom>
                        <a:ln w="3175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1" name="Connettore diritto 230">
                          <a:extLst>
                            <a:ext uri="{FF2B5EF4-FFF2-40B4-BE49-F238E27FC236}">
                              <a16:creationId xmlns:a16="http://schemas.microsoft.com/office/drawing/2014/main" id="{D98C3524-D8CC-4D81-9D4D-8D8E97E7675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19515919" flipH="1" flipV="1">
                          <a:off x="4544256" y="7437773"/>
                          <a:ext cx="1170592" cy="3304"/>
                        </a:xfrm>
                        <a:prstGeom prst="line">
                          <a:avLst/>
                        </a:prstGeom>
                        <a:ln w="3175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2" name="Connettore diritto 231">
                          <a:extLst>
                            <a:ext uri="{FF2B5EF4-FFF2-40B4-BE49-F238E27FC236}">
                              <a16:creationId xmlns:a16="http://schemas.microsoft.com/office/drawing/2014/main" id="{ED3FC475-7E0C-4F48-B41B-8A19FF0CE88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19515919" flipH="1" flipV="1">
                          <a:off x="4631512" y="7541873"/>
                          <a:ext cx="1230863" cy="3475"/>
                        </a:xfrm>
                        <a:prstGeom prst="line">
                          <a:avLst/>
                        </a:prstGeom>
                        <a:ln w="3175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3" name="Connettore diritto 232">
                          <a:extLst>
                            <a:ext uri="{FF2B5EF4-FFF2-40B4-BE49-F238E27FC236}">
                              <a16:creationId xmlns:a16="http://schemas.microsoft.com/office/drawing/2014/main" id="{B3156DFF-EEFC-417D-B1A4-4FF3AB3A0DE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19515919" flipH="1">
                          <a:off x="3471191" y="8026876"/>
                          <a:ext cx="2672859" cy="1"/>
                        </a:xfrm>
                        <a:prstGeom prst="line">
                          <a:avLst/>
                        </a:prstGeom>
                        <a:ln w="3175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4" name="Connettore diritto 233">
                          <a:extLst>
                            <a:ext uri="{FF2B5EF4-FFF2-40B4-BE49-F238E27FC236}">
                              <a16:creationId xmlns:a16="http://schemas.microsoft.com/office/drawing/2014/main" id="{601A730C-6D38-419D-8586-49A0E0E7D13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19515919" flipH="1" flipV="1">
                          <a:off x="3622842" y="8118540"/>
                          <a:ext cx="2667238" cy="1"/>
                        </a:xfrm>
                        <a:prstGeom prst="line">
                          <a:avLst/>
                        </a:prstGeom>
                        <a:ln w="3175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246" name="Connettore diritto 245">
                        <a:extLst>
                          <a:ext uri="{FF2B5EF4-FFF2-40B4-BE49-F238E27FC236}">
                            <a16:creationId xmlns:a16="http://schemas.microsoft.com/office/drawing/2014/main" id="{C6B7C744-9AAC-44D9-9C5B-715BA0D1ECC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5873704" y="1928390"/>
                        <a:ext cx="1094224" cy="0"/>
                      </a:xfrm>
                      <a:prstGeom prst="line">
                        <a:avLst/>
                      </a:prstGeom>
                      <a:ln w="3175">
                        <a:solidFill>
                          <a:srgbClr val="00B0F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7" name="Connettore diritto 246">
                        <a:extLst>
                          <a:ext uri="{FF2B5EF4-FFF2-40B4-BE49-F238E27FC236}">
                            <a16:creationId xmlns:a16="http://schemas.microsoft.com/office/drawing/2014/main" id="{5492E3DE-4235-4147-8208-01C86FB613D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5949529" y="2077796"/>
                        <a:ext cx="1190652" cy="0"/>
                      </a:xfrm>
                      <a:prstGeom prst="line">
                        <a:avLst/>
                      </a:prstGeom>
                      <a:ln w="3175">
                        <a:solidFill>
                          <a:srgbClr val="00B0F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8" name="Connettore diritto 247">
                        <a:extLst>
                          <a:ext uri="{FF2B5EF4-FFF2-40B4-BE49-F238E27FC236}">
                            <a16:creationId xmlns:a16="http://schemas.microsoft.com/office/drawing/2014/main" id="{0B295DD7-D4D7-4D84-B23A-661B93C839A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6020887" y="2227945"/>
                        <a:ext cx="1301144" cy="0"/>
                      </a:xfrm>
                      <a:prstGeom prst="line">
                        <a:avLst/>
                      </a:prstGeom>
                      <a:ln w="3175">
                        <a:solidFill>
                          <a:srgbClr val="00B0F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9" name="Connettore diritto 248">
                        <a:extLst>
                          <a:ext uri="{FF2B5EF4-FFF2-40B4-BE49-F238E27FC236}">
                            <a16:creationId xmlns:a16="http://schemas.microsoft.com/office/drawing/2014/main" id="{70CEC053-3C59-4D69-88F1-4D474A15D04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5899805" y="1996469"/>
                        <a:ext cx="1167866" cy="0"/>
                      </a:xfrm>
                      <a:prstGeom prst="line">
                        <a:avLst/>
                      </a:prstGeom>
                      <a:ln w="3175">
                        <a:solidFill>
                          <a:srgbClr val="00B0F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0" name="Connettore diritto 249">
                        <a:extLst>
                          <a:ext uri="{FF2B5EF4-FFF2-40B4-BE49-F238E27FC236}">
                            <a16:creationId xmlns:a16="http://schemas.microsoft.com/office/drawing/2014/main" id="{C594D2B6-65CF-4061-AEAF-066612122FE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5984669" y="2157815"/>
                        <a:ext cx="1272250" cy="0"/>
                      </a:xfrm>
                      <a:prstGeom prst="line">
                        <a:avLst/>
                      </a:prstGeom>
                      <a:ln w="3175">
                        <a:solidFill>
                          <a:srgbClr val="00B0F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1" name="Connettore diritto 250">
                        <a:extLst>
                          <a:ext uri="{FF2B5EF4-FFF2-40B4-BE49-F238E27FC236}">
                            <a16:creationId xmlns:a16="http://schemas.microsoft.com/office/drawing/2014/main" id="{81526CAE-2739-4C89-9A8B-1A2AAB3F9DF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6065975" y="2306932"/>
                        <a:ext cx="1340978" cy="0"/>
                      </a:xfrm>
                      <a:prstGeom prst="line">
                        <a:avLst/>
                      </a:prstGeom>
                      <a:ln w="3175">
                        <a:solidFill>
                          <a:srgbClr val="00B0F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</p:grpSp>
      </p:grpSp>
      <p:sp>
        <p:nvSpPr>
          <p:cNvPr id="189" name="CasellaDiTesto 188">
            <a:extLst>
              <a:ext uri="{FF2B5EF4-FFF2-40B4-BE49-F238E27FC236}">
                <a16:creationId xmlns:a16="http://schemas.microsoft.com/office/drawing/2014/main" id="{9DA05B72-703D-4776-90B8-B6641FC57C9A}"/>
              </a:ext>
            </a:extLst>
          </p:cNvPr>
          <p:cNvSpPr txBox="1"/>
          <p:nvPr/>
        </p:nvSpPr>
        <p:spPr>
          <a:xfrm>
            <a:off x="12000" y="8668"/>
            <a:ext cx="12168000" cy="36000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66FF"/>
                </a:solidFill>
                <a:latin typeface="Comic Sans MS" panose="030F0702030302020204" pitchFamily="66" charset="0"/>
              </a:rPr>
              <a:t>GEOMETRIA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 DESCRITTIVA DINAMICA – COMPENETRAZIONE DI SOLIDI A FACCE  (8)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E45BC5-7FE9-4F55-AA76-3A00DCFB705F}"/>
              </a:ext>
            </a:extLst>
          </p:cNvPr>
          <p:cNvSpPr txBox="1"/>
          <p:nvPr/>
        </p:nvSpPr>
        <p:spPr>
          <a:xfrm>
            <a:off x="11620872" y="3072550"/>
            <a:ext cx="408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lt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B462B21-4D90-47C6-8FF0-4F1D994B09EF}"/>
              </a:ext>
            </a:extLst>
          </p:cNvPr>
          <p:cNvSpPr txBox="1"/>
          <p:nvPr/>
        </p:nvSpPr>
        <p:spPr>
          <a:xfrm>
            <a:off x="-6495" y="2825876"/>
            <a:ext cx="38469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66FF"/>
                </a:solidFill>
                <a:latin typeface="+mj-lt"/>
              </a:rPr>
              <a:t>Questa è l’immagine sintetica della rappresentazione dei due solidi dopo averne ricercato e definito la compenetrazione</a:t>
            </a:r>
          </a:p>
        </p:txBody>
      </p:sp>
      <p:sp>
        <p:nvSpPr>
          <p:cNvPr id="185" name="Pulsante di azione: vuoto 18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C5BEEB8-2752-464E-8563-4D961A4B51DB}"/>
              </a:ext>
            </a:extLst>
          </p:cNvPr>
          <p:cNvSpPr/>
          <p:nvPr/>
        </p:nvSpPr>
        <p:spPr>
          <a:xfrm>
            <a:off x="10812000" y="10430"/>
            <a:ext cx="1368000" cy="360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+mj-lt"/>
              </a:rPr>
              <a:t>Torna a indice</a:t>
            </a:r>
          </a:p>
        </p:txBody>
      </p:sp>
    </p:spTree>
    <p:extLst>
      <p:ext uri="{BB962C8B-B14F-4D97-AF65-F5344CB8AC3E}">
        <p14:creationId xmlns:p14="http://schemas.microsoft.com/office/powerpoint/2010/main" val="2613047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C006D582-B617-48A0-B569-D3C0B16A7196}"/>
              </a:ext>
            </a:extLst>
          </p:cNvPr>
          <p:cNvCxnSpPr>
            <a:cxnSpLocks/>
          </p:cNvCxnSpPr>
          <p:nvPr/>
        </p:nvCxnSpPr>
        <p:spPr>
          <a:xfrm>
            <a:off x="4325112" y="3429000"/>
            <a:ext cx="777515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4D8EE18C-0849-4206-BB2B-A06D33F3EA6C}"/>
              </a:ext>
            </a:extLst>
          </p:cNvPr>
          <p:cNvCxnSpPr>
            <a:cxnSpLocks/>
          </p:cNvCxnSpPr>
          <p:nvPr/>
        </p:nvCxnSpPr>
        <p:spPr>
          <a:xfrm flipV="1">
            <a:off x="5490309" y="4955975"/>
            <a:ext cx="575666" cy="399716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F486BCCD-95B2-42C0-B3CD-27C16D0E197F}"/>
              </a:ext>
            </a:extLst>
          </p:cNvPr>
          <p:cNvCxnSpPr>
            <a:cxnSpLocks/>
          </p:cNvCxnSpPr>
          <p:nvPr/>
        </p:nvCxnSpPr>
        <p:spPr>
          <a:xfrm>
            <a:off x="8155806" y="3506669"/>
            <a:ext cx="752399" cy="1083968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071A266C-2090-4892-8872-528D2BA2205C}"/>
              </a:ext>
            </a:extLst>
          </p:cNvPr>
          <p:cNvCxnSpPr>
            <a:cxnSpLocks/>
          </p:cNvCxnSpPr>
          <p:nvPr/>
        </p:nvCxnSpPr>
        <p:spPr>
          <a:xfrm>
            <a:off x="5494259" y="5354043"/>
            <a:ext cx="738337" cy="1068571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27212F44-8D9F-4184-90E6-53A91688987E}"/>
              </a:ext>
            </a:extLst>
          </p:cNvPr>
          <p:cNvCxnSpPr>
            <a:cxnSpLocks/>
          </p:cNvCxnSpPr>
          <p:nvPr/>
        </p:nvCxnSpPr>
        <p:spPr>
          <a:xfrm flipV="1">
            <a:off x="8905651" y="2707678"/>
            <a:ext cx="0" cy="187952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2686BE0B-187B-4182-86D1-9C2F3F51D6FE}"/>
              </a:ext>
            </a:extLst>
          </p:cNvPr>
          <p:cNvCxnSpPr>
            <a:cxnSpLocks/>
          </p:cNvCxnSpPr>
          <p:nvPr/>
        </p:nvCxnSpPr>
        <p:spPr>
          <a:xfrm flipV="1">
            <a:off x="8153252" y="2707678"/>
            <a:ext cx="0" cy="79899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782A7275-B66C-4B8B-80AC-6AB3AC371A35}"/>
              </a:ext>
            </a:extLst>
          </p:cNvPr>
          <p:cNvCxnSpPr>
            <a:cxnSpLocks/>
          </p:cNvCxnSpPr>
          <p:nvPr/>
        </p:nvCxnSpPr>
        <p:spPr>
          <a:xfrm flipV="1">
            <a:off x="6236800" y="2707678"/>
            <a:ext cx="0" cy="371888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07ED1C9D-3D1D-45D3-850B-8EA1D91D6AE0}"/>
              </a:ext>
            </a:extLst>
          </p:cNvPr>
          <p:cNvCxnSpPr>
            <a:cxnSpLocks/>
          </p:cNvCxnSpPr>
          <p:nvPr/>
        </p:nvCxnSpPr>
        <p:spPr>
          <a:xfrm flipV="1">
            <a:off x="5492214" y="2707678"/>
            <a:ext cx="0" cy="264801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2DD94F04-4CC2-482F-9F33-B83D5DDAF087}"/>
              </a:ext>
            </a:extLst>
          </p:cNvPr>
          <p:cNvCxnSpPr>
            <a:cxnSpLocks/>
          </p:cNvCxnSpPr>
          <p:nvPr/>
        </p:nvCxnSpPr>
        <p:spPr>
          <a:xfrm flipV="1">
            <a:off x="5867265" y="5111480"/>
            <a:ext cx="1114370" cy="773768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79C26F5C-95E2-4523-A932-623B49F9E0EB}"/>
              </a:ext>
            </a:extLst>
          </p:cNvPr>
          <p:cNvCxnSpPr>
            <a:cxnSpLocks/>
          </p:cNvCxnSpPr>
          <p:nvPr/>
        </p:nvCxnSpPr>
        <p:spPr>
          <a:xfrm flipV="1">
            <a:off x="5863427" y="1899530"/>
            <a:ext cx="0" cy="398956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128BA77D-E740-404F-906E-CBC4BF43968E}"/>
              </a:ext>
            </a:extLst>
          </p:cNvPr>
          <p:cNvCxnSpPr>
            <a:cxnSpLocks/>
          </p:cNvCxnSpPr>
          <p:nvPr/>
        </p:nvCxnSpPr>
        <p:spPr>
          <a:xfrm flipV="1">
            <a:off x="8524339" y="1902718"/>
            <a:ext cx="0" cy="213217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AA2FCF14-854F-4174-9DE0-3712A751E54E}"/>
              </a:ext>
            </a:extLst>
          </p:cNvPr>
          <p:cNvCxnSpPr>
            <a:cxnSpLocks/>
          </p:cNvCxnSpPr>
          <p:nvPr/>
        </p:nvCxnSpPr>
        <p:spPr>
          <a:xfrm>
            <a:off x="5869185" y="1904801"/>
            <a:ext cx="2654523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F3B288BB-8B66-4339-8185-C563BBDA9EF8}"/>
              </a:ext>
            </a:extLst>
          </p:cNvPr>
          <p:cNvCxnSpPr>
            <a:cxnSpLocks/>
          </p:cNvCxnSpPr>
          <p:nvPr/>
        </p:nvCxnSpPr>
        <p:spPr>
          <a:xfrm>
            <a:off x="8523708" y="1900879"/>
            <a:ext cx="381943" cy="80679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257C2F15-53DD-4C8D-9789-9032575C231F}"/>
              </a:ext>
            </a:extLst>
          </p:cNvPr>
          <p:cNvCxnSpPr>
            <a:cxnSpLocks/>
          </p:cNvCxnSpPr>
          <p:nvPr/>
        </p:nvCxnSpPr>
        <p:spPr>
          <a:xfrm>
            <a:off x="5868545" y="1903700"/>
            <a:ext cx="368255" cy="80213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14032450-FF76-47F0-BC75-9A49646303D6}"/>
              </a:ext>
            </a:extLst>
          </p:cNvPr>
          <p:cNvCxnSpPr>
            <a:cxnSpLocks/>
          </p:cNvCxnSpPr>
          <p:nvPr/>
        </p:nvCxnSpPr>
        <p:spPr>
          <a:xfrm flipH="1">
            <a:off x="5490309" y="1900879"/>
            <a:ext cx="379995" cy="80679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32FB61AB-B792-455F-981A-8AA775589B62}"/>
              </a:ext>
            </a:extLst>
          </p:cNvPr>
          <p:cNvCxnSpPr>
            <a:cxnSpLocks/>
          </p:cNvCxnSpPr>
          <p:nvPr/>
        </p:nvCxnSpPr>
        <p:spPr>
          <a:xfrm flipH="1">
            <a:off x="8153252" y="1906885"/>
            <a:ext cx="370456" cy="800793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CAFC553C-672B-4030-BD9F-8BA2EACA8CAB}"/>
              </a:ext>
            </a:extLst>
          </p:cNvPr>
          <p:cNvCxnSpPr>
            <a:cxnSpLocks/>
          </p:cNvCxnSpPr>
          <p:nvPr/>
        </p:nvCxnSpPr>
        <p:spPr>
          <a:xfrm>
            <a:off x="5718642" y="4888190"/>
            <a:ext cx="1747912" cy="34088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5495171E-B452-42D9-9577-0E15AF5EC2F5}"/>
              </a:ext>
            </a:extLst>
          </p:cNvPr>
          <p:cNvCxnSpPr>
            <a:cxnSpLocks/>
          </p:cNvCxnSpPr>
          <p:nvPr/>
        </p:nvCxnSpPr>
        <p:spPr>
          <a:xfrm flipV="1">
            <a:off x="5722906" y="4188677"/>
            <a:ext cx="1051339" cy="70266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569C39B9-CEC8-434F-9C34-D978B80E02FE}"/>
              </a:ext>
            </a:extLst>
          </p:cNvPr>
          <p:cNvCxnSpPr>
            <a:cxnSpLocks/>
          </p:cNvCxnSpPr>
          <p:nvPr/>
        </p:nvCxnSpPr>
        <p:spPr>
          <a:xfrm>
            <a:off x="6774245" y="4188676"/>
            <a:ext cx="695350" cy="104039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5F776D86-61D1-4139-B59B-4B378EB57791}"/>
              </a:ext>
            </a:extLst>
          </p:cNvPr>
          <p:cNvCxnSpPr>
            <a:cxnSpLocks/>
          </p:cNvCxnSpPr>
          <p:nvPr/>
        </p:nvCxnSpPr>
        <p:spPr>
          <a:xfrm flipV="1">
            <a:off x="7466111" y="2705839"/>
            <a:ext cx="0" cy="72316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EEB762A9-E05D-4DB3-BDC5-D137C057F5FF}"/>
              </a:ext>
            </a:extLst>
          </p:cNvPr>
          <p:cNvCxnSpPr>
            <a:cxnSpLocks/>
          </p:cNvCxnSpPr>
          <p:nvPr/>
        </p:nvCxnSpPr>
        <p:spPr>
          <a:xfrm flipV="1">
            <a:off x="6776486" y="2705840"/>
            <a:ext cx="0" cy="723160"/>
          </a:xfrm>
          <a:prstGeom prst="line">
            <a:avLst/>
          </a:prstGeom>
          <a:ln w="31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E1EA52B9-23C0-40BB-9FCF-06590587CB64}"/>
              </a:ext>
            </a:extLst>
          </p:cNvPr>
          <p:cNvCxnSpPr>
            <a:cxnSpLocks/>
          </p:cNvCxnSpPr>
          <p:nvPr/>
        </p:nvCxnSpPr>
        <p:spPr>
          <a:xfrm flipV="1">
            <a:off x="5720232" y="2705840"/>
            <a:ext cx="0" cy="72316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A80ED452-6CBA-4A5E-BFC8-6ADDE3DDE24A}"/>
              </a:ext>
            </a:extLst>
          </p:cNvPr>
          <p:cNvCxnSpPr>
            <a:cxnSpLocks/>
          </p:cNvCxnSpPr>
          <p:nvPr/>
        </p:nvCxnSpPr>
        <p:spPr>
          <a:xfrm>
            <a:off x="5722906" y="1278374"/>
            <a:ext cx="1743648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ttore diritto 113">
            <a:extLst>
              <a:ext uri="{FF2B5EF4-FFF2-40B4-BE49-F238E27FC236}">
                <a16:creationId xmlns:a16="http://schemas.microsoft.com/office/drawing/2014/main" id="{A02572A0-9691-403E-8FF2-D49B12752F92}"/>
              </a:ext>
            </a:extLst>
          </p:cNvPr>
          <p:cNvCxnSpPr>
            <a:cxnSpLocks/>
          </p:cNvCxnSpPr>
          <p:nvPr/>
        </p:nvCxnSpPr>
        <p:spPr>
          <a:xfrm flipV="1">
            <a:off x="6900161" y="3509144"/>
            <a:ext cx="1253091" cy="870087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diritto 117">
            <a:extLst>
              <a:ext uri="{FF2B5EF4-FFF2-40B4-BE49-F238E27FC236}">
                <a16:creationId xmlns:a16="http://schemas.microsoft.com/office/drawing/2014/main" id="{9903FA05-41DD-4E22-ADC3-D962FB64791A}"/>
              </a:ext>
            </a:extLst>
          </p:cNvPr>
          <p:cNvCxnSpPr>
            <a:cxnSpLocks/>
          </p:cNvCxnSpPr>
          <p:nvPr/>
        </p:nvCxnSpPr>
        <p:spPr>
          <a:xfrm flipV="1">
            <a:off x="6065975" y="4383305"/>
            <a:ext cx="828654" cy="575781"/>
          </a:xfrm>
          <a:prstGeom prst="line">
            <a:avLst/>
          </a:prstGeom>
          <a:ln w="3175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ttore diritto 124">
            <a:extLst>
              <a:ext uri="{FF2B5EF4-FFF2-40B4-BE49-F238E27FC236}">
                <a16:creationId xmlns:a16="http://schemas.microsoft.com/office/drawing/2014/main" id="{31F059D9-B98A-4642-BDB3-AA7D824CAA86}"/>
              </a:ext>
            </a:extLst>
          </p:cNvPr>
          <p:cNvCxnSpPr>
            <a:cxnSpLocks/>
          </p:cNvCxnSpPr>
          <p:nvPr/>
        </p:nvCxnSpPr>
        <p:spPr>
          <a:xfrm flipV="1">
            <a:off x="6948101" y="4912695"/>
            <a:ext cx="320664" cy="222654"/>
          </a:xfrm>
          <a:prstGeom prst="line">
            <a:avLst/>
          </a:prstGeom>
          <a:ln w="3175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2B8AD1DB-4B37-4B54-83DB-4848E5080893}"/>
              </a:ext>
            </a:extLst>
          </p:cNvPr>
          <p:cNvCxnSpPr>
            <a:cxnSpLocks/>
          </p:cNvCxnSpPr>
          <p:nvPr/>
        </p:nvCxnSpPr>
        <p:spPr>
          <a:xfrm flipV="1">
            <a:off x="5720872" y="1278375"/>
            <a:ext cx="0" cy="142746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2C516994-B6AF-40C5-8EA2-57867B42A212}"/>
              </a:ext>
            </a:extLst>
          </p:cNvPr>
          <p:cNvCxnSpPr>
            <a:cxnSpLocks/>
          </p:cNvCxnSpPr>
          <p:nvPr/>
        </p:nvCxnSpPr>
        <p:spPr>
          <a:xfrm flipV="1">
            <a:off x="6776475" y="1278374"/>
            <a:ext cx="0" cy="630000"/>
          </a:xfrm>
          <a:prstGeom prst="line">
            <a:avLst/>
          </a:prstGeom>
          <a:ln w="31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diritto 87">
            <a:extLst>
              <a:ext uri="{FF2B5EF4-FFF2-40B4-BE49-F238E27FC236}">
                <a16:creationId xmlns:a16="http://schemas.microsoft.com/office/drawing/2014/main" id="{5D1F1AF8-8B02-4C26-9C31-31192AEE0234}"/>
              </a:ext>
            </a:extLst>
          </p:cNvPr>
          <p:cNvCxnSpPr>
            <a:cxnSpLocks/>
          </p:cNvCxnSpPr>
          <p:nvPr/>
        </p:nvCxnSpPr>
        <p:spPr>
          <a:xfrm flipV="1">
            <a:off x="6775982" y="1908374"/>
            <a:ext cx="0" cy="797465"/>
          </a:xfrm>
          <a:prstGeom prst="line">
            <a:avLst/>
          </a:prstGeom>
          <a:ln w="31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22CEED77-5EC6-4B01-B27A-08886DFAC113}"/>
              </a:ext>
            </a:extLst>
          </p:cNvPr>
          <p:cNvCxnSpPr>
            <a:cxnSpLocks/>
          </p:cNvCxnSpPr>
          <p:nvPr/>
        </p:nvCxnSpPr>
        <p:spPr>
          <a:xfrm flipV="1">
            <a:off x="7468637" y="1278376"/>
            <a:ext cx="0" cy="142746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Connettore diritto 299">
            <a:extLst>
              <a:ext uri="{FF2B5EF4-FFF2-40B4-BE49-F238E27FC236}">
                <a16:creationId xmlns:a16="http://schemas.microsoft.com/office/drawing/2014/main" id="{AAAC8F42-0C66-497E-950C-CBA8A83D3F5B}"/>
              </a:ext>
            </a:extLst>
          </p:cNvPr>
          <p:cNvCxnSpPr/>
          <p:nvPr/>
        </p:nvCxnSpPr>
        <p:spPr>
          <a:xfrm>
            <a:off x="6774245" y="3429000"/>
            <a:ext cx="0" cy="75967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Connettore diritto 311">
            <a:extLst>
              <a:ext uri="{FF2B5EF4-FFF2-40B4-BE49-F238E27FC236}">
                <a16:creationId xmlns:a16="http://schemas.microsoft.com/office/drawing/2014/main" id="{241F98FB-280A-4798-ADC3-1F4120584D12}"/>
              </a:ext>
            </a:extLst>
          </p:cNvPr>
          <p:cNvCxnSpPr/>
          <p:nvPr/>
        </p:nvCxnSpPr>
        <p:spPr>
          <a:xfrm>
            <a:off x="5718642" y="3429000"/>
            <a:ext cx="1749995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ttore diritto 192">
            <a:extLst>
              <a:ext uri="{FF2B5EF4-FFF2-40B4-BE49-F238E27FC236}">
                <a16:creationId xmlns:a16="http://schemas.microsoft.com/office/drawing/2014/main" id="{249E4B47-B582-4091-B0DA-F313202C432C}"/>
              </a:ext>
            </a:extLst>
          </p:cNvPr>
          <p:cNvCxnSpPr>
            <a:cxnSpLocks/>
          </p:cNvCxnSpPr>
          <p:nvPr/>
        </p:nvCxnSpPr>
        <p:spPr>
          <a:xfrm flipV="1">
            <a:off x="6236800" y="4583257"/>
            <a:ext cx="2677005" cy="1839357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879E9E82-0C9E-4038-8C6B-848285277AB5}"/>
              </a:ext>
            </a:extLst>
          </p:cNvPr>
          <p:cNvCxnSpPr/>
          <p:nvPr/>
        </p:nvCxnSpPr>
        <p:spPr>
          <a:xfrm>
            <a:off x="5490309" y="2707520"/>
            <a:ext cx="3423496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ttore diritto 199">
            <a:extLst>
              <a:ext uri="{FF2B5EF4-FFF2-40B4-BE49-F238E27FC236}">
                <a16:creationId xmlns:a16="http://schemas.microsoft.com/office/drawing/2014/main" id="{20592B8C-258D-4DF4-8A65-F97FB4E82A4A}"/>
              </a:ext>
            </a:extLst>
          </p:cNvPr>
          <p:cNvCxnSpPr>
            <a:cxnSpLocks/>
          </p:cNvCxnSpPr>
          <p:nvPr/>
        </p:nvCxnSpPr>
        <p:spPr>
          <a:xfrm flipV="1">
            <a:off x="7260930" y="4034892"/>
            <a:ext cx="1272884" cy="883833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3A97F0B-0CC0-4C4A-8E64-EE2A4D3D3D9B}"/>
              </a:ext>
            </a:extLst>
          </p:cNvPr>
          <p:cNvSpPr txBox="1"/>
          <p:nvPr/>
        </p:nvSpPr>
        <p:spPr>
          <a:xfrm>
            <a:off x="6027333" y="6350529"/>
            <a:ext cx="3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E’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5AC5C655-1927-40D9-AACA-145E17511C5E}"/>
              </a:ext>
            </a:extLst>
          </p:cNvPr>
          <p:cNvSpPr txBox="1"/>
          <p:nvPr/>
        </p:nvSpPr>
        <p:spPr>
          <a:xfrm>
            <a:off x="5599624" y="5798330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C’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E80E9350-4A61-407D-B0BC-B37FFA3B3775}"/>
              </a:ext>
            </a:extLst>
          </p:cNvPr>
          <p:cNvSpPr txBox="1"/>
          <p:nvPr/>
        </p:nvSpPr>
        <p:spPr>
          <a:xfrm>
            <a:off x="5171956" y="5241293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A’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9CF14CF3-3939-4523-924B-9B6F46185F7B}"/>
              </a:ext>
            </a:extLst>
          </p:cNvPr>
          <p:cNvSpPr txBox="1"/>
          <p:nvPr/>
        </p:nvSpPr>
        <p:spPr>
          <a:xfrm>
            <a:off x="8121590" y="3365730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B’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583234A5-28D4-450F-A822-C11E2E1E80CB}"/>
              </a:ext>
            </a:extLst>
          </p:cNvPr>
          <p:cNvSpPr txBox="1"/>
          <p:nvPr/>
        </p:nvSpPr>
        <p:spPr>
          <a:xfrm>
            <a:off x="8474216" y="3877794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D’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0E77C51D-D50A-4F0C-B545-32CD17B192A9}"/>
              </a:ext>
            </a:extLst>
          </p:cNvPr>
          <p:cNvSpPr txBox="1"/>
          <p:nvPr/>
        </p:nvSpPr>
        <p:spPr>
          <a:xfrm>
            <a:off x="6671054" y="3974749"/>
            <a:ext cx="288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0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ACFEA7F8-817B-4E7B-9CB4-F4FCEC37DC41}"/>
              </a:ext>
            </a:extLst>
          </p:cNvPr>
          <p:cNvSpPr txBox="1"/>
          <p:nvPr/>
        </p:nvSpPr>
        <p:spPr>
          <a:xfrm>
            <a:off x="6152070" y="2652673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E’’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14F16F13-BC7D-46CC-A9C8-6549D6175981}"/>
              </a:ext>
            </a:extLst>
          </p:cNvPr>
          <p:cNvSpPr txBox="1"/>
          <p:nvPr/>
        </p:nvSpPr>
        <p:spPr>
          <a:xfrm>
            <a:off x="5741889" y="1714018"/>
            <a:ext cx="312147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C’’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D82D4BA4-DEBF-467E-AFD2-21DB11888353}"/>
              </a:ext>
            </a:extLst>
          </p:cNvPr>
          <p:cNvSpPr txBox="1"/>
          <p:nvPr/>
        </p:nvSpPr>
        <p:spPr>
          <a:xfrm>
            <a:off x="5325704" y="2679685"/>
            <a:ext cx="396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A’’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9EC874BF-38D8-4AB2-B648-3F29D32390A9}"/>
              </a:ext>
            </a:extLst>
          </p:cNvPr>
          <p:cNvSpPr txBox="1"/>
          <p:nvPr/>
        </p:nvSpPr>
        <p:spPr>
          <a:xfrm>
            <a:off x="8067021" y="2661028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B’’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6FD2C3E0-C87A-4C95-945E-2B24F1DD47A9}"/>
              </a:ext>
            </a:extLst>
          </p:cNvPr>
          <p:cNvSpPr txBox="1"/>
          <p:nvPr/>
        </p:nvSpPr>
        <p:spPr>
          <a:xfrm>
            <a:off x="8385927" y="1714017"/>
            <a:ext cx="331263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D’’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74D48F3B-95E6-43E3-8F72-96614BF3DA41}"/>
              </a:ext>
            </a:extLst>
          </p:cNvPr>
          <p:cNvSpPr txBox="1"/>
          <p:nvPr/>
        </p:nvSpPr>
        <p:spPr>
          <a:xfrm>
            <a:off x="8860101" y="2621605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F’’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BF1644FC-7EAA-40D3-AC66-16800E0F8006}"/>
              </a:ext>
            </a:extLst>
          </p:cNvPr>
          <p:cNvSpPr txBox="1"/>
          <p:nvPr/>
        </p:nvSpPr>
        <p:spPr>
          <a:xfrm>
            <a:off x="7339079" y="5189038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I’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250EDCCB-0902-4709-8AEA-77A73017682D}"/>
              </a:ext>
            </a:extLst>
          </p:cNvPr>
          <p:cNvSpPr txBox="1"/>
          <p:nvPr/>
        </p:nvSpPr>
        <p:spPr>
          <a:xfrm>
            <a:off x="6532281" y="3982904"/>
            <a:ext cx="324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H’</a:t>
            </a: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EAB43073-38DE-43C9-9B6B-F9AEE74F7825}"/>
              </a:ext>
            </a:extLst>
          </p:cNvPr>
          <p:cNvSpPr txBox="1"/>
          <p:nvPr/>
        </p:nvSpPr>
        <p:spPr>
          <a:xfrm>
            <a:off x="5495894" y="4729759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G’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F2DF9C03-C070-4B85-A026-547055214024}"/>
              </a:ext>
            </a:extLst>
          </p:cNvPr>
          <p:cNvSpPr txBox="1"/>
          <p:nvPr/>
        </p:nvSpPr>
        <p:spPr>
          <a:xfrm>
            <a:off x="7536867" y="5183328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N’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BE482C51-5094-43C9-AB59-370D8122C6DF}"/>
              </a:ext>
            </a:extLst>
          </p:cNvPr>
          <p:cNvSpPr txBox="1"/>
          <p:nvPr/>
        </p:nvSpPr>
        <p:spPr>
          <a:xfrm>
            <a:off x="6764750" y="3988575"/>
            <a:ext cx="324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M’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DDA7130D-2249-45C0-A245-71B0C7EE7E34}"/>
              </a:ext>
            </a:extLst>
          </p:cNvPr>
          <p:cNvSpPr txBox="1"/>
          <p:nvPr/>
        </p:nvSpPr>
        <p:spPr>
          <a:xfrm>
            <a:off x="5285933" y="4717261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L’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92D3FBCA-040F-4314-B6A3-4F64A9932D9D}"/>
              </a:ext>
            </a:extLst>
          </p:cNvPr>
          <p:cNvSpPr txBox="1"/>
          <p:nvPr/>
        </p:nvSpPr>
        <p:spPr>
          <a:xfrm>
            <a:off x="7395973" y="3232430"/>
            <a:ext cx="300626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I’’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13FD52F0-4DE1-412B-9FCC-597ECB79156D}"/>
              </a:ext>
            </a:extLst>
          </p:cNvPr>
          <p:cNvSpPr txBox="1"/>
          <p:nvPr/>
        </p:nvSpPr>
        <p:spPr>
          <a:xfrm>
            <a:off x="6690841" y="3232589"/>
            <a:ext cx="339515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H’’</a:t>
            </a: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018595E5-EA03-476F-8E41-9D38C7EB2F90}"/>
              </a:ext>
            </a:extLst>
          </p:cNvPr>
          <p:cNvSpPr txBox="1"/>
          <p:nvPr/>
        </p:nvSpPr>
        <p:spPr>
          <a:xfrm>
            <a:off x="5651720" y="3236116"/>
            <a:ext cx="317343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G’’</a:t>
            </a: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4AADE6AB-DAD1-443B-B2D1-341F3109066A}"/>
              </a:ext>
            </a:extLst>
          </p:cNvPr>
          <p:cNvSpPr txBox="1"/>
          <p:nvPr/>
        </p:nvSpPr>
        <p:spPr>
          <a:xfrm>
            <a:off x="7316626" y="1080315"/>
            <a:ext cx="34097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N’’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B796E894-A099-40A9-9BDA-358033F233B4}"/>
              </a:ext>
            </a:extLst>
          </p:cNvPr>
          <p:cNvSpPr txBox="1"/>
          <p:nvPr/>
        </p:nvSpPr>
        <p:spPr>
          <a:xfrm>
            <a:off x="6626988" y="1080852"/>
            <a:ext cx="340974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M’’</a:t>
            </a: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8A2BDFCC-A062-46FF-95C8-9DB9B557053B}"/>
              </a:ext>
            </a:extLst>
          </p:cNvPr>
          <p:cNvSpPr txBox="1"/>
          <p:nvPr/>
        </p:nvSpPr>
        <p:spPr>
          <a:xfrm>
            <a:off x="5625487" y="1081996"/>
            <a:ext cx="301337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L’’</a:t>
            </a: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70A7F543-50C9-4DD9-9B9C-9AD5845A5F92}"/>
              </a:ext>
            </a:extLst>
          </p:cNvPr>
          <p:cNvSpPr txBox="1"/>
          <p:nvPr/>
        </p:nvSpPr>
        <p:spPr>
          <a:xfrm>
            <a:off x="5403002" y="4704764"/>
            <a:ext cx="252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0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71841CEC-7451-4A32-B622-E0111E54481F}"/>
              </a:ext>
            </a:extLst>
          </p:cNvPr>
          <p:cNvSpPr txBox="1"/>
          <p:nvPr/>
        </p:nvSpPr>
        <p:spPr>
          <a:xfrm>
            <a:off x="7447908" y="5163411"/>
            <a:ext cx="288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0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6DCB2FC7-E465-4E93-A191-0847D993703A}"/>
              </a:ext>
            </a:extLst>
          </p:cNvPr>
          <p:cNvCxnSpPr>
            <a:cxnSpLocks/>
          </p:cNvCxnSpPr>
          <p:nvPr/>
        </p:nvCxnSpPr>
        <p:spPr>
          <a:xfrm>
            <a:off x="7466554" y="3370452"/>
            <a:ext cx="0" cy="185862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1F7AC4C6-F70C-43EB-9E8C-794D6D52855D}"/>
              </a:ext>
            </a:extLst>
          </p:cNvPr>
          <p:cNvCxnSpPr>
            <a:cxnSpLocks/>
          </p:cNvCxnSpPr>
          <p:nvPr/>
        </p:nvCxnSpPr>
        <p:spPr>
          <a:xfrm>
            <a:off x="5717295" y="3382029"/>
            <a:ext cx="0" cy="150931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99D1B2C5-C727-4932-B821-FE43C2D08295}"/>
              </a:ext>
            </a:extLst>
          </p:cNvPr>
          <p:cNvCxnSpPr>
            <a:cxnSpLocks/>
          </p:cNvCxnSpPr>
          <p:nvPr/>
        </p:nvCxnSpPr>
        <p:spPr>
          <a:xfrm>
            <a:off x="8268232" y="404198"/>
            <a:ext cx="0" cy="302425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diritto 81">
            <a:extLst>
              <a:ext uri="{FF2B5EF4-FFF2-40B4-BE49-F238E27FC236}">
                <a16:creationId xmlns:a16="http://schemas.microsoft.com/office/drawing/2014/main" id="{B703940D-6729-4F6D-9E71-9139289DA214}"/>
              </a:ext>
            </a:extLst>
          </p:cNvPr>
          <p:cNvCxnSpPr>
            <a:cxnSpLocks/>
          </p:cNvCxnSpPr>
          <p:nvPr/>
        </p:nvCxnSpPr>
        <p:spPr>
          <a:xfrm>
            <a:off x="6266135" y="3428454"/>
            <a:ext cx="2124863" cy="317926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diritto 82">
            <a:extLst>
              <a:ext uri="{FF2B5EF4-FFF2-40B4-BE49-F238E27FC236}">
                <a16:creationId xmlns:a16="http://schemas.microsoft.com/office/drawing/2014/main" id="{AA2AF7F1-0647-4DFD-B9F3-C31EA6A2174B}"/>
              </a:ext>
            </a:extLst>
          </p:cNvPr>
          <p:cNvCxnSpPr>
            <a:cxnSpLocks/>
          </p:cNvCxnSpPr>
          <p:nvPr/>
        </p:nvCxnSpPr>
        <p:spPr>
          <a:xfrm flipV="1">
            <a:off x="6266135" y="466344"/>
            <a:ext cx="0" cy="296265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diritto 86">
            <a:extLst>
              <a:ext uri="{FF2B5EF4-FFF2-40B4-BE49-F238E27FC236}">
                <a16:creationId xmlns:a16="http://schemas.microsoft.com/office/drawing/2014/main" id="{2D1B3642-73FB-46ED-A9DE-A1213E0F29EB}"/>
              </a:ext>
            </a:extLst>
          </p:cNvPr>
          <p:cNvCxnSpPr>
            <a:cxnSpLocks/>
          </p:cNvCxnSpPr>
          <p:nvPr/>
        </p:nvCxnSpPr>
        <p:spPr>
          <a:xfrm flipV="1">
            <a:off x="7007304" y="3427591"/>
            <a:ext cx="1265254" cy="878532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ttore diritto 92">
            <a:extLst>
              <a:ext uri="{FF2B5EF4-FFF2-40B4-BE49-F238E27FC236}">
                <a16:creationId xmlns:a16="http://schemas.microsoft.com/office/drawing/2014/main" id="{48D96FAB-CB95-4A9F-9091-5EF810E1F4A3}"/>
              </a:ext>
            </a:extLst>
          </p:cNvPr>
          <p:cNvCxnSpPr>
            <a:cxnSpLocks/>
          </p:cNvCxnSpPr>
          <p:nvPr/>
        </p:nvCxnSpPr>
        <p:spPr>
          <a:xfrm flipV="1">
            <a:off x="6901002" y="466344"/>
            <a:ext cx="0" cy="391919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diritto 101">
            <a:extLst>
              <a:ext uri="{FF2B5EF4-FFF2-40B4-BE49-F238E27FC236}">
                <a16:creationId xmlns:a16="http://schemas.microsoft.com/office/drawing/2014/main" id="{032F3404-C421-43B2-A21E-280AA57A7131}"/>
              </a:ext>
            </a:extLst>
          </p:cNvPr>
          <p:cNvCxnSpPr/>
          <p:nvPr/>
        </p:nvCxnSpPr>
        <p:spPr>
          <a:xfrm>
            <a:off x="6959054" y="1904838"/>
            <a:ext cx="30971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CasellaDiTesto 95">
            <a:extLst>
              <a:ext uri="{FF2B5EF4-FFF2-40B4-BE49-F238E27FC236}">
                <a16:creationId xmlns:a16="http://schemas.microsoft.com/office/drawing/2014/main" id="{29A8E532-70E9-4D32-AE7C-1A252B1646EA}"/>
              </a:ext>
            </a:extLst>
          </p:cNvPr>
          <p:cNvSpPr txBox="1"/>
          <p:nvPr/>
        </p:nvSpPr>
        <p:spPr>
          <a:xfrm>
            <a:off x="12000" y="8668"/>
            <a:ext cx="12168000" cy="36000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66FF"/>
                </a:solidFill>
                <a:latin typeface="Comic Sans MS" panose="030F0702030302020204" pitchFamily="66" charset="0"/>
              </a:rPr>
              <a:t>GEOMETRIA DESCRITTIVA DINAMICA – COMPENETRAZIONE DI SOLIDI A FACCE  (9)</a:t>
            </a:r>
          </a:p>
        </p:txBody>
      </p:sp>
      <p:cxnSp>
        <p:nvCxnSpPr>
          <p:cNvPr id="101" name="Connettore diritto 100">
            <a:extLst>
              <a:ext uri="{FF2B5EF4-FFF2-40B4-BE49-F238E27FC236}">
                <a16:creationId xmlns:a16="http://schemas.microsoft.com/office/drawing/2014/main" id="{04071A18-48C8-4389-AB99-B9BDE8304CBB}"/>
              </a:ext>
            </a:extLst>
          </p:cNvPr>
          <p:cNvCxnSpPr>
            <a:cxnSpLocks/>
          </p:cNvCxnSpPr>
          <p:nvPr/>
        </p:nvCxnSpPr>
        <p:spPr>
          <a:xfrm flipV="1">
            <a:off x="8533277" y="3432188"/>
            <a:ext cx="867873" cy="602613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diritto 102">
            <a:extLst>
              <a:ext uri="{FF2B5EF4-FFF2-40B4-BE49-F238E27FC236}">
                <a16:creationId xmlns:a16="http://schemas.microsoft.com/office/drawing/2014/main" id="{8B23B4A5-95F4-4B60-8F8D-3BD54C1E3A44}"/>
              </a:ext>
            </a:extLst>
          </p:cNvPr>
          <p:cNvCxnSpPr>
            <a:cxnSpLocks/>
          </p:cNvCxnSpPr>
          <p:nvPr/>
        </p:nvCxnSpPr>
        <p:spPr>
          <a:xfrm>
            <a:off x="9399979" y="422907"/>
            <a:ext cx="0" cy="300773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ruppo 114">
            <a:extLst>
              <a:ext uri="{FF2B5EF4-FFF2-40B4-BE49-F238E27FC236}">
                <a16:creationId xmlns:a16="http://schemas.microsoft.com/office/drawing/2014/main" id="{E0B5CFB1-6BF2-441B-8953-EE4E43E0671C}"/>
              </a:ext>
            </a:extLst>
          </p:cNvPr>
          <p:cNvGrpSpPr/>
          <p:nvPr/>
        </p:nvGrpSpPr>
        <p:grpSpPr>
          <a:xfrm>
            <a:off x="51764" y="1605676"/>
            <a:ext cx="3099291" cy="1080000"/>
            <a:chOff x="8944907" y="5399087"/>
            <a:chExt cx="3099291" cy="1349962"/>
          </a:xfrm>
          <a:noFill/>
        </p:grpSpPr>
        <p:sp>
          <p:nvSpPr>
            <p:cNvPr id="117" name="Casella di testo 11">
              <a:extLst>
                <a:ext uri="{FF2B5EF4-FFF2-40B4-BE49-F238E27FC236}">
                  <a16:creationId xmlns:a16="http://schemas.microsoft.com/office/drawing/2014/main" id="{4D444AB7-6008-48FB-B6F9-B17881987A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4907" y="5880637"/>
              <a:ext cx="810000" cy="405000"/>
            </a:xfrm>
            <a:prstGeom prst="rect">
              <a:avLst/>
            </a:prstGeom>
            <a:grpFill/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100" dirty="0">
                  <a:solidFill>
                    <a:srgbClr val="00B0F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it-IT" altLang="it-IT" sz="21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sz="2100" dirty="0"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Ç </a:t>
              </a:r>
              <a:r>
                <a:rPr lang="it-IT" altLang="it-IT" sz="2100" dirty="0">
                  <a:solidFill>
                    <a:srgbClr val="FF0000"/>
                  </a:solidFill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it-IT" altLang="it-IT" sz="2100" dirty="0"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endParaRPr lang="it-IT" altLang="it-IT" sz="2100" dirty="0">
                <a:latin typeface="Arial" panose="020B0604020202020204" pitchFamily="34" charset="0"/>
              </a:endParaRPr>
            </a:p>
          </p:txBody>
        </p:sp>
        <p:sp>
          <p:nvSpPr>
            <p:cNvPr id="119" name="Casella di testo 12">
              <a:extLst>
                <a:ext uri="{FF2B5EF4-FFF2-40B4-BE49-F238E27FC236}">
                  <a16:creationId xmlns:a16="http://schemas.microsoft.com/office/drawing/2014/main" id="{1C79AB11-A732-4E28-BD8B-BA36EB3CF9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29073" y="5399087"/>
              <a:ext cx="1215000" cy="405000"/>
            </a:xfrm>
            <a:prstGeom prst="rect">
              <a:avLst/>
            </a:prstGeom>
            <a:grpFill/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100" dirty="0">
                  <a:solidFill>
                    <a:srgbClr val="00B0F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</a:t>
              </a:r>
              <a:r>
                <a:rPr lang="it-IT" altLang="it-IT" sz="2100" dirty="0">
                  <a:solidFill>
                    <a:srgbClr val="00B0F0"/>
                  </a:solidFill>
                  <a:latin typeface="Symbol" panose="05050102010706020507" pitchFamily="18" charset="2"/>
                  <a:ea typeface="Times New Roman" panose="02020603050405020304" pitchFamily="18" charset="0"/>
                  <a:cs typeface="Symbol" panose="05050102010706020507" pitchFamily="18" charset="2"/>
                </a:rPr>
                <a:t>Î b</a:t>
              </a:r>
              <a:endParaRPr lang="it-IT" altLang="it-IT" sz="2100" dirty="0">
                <a:solidFill>
                  <a:srgbClr val="00B0F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20" name="Casella di testo 13">
              <a:extLst>
                <a:ext uri="{FF2B5EF4-FFF2-40B4-BE49-F238E27FC236}">
                  <a16:creationId xmlns:a16="http://schemas.microsoft.com/office/drawing/2014/main" id="{CDDEF860-82CE-4D17-B8F8-E386C857E8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29073" y="5874825"/>
              <a:ext cx="1215000" cy="405000"/>
            </a:xfrm>
            <a:prstGeom prst="rect">
              <a:avLst/>
            </a:prstGeom>
            <a:grpFill/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100" dirty="0">
                  <a:solidFill>
                    <a:srgbClr val="FF0000"/>
                  </a:solidFill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it-IT" altLang="it-IT" sz="2100" dirty="0"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 Ç </a:t>
              </a:r>
              <a:r>
                <a:rPr lang="it-IT" altLang="it-IT" sz="2100" dirty="0" err="1">
                  <a:solidFill>
                    <a:srgbClr val="00B0F0"/>
                  </a:solidFill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it-IT" altLang="it-IT" sz="2100" dirty="0" err="1"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®</a:t>
              </a:r>
              <a:r>
                <a:rPr lang="it-IT" altLang="it-IT" sz="2100" dirty="0" err="1"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it-IT" altLang="it-IT" sz="2100" dirty="0">
                <a:latin typeface="Comic Sans MS" panose="030F0702030302020204" pitchFamily="66" charset="0"/>
              </a:endParaRPr>
            </a:p>
          </p:txBody>
        </p:sp>
        <p:sp>
          <p:nvSpPr>
            <p:cNvPr id="121" name="Casella di testo 14">
              <a:extLst>
                <a:ext uri="{FF2B5EF4-FFF2-40B4-BE49-F238E27FC236}">
                  <a16:creationId xmlns:a16="http://schemas.microsoft.com/office/drawing/2014/main" id="{494AC847-3ADF-4950-9087-643CF8EE70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29198" y="6344049"/>
              <a:ext cx="1215000" cy="405000"/>
            </a:xfrm>
            <a:prstGeom prst="rect">
              <a:avLst/>
            </a:prstGeom>
            <a:grpFill/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100" dirty="0">
                  <a:solidFill>
                    <a:srgbClr val="00B0F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it-IT" altLang="it-IT" sz="21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sz="2100" dirty="0"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Ç </a:t>
              </a:r>
              <a:r>
                <a:rPr lang="it-IT" altLang="it-IT" sz="2100" dirty="0"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it-IT" altLang="it-IT" sz="2100" dirty="0"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® </a:t>
              </a:r>
              <a:r>
                <a:rPr lang="it-IT" altLang="it-IT" sz="2100" dirty="0"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it-IT" altLang="it-IT" sz="2100" dirty="0">
                <a:latin typeface="Comic Sans MS" panose="030F0702030302020204" pitchFamily="66" charset="0"/>
              </a:endParaRPr>
            </a:p>
          </p:txBody>
        </p:sp>
        <p:sp>
          <p:nvSpPr>
            <p:cNvPr id="122" name="Connettore a gomito 16">
              <a:extLst>
                <a:ext uri="{FF2B5EF4-FFF2-40B4-BE49-F238E27FC236}">
                  <a16:creationId xmlns:a16="http://schemas.microsoft.com/office/drawing/2014/main" id="{F429F5B4-1553-4411-997B-C214356951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28979" y="5592087"/>
              <a:ext cx="658992" cy="288549"/>
            </a:xfrm>
            <a:prstGeom prst="bentConnector3">
              <a:avLst>
                <a:gd name="adj1" fmla="val -588"/>
              </a:avLst>
            </a:prstGeom>
            <a:grpFill/>
            <a:ln w="9525">
              <a:solidFill>
                <a:schemeClr val="accent1"/>
              </a:solidFill>
              <a:miter lim="800000"/>
              <a:headEnd/>
              <a:tailEnd type="stealth" w="lg" len="lg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  <p:sp>
          <p:nvSpPr>
            <p:cNvPr id="123" name="Connettore 2 17">
              <a:extLst>
                <a:ext uri="{FF2B5EF4-FFF2-40B4-BE49-F238E27FC236}">
                  <a16:creationId xmlns:a16="http://schemas.microsoft.com/office/drawing/2014/main" id="{87E4F7F8-6731-4210-BDA9-D1140200A19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00000" flipV="1">
              <a:off x="9756438" y="6058318"/>
              <a:ext cx="283183" cy="53683"/>
            </a:xfrm>
            <a:prstGeom prst="straightConnector1">
              <a:avLst/>
            </a:prstGeom>
            <a:grpFill/>
            <a:ln w="9525">
              <a:solidFill>
                <a:schemeClr val="accent1"/>
              </a:solidFill>
              <a:round/>
              <a:headEnd/>
              <a:tailEnd type="stealth" w="lg" len="lg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  <p:sp>
          <p:nvSpPr>
            <p:cNvPr id="124" name="Connettore a gomito 18">
              <a:extLst>
                <a:ext uri="{FF2B5EF4-FFF2-40B4-BE49-F238E27FC236}">
                  <a16:creationId xmlns:a16="http://schemas.microsoft.com/office/drawing/2014/main" id="{CED1D6A1-20B4-4853-82CC-09CE24415B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28978" y="6303671"/>
              <a:ext cx="658994" cy="257985"/>
            </a:xfrm>
            <a:prstGeom prst="bentConnector3">
              <a:avLst>
                <a:gd name="adj1" fmla="val 0"/>
              </a:avLst>
            </a:prstGeom>
            <a:grpFill/>
            <a:ln w="9525">
              <a:solidFill>
                <a:schemeClr val="accent1"/>
              </a:solidFill>
              <a:miter lim="800000"/>
              <a:headEnd/>
              <a:tailEnd type="stealth" w="lg" len="lg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  <p:sp>
          <p:nvSpPr>
            <p:cNvPr id="126" name="Casella di testo 19">
              <a:extLst>
                <a:ext uri="{FF2B5EF4-FFF2-40B4-BE49-F238E27FC236}">
                  <a16:creationId xmlns:a16="http://schemas.microsoft.com/office/drawing/2014/main" id="{30B5F9E7-64EF-4953-9078-93192F80BB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26923" y="5402789"/>
              <a:ext cx="540000" cy="405000"/>
            </a:xfrm>
            <a:prstGeom prst="rect">
              <a:avLst/>
            </a:prstGeom>
            <a:grpFill/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200" dirty="0">
                  <a:solidFill>
                    <a:srgbClr val="00B0F0"/>
                  </a:solidFill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passo 1</a:t>
              </a:r>
              <a:endParaRPr lang="it-IT" altLang="it-IT" sz="1200" dirty="0">
                <a:solidFill>
                  <a:srgbClr val="00B0F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27" name="Casella di testo 20">
              <a:extLst>
                <a:ext uri="{FF2B5EF4-FFF2-40B4-BE49-F238E27FC236}">
                  <a16:creationId xmlns:a16="http://schemas.microsoft.com/office/drawing/2014/main" id="{6F264CA1-2061-4922-951A-A140D2EEED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24648" y="5880257"/>
              <a:ext cx="540000" cy="405000"/>
            </a:xfrm>
            <a:prstGeom prst="rect">
              <a:avLst/>
            </a:prstGeom>
            <a:grpFill/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200" dirty="0">
                  <a:solidFill>
                    <a:srgbClr val="00B0F0"/>
                  </a:solidFill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passo 2</a:t>
              </a:r>
              <a:endParaRPr lang="it-IT" altLang="it-IT" sz="1200" dirty="0">
                <a:solidFill>
                  <a:srgbClr val="00B0F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28" name="Casella di testo 21">
              <a:extLst>
                <a:ext uri="{FF2B5EF4-FFF2-40B4-BE49-F238E27FC236}">
                  <a16:creationId xmlns:a16="http://schemas.microsoft.com/office/drawing/2014/main" id="{635E8B0F-9B47-4B1F-9428-AA4E0F5D08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27008" y="6342401"/>
              <a:ext cx="540000" cy="405000"/>
            </a:xfrm>
            <a:prstGeom prst="rect">
              <a:avLst/>
            </a:prstGeom>
            <a:grpFill/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200" dirty="0">
                  <a:solidFill>
                    <a:srgbClr val="00B0F0"/>
                  </a:solidFill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passo 3</a:t>
              </a:r>
              <a:endParaRPr lang="it-IT" altLang="it-IT" sz="1200" dirty="0">
                <a:solidFill>
                  <a:srgbClr val="00B0F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29" name="Connettore 2 23">
              <a:extLst>
                <a:ext uri="{FF2B5EF4-FFF2-40B4-BE49-F238E27FC236}">
                  <a16:creationId xmlns:a16="http://schemas.microsoft.com/office/drawing/2014/main" id="{1E58BDB7-822C-41F4-B98E-048CEA9742A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60000">
              <a:off x="10575023" y="5594445"/>
              <a:ext cx="270000" cy="7144"/>
            </a:xfrm>
            <a:prstGeom prst="straightConnector1">
              <a:avLst/>
            </a:prstGeom>
            <a:grpFill/>
            <a:ln w="9525">
              <a:solidFill>
                <a:schemeClr val="accent1"/>
              </a:solidFill>
              <a:round/>
              <a:headEnd/>
              <a:tailEnd type="stealth" w="lg" len="lg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  <p:sp>
          <p:nvSpPr>
            <p:cNvPr id="130" name="Connettore 2 24">
              <a:extLst>
                <a:ext uri="{FF2B5EF4-FFF2-40B4-BE49-F238E27FC236}">
                  <a16:creationId xmlns:a16="http://schemas.microsoft.com/office/drawing/2014/main" id="{95351526-7231-4EF4-9482-DEC8CD50E49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80000">
              <a:off x="10567048" y="6083029"/>
              <a:ext cx="270000" cy="7144"/>
            </a:xfrm>
            <a:prstGeom prst="straightConnector1">
              <a:avLst/>
            </a:prstGeom>
            <a:grpFill/>
            <a:ln w="9525">
              <a:solidFill>
                <a:schemeClr val="accent1"/>
              </a:solidFill>
              <a:round/>
              <a:headEnd/>
              <a:tailEnd type="stealth" w="lg" len="lg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  <p:sp>
          <p:nvSpPr>
            <p:cNvPr id="131" name="Connettore 2 25">
              <a:extLst>
                <a:ext uri="{FF2B5EF4-FFF2-40B4-BE49-F238E27FC236}">
                  <a16:creationId xmlns:a16="http://schemas.microsoft.com/office/drawing/2014/main" id="{894FA1EF-5037-48B6-9B54-1E73D81B45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80000">
              <a:off x="10572977" y="6547451"/>
              <a:ext cx="270000" cy="7144"/>
            </a:xfrm>
            <a:prstGeom prst="straightConnector1">
              <a:avLst/>
            </a:prstGeom>
            <a:grpFill/>
            <a:ln w="9525">
              <a:solidFill>
                <a:schemeClr val="accent1"/>
              </a:solidFill>
              <a:round/>
              <a:headEnd/>
              <a:tailEnd type="stealth" w="lg" len="lg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A83705BA-9B7A-4260-83BB-261D2019F39E}"/>
              </a:ext>
            </a:extLst>
          </p:cNvPr>
          <p:cNvSpPr txBox="1"/>
          <p:nvPr/>
        </p:nvSpPr>
        <p:spPr>
          <a:xfrm>
            <a:off x="0" y="404198"/>
            <a:ext cx="5781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Se prendiamo in considerazione gli spigoli dei solidi, che sono segmenti di rette, si può ricercare la compenetrazione dei solidi applicando il seguente algoritmo grafico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945E93C-C6F0-4D7F-8584-16FD07EF517F}"/>
              </a:ext>
            </a:extLst>
          </p:cNvPr>
          <p:cNvSpPr txBox="1"/>
          <p:nvPr/>
        </p:nvSpPr>
        <p:spPr>
          <a:xfrm>
            <a:off x="3206767" y="1555207"/>
            <a:ext cx="1872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dove r sono le rette che contengono gli spigoli del solido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872B4282-B7FE-499F-A419-DE15D4DA5BB4}"/>
              </a:ext>
            </a:extLst>
          </p:cNvPr>
          <p:cNvSpPr txBox="1"/>
          <p:nvPr/>
        </p:nvSpPr>
        <p:spPr>
          <a:xfrm>
            <a:off x="0" y="3450096"/>
            <a:ext cx="429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Iniziamo con lo spigolo (AB) </a:t>
            </a:r>
            <a:r>
              <a:rPr lang="it-IT" altLang="it-IT" sz="1800" dirty="0">
                <a:solidFill>
                  <a:srgbClr val="00B0F0"/>
                </a:solidFill>
                <a:latin typeface="Symbol" panose="05050102010706020507" pitchFamily="18" charset="2"/>
                <a:ea typeface="Times New Roman" panose="02020603050405020304" pitchFamily="18" charset="0"/>
                <a:cs typeface="Symbol" panose="05050102010706020507" pitchFamily="18" charset="2"/>
              </a:rPr>
              <a:t>Î 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a(</a:t>
            </a:r>
            <a:r>
              <a:rPr lang="it-IT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a’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; </a:t>
            </a:r>
            <a:r>
              <a:rPr lang="it-IT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a’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’)</a:t>
            </a:r>
          </a:p>
        </p:txBody>
      </p:sp>
      <p:cxnSp>
        <p:nvCxnSpPr>
          <p:cNvPr id="132" name="Connettore diritto 131">
            <a:extLst>
              <a:ext uri="{FF2B5EF4-FFF2-40B4-BE49-F238E27FC236}">
                <a16:creationId xmlns:a16="http://schemas.microsoft.com/office/drawing/2014/main" id="{EAA98B85-7AB6-4481-9506-94FDF34DD92C}"/>
              </a:ext>
            </a:extLst>
          </p:cNvPr>
          <p:cNvCxnSpPr>
            <a:cxnSpLocks/>
          </p:cNvCxnSpPr>
          <p:nvPr/>
        </p:nvCxnSpPr>
        <p:spPr>
          <a:xfrm flipV="1">
            <a:off x="3583941" y="5354353"/>
            <a:ext cx="1910950" cy="1326875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ttore diritto 132">
            <a:extLst>
              <a:ext uri="{FF2B5EF4-FFF2-40B4-BE49-F238E27FC236}">
                <a16:creationId xmlns:a16="http://schemas.microsoft.com/office/drawing/2014/main" id="{BD0F8CF9-37D8-4B0B-A52D-B5CE3830DCB5}"/>
              </a:ext>
            </a:extLst>
          </p:cNvPr>
          <p:cNvCxnSpPr>
            <a:cxnSpLocks/>
          </p:cNvCxnSpPr>
          <p:nvPr/>
        </p:nvCxnSpPr>
        <p:spPr>
          <a:xfrm>
            <a:off x="4620472" y="2708992"/>
            <a:ext cx="1406861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C049684C-D23A-42ED-B86F-D4EC281CC687}"/>
              </a:ext>
            </a:extLst>
          </p:cNvPr>
          <p:cNvSpPr txBox="1"/>
          <p:nvPr/>
        </p:nvSpPr>
        <p:spPr>
          <a:xfrm>
            <a:off x="4540231" y="5567726"/>
            <a:ext cx="423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a’</a:t>
            </a:r>
            <a:endParaRPr lang="it-IT" sz="14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35" name="CasellaDiTesto 134">
            <a:extLst>
              <a:ext uri="{FF2B5EF4-FFF2-40B4-BE49-F238E27FC236}">
                <a16:creationId xmlns:a16="http://schemas.microsoft.com/office/drawing/2014/main" id="{8DD2BD5F-D7E5-4E26-8E8B-EC1CB35BD5EE}"/>
              </a:ext>
            </a:extLst>
          </p:cNvPr>
          <p:cNvSpPr txBox="1"/>
          <p:nvPr/>
        </p:nvSpPr>
        <p:spPr>
          <a:xfrm>
            <a:off x="4983714" y="2414814"/>
            <a:ext cx="3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a’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141" name="CasellaDiTesto 140">
            <a:extLst>
              <a:ext uri="{FF2B5EF4-FFF2-40B4-BE49-F238E27FC236}">
                <a16:creationId xmlns:a16="http://schemas.microsoft.com/office/drawing/2014/main" id="{429717B8-C7D9-4DB3-9A8E-C0FCD7691C26}"/>
              </a:ext>
            </a:extLst>
          </p:cNvPr>
          <p:cNvSpPr txBox="1"/>
          <p:nvPr/>
        </p:nvSpPr>
        <p:spPr>
          <a:xfrm>
            <a:off x="8238941" y="6239869"/>
            <a:ext cx="5399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143" name="CasellaDiTesto 142">
            <a:extLst>
              <a:ext uri="{FF2B5EF4-FFF2-40B4-BE49-F238E27FC236}">
                <a16:creationId xmlns:a16="http://schemas.microsoft.com/office/drawing/2014/main" id="{8DCD28F4-1FBE-45FE-8124-634D04C453E1}"/>
              </a:ext>
            </a:extLst>
          </p:cNvPr>
          <p:cNvSpPr txBox="1"/>
          <p:nvPr/>
        </p:nvSpPr>
        <p:spPr>
          <a:xfrm>
            <a:off x="4137959" y="5600406"/>
            <a:ext cx="5114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endParaRPr lang="it-IT" sz="1400" dirty="0"/>
          </a:p>
        </p:txBody>
      </p:sp>
      <p:sp>
        <p:nvSpPr>
          <p:cNvPr id="145" name="CasellaDiTesto 144">
            <a:extLst>
              <a:ext uri="{FF2B5EF4-FFF2-40B4-BE49-F238E27FC236}">
                <a16:creationId xmlns:a16="http://schemas.microsoft.com/office/drawing/2014/main" id="{A3610E2C-5A18-43E9-98C5-02E7DB30146A}"/>
              </a:ext>
            </a:extLst>
          </p:cNvPr>
          <p:cNvSpPr txBox="1"/>
          <p:nvPr/>
        </p:nvSpPr>
        <p:spPr>
          <a:xfrm>
            <a:off x="8199808" y="400248"/>
            <a:ext cx="5488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endParaRPr lang="it-IT" sz="1400" dirty="0"/>
          </a:p>
        </p:txBody>
      </p:sp>
      <p:grpSp>
        <p:nvGrpSpPr>
          <p:cNvPr id="144" name="Gruppo 143">
            <a:extLst>
              <a:ext uri="{FF2B5EF4-FFF2-40B4-BE49-F238E27FC236}">
                <a16:creationId xmlns:a16="http://schemas.microsoft.com/office/drawing/2014/main" id="{879D7624-8DEF-43B3-B8BC-ADEF65C7AB0C}"/>
              </a:ext>
            </a:extLst>
          </p:cNvPr>
          <p:cNvGrpSpPr/>
          <p:nvPr/>
        </p:nvGrpSpPr>
        <p:grpSpPr>
          <a:xfrm>
            <a:off x="3359518" y="6311118"/>
            <a:ext cx="540000" cy="345879"/>
            <a:chOff x="983954" y="4737451"/>
            <a:chExt cx="540000" cy="345879"/>
          </a:xfrm>
        </p:grpSpPr>
        <p:sp>
          <p:nvSpPr>
            <p:cNvPr id="147" name="CasellaDiTesto 146">
              <a:extLst>
                <a:ext uri="{FF2B5EF4-FFF2-40B4-BE49-F238E27FC236}">
                  <a16:creationId xmlns:a16="http://schemas.microsoft.com/office/drawing/2014/main" id="{A214787A-E4E1-4179-8A5B-E480F1AD5E7B}"/>
                </a:ext>
              </a:extLst>
            </p:cNvPr>
            <p:cNvSpPr txBox="1"/>
            <p:nvPr/>
          </p:nvSpPr>
          <p:spPr>
            <a:xfrm>
              <a:off x="983954" y="4775553"/>
              <a:ext cx="540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T</a:t>
              </a:r>
              <a:r>
                <a:rPr lang="it-IT" sz="1400" baseline="-250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1</a:t>
              </a:r>
              <a:r>
                <a:rPr lang="it-IT" sz="14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a</a:t>
              </a:r>
              <a:endParaRPr lang="it-IT" sz="1400" dirty="0"/>
            </a:p>
          </p:txBody>
        </p:sp>
        <p:sp>
          <p:nvSpPr>
            <p:cNvPr id="151" name="CasellaDiTesto 150">
              <a:extLst>
                <a:ext uri="{FF2B5EF4-FFF2-40B4-BE49-F238E27FC236}">
                  <a16:creationId xmlns:a16="http://schemas.microsoft.com/office/drawing/2014/main" id="{9F963589-81A6-4A85-9D94-A661A013C810}"/>
                </a:ext>
              </a:extLst>
            </p:cNvPr>
            <p:cNvSpPr txBox="1"/>
            <p:nvPr/>
          </p:nvSpPr>
          <p:spPr>
            <a:xfrm>
              <a:off x="1214048" y="4737451"/>
              <a:ext cx="3008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r>
                <a:rPr lang="it-IT" sz="1400" baseline="30000" dirty="0">
                  <a:solidFill>
                    <a:srgbClr val="00B0F0"/>
                  </a:solidFill>
                  <a:latin typeface="Symbol" panose="05050102010706020507" pitchFamily="18" charset="2"/>
                </a:rPr>
                <a:t>¥</a:t>
              </a:r>
              <a:endParaRPr lang="it-IT" sz="1400" dirty="0">
                <a:solidFill>
                  <a:srgbClr val="00B0F0"/>
                </a:solidFill>
              </a:endParaRPr>
            </a:p>
          </p:txBody>
        </p:sp>
      </p:grpSp>
      <p:sp>
        <p:nvSpPr>
          <p:cNvPr id="153" name="CasellaDiTesto 152">
            <a:extLst>
              <a:ext uri="{FF2B5EF4-FFF2-40B4-BE49-F238E27FC236}">
                <a16:creationId xmlns:a16="http://schemas.microsoft.com/office/drawing/2014/main" id="{36396CF7-6E5A-47C7-A97F-7693929FD09A}"/>
              </a:ext>
            </a:extLst>
          </p:cNvPr>
          <p:cNvSpPr txBox="1"/>
          <p:nvPr/>
        </p:nvSpPr>
        <p:spPr>
          <a:xfrm>
            <a:off x="4403854" y="5556268"/>
            <a:ext cx="288000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800" dirty="0">
                <a:solidFill>
                  <a:srgbClr val="00B0F0"/>
                </a:solidFill>
                <a:latin typeface="Symbol" panose="05050102010706020507" pitchFamily="18" charset="2"/>
              </a:rPr>
              <a:t>º</a:t>
            </a:r>
            <a:endParaRPr lang="it-IT" sz="1800" dirty="0">
              <a:solidFill>
                <a:srgbClr val="00B0F0"/>
              </a:solidFill>
              <a:latin typeface="MS Shell Dlg 2" panose="020B0604030504040204" pitchFamily="34" charset="0"/>
            </a:endParaRPr>
          </a:p>
        </p:txBody>
      </p:sp>
      <p:sp>
        <p:nvSpPr>
          <p:cNvPr id="166" name="CasellaDiTesto 165">
            <a:extLst>
              <a:ext uri="{FF2B5EF4-FFF2-40B4-BE49-F238E27FC236}">
                <a16:creationId xmlns:a16="http://schemas.microsoft.com/office/drawing/2014/main" id="{568E9688-3484-4881-9454-9402E3DA45EE}"/>
              </a:ext>
            </a:extLst>
          </p:cNvPr>
          <p:cNvSpPr txBox="1"/>
          <p:nvPr/>
        </p:nvSpPr>
        <p:spPr>
          <a:xfrm>
            <a:off x="6800545" y="4159269"/>
            <a:ext cx="5181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+mj-lt"/>
              </a:rPr>
              <a:t>T</a:t>
            </a:r>
            <a:r>
              <a:rPr lang="it-IT" sz="1400" baseline="-25000" dirty="0">
                <a:latin typeface="+mj-lt"/>
              </a:rPr>
              <a:t>1</a:t>
            </a:r>
            <a:r>
              <a:rPr lang="it-IT" sz="1400" dirty="0">
                <a:latin typeface="+mj-lt"/>
              </a:rPr>
              <a:t>s</a:t>
            </a:r>
            <a:endParaRPr lang="it-IT" sz="1400" dirty="0"/>
          </a:p>
        </p:txBody>
      </p:sp>
      <p:grpSp>
        <p:nvGrpSpPr>
          <p:cNvPr id="164" name="Gruppo 163">
            <a:extLst>
              <a:ext uri="{FF2B5EF4-FFF2-40B4-BE49-F238E27FC236}">
                <a16:creationId xmlns:a16="http://schemas.microsoft.com/office/drawing/2014/main" id="{F0446363-E144-4142-A0BF-21648AC09D98}"/>
              </a:ext>
            </a:extLst>
          </p:cNvPr>
          <p:cNvGrpSpPr/>
          <p:nvPr/>
        </p:nvGrpSpPr>
        <p:grpSpPr>
          <a:xfrm>
            <a:off x="6594730" y="424200"/>
            <a:ext cx="547378" cy="315383"/>
            <a:chOff x="1932838" y="5085013"/>
            <a:chExt cx="547378" cy="315383"/>
          </a:xfrm>
        </p:grpSpPr>
        <p:sp>
          <p:nvSpPr>
            <p:cNvPr id="168" name="CasellaDiTesto 167">
              <a:extLst>
                <a:ext uri="{FF2B5EF4-FFF2-40B4-BE49-F238E27FC236}">
                  <a16:creationId xmlns:a16="http://schemas.microsoft.com/office/drawing/2014/main" id="{BB3CCED0-6CA0-459D-A64E-F987A08EDD8B}"/>
                </a:ext>
              </a:extLst>
            </p:cNvPr>
            <p:cNvSpPr txBox="1"/>
            <p:nvPr/>
          </p:nvSpPr>
          <p:spPr>
            <a:xfrm>
              <a:off x="2136777" y="5085013"/>
              <a:ext cx="288000" cy="2359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baseline="30000" dirty="0">
                  <a:latin typeface="Symbol" panose="05050102010706020507" pitchFamily="18" charset="2"/>
                </a:rPr>
                <a:t>¥</a:t>
              </a:r>
              <a:endParaRPr lang="it-IT" sz="1400" baseline="30000" dirty="0">
                <a:latin typeface="MS Shell Dlg 2" panose="020B0604030504040204" pitchFamily="34" charset="0"/>
              </a:endParaRPr>
            </a:p>
          </p:txBody>
        </p:sp>
        <p:sp>
          <p:nvSpPr>
            <p:cNvPr id="170" name="CasellaDiTesto 169">
              <a:extLst>
                <a:ext uri="{FF2B5EF4-FFF2-40B4-BE49-F238E27FC236}">
                  <a16:creationId xmlns:a16="http://schemas.microsoft.com/office/drawing/2014/main" id="{C0B60998-8167-4185-891C-7E76D6A69F72}"/>
                </a:ext>
              </a:extLst>
            </p:cNvPr>
            <p:cNvSpPr txBox="1"/>
            <p:nvPr/>
          </p:nvSpPr>
          <p:spPr>
            <a:xfrm>
              <a:off x="1932838" y="5092619"/>
              <a:ext cx="54737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dirty="0">
                  <a:latin typeface="+mj-lt"/>
                </a:rPr>
                <a:t>T</a:t>
              </a:r>
              <a:r>
                <a:rPr lang="it-IT" sz="1400" baseline="-25000" dirty="0">
                  <a:latin typeface="+mj-lt"/>
                </a:rPr>
                <a:t>2</a:t>
              </a:r>
              <a:r>
                <a:rPr lang="it-IT" sz="1400" dirty="0">
                  <a:latin typeface="+mj-lt"/>
                </a:rPr>
                <a:t>s</a:t>
              </a:r>
              <a:endParaRPr lang="it-IT" sz="1400" dirty="0"/>
            </a:p>
          </p:txBody>
        </p:sp>
      </p:grpSp>
      <p:sp>
        <p:nvSpPr>
          <p:cNvPr id="179" name="CasellaDiTesto 178">
            <a:extLst>
              <a:ext uri="{FF2B5EF4-FFF2-40B4-BE49-F238E27FC236}">
                <a16:creationId xmlns:a16="http://schemas.microsoft.com/office/drawing/2014/main" id="{2972E672-473E-4627-8A9F-2A10BED0CEF0}"/>
              </a:ext>
            </a:extLst>
          </p:cNvPr>
          <p:cNvSpPr txBox="1"/>
          <p:nvPr/>
        </p:nvSpPr>
        <p:spPr>
          <a:xfrm>
            <a:off x="7103843" y="4125895"/>
            <a:ext cx="288000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800" dirty="0">
                <a:latin typeface="Symbol" panose="05050102010706020507" pitchFamily="18" charset="2"/>
              </a:rPr>
              <a:t>º</a:t>
            </a:r>
            <a:endParaRPr lang="it-IT" sz="1800" dirty="0">
              <a:latin typeface="MS Shell Dlg 2" panose="020B0604030504040204" pitchFamily="34" charset="0"/>
            </a:endParaRPr>
          </a:p>
        </p:txBody>
      </p:sp>
      <p:sp>
        <p:nvSpPr>
          <p:cNvPr id="181" name="CasellaDiTesto 180">
            <a:extLst>
              <a:ext uri="{FF2B5EF4-FFF2-40B4-BE49-F238E27FC236}">
                <a16:creationId xmlns:a16="http://schemas.microsoft.com/office/drawing/2014/main" id="{5B76959E-412B-4A12-AFB9-6600FA362B4A}"/>
              </a:ext>
            </a:extLst>
          </p:cNvPr>
          <p:cNvSpPr txBox="1"/>
          <p:nvPr/>
        </p:nvSpPr>
        <p:spPr>
          <a:xfrm>
            <a:off x="7253676" y="4151006"/>
            <a:ext cx="3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+mj-lt"/>
              </a:rPr>
              <a:t>s’</a:t>
            </a:r>
            <a:endParaRPr lang="it-IT" dirty="0"/>
          </a:p>
        </p:txBody>
      </p:sp>
      <p:sp>
        <p:nvSpPr>
          <p:cNvPr id="182" name="CasellaDiTesto 181">
            <a:extLst>
              <a:ext uri="{FF2B5EF4-FFF2-40B4-BE49-F238E27FC236}">
                <a16:creationId xmlns:a16="http://schemas.microsoft.com/office/drawing/2014/main" id="{9836E08A-D1FD-41A4-8BE8-6165EEE8CC36}"/>
              </a:ext>
            </a:extLst>
          </p:cNvPr>
          <p:cNvSpPr txBox="1"/>
          <p:nvPr/>
        </p:nvSpPr>
        <p:spPr>
          <a:xfrm>
            <a:off x="6867730" y="1336355"/>
            <a:ext cx="396000" cy="36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+mj-lt"/>
              </a:rPr>
              <a:t>s’’</a:t>
            </a:r>
            <a:endParaRPr lang="it-IT" dirty="0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2B6D3F8-396A-4FA6-ACAA-8631870DFFA7}"/>
              </a:ext>
            </a:extLst>
          </p:cNvPr>
          <p:cNvGrpSpPr/>
          <p:nvPr/>
        </p:nvGrpSpPr>
        <p:grpSpPr>
          <a:xfrm>
            <a:off x="52269" y="3856275"/>
            <a:ext cx="3976180" cy="1253524"/>
            <a:chOff x="52269" y="3613082"/>
            <a:chExt cx="3976180" cy="1253524"/>
          </a:xfrm>
        </p:grpSpPr>
        <p:sp>
          <p:nvSpPr>
            <p:cNvPr id="136" name="Casella di testo 12">
              <a:extLst>
                <a:ext uri="{FF2B5EF4-FFF2-40B4-BE49-F238E27FC236}">
                  <a16:creationId xmlns:a16="http://schemas.microsoft.com/office/drawing/2014/main" id="{09595203-5B26-42D4-A79C-4F09F54C42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4329" y="3653129"/>
              <a:ext cx="720000" cy="360000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b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100" dirty="0" err="1">
                  <a:solidFill>
                    <a:srgbClr val="00B0F0"/>
                  </a:solidFill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it-IT" altLang="it-IT" sz="2100" dirty="0" err="1">
                  <a:solidFill>
                    <a:srgbClr val="00B0F0"/>
                  </a:solidFill>
                  <a:latin typeface="Symbol" panose="05050102010706020507" pitchFamily="18" charset="2"/>
                  <a:ea typeface="Times New Roman" panose="02020603050405020304" pitchFamily="18" charset="0"/>
                  <a:cs typeface="Symbol" panose="05050102010706020507" pitchFamily="18" charset="2"/>
                </a:rPr>
                <a:t>Îb</a:t>
              </a:r>
              <a:endParaRPr lang="it-IT" altLang="it-IT" sz="2100" dirty="0">
                <a:solidFill>
                  <a:srgbClr val="00B0F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37" name="Casella di testo 19">
              <a:extLst>
                <a:ext uri="{FF2B5EF4-FFF2-40B4-BE49-F238E27FC236}">
                  <a16:creationId xmlns:a16="http://schemas.microsoft.com/office/drawing/2014/main" id="{4225F6B2-6CBB-47E8-BDAA-97443624AB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79" y="3656091"/>
              <a:ext cx="540000" cy="360000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200" dirty="0">
                  <a:solidFill>
                    <a:srgbClr val="00B0F0"/>
                  </a:solidFill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passo 1</a:t>
              </a:r>
              <a:endParaRPr lang="it-IT" altLang="it-IT" sz="1200" dirty="0">
                <a:solidFill>
                  <a:srgbClr val="00B0F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8" name="Connettore 2 23">
              <a:extLst>
                <a:ext uri="{FF2B5EF4-FFF2-40B4-BE49-F238E27FC236}">
                  <a16:creationId xmlns:a16="http://schemas.microsoft.com/office/drawing/2014/main" id="{2D933912-A5EF-486B-83E0-25C96944F6A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40000">
              <a:off x="620279" y="3809421"/>
              <a:ext cx="270000" cy="5715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stealth" w="lg" len="lg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  <p:sp>
          <p:nvSpPr>
            <p:cNvPr id="139" name="Connettore 2 23">
              <a:extLst>
                <a:ext uri="{FF2B5EF4-FFF2-40B4-BE49-F238E27FC236}">
                  <a16:creationId xmlns:a16="http://schemas.microsoft.com/office/drawing/2014/main" id="{00CC996C-3741-4184-8A23-A9401D6A31E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40000">
              <a:off x="1605837" y="3828199"/>
              <a:ext cx="270000" cy="5715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stealth" w="lg" len="lg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  <p:grpSp>
          <p:nvGrpSpPr>
            <p:cNvPr id="152" name="Gruppo 151">
              <a:extLst>
                <a:ext uri="{FF2B5EF4-FFF2-40B4-BE49-F238E27FC236}">
                  <a16:creationId xmlns:a16="http://schemas.microsoft.com/office/drawing/2014/main" id="{F0ED87A3-FC4C-4F03-B1DE-8C98F45EC87E}"/>
                </a:ext>
              </a:extLst>
            </p:cNvPr>
            <p:cNvGrpSpPr/>
            <p:nvPr/>
          </p:nvGrpSpPr>
          <p:grpSpPr>
            <a:xfrm>
              <a:off x="1872862" y="3613082"/>
              <a:ext cx="2016000" cy="409998"/>
              <a:chOff x="1872862" y="3239020"/>
              <a:chExt cx="2016000" cy="409998"/>
            </a:xfrm>
          </p:grpSpPr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CDD67B9C-6168-4EF9-8FA5-02468039B90A}"/>
                  </a:ext>
                </a:extLst>
              </p:cNvPr>
              <p:cNvSpPr txBox="1"/>
              <p:nvPr/>
            </p:nvSpPr>
            <p:spPr>
              <a:xfrm>
                <a:off x="1872862" y="3272080"/>
                <a:ext cx="2016000" cy="369332"/>
              </a:xfrm>
              <a:prstGeom prst="rect">
                <a:avLst/>
              </a:prstGeom>
              <a:noFill/>
              <a:ln w="31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altLang="it-IT" sz="1800" dirty="0">
                    <a:solidFill>
                      <a:srgbClr val="00B0F0"/>
                    </a:solidFill>
                    <a:latin typeface="Symbol" panose="05050102010706020507" pitchFamily="18" charset="2"/>
                    <a:ea typeface="Times New Roman" panose="02020603050405020304" pitchFamily="18" charset="0"/>
                    <a:cs typeface="Symbol" panose="05050102010706020507" pitchFamily="18" charset="2"/>
                  </a:rPr>
                  <a:t>       Î</a:t>
                </a:r>
                <a:r>
                  <a:rPr lang="it-IT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t</a:t>
                </a:r>
                <a:r>
                  <a:rPr lang="it-IT" baseline="-2500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1</a:t>
                </a:r>
                <a:r>
                  <a:rPr lang="it-IT" dirty="0">
                    <a:solidFill>
                      <a:srgbClr val="00B0F0"/>
                    </a:solidFill>
                    <a:latin typeface="Symbol" panose="05050102010706020507" pitchFamily="18" charset="2"/>
                  </a:rPr>
                  <a:t>b</a:t>
                </a:r>
                <a:r>
                  <a:rPr lang="it-IT" dirty="0">
                    <a:latin typeface="Comic Sans MS" panose="030F0702030302020204" pitchFamily="66" charset="0"/>
                  </a:rPr>
                  <a:t>;</a:t>
                </a:r>
                <a:r>
                  <a:rPr lang="it-IT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T</a:t>
                </a:r>
                <a:r>
                  <a:rPr lang="it-IT" baseline="-2500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lang="it-IT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a</a:t>
                </a:r>
                <a:r>
                  <a:rPr lang="it-IT" altLang="it-IT" sz="1800" dirty="0">
                    <a:solidFill>
                      <a:srgbClr val="00B0F0"/>
                    </a:solidFill>
                    <a:latin typeface="Symbol" panose="05050102010706020507" pitchFamily="18" charset="2"/>
                    <a:ea typeface="Times New Roman" panose="02020603050405020304" pitchFamily="18" charset="0"/>
                    <a:cs typeface="Symbol" panose="05050102010706020507" pitchFamily="18" charset="2"/>
                  </a:rPr>
                  <a:t>Î</a:t>
                </a:r>
                <a:r>
                  <a:rPr lang="it-IT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t</a:t>
                </a:r>
                <a:r>
                  <a:rPr lang="it-IT" baseline="-2500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lang="it-IT" dirty="0">
                    <a:solidFill>
                      <a:srgbClr val="00B0F0"/>
                    </a:solidFill>
                    <a:latin typeface="Symbol" panose="05050102010706020507" pitchFamily="18" charset="2"/>
                  </a:rPr>
                  <a:t>b</a:t>
                </a:r>
              </a:p>
            </p:txBody>
          </p:sp>
          <p:grpSp>
            <p:nvGrpSpPr>
              <p:cNvPr id="150" name="Gruppo 149">
                <a:extLst>
                  <a:ext uri="{FF2B5EF4-FFF2-40B4-BE49-F238E27FC236}">
                    <a16:creationId xmlns:a16="http://schemas.microsoft.com/office/drawing/2014/main" id="{614770E2-7219-4424-B99C-1A59CBE5B62A}"/>
                  </a:ext>
                </a:extLst>
              </p:cNvPr>
              <p:cNvGrpSpPr/>
              <p:nvPr/>
            </p:nvGrpSpPr>
            <p:grpSpPr>
              <a:xfrm>
                <a:off x="1905691" y="3239020"/>
                <a:ext cx="540000" cy="409998"/>
                <a:chOff x="1374823" y="4482083"/>
                <a:chExt cx="540000" cy="409998"/>
              </a:xfrm>
            </p:grpSpPr>
            <p:sp>
              <p:nvSpPr>
                <p:cNvPr id="149" name="CasellaDiTesto 148">
                  <a:extLst>
                    <a:ext uri="{FF2B5EF4-FFF2-40B4-BE49-F238E27FC236}">
                      <a16:creationId xmlns:a16="http://schemas.microsoft.com/office/drawing/2014/main" id="{B71B3534-4FB3-435A-86DC-35BCE5BB3DB1}"/>
                    </a:ext>
                  </a:extLst>
                </p:cNvPr>
                <p:cNvSpPr txBox="1"/>
                <p:nvPr/>
              </p:nvSpPr>
              <p:spPr>
                <a:xfrm>
                  <a:off x="1571521" y="4482083"/>
                  <a:ext cx="27005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it-IT" sz="1800" baseline="30000" dirty="0">
                      <a:solidFill>
                        <a:srgbClr val="00B0F0"/>
                      </a:solidFill>
                      <a:latin typeface="Symbol" panose="05050102010706020507" pitchFamily="18" charset="2"/>
                    </a:rPr>
                    <a:t>¥</a:t>
                  </a:r>
                  <a:endParaRPr lang="it-IT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156" name="CasellaDiTesto 155">
                  <a:extLst>
                    <a:ext uri="{FF2B5EF4-FFF2-40B4-BE49-F238E27FC236}">
                      <a16:creationId xmlns:a16="http://schemas.microsoft.com/office/drawing/2014/main" id="{9AF16A44-9E3D-474E-8CB8-72ECD5E064F0}"/>
                    </a:ext>
                  </a:extLst>
                </p:cNvPr>
                <p:cNvSpPr txBox="1"/>
                <p:nvPr/>
              </p:nvSpPr>
              <p:spPr>
                <a:xfrm>
                  <a:off x="1374823" y="4522749"/>
                  <a:ext cx="5400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it-IT" dirty="0">
                      <a:solidFill>
                        <a:srgbClr val="00B0F0"/>
                      </a:solidFill>
                      <a:latin typeface="Comic Sans MS" panose="030F0702030302020204" pitchFamily="66" charset="0"/>
                    </a:rPr>
                    <a:t>T</a:t>
                  </a:r>
                  <a:r>
                    <a:rPr lang="it-IT" baseline="-25000" dirty="0">
                      <a:solidFill>
                        <a:srgbClr val="00B0F0"/>
                      </a:solidFill>
                      <a:latin typeface="Comic Sans MS" panose="030F0702030302020204" pitchFamily="66" charset="0"/>
                    </a:rPr>
                    <a:t>1</a:t>
                  </a:r>
                  <a:r>
                    <a:rPr lang="it-IT" dirty="0">
                      <a:solidFill>
                        <a:srgbClr val="00B0F0"/>
                      </a:solidFill>
                      <a:latin typeface="Comic Sans MS" panose="030F0702030302020204" pitchFamily="66" charset="0"/>
                    </a:rPr>
                    <a:t>a</a:t>
                  </a:r>
                  <a:endParaRPr lang="it-IT" dirty="0"/>
                </a:p>
              </p:txBody>
            </p:sp>
          </p:grpSp>
        </p:grpSp>
        <p:sp>
          <p:nvSpPr>
            <p:cNvPr id="159" name="Casella di testo 13">
              <a:extLst>
                <a:ext uri="{FF2B5EF4-FFF2-40B4-BE49-F238E27FC236}">
                  <a16:creationId xmlns:a16="http://schemas.microsoft.com/office/drawing/2014/main" id="{C16218CE-A2FA-426B-96A2-AE8AB2F28D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2994" y="4073688"/>
              <a:ext cx="1215000" cy="360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100" dirty="0" err="1">
                  <a:solidFill>
                    <a:srgbClr val="FF0000"/>
                  </a:solidFill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it-IT" altLang="it-IT" sz="2100" dirty="0" err="1"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Ç</a:t>
              </a:r>
              <a:r>
                <a:rPr lang="it-IT" altLang="it-IT" sz="2100" dirty="0" err="1">
                  <a:solidFill>
                    <a:srgbClr val="00B0F0"/>
                  </a:solidFill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it-IT" altLang="it-IT" sz="2100" dirty="0" err="1"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®</a:t>
              </a:r>
              <a:r>
                <a:rPr lang="it-IT" altLang="it-IT" sz="2100" dirty="0" err="1"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it-IT" altLang="it-IT" sz="2100" dirty="0">
                <a:latin typeface="Comic Sans MS" panose="030F0702030302020204" pitchFamily="66" charset="0"/>
              </a:endParaRPr>
            </a:p>
          </p:txBody>
        </p:sp>
        <p:sp>
          <p:nvSpPr>
            <p:cNvPr id="160" name="Casella di testo 20">
              <a:extLst>
                <a:ext uri="{FF2B5EF4-FFF2-40B4-BE49-F238E27FC236}">
                  <a16:creationId xmlns:a16="http://schemas.microsoft.com/office/drawing/2014/main" id="{84C33F41-66ED-4C84-8F80-3A3960B11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69" y="4069156"/>
              <a:ext cx="540000" cy="360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200" dirty="0">
                  <a:solidFill>
                    <a:srgbClr val="00B0F0"/>
                  </a:solidFill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passo 2</a:t>
              </a:r>
              <a:endParaRPr lang="it-IT" altLang="it-IT" sz="1200" dirty="0">
                <a:solidFill>
                  <a:srgbClr val="00B0F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61" name="Connettore 2 24">
              <a:extLst>
                <a:ext uri="{FF2B5EF4-FFF2-40B4-BE49-F238E27FC236}">
                  <a16:creationId xmlns:a16="http://schemas.microsoft.com/office/drawing/2014/main" id="{81AF7145-81D2-47B1-934C-F2866051D90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20000">
              <a:off x="600969" y="4231379"/>
              <a:ext cx="270000" cy="5715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stealth" w="lg" len="lg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  <p:sp>
          <p:nvSpPr>
            <p:cNvPr id="162" name="Connettore 2 23">
              <a:extLst>
                <a:ext uri="{FF2B5EF4-FFF2-40B4-BE49-F238E27FC236}">
                  <a16:creationId xmlns:a16="http://schemas.microsoft.com/office/drawing/2014/main" id="{0A23BF73-181D-4185-B8CB-13204DD4310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40000">
              <a:off x="2086961" y="4210989"/>
              <a:ext cx="270000" cy="5715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stealth" w="lg" len="lg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  <p:grpSp>
          <p:nvGrpSpPr>
            <p:cNvPr id="171" name="Gruppo 170">
              <a:extLst>
                <a:ext uri="{FF2B5EF4-FFF2-40B4-BE49-F238E27FC236}">
                  <a16:creationId xmlns:a16="http://schemas.microsoft.com/office/drawing/2014/main" id="{4AD8213F-1197-4A73-920A-326F42736E6B}"/>
                </a:ext>
              </a:extLst>
            </p:cNvPr>
            <p:cNvGrpSpPr/>
            <p:nvPr/>
          </p:nvGrpSpPr>
          <p:grpSpPr>
            <a:xfrm>
              <a:off x="2372449" y="4072044"/>
              <a:ext cx="1656000" cy="360000"/>
              <a:chOff x="2372449" y="3662470"/>
              <a:chExt cx="1656000" cy="369332"/>
            </a:xfrm>
          </p:grpSpPr>
          <p:sp>
            <p:nvSpPr>
              <p:cNvPr id="154" name="CasellaDiTesto 153">
                <a:extLst>
                  <a:ext uri="{FF2B5EF4-FFF2-40B4-BE49-F238E27FC236}">
                    <a16:creationId xmlns:a16="http://schemas.microsoft.com/office/drawing/2014/main" id="{61AE4595-AA98-4FAF-9EC3-E0D4CD583CEE}"/>
                  </a:ext>
                </a:extLst>
              </p:cNvPr>
              <p:cNvSpPr txBox="1"/>
              <p:nvPr/>
            </p:nvSpPr>
            <p:spPr>
              <a:xfrm>
                <a:off x="2372449" y="3662470"/>
                <a:ext cx="1656000" cy="369332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latin typeface="+mj-lt"/>
                  </a:rPr>
                  <a:t>T</a:t>
                </a:r>
                <a:r>
                  <a:rPr lang="it-IT" baseline="-25000" dirty="0">
                    <a:latin typeface="+mj-lt"/>
                  </a:rPr>
                  <a:t>1</a:t>
                </a:r>
                <a:r>
                  <a:rPr lang="it-IT" dirty="0">
                    <a:latin typeface="+mj-lt"/>
                  </a:rPr>
                  <a:t>s;      ; s’, s’’</a:t>
                </a:r>
              </a:p>
            </p:txBody>
          </p:sp>
          <p:grpSp>
            <p:nvGrpSpPr>
              <p:cNvPr id="167" name="Gruppo 166">
                <a:extLst>
                  <a:ext uri="{FF2B5EF4-FFF2-40B4-BE49-F238E27FC236}">
                    <a16:creationId xmlns:a16="http://schemas.microsoft.com/office/drawing/2014/main" id="{A97F3549-D5BB-4B43-8DA5-30141A85F275}"/>
                  </a:ext>
                </a:extLst>
              </p:cNvPr>
              <p:cNvGrpSpPr/>
              <p:nvPr/>
            </p:nvGrpSpPr>
            <p:grpSpPr>
              <a:xfrm>
                <a:off x="2761910" y="3662470"/>
                <a:ext cx="547378" cy="369332"/>
                <a:chOff x="646376" y="4889156"/>
                <a:chExt cx="547378" cy="369332"/>
              </a:xfrm>
            </p:grpSpPr>
            <p:sp>
              <p:nvSpPr>
                <p:cNvPr id="173" name="CasellaDiTesto 172">
                  <a:extLst>
                    <a:ext uri="{FF2B5EF4-FFF2-40B4-BE49-F238E27FC236}">
                      <a16:creationId xmlns:a16="http://schemas.microsoft.com/office/drawing/2014/main" id="{DE4EFA92-784E-46D0-9346-AA31DFC2AE9A}"/>
                    </a:ext>
                  </a:extLst>
                </p:cNvPr>
                <p:cNvSpPr txBox="1"/>
                <p:nvPr/>
              </p:nvSpPr>
              <p:spPr>
                <a:xfrm>
                  <a:off x="856324" y="4895305"/>
                  <a:ext cx="288000" cy="21600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it-IT" sz="1800" baseline="30000" dirty="0">
                      <a:latin typeface="Symbol" panose="05050102010706020507" pitchFamily="18" charset="2"/>
                    </a:rPr>
                    <a:t>¥</a:t>
                  </a:r>
                  <a:endParaRPr lang="it-IT" sz="1800" baseline="30000" dirty="0">
                    <a:latin typeface="MS Shell Dlg 2" panose="020B0604030504040204" pitchFamily="34" charset="0"/>
                  </a:endParaRPr>
                </a:p>
              </p:txBody>
            </p:sp>
            <p:sp>
              <p:nvSpPr>
                <p:cNvPr id="177" name="CasellaDiTesto 176">
                  <a:extLst>
                    <a:ext uri="{FF2B5EF4-FFF2-40B4-BE49-F238E27FC236}">
                      <a16:creationId xmlns:a16="http://schemas.microsoft.com/office/drawing/2014/main" id="{46680FFB-344D-43D7-BBFF-98802CD6209A}"/>
                    </a:ext>
                  </a:extLst>
                </p:cNvPr>
                <p:cNvSpPr txBox="1"/>
                <p:nvPr/>
              </p:nvSpPr>
              <p:spPr>
                <a:xfrm>
                  <a:off x="646376" y="4889156"/>
                  <a:ext cx="54737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it-IT" dirty="0">
                      <a:latin typeface="+mj-lt"/>
                    </a:rPr>
                    <a:t>T</a:t>
                  </a:r>
                  <a:r>
                    <a:rPr lang="it-IT" baseline="-25000" dirty="0">
                      <a:latin typeface="+mj-lt"/>
                    </a:rPr>
                    <a:t>2</a:t>
                  </a:r>
                  <a:r>
                    <a:rPr lang="it-IT" dirty="0">
                      <a:latin typeface="+mj-lt"/>
                    </a:rPr>
                    <a:t>s  </a:t>
                  </a:r>
                  <a:endParaRPr lang="it-IT" dirty="0"/>
                </a:p>
              </p:txBody>
            </p:sp>
          </p:grpSp>
        </p:grpSp>
        <p:sp>
          <p:nvSpPr>
            <p:cNvPr id="184" name="Casella di testo 14">
              <a:extLst>
                <a:ext uri="{FF2B5EF4-FFF2-40B4-BE49-F238E27FC236}">
                  <a16:creationId xmlns:a16="http://schemas.microsoft.com/office/drawing/2014/main" id="{C5980A72-FB82-4011-8354-CF3354F609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459" y="4503865"/>
              <a:ext cx="1215000" cy="360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100" dirty="0" err="1">
                  <a:solidFill>
                    <a:srgbClr val="00B0F0"/>
                  </a:solidFill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it-IT" altLang="it-IT" sz="2100" dirty="0" err="1"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Ç</a:t>
              </a:r>
              <a:r>
                <a:rPr lang="it-IT" altLang="it-IT" sz="2100" dirty="0" err="1"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it-IT" altLang="it-IT" sz="2100" dirty="0" err="1"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®</a:t>
              </a:r>
              <a:r>
                <a:rPr lang="it-IT" altLang="it-IT" dirty="0" err="1"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it-IT" altLang="it-IT" dirty="0">
                <a:latin typeface="Comic Sans MS" panose="030F0702030302020204" pitchFamily="66" charset="0"/>
              </a:endParaRPr>
            </a:p>
          </p:txBody>
        </p:sp>
        <p:sp>
          <p:nvSpPr>
            <p:cNvPr id="185" name="Casella di testo 21">
              <a:extLst>
                <a:ext uri="{FF2B5EF4-FFF2-40B4-BE49-F238E27FC236}">
                  <a16:creationId xmlns:a16="http://schemas.microsoft.com/office/drawing/2014/main" id="{A2752DB1-6888-430F-BCC7-6045FCF448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69" y="4502546"/>
              <a:ext cx="540000" cy="360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200" dirty="0">
                  <a:solidFill>
                    <a:srgbClr val="00B0F0"/>
                  </a:solidFill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passo 3</a:t>
              </a:r>
              <a:endParaRPr lang="it-IT" altLang="it-IT" sz="1200" dirty="0">
                <a:solidFill>
                  <a:srgbClr val="00B0F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86" name="Connettore 2 25">
              <a:extLst>
                <a:ext uri="{FF2B5EF4-FFF2-40B4-BE49-F238E27FC236}">
                  <a16:creationId xmlns:a16="http://schemas.microsoft.com/office/drawing/2014/main" id="{F1AE8C57-6F31-435E-BA7C-F444ED8CD8C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20000">
              <a:off x="598238" y="4666592"/>
              <a:ext cx="270000" cy="5715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stealth" w="lg" len="lg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  <p:sp>
          <p:nvSpPr>
            <p:cNvPr id="187" name="Connettore 2 23">
              <a:extLst>
                <a:ext uri="{FF2B5EF4-FFF2-40B4-BE49-F238E27FC236}">
                  <a16:creationId xmlns:a16="http://schemas.microsoft.com/office/drawing/2014/main" id="{E799F470-1578-4931-AC18-04C4EFEC707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40000">
              <a:off x="2078800" y="4681725"/>
              <a:ext cx="270000" cy="5715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stealth" w="lg" len="lg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  <p:sp>
          <p:nvSpPr>
            <p:cNvPr id="176" name="CasellaDiTesto 175">
              <a:extLst>
                <a:ext uri="{FF2B5EF4-FFF2-40B4-BE49-F238E27FC236}">
                  <a16:creationId xmlns:a16="http://schemas.microsoft.com/office/drawing/2014/main" id="{14DC2573-92E4-4E9D-892C-779CE9BC83AB}"/>
                </a:ext>
              </a:extLst>
            </p:cNvPr>
            <p:cNvSpPr txBox="1"/>
            <p:nvPr/>
          </p:nvSpPr>
          <p:spPr>
            <a:xfrm>
              <a:off x="2372448" y="4506606"/>
              <a:ext cx="828000" cy="3600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+mj-lt"/>
                </a:rPr>
                <a:t>O’; O’’</a:t>
              </a:r>
            </a:p>
          </p:txBody>
        </p:sp>
      </p:grpSp>
      <p:sp>
        <p:nvSpPr>
          <p:cNvPr id="189" name="CasellaDiTesto 188">
            <a:extLst>
              <a:ext uri="{FF2B5EF4-FFF2-40B4-BE49-F238E27FC236}">
                <a16:creationId xmlns:a16="http://schemas.microsoft.com/office/drawing/2014/main" id="{031AF2F8-163D-4408-BC12-EFF8CA1F28E2}"/>
              </a:ext>
            </a:extLst>
          </p:cNvPr>
          <p:cNvSpPr txBox="1"/>
          <p:nvPr/>
        </p:nvSpPr>
        <p:spPr>
          <a:xfrm>
            <a:off x="7416714" y="4166872"/>
            <a:ext cx="288000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400" dirty="0">
                <a:latin typeface="Symbol" panose="05050102010706020507" pitchFamily="18" charset="2"/>
              </a:rPr>
              <a:t>º</a:t>
            </a:r>
            <a:endParaRPr lang="it-IT" sz="1400" dirty="0">
              <a:latin typeface="MS Shell Dlg 2" panose="020B0604030504040204" pitchFamily="34" charset="0"/>
            </a:endParaRPr>
          </a:p>
        </p:txBody>
      </p:sp>
      <p:sp>
        <p:nvSpPr>
          <p:cNvPr id="191" name="CasellaDiTesto 190">
            <a:extLst>
              <a:ext uri="{FF2B5EF4-FFF2-40B4-BE49-F238E27FC236}">
                <a16:creationId xmlns:a16="http://schemas.microsoft.com/office/drawing/2014/main" id="{2ABA5C74-B297-45BA-B07E-A0D9917AD39E}"/>
              </a:ext>
            </a:extLst>
          </p:cNvPr>
          <p:cNvSpPr txBox="1"/>
          <p:nvPr/>
        </p:nvSpPr>
        <p:spPr>
          <a:xfrm>
            <a:off x="7564861" y="4194607"/>
            <a:ext cx="43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+mj-lt"/>
              </a:rPr>
              <a:t>O’</a:t>
            </a:r>
            <a:endParaRPr lang="it-IT" sz="1400" dirty="0"/>
          </a:p>
        </p:txBody>
      </p:sp>
      <p:sp>
        <p:nvSpPr>
          <p:cNvPr id="192" name="CasellaDiTesto 191">
            <a:extLst>
              <a:ext uri="{FF2B5EF4-FFF2-40B4-BE49-F238E27FC236}">
                <a16:creationId xmlns:a16="http://schemas.microsoft.com/office/drawing/2014/main" id="{E29962D9-5F20-4130-8C67-EB776D0A9291}"/>
              </a:ext>
            </a:extLst>
          </p:cNvPr>
          <p:cNvSpPr txBox="1"/>
          <p:nvPr/>
        </p:nvSpPr>
        <p:spPr>
          <a:xfrm>
            <a:off x="6819575" y="2420482"/>
            <a:ext cx="468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+mj-lt"/>
              </a:rPr>
              <a:t>O’’</a:t>
            </a:r>
            <a:endParaRPr lang="it-IT" sz="140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C1FDA677-D9C5-4624-B99E-F8B148DB34E3}"/>
              </a:ext>
            </a:extLst>
          </p:cNvPr>
          <p:cNvGrpSpPr/>
          <p:nvPr/>
        </p:nvGrpSpPr>
        <p:grpSpPr>
          <a:xfrm>
            <a:off x="24924" y="5431188"/>
            <a:ext cx="3976180" cy="1307192"/>
            <a:chOff x="24924" y="5294996"/>
            <a:chExt cx="3976180" cy="1307192"/>
          </a:xfrm>
        </p:grpSpPr>
        <p:sp>
          <p:nvSpPr>
            <p:cNvPr id="194" name="Casella di testo 12">
              <a:extLst>
                <a:ext uri="{FF2B5EF4-FFF2-40B4-BE49-F238E27FC236}">
                  <a16:creationId xmlns:a16="http://schemas.microsoft.com/office/drawing/2014/main" id="{0C8FA4F2-473F-460A-854A-358A32642F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6984" y="5379379"/>
              <a:ext cx="720000" cy="360000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b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100" dirty="0" err="1">
                  <a:solidFill>
                    <a:srgbClr val="00B0F0"/>
                  </a:solidFill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it-IT" altLang="it-IT" sz="2100" dirty="0" err="1">
                  <a:solidFill>
                    <a:srgbClr val="00B0F0"/>
                  </a:solidFill>
                  <a:latin typeface="Symbol" panose="05050102010706020507" pitchFamily="18" charset="2"/>
                  <a:ea typeface="Times New Roman" panose="02020603050405020304" pitchFamily="18" charset="0"/>
                  <a:cs typeface="Symbol" panose="05050102010706020507" pitchFamily="18" charset="2"/>
                </a:rPr>
                <a:t>Îg</a:t>
              </a:r>
              <a:endParaRPr lang="it-IT" altLang="it-IT" sz="2100" dirty="0">
                <a:solidFill>
                  <a:srgbClr val="00B0F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95" name="Casella di testo 19">
              <a:extLst>
                <a:ext uri="{FF2B5EF4-FFF2-40B4-BE49-F238E27FC236}">
                  <a16:creationId xmlns:a16="http://schemas.microsoft.com/office/drawing/2014/main" id="{E942FDD1-A400-44CE-B62E-0026E6E8BB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34" y="5382341"/>
              <a:ext cx="540000" cy="360000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200" dirty="0">
                  <a:solidFill>
                    <a:srgbClr val="00B0F0"/>
                  </a:solidFill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passo 1</a:t>
              </a:r>
              <a:endParaRPr lang="it-IT" altLang="it-IT" sz="1200" dirty="0">
                <a:solidFill>
                  <a:srgbClr val="00B0F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96" name="Connettore 2 23">
              <a:extLst>
                <a:ext uri="{FF2B5EF4-FFF2-40B4-BE49-F238E27FC236}">
                  <a16:creationId xmlns:a16="http://schemas.microsoft.com/office/drawing/2014/main" id="{35A7B847-5215-4E42-8C30-2FF2E889AFD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40000">
              <a:off x="592934" y="5535671"/>
              <a:ext cx="270000" cy="5715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stealth" w="lg" len="lg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  <p:sp>
          <p:nvSpPr>
            <p:cNvPr id="197" name="Connettore 2 23">
              <a:extLst>
                <a:ext uri="{FF2B5EF4-FFF2-40B4-BE49-F238E27FC236}">
                  <a16:creationId xmlns:a16="http://schemas.microsoft.com/office/drawing/2014/main" id="{0712DA03-827C-464A-A6EE-7E872440E48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40000">
              <a:off x="1578492" y="5554449"/>
              <a:ext cx="270000" cy="5715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stealth" w="lg" len="lg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  <p:grpSp>
          <p:nvGrpSpPr>
            <p:cNvPr id="198" name="Gruppo 197">
              <a:extLst>
                <a:ext uri="{FF2B5EF4-FFF2-40B4-BE49-F238E27FC236}">
                  <a16:creationId xmlns:a16="http://schemas.microsoft.com/office/drawing/2014/main" id="{85F8EE9F-F91F-42A8-91B2-FBEC3EF1E2F7}"/>
                </a:ext>
              </a:extLst>
            </p:cNvPr>
            <p:cNvGrpSpPr/>
            <p:nvPr/>
          </p:nvGrpSpPr>
          <p:grpSpPr>
            <a:xfrm>
              <a:off x="1845517" y="5294996"/>
              <a:ext cx="2016000" cy="731333"/>
              <a:chOff x="1872862" y="3194684"/>
              <a:chExt cx="2016000" cy="731333"/>
            </a:xfrm>
          </p:grpSpPr>
          <p:sp>
            <p:nvSpPr>
              <p:cNvPr id="199" name="CasellaDiTesto 198">
                <a:extLst>
                  <a:ext uri="{FF2B5EF4-FFF2-40B4-BE49-F238E27FC236}">
                    <a16:creationId xmlns:a16="http://schemas.microsoft.com/office/drawing/2014/main" id="{90EB3971-D029-4540-BD26-240A867AA183}"/>
                  </a:ext>
                </a:extLst>
              </p:cNvPr>
              <p:cNvSpPr txBox="1"/>
              <p:nvPr/>
            </p:nvSpPr>
            <p:spPr>
              <a:xfrm>
                <a:off x="1872862" y="3272080"/>
                <a:ext cx="2016000" cy="369332"/>
              </a:xfrm>
              <a:prstGeom prst="rect">
                <a:avLst/>
              </a:prstGeom>
              <a:noFill/>
              <a:ln w="31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altLang="it-IT" sz="1800" dirty="0">
                    <a:solidFill>
                      <a:srgbClr val="00B0F0"/>
                    </a:solidFill>
                    <a:latin typeface="Symbol" panose="05050102010706020507" pitchFamily="18" charset="2"/>
                    <a:ea typeface="Times New Roman" panose="02020603050405020304" pitchFamily="18" charset="0"/>
                    <a:cs typeface="Symbol" panose="05050102010706020507" pitchFamily="18" charset="2"/>
                  </a:rPr>
                  <a:t>       Î</a:t>
                </a:r>
                <a:r>
                  <a:rPr lang="it-IT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t</a:t>
                </a:r>
                <a:r>
                  <a:rPr lang="it-IT" baseline="-2500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1</a:t>
                </a:r>
                <a:r>
                  <a:rPr lang="it-IT" dirty="0">
                    <a:solidFill>
                      <a:srgbClr val="00B0F0"/>
                    </a:solidFill>
                    <a:latin typeface="Symbol" panose="05050102010706020507" pitchFamily="18" charset="2"/>
                  </a:rPr>
                  <a:t>g</a:t>
                </a:r>
                <a:r>
                  <a:rPr lang="it-IT" dirty="0">
                    <a:latin typeface="Comic Sans MS" panose="030F0702030302020204" pitchFamily="66" charset="0"/>
                  </a:rPr>
                  <a:t>;</a:t>
                </a:r>
                <a:r>
                  <a:rPr lang="it-IT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T</a:t>
                </a:r>
                <a:r>
                  <a:rPr lang="it-IT" baseline="-2500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lang="it-IT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b</a:t>
                </a:r>
                <a:r>
                  <a:rPr lang="it-IT" altLang="it-IT" sz="1800" dirty="0">
                    <a:solidFill>
                      <a:srgbClr val="00B0F0"/>
                    </a:solidFill>
                    <a:latin typeface="Symbol" panose="05050102010706020507" pitchFamily="18" charset="2"/>
                    <a:ea typeface="Times New Roman" panose="02020603050405020304" pitchFamily="18" charset="0"/>
                    <a:cs typeface="Symbol" panose="05050102010706020507" pitchFamily="18" charset="2"/>
                  </a:rPr>
                  <a:t>Î</a:t>
                </a:r>
                <a:r>
                  <a:rPr lang="it-IT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t</a:t>
                </a:r>
                <a:r>
                  <a:rPr lang="it-IT" baseline="-2500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lang="it-IT" dirty="0">
                    <a:solidFill>
                      <a:srgbClr val="00B0F0"/>
                    </a:solidFill>
                    <a:latin typeface="Symbol" panose="05050102010706020507" pitchFamily="18" charset="2"/>
                  </a:rPr>
                  <a:t>g</a:t>
                </a:r>
              </a:p>
            </p:txBody>
          </p:sp>
          <p:grpSp>
            <p:nvGrpSpPr>
              <p:cNvPr id="201" name="Gruppo 200">
                <a:extLst>
                  <a:ext uri="{FF2B5EF4-FFF2-40B4-BE49-F238E27FC236}">
                    <a16:creationId xmlns:a16="http://schemas.microsoft.com/office/drawing/2014/main" id="{0444FC91-BAB0-4BBB-A844-F1BEF14BC121}"/>
                  </a:ext>
                </a:extLst>
              </p:cNvPr>
              <p:cNvGrpSpPr/>
              <p:nvPr/>
            </p:nvGrpSpPr>
            <p:grpSpPr>
              <a:xfrm>
                <a:off x="1905691" y="3194684"/>
                <a:ext cx="576000" cy="731333"/>
                <a:chOff x="1374823" y="4437747"/>
                <a:chExt cx="576000" cy="731333"/>
              </a:xfrm>
            </p:grpSpPr>
            <p:sp>
              <p:nvSpPr>
                <p:cNvPr id="202" name="CasellaDiTesto 201">
                  <a:extLst>
                    <a:ext uri="{FF2B5EF4-FFF2-40B4-BE49-F238E27FC236}">
                      <a16:creationId xmlns:a16="http://schemas.microsoft.com/office/drawing/2014/main" id="{F27F0974-41CE-4ECD-9F0A-9BDAAE2EC7C0}"/>
                    </a:ext>
                  </a:extLst>
                </p:cNvPr>
                <p:cNvSpPr txBox="1"/>
                <p:nvPr/>
              </p:nvSpPr>
              <p:spPr>
                <a:xfrm>
                  <a:off x="1535498" y="4437747"/>
                  <a:ext cx="27005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it-IT" sz="1800" baseline="30000" dirty="0">
                      <a:solidFill>
                        <a:srgbClr val="00B0F0"/>
                      </a:solidFill>
                      <a:latin typeface="Symbol" panose="05050102010706020507" pitchFamily="18" charset="2"/>
                    </a:rPr>
                    <a:t>¥</a:t>
                  </a:r>
                  <a:endParaRPr lang="it-IT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203" name="CasellaDiTesto 202">
                  <a:extLst>
                    <a:ext uri="{FF2B5EF4-FFF2-40B4-BE49-F238E27FC236}">
                      <a16:creationId xmlns:a16="http://schemas.microsoft.com/office/drawing/2014/main" id="{A632AD39-5063-466D-9AC6-E88B33504C64}"/>
                    </a:ext>
                  </a:extLst>
                </p:cNvPr>
                <p:cNvSpPr txBox="1"/>
                <p:nvPr/>
              </p:nvSpPr>
              <p:spPr>
                <a:xfrm>
                  <a:off x="1374823" y="4522749"/>
                  <a:ext cx="576000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it-IT" dirty="0">
                      <a:solidFill>
                        <a:srgbClr val="00B0F0"/>
                      </a:solidFill>
                      <a:latin typeface="Comic Sans MS" panose="030F0702030302020204" pitchFamily="66" charset="0"/>
                    </a:rPr>
                    <a:t>T</a:t>
                  </a:r>
                  <a:r>
                    <a:rPr lang="it-IT" baseline="-25000" dirty="0">
                      <a:solidFill>
                        <a:srgbClr val="00B0F0"/>
                      </a:solidFill>
                      <a:latin typeface="Comic Sans MS" panose="030F0702030302020204" pitchFamily="66" charset="0"/>
                    </a:rPr>
                    <a:t>1</a:t>
                  </a:r>
                  <a:r>
                    <a:rPr lang="it-IT" dirty="0">
                      <a:solidFill>
                        <a:srgbClr val="00B0F0"/>
                      </a:solidFill>
                      <a:latin typeface="Comic Sans MS" panose="030F0702030302020204" pitchFamily="66" charset="0"/>
                    </a:rPr>
                    <a:t>b</a:t>
                  </a:r>
                  <a:endParaRPr lang="it-IT" dirty="0"/>
                </a:p>
              </p:txBody>
            </p:sp>
          </p:grpSp>
        </p:grpSp>
        <p:sp>
          <p:nvSpPr>
            <p:cNvPr id="204" name="Casella di testo 13">
              <a:extLst>
                <a:ext uri="{FF2B5EF4-FFF2-40B4-BE49-F238E27FC236}">
                  <a16:creationId xmlns:a16="http://schemas.microsoft.com/office/drawing/2014/main" id="{6518A5F0-68A3-4436-BDD6-127FA3B528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649" y="5799938"/>
              <a:ext cx="1215000" cy="360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100" dirty="0" err="1">
                  <a:solidFill>
                    <a:srgbClr val="FF0000"/>
                  </a:solidFill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it-IT" altLang="it-IT" sz="2100" dirty="0" err="1"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Ç</a:t>
              </a:r>
              <a:r>
                <a:rPr lang="it-IT" altLang="it-IT" sz="2100" dirty="0" err="1">
                  <a:solidFill>
                    <a:srgbClr val="00B0F0"/>
                  </a:solidFill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it-IT" altLang="it-IT" sz="2100" dirty="0" err="1"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®</a:t>
              </a:r>
              <a:r>
                <a:rPr lang="it-IT" altLang="it-IT" sz="2100" dirty="0" err="1"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it-IT" altLang="it-IT" sz="2100" dirty="0">
                <a:latin typeface="Comic Sans MS" panose="030F0702030302020204" pitchFamily="66" charset="0"/>
              </a:endParaRPr>
            </a:p>
          </p:txBody>
        </p:sp>
        <p:sp>
          <p:nvSpPr>
            <p:cNvPr id="205" name="Casella di testo 20">
              <a:extLst>
                <a:ext uri="{FF2B5EF4-FFF2-40B4-BE49-F238E27FC236}">
                  <a16:creationId xmlns:a16="http://schemas.microsoft.com/office/drawing/2014/main" id="{79E34E0A-4EDA-402A-8859-7E262C49CD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24" y="5795406"/>
              <a:ext cx="540000" cy="360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200" dirty="0">
                  <a:solidFill>
                    <a:srgbClr val="00B0F0"/>
                  </a:solidFill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passo 2</a:t>
              </a:r>
              <a:endParaRPr lang="it-IT" altLang="it-IT" sz="1200" dirty="0">
                <a:solidFill>
                  <a:srgbClr val="00B0F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6" name="Connettore 2 24">
              <a:extLst>
                <a:ext uri="{FF2B5EF4-FFF2-40B4-BE49-F238E27FC236}">
                  <a16:creationId xmlns:a16="http://schemas.microsoft.com/office/drawing/2014/main" id="{926875C5-AD01-4042-B8FA-D0EB6473779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20000">
              <a:off x="573624" y="5957629"/>
              <a:ext cx="270000" cy="5715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stealth" w="lg" len="lg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  <p:sp>
          <p:nvSpPr>
            <p:cNvPr id="207" name="Connettore 2 23">
              <a:extLst>
                <a:ext uri="{FF2B5EF4-FFF2-40B4-BE49-F238E27FC236}">
                  <a16:creationId xmlns:a16="http://schemas.microsoft.com/office/drawing/2014/main" id="{281F861C-6B91-4A9C-8D32-CE269616515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40000">
              <a:off x="2059616" y="5937239"/>
              <a:ext cx="270000" cy="5715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stealth" w="lg" len="lg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  <p:grpSp>
          <p:nvGrpSpPr>
            <p:cNvPr id="208" name="Gruppo 207">
              <a:extLst>
                <a:ext uri="{FF2B5EF4-FFF2-40B4-BE49-F238E27FC236}">
                  <a16:creationId xmlns:a16="http://schemas.microsoft.com/office/drawing/2014/main" id="{3BAF1FD0-DB44-48C5-8A2E-19A628A4F8A4}"/>
                </a:ext>
              </a:extLst>
            </p:cNvPr>
            <p:cNvGrpSpPr/>
            <p:nvPr/>
          </p:nvGrpSpPr>
          <p:grpSpPr>
            <a:xfrm>
              <a:off x="2345104" y="5798294"/>
              <a:ext cx="1656000" cy="360000"/>
              <a:chOff x="2372449" y="3662470"/>
              <a:chExt cx="1656000" cy="369332"/>
            </a:xfrm>
          </p:grpSpPr>
          <p:sp>
            <p:nvSpPr>
              <p:cNvPr id="209" name="CasellaDiTesto 208">
                <a:extLst>
                  <a:ext uri="{FF2B5EF4-FFF2-40B4-BE49-F238E27FC236}">
                    <a16:creationId xmlns:a16="http://schemas.microsoft.com/office/drawing/2014/main" id="{D37EDF66-EAA8-4428-B0CB-68D496844632}"/>
                  </a:ext>
                </a:extLst>
              </p:cNvPr>
              <p:cNvSpPr txBox="1"/>
              <p:nvPr/>
            </p:nvSpPr>
            <p:spPr>
              <a:xfrm>
                <a:off x="2372449" y="3662470"/>
                <a:ext cx="1656000" cy="369332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latin typeface="+mj-lt"/>
                  </a:rPr>
                  <a:t>T</a:t>
                </a:r>
                <a:r>
                  <a:rPr lang="it-IT" baseline="-25000" dirty="0">
                    <a:latin typeface="+mj-lt"/>
                  </a:rPr>
                  <a:t>1</a:t>
                </a:r>
                <a:r>
                  <a:rPr lang="it-IT" dirty="0">
                    <a:latin typeface="+mj-lt"/>
                  </a:rPr>
                  <a:t>s;      ; s’, s’’</a:t>
                </a:r>
              </a:p>
            </p:txBody>
          </p:sp>
          <p:grpSp>
            <p:nvGrpSpPr>
              <p:cNvPr id="210" name="Gruppo 209">
                <a:extLst>
                  <a:ext uri="{FF2B5EF4-FFF2-40B4-BE49-F238E27FC236}">
                    <a16:creationId xmlns:a16="http://schemas.microsoft.com/office/drawing/2014/main" id="{0586411F-27E8-46DB-8AC0-4270D7A9846E}"/>
                  </a:ext>
                </a:extLst>
              </p:cNvPr>
              <p:cNvGrpSpPr/>
              <p:nvPr/>
            </p:nvGrpSpPr>
            <p:grpSpPr>
              <a:xfrm>
                <a:off x="2761910" y="3662470"/>
                <a:ext cx="547378" cy="369332"/>
                <a:chOff x="646376" y="4889156"/>
                <a:chExt cx="547378" cy="369332"/>
              </a:xfrm>
            </p:grpSpPr>
            <p:sp>
              <p:nvSpPr>
                <p:cNvPr id="211" name="CasellaDiTesto 210">
                  <a:extLst>
                    <a:ext uri="{FF2B5EF4-FFF2-40B4-BE49-F238E27FC236}">
                      <a16:creationId xmlns:a16="http://schemas.microsoft.com/office/drawing/2014/main" id="{A67978C3-D92E-4B1B-9411-FD0A259332FB}"/>
                    </a:ext>
                  </a:extLst>
                </p:cNvPr>
                <p:cNvSpPr txBox="1"/>
                <p:nvPr/>
              </p:nvSpPr>
              <p:spPr>
                <a:xfrm>
                  <a:off x="856324" y="4895305"/>
                  <a:ext cx="288000" cy="21600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it-IT" sz="1800" baseline="30000" dirty="0">
                      <a:latin typeface="Symbol" panose="05050102010706020507" pitchFamily="18" charset="2"/>
                    </a:rPr>
                    <a:t>¥</a:t>
                  </a:r>
                  <a:endParaRPr lang="it-IT" sz="1800" baseline="30000" dirty="0">
                    <a:latin typeface="MS Shell Dlg 2" panose="020B0604030504040204" pitchFamily="34" charset="0"/>
                  </a:endParaRPr>
                </a:p>
              </p:txBody>
            </p:sp>
            <p:sp>
              <p:nvSpPr>
                <p:cNvPr id="212" name="CasellaDiTesto 211">
                  <a:extLst>
                    <a:ext uri="{FF2B5EF4-FFF2-40B4-BE49-F238E27FC236}">
                      <a16:creationId xmlns:a16="http://schemas.microsoft.com/office/drawing/2014/main" id="{BF47B531-C95A-4CB1-85C8-00609E49AEB7}"/>
                    </a:ext>
                  </a:extLst>
                </p:cNvPr>
                <p:cNvSpPr txBox="1"/>
                <p:nvPr/>
              </p:nvSpPr>
              <p:spPr>
                <a:xfrm>
                  <a:off x="646376" y="4889156"/>
                  <a:ext cx="54737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it-IT" dirty="0">
                      <a:latin typeface="+mj-lt"/>
                    </a:rPr>
                    <a:t>T</a:t>
                  </a:r>
                  <a:r>
                    <a:rPr lang="it-IT" baseline="-25000" dirty="0">
                      <a:latin typeface="+mj-lt"/>
                    </a:rPr>
                    <a:t>2</a:t>
                  </a:r>
                  <a:r>
                    <a:rPr lang="it-IT" dirty="0">
                      <a:latin typeface="+mj-lt"/>
                    </a:rPr>
                    <a:t>s  </a:t>
                  </a:r>
                  <a:endParaRPr lang="it-IT" dirty="0"/>
                </a:p>
              </p:txBody>
            </p:sp>
          </p:grpSp>
        </p:grpSp>
        <p:sp>
          <p:nvSpPr>
            <p:cNvPr id="213" name="Casella di testo 14">
              <a:extLst>
                <a:ext uri="{FF2B5EF4-FFF2-40B4-BE49-F238E27FC236}">
                  <a16:creationId xmlns:a16="http://schemas.microsoft.com/office/drawing/2014/main" id="{07EFE2BC-ABD0-40F6-8639-7F06DC4000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114" y="6230115"/>
              <a:ext cx="1215000" cy="360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100" dirty="0" err="1">
                  <a:solidFill>
                    <a:srgbClr val="00B0F0"/>
                  </a:solidFill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it-IT" altLang="it-IT" sz="2100" dirty="0" err="1"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Ç</a:t>
              </a:r>
              <a:r>
                <a:rPr lang="it-IT" altLang="it-IT" sz="2100" dirty="0" err="1"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it-IT" altLang="it-IT" sz="2100" dirty="0" err="1"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®</a:t>
              </a:r>
              <a:r>
                <a:rPr lang="it-IT" altLang="it-IT" dirty="0" err="1"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it-IT" altLang="it-IT" dirty="0">
                <a:latin typeface="Comic Sans MS" panose="030F0702030302020204" pitchFamily="66" charset="0"/>
              </a:endParaRPr>
            </a:p>
          </p:txBody>
        </p:sp>
        <p:sp>
          <p:nvSpPr>
            <p:cNvPr id="214" name="Casella di testo 21">
              <a:extLst>
                <a:ext uri="{FF2B5EF4-FFF2-40B4-BE49-F238E27FC236}">
                  <a16:creationId xmlns:a16="http://schemas.microsoft.com/office/drawing/2014/main" id="{5108E61D-D0A5-408A-A480-256D7E5404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24" y="6228796"/>
              <a:ext cx="540000" cy="360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200" dirty="0">
                  <a:solidFill>
                    <a:srgbClr val="00B0F0"/>
                  </a:solidFill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passo 3</a:t>
              </a:r>
              <a:endParaRPr lang="it-IT" altLang="it-IT" sz="1200" dirty="0">
                <a:solidFill>
                  <a:srgbClr val="00B0F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5" name="Connettore 2 25">
              <a:extLst>
                <a:ext uri="{FF2B5EF4-FFF2-40B4-BE49-F238E27FC236}">
                  <a16:creationId xmlns:a16="http://schemas.microsoft.com/office/drawing/2014/main" id="{AE62C2EB-F0AC-4EB8-9AA2-9B1E8F5C228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20000">
              <a:off x="570893" y="6392842"/>
              <a:ext cx="270000" cy="5715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stealth" w="lg" len="lg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  <p:sp>
          <p:nvSpPr>
            <p:cNvPr id="216" name="Connettore 2 23">
              <a:extLst>
                <a:ext uri="{FF2B5EF4-FFF2-40B4-BE49-F238E27FC236}">
                  <a16:creationId xmlns:a16="http://schemas.microsoft.com/office/drawing/2014/main" id="{3EF8F444-79F5-4533-A1AB-D8E820B2C6C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40000">
              <a:off x="2051455" y="6407975"/>
              <a:ext cx="270000" cy="5715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stealth" w="lg" len="lg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  <p:sp>
          <p:nvSpPr>
            <p:cNvPr id="217" name="CasellaDiTesto 216">
              <a:extLst>
                <a:ext uri="{FF2B5EF4-FFF2-40B4-BE49-F238E27FC236}">
                  <a16:creationId xmlns:a16="http://schemas.microsoft.com/office/drawing/2014/main" id="{0C9FF808-0B24-4C0A-B7ED-2185EF00569E}"/>
                </a:ext>
              </a:extLst>
            </p:cNvPr>
            <p:cNvSpPr txBox="1"/>
            <p:nvPr/>
          </p:nvSpPr>
          <p:spPr>
            <a:xfrm>
              <a:off x="2345103" y="6232856"/>
              <a:ext cx="828000" cy="369332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+mj-lt"/>
                </a:rPr>
                <a:t>P’; P’’</a:t>
              </a:r>
            </a:p>
          </p:txBody>
        </p:sp>
      </p:grpSp>
      <p:sp>
        <p:nvSpPr>
          <p:cNvPr id="218" name="CasellaDiTesto 217">
            <a:extLst>
              <a:ext uri="{FF2B5EF4-FFF2-40B4-BE49-F238E27FC236}">
                <a16:creationId xmlns:a16="http://schemas.microsoft.com/office/drawing/2014/main" id="{8C0A76B2-4948-48C1-A309-A27A5E4674A1}"/>
              </a:ext>
            </a:extLst>
          </p:cNvPr>
          <p:cNvSpPr txBox="1"/>
          <p:nvPr/>
        </p:nvSpPr>
        <p:spPr>
          <a:xfrm>
            <a:off x="-15654" y="5104517"/>
            <a:ext cx="429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Passiamo allo spigolo (CD) </a:t>
            </a:r>
            <a:r>
              <a:rPr lang="it-IT" altLang="it-IT" sz="1800" dirty="0">
                <a:solidFill>
                  <a:srgbClr val="00B0F0"/>
                </a:solidFill>
                <a:latin typeface="Symbol" panose="05050102010706020507" pitchFamily="18" charset="2"/>
                <a:ea typeface="Times New Roman" panose="02020603050405020304" pitchFamily="18" charset="0"/>
                <a:cs typeface="Symbol" panose="05050102010706020507" pitchFamily="18" charset="2"/>
              </a:rPr>
              <a:t>Î 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b(b’; b’’)</a:t>
            </a:r>
          </a:p>
        </p:txBody>
      </p:sp>
      <p:cxnSp>
        <p:nvCxnSpPr>
          <p:cNvPr id="219" name="Connettore diritto 218">
            <a:extLst>
              <a:ext uri="{FF2B5EF4-FFF2-40B4-BE49-F238E27FC236}">
                <a16:creationId xmlns:a16="http://schemas.microsoft.com/office/drawing/2014/main" id="{906844A8-D976-4304-9A3D-7924CE470F93}"/>
              </a:ext>
            </a:extLst>
          </p:cNvPr>
          <p:cNvCxnSpPr>
            <a:cxnSpLocks/>
          </p:cNvCxnSpPr>
          <p:nvPr/>
        </p:nvCxnSpPr>
        <p:spPr>
          <a:xfrm flipV="1">
            <a:off x="4557999" y="5885248"/>
            <a:ext cx="1307164" cy="907633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CasellaDiTesto 219">
            <a:extLst>
              <a:ext uri="{FF2B5EF4-FFF2-40B4-BE49-F238E27FC236}">
                <a16:creationId xmlns:a16="http://schemas.microsoft.com/office/drawing/2014/main" id="{B66890EE-4A6F-45B0-9487-4F79FE287FC2}"/>
              </a:ext>
            </a:extLst>
          </p:cNvPr>
          <p:cNvSpPr txBox="1"/>
          <p:nvPr/>
        </p:nvSpPr>
        <p:spPr>
          <a:xfrm>
            <a:off x="4637590" y="6023253"/>
            <a:ext cx="5114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00B0F0"/>
                </a:solidFill>
                <a:latin typeface="Symbol" panose="05050102010706020507" pitchFamily="18" charset="2"/>
              </a:rPr>
              <a:t>g</a:t>
            </a:r>
            <a:endParaRPr lang="it-IT" sz="1400" dirty="0"/>
          </a:p>
        </p:txBody>
      </p:sp>
      <p:sp>
        <p:nvSpPr>
          <p:cNvPr id="221" name="CasellaDiTesto 220">
            <a:extLst>
              <a:ext uri="{FF2B5EF4-FFF2-40B4-BE49-F238E27FC236}">
                <a16:creationId xmlns:a16="http://schemas.microsoft.com/office/drawing/2014/main" id="{82E022EA-7084-4075-9D18-96F9EC3A0A0C}"/>
              </a:ext>
            </a:extLst>
          </p:cNvPr>
          <p:cNvSpPr txBox="1"/>
          <p:nvPr/>
        </p:nvSpPr>
        <p:spPr>
          <a:xfrm>
            <a:off x="5071592" y="6061607"/>
            <a:ext cx="423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b’</a:t>
            </a:r>
          </a:p>
        </p:txBody>
      </p:sp>
      <p:sp>
        <p:nvSpPr>
          <p:cNvPr id="222" name="CasellaDiTesto 221">
            <a:extLst>
              <a:ext uri="{FF2B5EF4-FFF2-40B4-BE49-F238E27FC236}">
                <a16:creationId xmlns:a16="http://schemas.microsoft.com/office/drawing/2014/main" id="{11E9546D-04A9-47F7-9D72-6B73DBC0AD07}"/>
              </a:ext>
            </a:extLst>
          </p:cNvPr>
          <p:cNvSpPr txBox="1"/>
          <p:nvPr/>
        </p:nvSpPr>
        <p:spPr>
          <a:xfrm>
            <a:off x="4935215" y="5984832"/>
            <a:ext cx="288000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800" dirty="0">
                <a:solidFill>
                  <a:srgbClr val="00B0F0"/>
                </a:solidFill>
                <a:latin typeface="Symbol" panose="05050102010706020507" pitchFamily="18" charset="2"/>
              </a:rPr>
              <a:t>º</a:t>
            </a:r>
            <a:endParaRPr lang="it-IT" sz="1800" dirty="0">
              <a:solidFill>
                <a:srgbClr val="00B0F0"/>
              </a:solidFill>
              <a:latin typeface="MS Shell Dlg 2" panose="020B0604030504040204" pitchFamily="34" charset="0"/>
            </a:endParaRPr>
          </a:p>
        </p:txBody>
      </p:sp>
      <p:grpSp>
        <p:nvGrpSpPr>
          <p:cNvPr id="223" name="Gruppo 222">
            <a:extLst>
              <a:ext uri="{FF2B5EF4-FFF2-40B4-BE49-F238E27FC236}">
                <a16:creationId xmlns:a16="http://schemas.microsoft.com/office/drawing/2014/main" id="{76D2944D-59A7-43D2-B10C-051484D01CE4}"/>
              </a:ext>
            </a:extLst>
          </p:cNvPr>
          <p:cNvGrpSpPr/>
          <p:nvPr/>
        </p:nvGrpSpPr>
        <p:grpSpPr>
          <a:xfrm>
            <a:off x="4257344" y="6371122"/>
            <a:ext cx="551353" cy="371864"/>
            <a:chOff x="950769" y="4729916"/>
            <a:chExt cx="540000" cy="841431"/>
          </a:xfrm>
        </p:grpSpPr>
        <p:sp>
          <p:nvSpPr>
            <p:cNvPr id="224" name="CasellaDiTesto 223">
              <a:extLst>
                <a:ext uri="{FF2B5EF4-FFF2-40B4-BE49-F238E27FC236}">
                  <a16:creationId xmlns:a16="http://schemas.microsoft.com/office/drawing/2014/main" id="{898C82E1-487F-45EB-AD5A-97B72FF399CB}"/>
                </a:ext>
              </a:extLst>
            </p:cNvPr>
            <p:cNvSpPr txBox="1"/>
            <p:nvPr/>
          </p:nvSpPr>
          <p:spPr>
            <a:xfrm>
              <a:off x="950769" y="4874928"/>
              <a:ext cx="540000" cy="6964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T</a:t>
              </a:r>
              <a:r>
                <a:rPr lang="it-IT" sz="1400" baseline="-250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1</a:t>
              </a:r>
              <a:r>
                <a:rPr lang="it-IT" sz="14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b</a:t>
              </a:r>
              <a:endParaRPr lang="it-IT" sz="1400" dirty="0"/>
            </a:p>
          </p:txBody>
        </p:sp>
        <p:sp>
          <p:nvSpPr>
            <p:cNvPr id="225" name="CasellaDiTesto 224">
              <a:extLst>
                <a:ext uri="{FF2B5EF4-FFF2-40B4-BE49-F238E27FC236}">
                  <a16:creationId xmlns:a16="http://schemas.microsoft.com/office/drawing/2014/main" id="{E06A43F0-E091-497B-89BA-5BBB71BB3D00}"/>
                </a:ext>
              </a:extLst>
            </p:cNvPr>
            <p:cNvSpPr txBox="1"/>
            <p:nvPr/>
          </p:nvSpPr>
          <p:spPr>
            <a:xfrm>
              <a:off x="1089091" y="4729916"/>
              <a:ext cx="300860" cy="6964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r>
                <a:rPr lang="it-IT" sz="1400" baseline="30000" dirty="0">
                  <a:solidFill>
                    <a:srgbClr val="00B0F0"/>
                  </a:solidFill>
                  <a:latin typeface="Symbol" panose="05050102010706020507" pitchFamily="18" charset="2"/>
                </a:rPr>
                <a:t>¥</a:t>
              </a:r>
              <a:endParaRPr lang="it-IT" sz="1400" dirty="0">
                <a:solidFill>
                  <a:srgbClr val="00B0F0"/>
                </a:solidFill>
              </a:endParaRPr>
            </a:p>
          </p:txBody>
        </p:sp>
      </p:grpSp>
      <p:sp>
        <p:nvSpPr>
          <p:cNvPr id="226" name="CasellaDiTesto 225">
            <a:extLst>
              <a:ext uri="{FF2B5EF4-FFF2-40B4-BE49-F238E27FC236}">
                <a16:creationId xmlns:a16="http://schemas.microsoft.com/office/drawing/2014/main" id="{6C2FA90F-2135-4E13-86BE-D0BA20015D43}"/>
              </a:ext>
            </a:extLst>
          </p:cNvPr>
          <p:cNvSpPr txBox="1"/>
          <p:nvPr/>
        </p:nvSpPr>
        <p:spPr>
          <a:xfrm>
            <a:off x="9398809" y="368366"/>
            <a:ext cx="5488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B0F0"/>
                </a:solidFill>
                <a:latin typeface="Symbol" panose="05050102010706020507" pitchFamily="18" charset="2"/>
              </a:rPr>
              <a:t>g</a:t>
            </a:r>
            <a:endParaRPr lang="it-IT" sz="1400" dirty="0"/>
          </a:p>
        </p:txBody>
      </p:sp>
      <p:sp>
        <p:nvSpPr>
          <p:cNvPr id="227" name="CasellaDiTesto 226">
            <a:extLst>
              <a:ext uri="{FF2B5EF4-FFF2-40B4-BE49-F238E27FC236}">
                <a16:creationId xmlns:a16="http://schemas.microsoft.com/office/drawing/2014/main" id="{B5904AC0-B04F-492A-8B2B-4E43879FD251}"/>
              </a:ext>
            </a:extLst>
          </p:cNvPr>
          <p:cNvSpPr txBox="1"/>
          <p:nvPr/>
        </p:nvSpPr>
        <p:spPr>
          <a:xfrm>
            <a:off x="7391657" y="4678251"/>
            <a:ext cx="252000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800" dirty="0">
                <a:latin typeface="Symbol" panose="05050102010706020507" pitchFamily="18" charset="2"/>
              </a:rPr>
              <a:t>º</a:t>
            </a:r>
            <a:endParaRPr lang="it-IT" sz="1800" dirty="0">
              <a:latin typeface="MS Shell Dlg 2" panose="020B0604030504040204" pitchFamily="34" charset="0"/>
            </a:endParaRPr>
          </a:p>
        </p:txBody>
      </p:sp>
      <p:sp>
        <p:nvSpPr>
          <p:cNvPr id="228" name="CasellaDiTesto 227">
            <a:extLst>
              <a:ext uri="{FF2B5EF4-FFF2-40B4-BE49-F238E27FC236}">
                <a16:creationId xmlns:a16="http://schemas.microsoft.com/office/drawing/2014/main" id="{0E65C568-0D01-4530-A4B4-08544C991B21}"/>
              </a:ext>
            </a:extLst>
          </p:cNvPr>
          <p:cNvSpPr txBox="1"/>
          <p:nvPr/>
        </p:nvSpPr>
        <p:spPr>
          <a:xfrm>
            <a:off x="7541491" y="4703362"/>
            <a:ext cx="3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+mj-lt"/>
              </a:rPr>
              <a:t>s’</a:t>
            </a:r>
            <a:endParaRPr lang="it-IT" dirty="0"/>
          </a:p>
        </p:txBody>
      </p:sp>
      <p:sp>
        <p:nvSpPr>
          <p:cNvPr id="229" name="CasellaDiTesto 228">
            <a:extLst>
              <a:ext uri="{FF2B5EF4-FFF2-40B4-BE49-F238E27FC236}">
                <a16:creationId xmlns:a16="http://schemas.microsoft.com/office/drawing/2014/main" id="{EC48BEF9-05BD-45FC-9EFA-8F47FE6CC890}"/>
              </a:ext>
            </a:extLst>
          </p:cNvPr>
          <p:cNvSpPr txBox="1"/>
          <p:nvPr/>
        </p:nvSpPr>
        <p:spPr>
          <a:xfrm>
            <a:off x="7690409" y="4709127"/>
            <a:ext cx="252000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400" dirty="0">
                <a:latin typeface="Symbol" panose="05050102010706020507" pitchFamily="18" charset="2"/>
              </a:rPr>
              <a:t>º</a:t>
            </a:r>
            <a:endParaRPr lang="it-IT" sz="1400" dirty="0">
              <a:latin typeface="MS Shell Dlg 2" panose="020B0604030504040204" pitchFamily="34" charset="0"/>
            </a:endParaRPr>
          </a:p>
        </p:txBody>
      </p:sp>
      <p:sp>
        <p:nvSpPr>
          <p:cNvPr id="230" name="CasellaDiTesto 229">
            <a:extLst>
              <a:ext uri="{FF2B5EF4-FFF2-40B4-BE49-F238E27FC236}">
                <a16:creationId xmlns:a16="http://schemas.microsoft.com/office/drawing/2014/main" id="{E8519D49-A5C3-4374-8156-0CC196A6C79A}"/>
              </a:ext>
            </a:extLst>
          </p:cNvPr>
          <p:cNvSpPr txBox="1"/>
          <p:nvPr/>
        </p:nvSpPr>
        <p:spPr>
          <a:xfrm>
            <a:off x="7852676" y="4746963"/>
            <a:ext cx="36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+mj-lt"/>
              </a:rPr>
              <a:t>P’</a:t>
            </a:r>
            <a:endParaRPr lang="it-IT" sz="1400" dirty="0"/>
          </a:p>
        </p:txBody>
      </p:sp>
      <p:sp>
        <p:nvSpPr>
          <p:cNvPr id="231" name="CasellaDiTesto 230">
            <a:extLst>
              <a:ext uri="{FF2B5EF4-FFF2-40B4-BE49-F238E27FC236}">
                <a16:creationId xmlns:a16="http://schemas.microsoft.com/office/drawing/2014/main" id="{78B27899-8378-47FD-9A4A-9A6D6D191313}"/>
              </a:ext>
            </a:extLst>
          </p:cNvPr>
          <p:cNvSpPr txBox="1"/>
          <p:nvPr/>
        </p:nvSpPr>
        <p:spPr>
          <a:xfrm>
            <a:off x="7138619" y="4735110"/>
            <a:ext cx="54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+mj-lt"/>
              </a:rPr>
              <a:t>T</a:t>
            </a:r>
            <a:r>
              <a:rPr lang="it-IT" sz="1400" baseline="-25000" dirty="0">
                <a:latin typeface="+mj-lt"/>
              </a:rPr>
              <a:t>1</a:t>
            </a:r>
            <a:r>
              <a:rPr lang="it-IT" sz="1400" dirty="0">
                <a:latin typeface="+mj-lt"/>
              </a:rPr>
              <a:t>s</a:t>
            </a:r>
            <a:endParaRPr lang="it-IT" sz="1400" dirty="0"/>
          </a:p>
        </p:txBody>
      </p:sp>
      <p:sp>
        <p:nvSpPr>
          <p:cNvPr id="232" name="CasellaDiTesto 231">
            <a:extLst>
              <a:ext uri="{FF2B5EF4-FFF2-40B4-BE49-F238E27FC236}">
                <a16:creationId xmlns:a16="http://schemas.microsoft.com/office/drawing/2014/main" id="{84586142-0F01-4043-AFAB-1466134F1D9C}"/>
              </a:ext>
            </a:extLst>
          </p:cNvPr>
          <p:cNvSpPr txBox="1"/>
          <p:nvPr/>
        </p:nvSpPr>
        <p:spPr>
          <a:xfrm>
            <a:off x="7229452" y="1640016"/>
            <a:ext cx="468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+mj-lt"/>
              </a:rPr>
              <a:t>P’’</a:t>
            </a:r>
            <a:endParaRPr lang="it-IT" sz="1400" dirty="0"/>
          </a:p>
        </p:txBody>
      </p:sp>
      <p:cxnSp>
        <p:nvCxnSpPr>
          <p:cNvPr id="233" name="Connettore diritto 232">
            <a:extLst>
              <a:ext uri="{FF2B5EF4-FFF2-40B4-BE49-F238E27FC236}">
                <a16:creationId xmlns:a16="http://schemas.microsoft.com/office/drawing/2014/main" id="{A1A8B571-B939-4BAA-97B2-53998ED9A6FD}"/>
              </a:ext>
            </a:extLst>
          </p:cNvPr>
          <p:cNvCxnSpPr>
            <a:cxnSpLocks/>
          </p:cNvCxnSpPr>
          <p:nvPr/>
        </p:nvCxnSpPr>
        <p:spPr>
          <a:xfrm flipV="1">
            <a:off x="7268765" y="422907"/>
            <a:ext cx="0" cy="449687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CasellaDiTesto 233">
            <a:extLst>
              <a:ext uri="{FF2B5EF4-FFF2-40B4-BE49-F238E27FC236}">
                <a16:creationId xmlns:a16="http://schemas.microsoft.com/office/drawing/2014/main" id="{986C075B-E548-4F4D-BE50-F768DC84DEBD}"/>
              </a:ext>
            </a:extLst>
          </p:cNvPr>
          <p:cNvSpPr txBox="1"/>
          <p:nvPr/>
        </p:nvSpPr>
        <p:spPr>
          <a:xfrm>
            <a:off x="7205989" y="1328217"/>
            <a:ext cx="396000" cy="36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+mj-lt"/>
              </a:rPr>
              <a:t>s’’</a:t>
            </a:r>
            <a:endParaRPr lang="it-IT" dirty="0"/>
          </a:p>
        </p:txBody>
      </p:sp>
      <p:grpSp>
        <p:nvGrpSpPr>
          <p:cNvPr id="235" name="Gruppo 234">
            <a:extLst>
              <a:ext uri="{FF2B5EF4-FFF2-40B4-BE49-F238E27FC236}">
                <a16:creationId xmlns:a16="http://schemas.microsoft.com/office/drawing/2014/main" id="{A6855825-EB87-40E3-AA18-890C27669158}"/>
              </a:ext>
            </a:extLst>
          </p:cNvPr>
          <p:cNvGrpSpPr/>
          <p:nvPr/>
        </p:nvGrpSpPr>
        <p:grpSpPr>
          <a:xfrm>
            <a:off x="7012716" y="424200"/>
            <a:ext cx="547378" cy="315383"/>
            <a:chOff x="1932838" y="5085013"/>
            <a:chExt cx="547378" cy="315383"/>
          </a:xfrm>
        </p:grpSpPr>
        <p:sp>
          <p:nvSpPr>
            <p:cNvPr id="236" name="CasellaDiTesto 235">
              <a:extLst>
                <a:ext uri="{FF2B5EF4-FFF2-40B4-BE49-F238E27FC236}">
                  <a16:creationId xmlns:a16="http://schemas.microsoft.com/office/drawing/2014/main" id="{CA82FAD6-60AC-4B18-B9A8-DCBDCA3B3263}"/>
                </a:ext>
              </a:extLst>
            </p:cNvPr>
            <p:cNvSpPr txBox="1"/>
            <p:nvPr/>
          </p:nvSpPr>
          <p:spPr>
            <a:xfrm>
              <a:off x="2136777" y="5085013"/>
              <a:ext cx="288000" cy="2359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baseline="30000" dirty="0">
                  <a:latin typeface="Symbol" panose="05050102010706020507" pitchFamily="18" charset="2"/>
                </a:rPr>
                <a:t>¥</a:t>
              </a:r>
              <a:endParaRPr lang="it-IT" sz="1400" baseline="30000" dirty="0">
                <a:latin typeface="MS Shell Dlg 2" panose="020B0604030504040204" pitchFamily="34" charset="0"/>
              </a:endParaRPr>
            </a:p>
          </p:txBody>
        </p:sp>
        <p:sp>
          <p:nvSpPr>
            <p:cNvPr id="237" name="CasellaDiTesto 236">
              <a:extLst>
                <a:ext uri="{FF2B5EF4-FFF2-40B4-BE49-F238E27FC236}">
                  <a16:creationId xmlns:a16="http://schemas.microsoft.com/office/drawing/2014/main" id="{850D7695-D8D5-4AE6-B2D5-09EDD540BAA9}"/>
                </a:ext>
              </a:extLst>
            </p:cNvPr>
            <p:cNvSpPr txBox="1"/>
            <p:nvPr/>
          </p:nvSpPr>
          <p:spPr>
            <a:xfrm>
              <a:off x="1932838" y="5092619"/>
              <a:ext cx="54737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dirty="0">
                  <a:latin typeface="+mj-lt"/>
                </a:rPr>
                <a:t>T</a:t>
              </a:r>
              <a:r>
                <a:rPr lang="it-IT" sz="1400" baseline="-25000" dirty="0">
                  <a:latin typeface="+mj-lt"/>
                </a:rPr>
                <a:t>2</a:t>
              </a:r>
              <a:r>
                <a:rPr lang="it-IT" sz="1400" dirty="0">
                  <a:latin typeface="+mj-lt"/>
                </a:rPr>
                <a:t>s</a:t>
              </a:r>
              <a:endParaRPr lang="it-IT" sz="1400" dirty="0"/>
            </a:p>
          </p:txBody>
        </p:sp>
      </p:grpSp>
      <p:sp>
        <p:nvSpPr>
          <p:cNvPr id="238" name="CasellaDiTesto 237">
            <a:extLst>
              <a:ext uri="{FF2B5EF4-FFF2-40B4-BE49-F238E27FC236}">
                <a16:creationId xmlns:a16="http://schemas.microsoft.com/office/drawing/2014/main" id="{F3BFE8EC-9109-4298-9B9D-5C3F9FB634CC}"/>
              </a:ext>
            </a:extLst>
          </p:cNvPr>
          <p:cNvSpPr txBox="1"/>
          <p:nvPr/>
        </p:nvSpPr>
        <p:spPr>
          <a:xfrm>
            <a:off x="0" y="2977429"/>
            <a:ext cx="5148000" cy="4320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Comic Sans MS" panose="030F0702030302020204" pitchFamily="66" charset="0"/>
              </a:rPr>
              <a:t>Assumiamo come piano </a:t>
            </a:r>
            <a:r>
              <a:rPr lang="it-IT" sz="2000" dirty="0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chemeClr val="bg1"/>
                </a:solidFill>
                <a:latin typeface="Comic Sans MS" panose="030F0702030302020204" pitchFamily="66" charset="0"/>
              </a:rPr>
              <a:t> la faccia (H, I, M, N) </a:t>
            </a:r>
          </a:p>
        </p:txBody>
      </p:sp>
      <p:cxnSp>
        <p:nvCxnSpPr>
          <p:cNvPr id="239" name="Connettore diritto 238">
            <a:extLst>
              <a:ext uri="{FF2B5EF4-FFF2-40B4-BE49-F238E27FC236}">
                <a16:creationId xmlns:a16="http://schemas.microsoft.com/office/drawing/2014/main" id="{C1BECAAF-AC2F-4F4A-A7D6-CA193CDBC791}"/>
              </a:ext>
            </a:extLst>
          </p:cNvPr>
          <p:cNvCxnSpPr>
            <a:cxnSpLocks/>
          </p:cNvCxnSpPr>
          <p:nvPr/>
        </p:nvCxnSpPr>
        <p:spPr>
          <a:xfrm>
            <a:off x="4915412" y="1906885"/>
            <a:ext cx="1406861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CasellaDiTesto 239">
            <a:extLst>
              <a:ext uri="{FF2B5EF4-FFF2-40B4-BE49-F238E27FC236}">
                <a16:creationId xmlns:a16="http://schemas.microsoft.com/office/drawing/2014/main" id="{C80913CA-3DF4-4C33-95C0-9D943E0F6AC2}"/>
              </a:ext>
            </a:extLst>
          </p:cNvPr>
          <p:cNvSpPr txBox="1"/>
          <p:nvPr/>
        </p:nvSpPr>
        <p:spPr>
          <a:xfrm>
            <a:off x="5055579" y="1623618"/>
            <a:ext cx="423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b’’</a:t>
            </a:r>
          </a:p>
        </p:txBody>
      </p:sp>
      <p:cxnSp>
        <p:nvCxnSpPr>
          <p:cNvPr id="241" name="Connettore diritto 240">
            <a:extLst>
              <a:ext uri="{FF2B5EF4-FFF2-40B4-BE49-F238E27FC236}">
                <a16:creationId xmlns:a16="http://schemas.microsoft.com/office/drawing/2014/main" id="{354E7ED2-8210-469C-88CA-5A37AC923359}"/>
              </a:ext>
            </a:extLst>
          </p:cNvPr>
          <p:cNvCxnSpPr>
            <a:cxnSpLocks/>
          </p:cNvCxnSpPr>
          <p:nvPr/>
        </p:nvCxnSpPr>
        <p:spPr>
          <a:xfrm>
            <a:off x="7993118" y="1907279"/>
            <a:ext cx="1406861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CasellaDiTesto 241">
            <a:extLst>
              <a:ext uri="{FF2B5EF4-FFF2-40B4-BE49-F238E27FC236}">
                <a16:creationId xmlns:a16="http://schemas.microsoft.com/office/drawing/2014/main" id="{DB11C2F9-B6E9-417B-966C-21CA9CA8D3F5}"/>
              </a:ext>
            </a:extLst>
          </p:cNvPr>
          <p:cNvSpPr txBox="1"/>
          <p:nvPr/>
        </p:nvSpPr>
        <p:spPr>
          <a:xfrm>
            <a:off x="9306472" y="1714017"/>
            <a:ext cx="6044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b</a:t>
            </a:r>
            <a:endParaRPr lang="it-IT" sz="1400" dirty="0"/>
          </a:p>
        </p:txBody>
      </p:sp>
      <p:sp>
        <p:nvSpPr>
          <p:cNvPr id="243" name="CasellaDiTesto 242">
            <a:extLst>
              <a:ext uri="{FF2B5EF4-FFF2-40B4-BE49-F238E27FC236}">
                <a16:creationId xmlns:a16="http://schemas.microsoft.com/office/drawing/2014/main" id="{A6E5F575-D46A-4DE5-8CCA-36E226CAA263}"/>
              </a:ext>
            </a:extLst>
          </p:cNvPr>
          <p:cNvSpPr txBox="1"/>
          <p:nvPr/>
        </p:nvSpPr>
        <p:spPr>
          <a:xfrm>
            <a:off x="8085812" y="2390500"/>
            <a:ext cx="57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endParaRPr lang="it-IT" sz="1400" dirty="0"/>
          </a:p>
        </p:txBody>
      </p:sp>
      <p:sp>
        <p:nvSpPr>
          <p:cNvPr id="244" name="CasellaDiTesto 243">
            <a:extLst>
              <a:ext uri="{FF2B5EF4-FFF2-40B4-BE49-F238E27FC236}">
                <a16:creationId xmlns:a16="http://schemas.microsoft.com/office/drawing/2014/main" id="{622CCF24-2620-489C-86C3-26FB0C683946}"/>
              </a:ext>
            </a:extLst>
          </p:cNvPr>
          <p:cNvSpPr txBox="1"/>
          <p:nvPr/>
        </p:nvSpPr>
        <p:spPr>
          <a:xfrm>
            <a:off x="5843593" y="389612"/>
            <a:ext cx="5399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endParaRPr lang="it-IT" sz="1400" dirty="0">
              <a:solidFill>
                <a:srgbClr val="FF0000"/>
              </a:solidFill>
            </a:endParaRPr>
          </a:p>
        </p:txBody>
      </p:sp>
      <p:cxnSp>
        <p:nvCxnSpPr>
          <p:cNvPr id="245" name="Connettore diritto 244">
            <a:extLst>
              <a:ext uri="{FF2B5EF4-FFF2-40B4-BE49-F238E27FC236}">
                <a16:creationId xmlns:a16="http://schemas.microsoft.com/office/drawing/2014/main" id="{0DB15B9D-8468-4A86-ACC9-DC075B192424}"/>
              </a:ext>
            </a:extLst>
          </p:cNvPr>
          <p:cNvCxnSpPr>
            <a:cxnSpLocks/>
          </p:cNvCxnSpPr>
          <p:nvPr/>
        </p:nvCxnSpPr>
        <p:spPr>
          <a:xfrm flipV="1">
            <a:off x="8267010" y="2705839"/>
            <a:ext cx="0" cy="72175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Connettore diritto 245">
            <a:extLst>
              <a:ext uri="{FF2B5EF4-FFF2-40B4-BE49-F238E27FC236}">
                <a16:creationId xmlns:a16="http://schemas.microsoft.com/office/drawing/2014/main" id="{9E9BDAFE-E33B-4B25-B355-13DCF3607242}"/>
              </a:ext>
            </a:extLst>
          </p:cNvPr>
          <p:cNvCxnSpPr>
            <a:cxnSpLocks/>
          </p:cNvCxnSpPr>
          <p:nvPr/>
        </p:nvCxnSpPr>
        <p:spPr>
          <a:xfrm>
            <a:off x="9399979" y="1906885"/>
            <a:ext cx="0" cy="149864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CasellaDiTesto 246">
            <a:extLst>
              <a:ext uri="{FF2B5EF4-FFF2-40B4-BE49-F238E27FC236}">
                <a16:creationId xmlns:a16="http://schemas.microsoft.com/office/drawing/2014/main" id="{1C3B5EED-4AF1-4EC2-AA08-43CF8404C31B}"/>
              </a:ext>
            </a:extLst>
          </p:cNvPr>
          <p:cNvSpPr txBox="1"/>
          <p:nvPr/>
        </p:nvSpPr>
        <p:spPr>
          <a:xfrm>
            <a:off x="8873971" y="4397276"/>
            <a:ext cx="3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F’</a:t>
            </a:r>
          </a:p>
        </p:txBody>
      </p:sp>
      <p:sp>
        <p:nvSpPr>
          <p:cNvPr id="248" name="CasellaDiTesto 247">
            <a:extLst>
              <a:ext uri="{FF2B5EF4-FFF2-40B4-BE49-F238E27FC236}">
                <a16:creationId xmlns:a16="http://schemas.microsoft.com/office/drawing/2014/main" id="{170948F2-471B-4F5A-9D92-3320B0B1E10F}"/>
              </a:ext>
            </a:extLst>
          </p:cNvPr>
          <p:cNvSpPr txBox="1"/>
          <p:nvPr/>
        </p:nvSpPr>
        <p:spPr>
          <a:xfrm>
            <a:off x="11620872" y="3072550"/>
            <a:ext cx="408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lt</a:t>
            </a:r>
          </a:p>
        </p:txBody>
      </p:sp>
      <p:sp>
        <p:nvSpPr>
          <p:cNvPr id="249" name="Pulsante di azione: vuoto 24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9254F6A-7425-4433-8252-A5C566AEFB79}"/>
              </a:ext>
            </a:extLst>
          </p:cNvPr>
          <p:cNvSpPr/>
          <p:nvPr/>
        </p:nvSpPr>
        <p:spPr>
          <a:xfrm>
            <a:off x="10824000" y="23806"/>
            <a:ext cx="1368000" cy="360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+mj-lt"/>
              </a:rPr>
              <a:t>Torna a indice</a:t>
            </a:r>
          </a:p>
        </p:txBody>
      </p:sp>
      <p:sp>
        <p:nvSpPr>
          <p:cNvPr id="250" name="Pulsante di azione: vuoto 24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CA5F9EE-8F69-4D79-9402-506C8AECC986}"/>
              </a:ext>
            </a:extLst>
          </p:cNvPr>
          <p:cNvSpPr/>
          <p:nvPr/>
        </p:nvSpPr>
        <p:spPr>
          <a:xfrm>
            <a:off x="10812000" y="10430"/>
            <a:ext cx="1368000" cy="360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+mj-lt"/>
              </a:rPr>
              <a:t>Torna a indice</a:t>
            </a:r>
          </a:p>
        </p:txBody>
      </p:sp>
    </p:spTree>
    <p:extLst>
      <p:ext uri="{BB962C8B-B14F-4D97-AF65-F5344CB8AC3E}">
        <p14:creationId xmlns:p14="http://schemas.microsoft.com/office/powerpoint/2010/main" val="2796696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31" grpId="0"/>
      <p:bldP spid="31" grpId="1"/>
      <p:bldP spid="135" grpId="0"/>
      <p:bldP spid="135" grpId="1"/>
      <p:bldP spid="141" grpId="0"/>
      <p:bldP spid="143" grpId="0"/>
      <p:bldP spid="143" grpId="1"/>
      <p:bldP spid="145" grpId="0"/>
      <p:bldP spid="145" grpId="1"/>
      <p:bldP spid="153" grpId="0"/>
      <p:bldP spid="153" grpId="1"/>
      <p:bldP spid="166" grpId="0"/>
      <p:bldP spid="166" grpId="1"/>
      <p:bldP spid="179" grpId="0"/>
      <p:bldP spid="179" grpId="1"/>
      <p:bldP spid="181" grpId="0"/>
      <p:bldP spid="181" grpId="1"/>
      <p:bldP spid="182" grpId="0"/>
      <p:bldP spid="182" grpId="1"/>
      <p:bldP spid="189" grpId="0"/>
      <p:bldP spid="189" grpId="1"/>
      <p:bldP spid="191" grpId="0"/>
      <p:bldP spid="191" grpId="1"/>
      <p:bldP spid="192" grpId="0"/>
      <p:bldP spid="192" grpId="1"/>
      <p:bldP spid="218" grpId="0"/>
      <p:bldP spid="220" grpId="0"/>
      <p:bldP spid="221" grpId="0"/>
      <p:bldP spid="222" grpId="0"/>
      <p:bldP spid="226" grpId="0"/>
      <p:bldP spid="227" grpId="0"/>
      <p:bldP spid="228" grpId="0"/>
      <p:bldP spid="229" grpId="0"/>
      <p:bldP spid="230" grpId="0"/>
      <p:bldP spid="231" grpId="0"/>
      <p:bldP spid="232" grpId="0"/>
      <p:bldP spid="234" grpId="0"/>
      <p:bldP spid="238" grpId="0" animBg="1"/>
      <p:bldP spid="240" grpId="0"/>
      <p:bldP spid="242" grpId="0"/>
      <p:bldP spid="243" grpId="0"/>
      <p:bldP spid="243" grpId="1"/>
      <p:bldP spid="2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C006D582-B617-48A0-B569-D3C0B16A7196}"/>
              </a:ext>
            </a:extLst>
          </p:cNvPr>
          <p:cNvCxnSpPr>
            <a:cxnSpLocks/>
          </p:cNvCxnSpPr>
          <p:nvPr/>
        </p:nvCxnSpPr>
        <p:spPr>
          <a:xfrm>
            <a:off x="4325112" y="3429000"/>
            <a:ext cx="777515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4D8EE18C-0849-4206-BB2B-A06D33F3EA6C}"/>
              </a:ext>
            </a:extLst>
          </p:cNvPr>
          <p:cNvCxnSpPr>
            <a:cxnSpLocks/>
          </p:cNvCxnSpPr>
          <p:nvPr/>
        </p:nvCxnSpPr>
        <p:spPr>
          <a:xfrm flipV="1">
            <a:off x="5490309" y="4955975"/>
            <a:ext cx="575666" cy="399716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F486BCCD-95B2-42C0-B3CD-27C16D0E197F}"/>
              </a:ext>
            </a:extLst>
          </p:cNvPr>
          <p:cNvCxnSpPr>
            <a:cxnSpLocks/>
          </p:cNvCxnSpPr>
          <p:nvPr/>
        </p:nvCxnSpPr>
        <p:spPr>
          <a:xfrm>
            <a:off x="8155806" y="3506669"/>
            <a:ext cx="752399" cy="1083968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071A266C-2090-4892-8872-528D2BA2205C}"/>
              </a:ext>
            </a:extLst>
          </p:cNvPr>
          <p:cNvCxnSpPr>
            <a:cxnSpLocks/>
          </p:cNvCxnSpPr>
          <p:nvPr/>
        </p:nvCxnSpPr>
        <p:spPr>
          <a:xfrm>
            <a:off x="5494259" y="5354043"/>
            <a:ext cx="738337" cy="1068571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27212F44-8D9F-4184-90E6-53A91688987E}"/>
              </a:ext>
            </a:extLst>
          </p:cNvPr>
          <p:cNvCxnSpPr>
            <a:cxnSpLocks/>
          </p:cNvCxnSpPr>
          <p:nvPr/>
        </p:nvCxnSpPr>
        <p:spPr>
          <a:xfrm flipV="1">
            <a:off x="8905651" y="2707678"/>
            <a:ext cx="0" cy="187952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2686BE0B-187B-4182-86D1-9C2F3F51D6FE}"/>
              </a:ext>
            </a:extLst>
          </p:cNvPr>
          <p:cNvCxnSpPr>
            <a:cxnSpLocks/>
          </p:cNvCxnSpPr>
          <p:nvPr/>
        </p:nvCxnSpPr>
        <p:spPr>
          <a:xfrm flipV="1">
            <a:off x="8153252" y="2707678"/>
            <a:ext cx="0" cy="79899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782A7275-B66C-4B8B-80AC-6AB3AC371A35}"/>
              </a:ext>
            </a:extLst>
          </p:cNvPr>
          <p:cNvCxnSpPr>
            <a:cxnSpLocks/>
          </p:cNvCxnSpPr>
          <p:nvPr/>
        </p:nvCxnSpPr>
        <p:spPr>
          <a:xfrm flipV="1">
            <a:off x="6236800" y="2707678"/>
            <a:ext cx="0" cy="371888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07ED1C9D-3D1D-45D3-850B-8EA1D91D6AE0}"/>
              </a:ext>
            </a:extLst>
          </p:cNvPr>
          <p:cNvCxnSpPr>
            <a:cxnSpLocks/>
          </p:cNvCxnSpPr>
          <p:nvPr/>
        </p:nvCxnSpPr>
        <p:spPr>
          <a:xfrm flipV="1">
            <a:off x="5492214" y="2707678"/>
            <a:ext cx="0" cy="264801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2DD94F04-4CC2-482F-9F33-B83D5DDAF087}"/>
              </a:ext>
            </a:extLst>
          </p:cNvPr>
          <p:cNvCxnSpPr>
            <a:cxnSpLocks/>
          </p:cNvCxnSpPr>
          <p:nvPr/>
        </p:nvCxnSpPr>
        <p:spPr>
          <a:xfrm flipV="1">
            <a:off x="5867265" y="5111480"/>
            <a:ext cx="1114370" cy="773768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79C26F5C-95E2-4523-A932-623B49F9E0EB}"/>
              </a:ext>
            </a:extLst>
          </p:cNvPr>
          <p:cNvCxnSpPr>
            <a:cxnSpLocks/>
          </p:cNvCxnSpPr>
          <p:nvPr/>
        </p:nvCxnSpPr>
        <p:spPr>
          <a:xfrm flipV="1">
            <a:off x="5863427" y="1899530"/>
            <a:ext cx="0" cy="398956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128BA77D-E740-404F-906E-CBC4BF43968E}"/>
              </a:ext>
            </a:extLst>
          </p:cNvPr>
          <p:cNvCxnSpPr>
            <a:cxnSpLocks/>
          </p:cNvCxnSpPr>
          <p:nvPr/>
        </p:nvCxnSpPr>
        <p:spPr>
          <a:xfrm flipV="1">
            <a:off x="8524339" y="1902718"/>
            <a:ext cx="0" cy="213217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AA2FCF14-854F-4174-9DE0-3712A751E54E}"/>
              </a:ext>
            </a:extLst>
          </p:cNvPr>
          <p:cNvCxnSpPr>
            <a:cxnSpLocks/>
          </p:cNvCxnSpPr>
          <p:nvPr/>
        </p:nvCxnSpPr>
        <p:spPr>
          <a:xfrm>
            <a:off x="5869185" y="1904801"/>
            <a:ext cx="2654523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F3B288BB-8B66-4339-8185-C563BBDA9EF8}"/>
              </a:ext>
            </a:extLst>
          </p:cNvPr>
          <p:cNvCxnSpPr>
            <a:cxnSpLocks/>
          </p:cNvCxnSpPr>
          <p:nvPr/>
        </p:nvCxnSpPr>
        <p:spPr>
          <a:xfrm>
            <a:off x="8523708" y="1900879"/>
            <a:ext cx="381943" cy="80679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257C2F15-53DD-4C8D-9789-9032575C231F}"/>
              </a:ext>
            </a:extLst>
          </p:cNvPr>
          <p:cNvCxnSpPr>
            <a:cxnSpLocks/>
          </p:cNvCxnSpPr>
          <p:nvPr/>
        </p:nvCxnSpPr>
        <p:spPr>
          <a:xfrm>
            <a:off x="5868545" y="1903700"/>
            <a:ext cx="368255" cy="80213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14032450-FF76-47F0-BC75-9A49646303D6}"/>
              </a:ext>
            </a:extLst>
          </p:cNvPr>
          <p:cNvCxnSpPr>
            <a:cxnSpLocks/>
          </p:cNvCxnSpPr>
          <p:nvPr/>
        </p:nvCxnSpPr>
        <p:spPr>
          <a:xfrm flipH="1">
            <a:off x="5490309" y="1900879"/>
            <a:ext cx="379995" cy="80679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32FB61AB-B792-455F-981A-8AA775589B62}"/>
              </a:ext>
            </a:extLst>
          </p:cNvPr>
          <p:cNvCxnSpPr>
            <a:cxnSpLocks/>
          </p:cNvCxnSpPr>
          <p:nvPr/>
        </p:nvCxnSpPr>
        <p:spPr>
          <a:xfrm flipH="1">
            <a:off x="8153252" y="1906885"/>
            <a:ext cx="370456" cy="800793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CAFC553C-672B-4030-BD9F-8BA2EACA8CAB}"/>
              </a:ext>
            </a:extLst>
          </p:cNvPr>
          <p:cNvCxnSpPr>
            <a:cxnSpLocks/>
          </p:cNvCxnSpPr>
          <p:nvPr/>
        </p:nvCxnSpPr>
        <p:spPr>
          <a:xfrm>
            <a:off x="5718642" y="4888190"/>
            <a:ext cx="1747912" cy="34088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5495171E-B452-42D9-9577-0E15AF5EC2F5}"/>
              </a:ext>
            </a:extLst>
          </p:cNvPr>
          <p:cNvCxnSpPr>
            <a:cxnSpLocks/>
          </p:cNvCxnSpPr>
          <p:nvPr/>
        </p:nvCxnSpPr>
        <p:spPr>
          <a:xfrm flipV="1">
            <a:off x="5722906" y="4188677"/>
            <a:ext cx="1051339" cy="70266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569C39B9-CEC8-434F-9C34-D978B80E02FE}"/>
              </a:ext>
            </a:extLst>
          </p:cNvPr>
          <p:cNvCxnSpPr>
            <a:cxnSpLocks/>
          </p:cNvCxnSpPr>
          <p:nvPr/>
        </p:nvCxnSpPr>
        <p:spPr>
          <a:xfrm>
            <a:off x="6774245" y="4188676"/>
            <a:ext cx="695350" cy="104039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5F776D86-61D1-4139-B59B-4B378EB57791}"/>
              </a:ext>
            </a:extLst>
          </p:cNvPr>
          <p:cNvCxnSpPr>
            <a:cxnSpLocks/>
          </p:cNvCxnSpPr>
          <p:nvPr/>
        </p:nvCxnSpPr>
        <p:spPr>
          <a:xfrm flipV="1">
            <a:off x="7466111" y="2705839"/>
            <a:ext cx="0" cy="72316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EEB762A9-E05D-4DB3-BDC5-D137C057F5FF}"/>
              </a:ext>
            </a:extLst>
          </p:cNvPr>
          <p:cNvCxnSpPr>
            <a:cxnSpLocks/>
          </p:cNvCxnSpPr>
          <p:nvPr/>
        </p:nvCxnSpPr>
        <p:spPr>
          <a:xfrm flipV="1">
            <a:off x="6776486" y="2705840"/>
            <a:ext cx="0" cy="723160"/>
          </a:xfrm>
          <a:prstGeom prst="line">
            <a:avLst/>
          </a:prstGeom>
          <a:ln w="31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E1EA52B9-23C0-40BB-9FCF-06590587CB64}"/>
              </a:ext>
            </a:extLst>
          </p:cNvPr>
          <p:cNvCxnSpPr>
            <a:cxnSpLocks/>
          </p:cNvCxnSpPr>
          <p:nvPr/>
        </p:nvCxnSpPr>
        <p:spPr>
          <a:xfrm flipV="1">
            <a:off x="5720232" y="2705840"/>
            <a:ext cx="0" cy="72316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A80ED452-6CBA-4A5E-BFC8-6ADDE3DDE24A}"/>
              </a:ext>
            </a:extLst>
          </p:cNvPr>
          <p:cNvCxnSpPr>
            <a:cxnSpLocks/>
          </p:cNvCxnSpPr>
          <p:nvPr/>
        </p:nvCxnSpPr>
        <p:spPr>
          <a:xfrm>
            <a:off x="5722906" y="1278374"/>
            <a:ext cx="1743648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ttore diritto 113">
            <a:extLst>
              <a:ext uri="{FF2B5EF4-FFF2-40B4-BE49-F238E27FC236}">
                <a16:creationId xmlns:a16="http://schemas.microsoft.com/office/drawing/2014/main" id="{A02572A0-9691-403E-8FF2-D49B12752F92}"/>
              </a:ext>
            </a:extLst>
          </p:cNvPr>
          <p:cNvCxnSpPr>
            <a:cxnSpLocks/>
          </p:cNvCxnSpPr>
          <p:nvPr/>
        </p:nvCxnSpPr>
        <p:spPr>
          <a:xfrm flipV="1">
            <a:off x="6900161" y="3509144"/>
            <a:ext cx="1253091" cy="870087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diritto 117">
            <a:extLst>
              <a:ext uri="{FF2B5EF4-FFF2-40B4-BE49-F238E27FC236}">
                <a16:creationId xmlns:a16="http://schemas.microsoft.com/office/drawing/2014/main" id="{9903FA05-41DD-4E22-ADC3-D962FB64791A}"/>
              </a:ext>
            </a:extLst>
          </p:cNvPr>
          <p:cNvCxnSpPr>
            <a:cxnSpLocks/>
          </p:cNvCxnSpPr>
          <p:nvPr/>
        </p:nvCxnSpPr>
        <p:spPr>
          <a:xfrm flipV="1">
            <a:off x="6065975" y="4383305"/>
            <a:ext cx="828654" cy="575781"/>
          </a:xfrm>
          <a:prstGeom prst="line">
            <a:avLst/>
          </a:prstGeom>
          <a:ln w="3175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ttore diritto 124">
            <a:extLst>
              <a:ext uri="{FF2B5EF4-FFF2-40B4-BE49-F238E27FC236}">
                <a16:creationId xmlns:a16="http://schemas.microsoft.com/office/drawing/2014/main" id="{31F059D9-B98A-4642-BDB3-AA7D824CAA86}"/>
              </a:ext>
            </a:extLst>
          </p:cNvPr>
          <p:cNvCxnSpPr>
            <a:cxnSpLocks/>
          </p:cNvCxnSpPr>
          <p:nvPr/>
        </p:nvCxnSpPr>
        <p:spPr>
          <a:xfrm flipV="1">
            <a:off x="6950702" y="4906536"/>
            <a:ext cx="320664" cy="222654"/>
          </a:xfrm>
          <a:prstGeom prst="line">
            <a:avLst/>
          </a:prstGeom>
          <a:ln w="3175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2B8AD1DB-4B37-4B54-83DB-4848E5080893}"/>
              </a:ext>
            </a:extLst>
          </p:cNvPr>
          <p:cNvCxnSpPr>
            <a:cxnSpLocks/>
          </p:cNvCxnSpPr>
          <p:nvPr/>
        </p:nvCxnSpPr>
        <p:spPr>
          <a:xfrm flipV="1">
            <a:off x="5720872" y="1278375"/>
            <a:ext cx="0" cy="142746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2C516994-B6AF-40C5-8EA2-57867B42A212}"/>
              </a:ext>
            </a:extLst>
          </p:cNvPr>
          <p:cNvCxnSpPr>
            <a:cxnSpLocks/>
          </p:cNvCxnSpPr>
          <p:nvPr/>
        </p:nvCxnSpPr>
        <p:spPr>
          <a:xfrm flipV="1">
            <a:off x="6776475" y="1278374"/>
            <a:ext cx="0" cy="630000"/>
          </a:xfrm>
          <a:prstGeom prst="line">
            <a:avLst/>
          </a:prstGeom>
          <a:ln w="31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diritto 87">
            <a:extLst>
              <a:ext uri="{FF2B5EF4-FFF2-40B4-BE49-F238E27FC236}">
                <a16:creationId xmlns:a16="http://schemas.microsoft.com/office/drawing/2014/main" id="{5D1F1AF8-8B02-4C26-9C31-31192AEE0234}"/>
              </a:ext>
            </a:extLst>
          </p:cNvPr>
          <p:cNvCxnSpPr>
            <a:cxnSpLocks/>
          </p:cNvCxnSpPr>
          <p:nvPr/>
        </p:nvCxnSpPr>
        <p:spPr>
          <a:xfrm flipV="1">
            <a:off x="6775982" y="1908374"/>
            <a:ext cx="0" cy="797465"/>
          </a:xfrm>
          <a:prstGeom prst="line">
            <a:avLst/>
          </a:prstGeom>
          <a:ln w="31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22CEED77-5EC6-4B01-B27A-08886DFAC113}"/>
              </a:ext>
            </a:extLst>
          </p:cNvPr>
          <p:cNvCxnSpPr>
            <a:cxnSpLocks/>
          </p:cNvCxnSpPr>
          <p:nvPr/>
        </p:nvCxnSpPr>
        <p:spPr>
          <a:xfrm flipV="1">
            <a:off x="7468637" y="1278376"/>
            <a:ext cx="0" cy="142746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Connettore diritto 299">
            <a:extLst>
              <a:ext uri="{FF2B5EF4-FFF2-40B4-BE49-F238E27FC236}">
                <a16:creationId xmlns:a16="http://schemas.microsoft.com/office/drawing/2014/main" id="{AAAC8F42-0C66-497E-950C-CBA8A83D3F5B}"/>
              </a:ext>
            </a:extLst>
          </p:cNvPr>
          <p:cNvCxnSpPr/>
          <p:nvPr/>
        </p:nvCxnSpPr>
        <p:spPr>
          <a:xfrm>
            <a:off x="6774245" y="3429000"/>
            <a:ext cx="0" cy="75967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Connettore diritto 311">
            <a:extLst>
              <a:ext uri="{FF2B5EF4-FFF2-40B4-BE49-F238E27FC236}">
                <a16:creationId xmlns:a16="http://schemas.microsoft.com/office/drawing/2014/main" id="{241F98FB-280A-4798-ADC3-1F4120584D12}"/>
              </a:ext>
            </a:extLst>
          </p:cNvPr>
          <p:cNvCxnSpPr/>
          <p:nvPr/>
        </p:nvCxnSpPr>
        <p:spPr>
          <a:xfrm>
            <a:off x="5718642" y="3429000"/>
            <a:ext cx="1749995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ttore diritto 192">
            <a:extLst>
              <a:ext uri="{FF2B5EF4-FFF2-40B4-BE49-F238E27FC236}">
                <a16:creationId xmlns:a16="http://schemas.microsoft.com/office/drawing/2014/main" id="{249E4B47-B582-4091-B0DA-F313202C432C}"/>
              </a:ext>
            </a:extLst>
          </p:cNvPr>
          <p:cNvCxnSpPr>
            <a:cxnSpLocks/>
          </p:cNvCxnSpPr>
          <p:nvPr/>
        </p:nvCxnSpPr>
        <p:spPr>
          <a:xfrm flipV="1">
            <a:off x="6236800" y="4583257"/>
            <a:ext cx="2677005" cy="1839357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ttore diritto 199">
            <a:extLst>
              <a:ext uri="{FF2B5EF4-FFF2-40B4-BE49-F238E27FC236}">
                <a16:creationId xmlns:a16="http://schemas.microsoft.com/office/drawing/2014/main" id="{20592B8C-258D-4DF4-8A65-F97FB4E82A4A}"/>
              </a:ext>
            </a:extLst>
          </p:cNvPr>
          <p:cNvCxnSpPr>
            <a:cxnSpLocks/>
          </p:cNvCxnSpPr>
          <p:nvPr/>
        </p:nvCxnSpPr>
        <p:spPr>
          <a:xfrm flipV="1">
            <a:off x="7260930" y="4034892"/>
            <a:ext cx="1272884" cy="883833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3A97F0B-0CC0-4C4A-8E64-EE2A4D3D3D9B}"/>
              </a:ext>
            </a:extLst>
          </p:cNvPr>
          <p:cNvSpPr txBox="1"/>
          <p:nvPr/>
        </p:nvSpPr>
        <p:spPr>
          <a:xfrm>
            <a:off x="6078626" y="6370599"/>
            <a:ext cx="3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E’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5AC5C655-1927-40D9-AACA-145E17511C5E}"/>
              </a:ext>
            </a:extLst>
          </p:cNvPr>
          <p:cNvSpPr txBox="1"/>
          <p:nvPr/>
        </p:nvSpPr>
        <p:spPr>
          <a:xfrm>
            <a:off x="5650917" y="5798330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C’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E80E9350-4A61-407D-B0BC-B37FFA3B3775}"/>
              </a:ext>
            </a:extLst>
          </p:cNvPr>
          <p:cNvSpPr txBox="1"/>
          <p:nvPr/>
        </p:nvSpPr>
        <p:spPr>
          <a:xfrm>
            <a:off x="5276769" y="5241293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A’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9CF14CF3-3939-4523-924B-9B6F46185F7B}"/>
              </a:ext>
            </a:extLst>
          </p:cNvPr>
          <p:cNvSpPr txBox="1"/>
          <p:nvPr/>
        </p:nvSpPr>
        <p:spPr>
          <a:xfrm>
            <a:off x="8106193" y="3399232"/>
            <a:ext cx="324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B’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583234A5-28D4-450F-A822-C11E2E1E80CB}"/>
              </a:ext>
            </a:extLst>
          </p:cNvPr>
          <p:cNvSpPr txBox="1"/>
          <p:nvPr/>
        </p:nvSpPr>
        <p:spPr>
          <a:xfrm>
            <a:off x="8465459" y="3916342"/>
            <a:ext cx="324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D’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0E77C51D-D50A-4F0C-B545-32CD17B192A9}"/>
              </a:ext>
            </a:extLst>
          </p:cNvPr>
          <p:cNvSpPr txBox="1"/>
          <p:nvPr/>
        </p:nvSpPr>
        <p:spPr>
          <a:xfrm>
            <a:off x="6648652" y="4004162"/>
            <a:ext cx="18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0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ACFEA7F8-817B-4E7B-9CB4-F4FCEC37DC41}"/>
              </a:ext>
            </a:extLst>
          </p:cNvPr>
          <p:cNvSpPr txBox="1"/>
          <p:nvPr/>
        </p:nvSpPr>
        <p:spPr>
          <a:xfrm>
            <a:off x="6163390" y="2671335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E’’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14F16F13-BC7D-46CC-A9C8-6549D6175981}"/>
              </a:ext>
            </a:extLst>
          </p:cNvPr>
          <p:cNvSpPr txBox="1"/>
          <p:nvPr/>
        </p:nvSpPr>
        <p:spPr>
          <a:xfrm>
            <a:off x="5717295" y="1721326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C’’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D82D4BA4-DEBF-467E-AFD2-21DB11888353}"/>
              </a:ext>
            </a:extLst>
          </p:cNvPr>
          <p:cNvSpPr txBox="1"/>
          <p:nvPr/>
        </p:nvSpPr>
        <p:spPr>
          <a:xfrm>
            <a:off x="5337024" y="2679018"/>
            <a:ext cx="396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A’’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9EC874BF-38D8-4AB2-B648-3F29D32390A9}"/>
              </a:ext>
            </a:extLst>
          </p:cNvPr>
          <p:cNvSpPr txBox="1"/>
          <p:nvPr/>
        </p:nvSpPr>
        <p:spPr>
          <a:xfrm>
            <a:off x="8067021" y="2661028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B’’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6FD2C3E0-C87A-4C95-945E-2B24F1DD47A9}"/>
              </a:ext>
            </a:extLst>
          </p:cNvPr>
          <p:cNvSpPr txBox="1"/>
          <p:nvPr/>
        </p:nvSpPr>
        <p:spPr>
          <a:xfrm>
            <a:off x="8379982" y="1718145"/>
            <a:ext cx="396000" cy="29792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D’’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74D48F3B-95E6-43E3-8F72-96614BF3DA41}"/>
              </a:ext>
            </a:extLst>
          </p:cNvPr>
          <p:cNvSpPr txBox="1"/>
          <p:nvPr/>
        </p:nvSpPr>
        <p:spPr>
          <a:xfrm>
            <a:off x="8837173" y="2633069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F’’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BF1644FC-7EAA-40D3-AC66-16800E0F8006}"/>
              </a:ext>
            </a:extLst>
          </p:cNvPr>
          <p:cNvSpPr txBox="1"/>
          <p:nvPr/>
        </p:nvSpPr>
        <p:spPr>
          <a:xfrm>
            <a:off x="7254843" y="5191086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I’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250EDCCB-0902-4709-8AEA-77A73017682D}"/>
              </a:ext>
            </a:extLst>
          </p:cNvPr>
          <p:cNvSpPr txBox="1"/>
          <p:nvPr/>
        </p:nvSpPr>
        <p:spPr>
          <a:xfrm>
            <a:off x="6519170" y="4018957"/>
            <a:ext cx="324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H’</a:t>
            </a: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EAB43073-38DE-43C9-9B6B-F9AEE74F7825}"/>
              </a:ext>
            </a:extLst>
          </p:cNvPr>
          <p:cNvSpPr txBox="1"/>
          <p:nvPr/>
        </p:nvSpPr>
        <p:spPr>
          <a:xfrm>
            <a:off x="5495894" y="4729759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G’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F2DF9C03-C070-4B85-A026-547055214024}"/>
              </a:ext>
            </a:extLst>
          </p:cNvPr>
          <p:cNvSpPr txBox="1"/>
          <p:nvPr/>
        </p:nvSpPr>
        <p:spPr>
          <a:xfrm>
            <a:off x="7414155" y="5203344"/>
            <a:ext cx="324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N’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BE482C51-5094-43C9-AB59-370D8122C6DF}"/>
              </a:ext>
            </a:extLst>
          </p:cNvPr>
          <p:cNvSpPr txBox="1"/>
          <p:nvPr/>
        </p:nvSpPr>
        <p:spPr>
          <a:xfrm>
            <a:off x="6739170" y="4017988"/>
            <a:ext cx="324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M’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DDA7130D-2249-45C0-A245-71B0C7EE7E34}"/>
              </a:ext>
            </a:extLst>
          </p:cNvPr>
          <p:cNvSpPr txBox="1"/>
          <p:nvPr/>
        </p:nvSpPr>
        <p:spPr>
          <a:xfrm>
            <a:off x="5284082" y="4725681"/>
            <a:ext cx="288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L’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92D3FBCA-040F-4314-B6A3-4F64A9932D9D}"/>
              </a:ext>
            </a:extLst>
          </p:cNvPr>
          <p:cNvSpPr txBox="1"/>
          <p:nvPr/>
        </p:nvSpPr>
        <p:spPr>
          <a:xfrm>
            <a:off x="7378633" y="3247376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I’’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13FD52F0-4DE1-412B-9FCC-597ECB79156D}"/>
              </a:ext>
            </a:extLst>
          </p:cNvPr>
          <p:cNvSpPr txBox="1"/>
          <p:nvPr/>
        </p:nvSpPr>
        <p:spPr>
          <a:xfrm>
            <a:off x="6673501" y="3252494"/>
            <a:ext cx="396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H’’</a:t>
            </a: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018595E5-EA03-476F-8E41-9D38C7EB2F90}"/>
              </a:ext>
            </a:extLst>
          </p:cNvPr>
          <p:cNvSpPr txBox="1"/>
          <p:nvPr/>
        </p:nvSpPr>
        <p:spPr>
          <a:xfrm>
            <a:off x="5634380" y="3253199"/>
            <a:ext cx="396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G’’</a:t>
            </a: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4AADE6AB-DAD1-443B-B2D1-341F3109066A}"/>
              </a:ext>
            </a:extLst>
          </p:cNvPr>
          <p:cNvSpPr txBox="1"/>
          <p:nvPr/>
        </p:nvSpPr>
        <p:spPr>
          <a:xfrm>
            <a:off x="7323982" y="1095415"/>
            <a:ext cx="396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N’’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B796E894-A099-40A9-9BDA-358033F233B4}"/>
              </a:ext>
            </a:extLst>
          </p:cNvPr>
          <p:cNvSpPr txBox="1"/>
          <p:nvPr/>
        </p:nvSpPr>
        <p:spPr>
          <a:xfrm>
            <a:off x="6629910" y="1100112"/>
            <a:ext cx="432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M’’</a:t>
            </a: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8A2BDFCC-A062-46FF-95C8-9DB9B557053B}"/>
              </a:ext>
            </a:extLst>
          </p:cNvPr>
          <p:cNvSpPr txBox="1"/>
          <p:nvPr/>
        </p:nvSpPr>
        <p:spPr>
          <a:xfrm>
            <a:off x="5600833" y="1097566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L’’</a:t>
            </a: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70A7F543-50C9-4DD9-9B9C-9AD5845A5F92}"/>
              </a:ext>
            </a:extLst>
          </p:cNvPr>
          <p:cNvSpPr txBox="1"/>
          <p:nvPr/>
        </p:nvSpPr>
        <p:spPr>
          <a:xfrm>
            <a:off x="5402971" y="4728304"/>
            <a:ext cx="252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0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71841CEC-7451-4A32-B622-E0111E54481F}"/>
              </a:ext>
            </a:extLst>
          </p:cNvPr>
          <p:cNvSpPr txBox="1"/>
          <p:nvPr/>
        </p:nvSpPr>
        <p:spPr>
          <a:xfrm>
            <a:off x="7332832" y="5176763"/>
            <a:ext cx="18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0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6DCB2FC7-E465-4E93-A191-0847D993703A}"/>
              </a:ext>
            </a:extLst>
          </p:cNvPr>
          <p:cNvCxnSpPr>
            <a:cxnSpLocks/>
          </p:cNvCxnSpPr>
          <p:nvPr/>
        </p:nvCxnSpPr>
        <p:spPr>
          <a:xfrm>
            <a:off x="7466554" y="3370452"/>
            <a:ext cx="0" cy="185862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1F7AC4C6-F70C-43EB-9E8C-794D6D52855D}"/>
              </a:ext>
            </a:extLst>
          </p:cNvPr>
          <p:cNvCxnSpPr>
            <a:cxnSpLocks/>
          </p:cNvCxnSpPr>
          <p:nvPr/>
        </p:nvCxnSpPr>
        <p:spPr>
          <a:xfrm>
            <a:off x="5717295" y="3382029"/>
            <a:ext cx="0" cy="150931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99D1B2C5-C727-4932-B821-FE43C2D08295}"/>
              </a:ext>
            </a:extLst>
          </p:cNvPr>
          <p:cNvCxnSpPr>
            <a:cxnSpLocks/>
          </p:cNvCxnSpPr>
          <p:nvPr/>
        </p:nvCxnSpPr>
        <p:spPr>
          <a:xfrm>
            <a:off x="8268232" y="431806"/>
            <a:ext cx="0" cy="299664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6C04B943-5E80-47F6-B73F-6C6833B64C71}"/>
              </a:ext>
            </a:extLst>
          </p:cNvPr>
          <p:cNvCxnSpPr>
            <a:cxnSpLocks/>
          </p:cNvCxnSpPr>
          <p:nvPr/>
        </p:nvCxnSpPr>
        <p:spPr>
          <a:xfrm>
            <a:off x="4767394" y="4703387"/>
            <a:ext cx="6060128" cy="118186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diritto 86">
            <a:extLst>
              <a:ext uri="{FF2B5EF4-FFF2-40B4-BE49-F238E27FC236}">
                <a16:creationId xmlns:a16="http://schemas.microsoft.com/office/drawing/2014/main" id="{2D1B3642-73FB-46ED-A9DE-A1213E0F29EB}"/>
              </a:ext>
            </a:extLst>
          </p:cNvPr>
          <p:cNvCxnSpPr>
            <a:cxnSpLocks/>
          </p:cNvCxnSpPr>
          <p:nvPr/>
        </p:nvCxnSpPr>
        <p:spPr>
          <a:xfrm flipV="1">
            <a:off x="7007304" y="3427591"/>
            <a:ext cx="1265254" cy="878532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ttore diritto 92">
            <a:extLst>
              <a:ext uri="{FF2B5EF4-FFF2-40B4-BE49-F238E27FC236}">
                <a16:creationId xmlns:a16="http://schemas.microsoft.com/office/drawing/2014/main" id="{48D96FAB-CB95-4A9F-9091-5EF810E1F4A3}"/>
              </a:ext>
            </a:extLst>
          </p:cNvPr>
          <p:cNvCxnSpPr>
            <a:cxnSpLocks/>
          </p:cNvCxnSpPr>
          <p:nvPr/>
        </p:nvCxnSpPr>
        <p:spPr>
          <a:xfrm flipV="1">
            <a:off x="6074142" y="431806"/>
            <a:ext cx="0" cy="451944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diritto 85">
            <a:extLst>
              <a:ext uri="{FF2B5EF4-FFF2-40B4-BE49-F238E27FC236}">
                <a16:creationId xmlns:a16="http://schemas.microsoft.com/office/drawing/2014/main" id="{C4FF50B2-205F-4C37-957D-727B0D3A1B33}"/>
              </a:ext>
            </a:extLst>
          </p:cNvPr>
          <p:cNvCxnSpPr/>
          <p:nvPr/>
        </p:nvCxnSpPr>
        <p:spPr>
          <a:xfrm>
            <a:off x="6065975" y="2707744"/>
            <a:ext cx="140013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diritto 101">
            <a:extLst>
              <a:ext uri="{FF2B5EF4-FFF2-40B4-BE49-F238E27FC236}">
                <a16:creationId xmlns:a16="http://schemas.microsoft.com/office/drawing/2014/main" id="{032F3404-C421-43B2-A21E-280AA57A7131}"/>
              </a:ext>
            </a:extLst>
          </p:cNvPr>
          <p:cNvCxnSpPr/>
          <p:nvPr/>
        </p:nvCxnSpPr>
        <p:spPr>
          <a:xfrm>
            <a:off x="6959054" y="1904838"/>
            <a:ext cx="30971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CasellaDiTesto 95">
            <a:extLst>
              <a:ext uri="{FF2B5EF4-FFF2-40B4-BE49-F238E27FC236}">
                <a16:creationId xmlns:a16="http://schemas.microsoft.com/office/drawing/2014/main" id="{29A8E532-70E9-4D32-AE7C-1A252B1646EA}"/>
              </a:ext>
            </a:extLst>
          </p:cNvPr>
          <p:cNvSpPr txBox="1"/>
          <p:nvPr/>
        </p:nvSpPr>
        <p:spPr>
          <a:xfrm>
            <a:off x="12000" y="8668"/>
            <a:ext cx="12168000" cy="36000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66FF"/>
                </a:solidFill>
                <a:latin typeface="Comic Sans MS" panose="030F0702030302020204" pitchFamily="66" charset="0"/>
              </a:rPr>
              <a:t>GEOMETRIA DESCRITTIVA DINAMICA – COMPENETRAZIONE DI SOLIDI A FACCE  (10)</a:t>
            </a:r>
          </a:p>
        </p:txBody>
      </p:sp>
      <p:cxnSp>
        <p:nvCxnSpPr>
          <p:cNvPr id="101" name="Connettore diritto 100">
            <a:extLst>
              <a:ext uri="{FF2B5EF4-FFF2-40B4-BE49-F238E27FC236}">
                <a16:creationId xmlns:a16="http://schemas.microsoft.com/office/drawing/2014/main" id="{04071A18-48C8-4389-AB99-B9BDE8304CBB}"/>
              </a:ext>
            </a:extLst>
          </p:cNvPr>
          <p:cNvCxnSpPr>
            <a:cxnSpLocks/>
          </p:cNvCxnSpPr>
          <p:nvPr/>
        </p:nvCxnSpPr>
        <p:spPr>
          <a:xfrm flipV="1">
            <a:off x="8533277" y="3432188"/>
            <a:ext cx="867873" cy="602613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diritto 102">
            <a:extLst>
              <a:ext uri="{FF2B5EF4-FFF2-40B4-BE49-F238E27FC236}">
                <a16:creationId xmlns:a16="http://schemas.microsoft.com/office/drawing/2014/main" id="{8B23B4A5-95F4-4B60-8F8D-3BD54C1E3A44}"/>
              </a:ext>
            </a:extLst>
          </p:cNvPr>
          <p:cNvCxnSpPr>
            <a:cxnSpLocks/>
          </p:cNvCxnSpPr>
          <p:nvPr/>
        </p:nvCxnSpPr>
        <p:spPr>
          <a:xfrm>
            <a:off x="9399979" y="1899530"/>
            <a:ext cx="0" cy="153111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ttore diritto 103">
            <a:extLst>
              <a:ext uri="{FF2B5EF4-FFF2-40B4-BE49-F238E27FC236}">
                <a16:creationId xmlns:a16="http://schemas.microsoft.com/office/drawing/2014/main" id="{4EE61235-FADD-446B-8619-AC11A3D727A6}"/>
              </a:ext>
            </a:extLst>
          </p:cNvPr>
          <p:cNvCxnSpPr>
            <a:cxnSpLocks/>
          </p:cNvCxnSpPr>
          <p:nvPr/>
        </p:nvCxnSpPr>
        <p:spPr>
          <a:xfrm flipV="1">
            <a:off x="5223215" y="3427686"/>
            <a:ext cx="4872568" cy="3347919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ttore diritto 104">
            <a:extLst>
              <a:ext uri="{FF2B5EF4-FFF2-40B4-BE49-F238E27FC236}">
                <a16:creationId xmlns:a16="http://schemas.microsoft.com/office/drawing/2014/main" id="{5A703E4F-ECA9-4700-B693-4FD43F7F5A18}"/>
              </a:ext>
            </a:extLst>
          </p:cNvPr>
          <p:cNvCxnSpPr>
            <a:cxnSpLocks/>
          </p:cNvCxnSpPr>
          <p:nvPr/>
        </p:nvCxnSpPr>
        <p:spPr>
          <a:xfrm>
            <a:off x="10089780" y="431806"/>
            <a:ext cx="0" cy="299483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ttore diritto 105">
            <a:extLst>
              <a:ext uri="{FF2B5EF4-FFF2-40B4-BE49-F238E27FC236}">
                <a16:creationId xmlns:a16="http://schemas.microsoft.com/office/drawing/2014/main" id="{2CD1A5CD-B484-4D56-AF51-156F098A4245}"/>
              </a:ext>
            </a:extLst>
          </p:cNvPr>
          <p:cNvCxnSpPr>
            <a:cxnSpLocks/>
          </p:cNvCxnSpPr>
          <p:nvPr/>
        </p:nvCxnSpPr>
        <p:spPr>
          <a:xfrm>
            <a:off x="8743872" y="2356342"/>
            <a:ext cx="0" cy="199887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ttore diritto 106">
            <a:extLst>
              <a:ext uri="{FF2B5EF4-FFF2-40B4-BE49-F238E27FC236}">
                <a16:creationId xmlns:a16="http://schemas.microsoft.com/office/drawing/2014/main" id="{60521A15-A93B-4ED0-949A-78632C2D5981}"/>
              </a:ext>
            </a:extLst>
          </p:cNvPr>
          <p:cNvCxnSpPr>
            <a:cxnSpLocks/>
          </p:cNvCxnSpPr>
          <p:nvPr/>
        </p:nvCxnSpPr>
        <p:spPr>
          <a:xfrm>
            <a:off x="6074142" y="2363795"/>
            <a:ext cx="266973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872B4282-B7FE-499F-A419-DE15D4DA5BB4}"/>
              </a:ext>
            </a:extLst>
          </p:cNvPr>
          <p:cNvSpPr txBox="1"/>
          <p:nvPr/>
        </p:nvSpPr>
        <p:spPr>
          <a:xfrm>
            <a:off x="0" y="801930"/>
            <a:ext cx="429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Passiamo allo spigolo (AB) </a:t>
            </a:r>
            <a:r>
              <a:rPr lang="it-IT" altLang="it-IT" sz="1800" dirty="0">
                <a:solidFill>
                  <a:srgbClr val="00B0F0"/>
                </a:solidFill>
                <a:latin typeface="Symbol" panose="05050102010706020507" pitchFamily="18" charset="2"/>
                <a:ea typeface="Times New Roman" panose="02020603050405020304" pitchFamily="18" charset="0"/>
                <a:cs typeface="Symbol" panose="05050102010706020507" pitchFamily="18" charset="2"/>
              </a:rPr>
              <a:t>Î 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a(</a:t>
            </a:r>
            <a:r>
              <a:rPr lang="it-IT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a’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; </a:t>
            </a:r>
            <a:r>
              <a:rPr lang="it-IT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a’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’)</a:t>
            </a:r>
          </a:p>
        </p:txBody>
      </p:sp>
      <p:cxnSp>
        <p:nvCxnSpPr>
          <p:cNvPr id="132" name="Connettore diritto 131">
            <a:extLst>
              <a:ext uri="{FF2B5EF4-FFF2-40B4-BE49-F238E27FC236}">
                <a16:creationId xmlns:a16="http://schemas.microsoft.com/office/drawing/2014/main" id="{EAA98B85-7AB6-4481-9506-94FDF34DD92C}"/>
              </a:ext>
            </a:extLst>
          </p:cNvPr>
          <p:cNvCxnSpPr>
            <a:cxnSpLocks/>
          </p:cNvCxnSpPr>
          <p:nvPr/>
        </p:nvCxnSpPr>
        <p:spPr>
          <a:xfrm flipV="1">
            <a:off x="3583941" y="5354353"/>
            <a:ext cx="1910950" cy="1326875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ttore diritto 132">
            <a:extLst>
              <a:ext uri="{FF2B5EF4-FFF2-40B4-BE49-F238E27FC236}">
                <a16:creationId xmlns:a16="http://schemas.microsoft.com/office/drawing/2014/main" id="{BD0F8CF9-37D8-4B0B-A52D-B5CE3830DCB5}"/>
              </a:ext>
            </a:extLst>
          </p:cNvPr>
          <p:cNvCxnSpPr>
            <a:cxnSpLocks/>
          </p:cNvCxnSpPr>
          <p:nvPr/>
        </p:nvCxnSpPr>
        <p:spPr>
          <a:xfrm>
            <a:off x="4620472" y="2705839"/>
            <a:ext cx="2029356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C049684C-D23A-42ED-B86F-D4EC281CC687}"/>
              </a:ext>
            </a:extLst>
          </p:cNvPr>
          <p:cNvSpPr txBox="1"/>
          <p:nvPr/>
        </p:nvSpPr>
        <p:spPr>
          <a:xfrm>
            <a:off x="4185650" y="5847161"/>
            <a:ext cx="423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a’</a:t>
            </a:r>
            <a:endParaRPr lang="it-IT" sz="14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41" name="CasellaDiTesto 140">
            <a:extLst>
              <a:ext uri="{FF2B5EF4-FFF2-40B4-BE49-F238E27FC236}">
                <a16:creationId xmlns:a16="http://schemas.microsoft.com/office/drawing/2014/main" id="{429717B8-C7D9-4DB3-9A8E-C0FCD7691C26}"/>
              </a:ext>
            </a:extLst>
          </p:cNvPr>
          <p:cNvSpPr txBox="1"/>
          <p:nvPr/>
        </p:nvSpPr>
        <p:spPr>
          <a:xfrm>
            <a:off x="10017530" y="5453755"/>
            <a:ext cx="5399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143" name="CasellaDiTesto 142">
            <a:extLst>
              <a:ext uri="{FF2B5EF4-FFF2-40B4-BE49-F238E27FC236}">
                <a16:creationId xmlns:a16="http://schemas.microsoft.com/office/drawing/2014/main" id="{8DCD28F4-1FBE-45FE-8124-634D04C453E1}"/>
              </a:ext>
            </a:extLst>
          </p:cNvPr>
          <p:cNvSpPr txBox="1"/>
          <p:nvPr/>
        </p:nvSpPr>
        <p:spPr>
          <a:xfrm>
            <a:off x="3792709" y="5889172"/>
            <a:ext cx="5114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00B0F0"/>
                </a:solidFill>
                <a:latin typeface="Symbol" panose="05050102010706020507" pitchFamily="18" charset="2"/>
              </a:rPr>
              <a:t>d</a:t>
            </a:r>
            <a:endParaRPr lang="it-IT" sz="1400" dirty="0"/>
          </a:p>
        </p:txBody>
      </p:sp>
      <p:sp>
        <p:nvSpPr>
          <p:cNvPr id="145" name="CasellaDiTesto 144">
            <a:extLst>
              <a:ext uri="{FF2B5EF4-FFF2-40B4-BE49-F238E27FC236}">
                <a16:creationId xmlns:a16="http://schemas.microsoft.com/office/drawing/2014/main" id="{A3610E2C-5A18-43E9-98C5-02E7DB30146A}"/>
              </a:ext>
            </a:extLst>
          </p:cNvPr>
          <p:cNvSpPr txBox="1"/>
          <p:nvPr/>
        </p:nvSpPr>
        <p:spPr>
          <a:xfrm>
            <a:off x="8188031" y="858517"/>
            <a:ext cx="5488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B0F0"/>
                </a:solidFill>
                <a:latin typeface="Symbol" panose="05050102010706020507" pitchFamily="18" charset="2"/>
              </a:rPr>
              <a:t>d</a:t>
            </a:r>
            <a:endParaRPr lang="it-IT" sz="1400" dirty="0"/>
          </a:p>
        </p:txBody>
      </p:sp>
      <p:grpSp>
        <p:nvGrpSpPr>
          <p:cNvPr id="144" name="Gruppo 143">
            <a:extLst>
              <a:ext uri="{FF2B5EF4-FFF2-40B4-BE49-F238E27FC236}">
                <a16:creationId xmlns:a16="http://schemas.microsoft.com/office/drawing/2014/main" id="{879D7624-8DEF-43B3-B8BC-ADEF65C7AB0C}"/>
              </a:ext>
            </a:extLst>
          </p:cNvPr>
          <p:cNvGrpSpPr/>
          <p:nvPr/>
        </p:nvGrpSpPr>
        <p:grpSpPr>
          <a:xfrm>
            <a:off x="3275944" y="6255069"/>
            <a:ext cx="540000" cy="345879"/>
            <a:chOff x="983954" y="4737451"/>
            <a:chExt cx="540000" cy="345879"/>
          </a:xfrm>
        </p:grpSpPr>
        <p:sp>
          <p:nvSpPr>
            <p:cNvPr id="147" name="CasellaDiTesto 146">
              <a:extLst>
                <a:ext uri="{FF2B5EF4-FFF2-40B4-BE49-F238E27FC236}">
                  <a16:creationId xmlns:a16="http://schemas.microsoft.com/office/drawing/2014/main" id="{A214787A-E4E1-4179-8A5B-E480F1AD5E7B}"/>
                </a:ext>
              </a:extLst>
            </p:cNvPr>
            <p:cNvSpPr txBox="1"/>
            <p:nvPr/>
          </p:nvSpPr>
          <p:spPr>
            <a:xfrm>
              <a:off x="983954" y="4775553"/>
              <a:ext cx="540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T</a:t>
              </a:r>
              <a:r>
                <a:rPr lang="it-IT" sz="1400" baseline="-250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1</a:t>
              </a:r>
              <a:r>
                <a:rPr lang="it-IT" sz="14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a</a:t>
              </a:r>
              <a:endParaRPr lang="it-IT" sz="1400" dirty="0"/>
            </a:p>
          </p:txBody>
        </p:sp>
        <p:sp>
          <p:nvSpPr>
            <p:cNvPr id="151" name="CasellaDiTesto 150">
              <a:extLst>
                <a:ext uri="{FF2B5EF4-FFF2-40B4-BE49-F238E27FC236}">
                  <a16:creationId xmlns:a16="http://schemas.microsoft.com/office/drawing/2014/main" id="{9F963589-81A6-4A85-9D94-A661A013C810}"/>
                </a:ext>
              </a:extLst>
            </p:cNvPr>
            <p:cNvSpPr txBox="1"/>
            <p:nvPr/>
          </p:nvSpPr>
          <p:spPr>
            <a:xfrm>
              <a:off x="1214048" y="4737451"/>
              <a:ext cx="3008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r>
                <a:rPr lang="it-IT" sz="1400" baseline="30000" dirty="0">
                  <a:solidFill>
                    <a:srgbClr val="00B0F0"/>
                  </a:solidFill>
                  <a:latin typeface="Symbol" panose="05050102010706020507" pitchFamily="18" charset="2"/>
                </a:rPr>
                <a:t>¥</a:t>
              </a:r>
              <a:endParaRPr lang="it-IT" sz="1400" dirty="0">
                <a:solidFill>
                  <a:srgbClr val="00B0F0"/>
                </a:solidFill>
              </a:endParaRPr>
            </a:p>
          </p:txBody>
        </p:sp>
      </p:grpSp>
      <p:sp>
        <p:nvSpPr>
          <p:cNvPr id="153" name="CasellaDiTesto 152">
            <a:extLst>
              <a:ext uri="{FF2B5EF4-FFF2-40B4-BE49-F238E27FC236}">
                <a16:creationId xmlns:a16="http://schemas.microsoft.com/office/drawing/2014/main" id="{36396CF7-6E5A-47C7-A97F-7693929FD09A}"/>
              </a:ext>
            </a:extLst>
          </p:cNvPr>
          <p:cNvSpPr txBox="1"/>
          <p:nvPr/>
        </p:nvSpPr>
        <p:spPr>
          <a:xfrm>
            <a:off x="4049273" y="5835703"/>
            <a:ext cx="288000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800" dirty="0">
                <a:solidFill>
                  <a:srgbClr val="00B0F0"/>
                </a:solidFill>
                <a:latin typeface="Symbol" panose="05050102010706020507" pitchFamily="18" charset="2"/>
              </a:rPr>
              <a:t>º</a:t>
            </a:r>
            <a:endParaRPr lang="it-IT" sz="1800" dirty="0">
              <a:solidFill>
                <a:srgbClr val="00B0F0"/>
              </a:solidFill>
              <a:latin typeface="MS Shell Dlg 2" panose="020B0604030504040204" pitchFamily="34" charset="0"/>
            </a:endParaRPr>
          </a:p>
        </p:txBody>
      </p:sp>
      <p:sp>
        <p:nvSpPr>
          <p:cNvPr id="166" name="CasellaDiTesto 165">
            <a:extLst>
              <a:ext uri="{FF2B5EF4-FFF2-40B4-BE49-F238E27FC236}">
                <a16:creationId xmlns:a16="http://schemas.microsoft.com/office/drawing/2014/main" id="{568E9688-3484-4881-9454-9402E3DA45EE}"/>
              </a:ext>
            </a:extLst>
          </p:cNvPr>
          <p:cNvSpPr txBox="1"/>
          <p:nvPr/>
        </p:nvSpPr>
        <p:spPr>
          <a:xfrm>
            <a:off x="5781939" y="4615498"/>
            <a:ext cx="5181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+mj-lt"/>
              </a:rPr>
              <a:t>T</a:t>
            </a:r>
            <a:r>
              <a:rPr lang="it-IT" sz="1400" baseline="-25000" dirty="0">
                <a:latin typeface="+mj-lt"/>
              </a:rPr>
              <a:t>1</a:t>
            </a:r>
            <a:r>
              <a:rPr lang="it-IT" sz="1400" dirty="0">
                <a:latin typeface="+mj-lt"/>
              </a:rPr>
              <a:t>s</a:t>
            </a:r>
            <a:endParaRPr lang="it-IT" sz="1400" dirty="0"/>
          </a:p>
        </p:txBody>
      </p:sp>
      <p:grpSp>
        <p:nvGrpSpPr>
          <p:cNvPr id="164" name="Gruppo 163">
            <a:extLst>
              <a:ext uri="{FF2B5EF4-FFF2-40B4-BE49-F238E27FC236}">
                <a16:creationId xmlns:a16="http://schemas.microsoft.com/office/drawing/2014/main" id="{F0446363-E144-4142-A0BF-21648AC09D98}"/>
              </a:ext>
            </a:extLst>
          </p:cNvPr>
          <p:cNvGrpSpPr/>
          <p:nvPr/>
        </p:nvGrpSpPr>
        <p:grpSpPr>
          <a:xfrm>
            <a:off x="5546832" y="388900"/>
            <a:ext cx="547378" cy="315383"/>
            <a:chOff x="1932838" y="5085013"/>
            <a:chExt cx="547378" cy="315383"/>
          </a:xfrm>
        </p:grpSpPr>
        <p:sp>
          <p:nvSpPr>
            <p:cNvPr id="168" name="CasellaDiTesto 167">
              <a:extLst>
                <a:ext uri="{FF2B5EF4-FFF2-40B4-BE49-F238E27FC236}">
                  <a16:creationId xmlns:a16="http://schemas.microsoft.com/office/drawing/2014/main" id="{BB3CCED0-6CA0-459D-A64E-F987A08EDD8B}"/>
                </a:ext>
              </a:extLst>
            </p:cNvPr>
            <p:cNvSpPr txBox="1"/>
            <p:nvPr/>
          </p:nvSpPr>
          <p:spPr>
            <a:xfrm>
              <a:off x="2136777" y="5085013"/>
              <a:ext cx="288000" cy="2359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baseline="30000" dirty="0">
                  <a:latin typeface="Symbol" panose="05050102010706020507" pitchFamily="18" charset="2"/>
                </a:rPr>
                <a:t>¥</a:t>
              </a:r>
              <a:endParaRPr lang="it-IT" sz="1400" baseline="30000" dirty="0">
                <a:latin typeface="MS Shell Dlg 2" panose="020B0604030504040204" pitchFamily="34" charset="0"/>
              </a:endParaRPr>
            </a:p>
          </p:txBody>
        </p:sp>
        <p:sp>
          <p:nvSpPr>
            <p:cNvPr id="170" name="CasellaDiTesto 169">
              <a:extLst>
                <a:ext uri="{FF2B5EF4-FFF2-40B4-BE49-F238E27FC236}">
                  <a16:creationId xmlns:a16="http://schemas.microsoft.com/office/drawing/2014/main" id="{C0B60998-8167-4185-891C-7E76D6A69F72}"/>
                </a:ext>
              </a:extLst>
            </p:cNvPr>
            <p:cNvSpPr txBox="1"/>
            <p:nvPr/>
          </p:nvSpPr>
          <p:spPr>
            <a:xfrm>
              <a:off x="1932838" y="5092619"/>
              <a:ext cx="54737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dirty="0">
                  <a:latin typeface="+mj-lt"/>
                </a:rPr>
                <a:t>T</a:t>
              </a:r>
              <a:r>
                <a:rPr lang="it-IT" sz="1400" baseline="-25000" dirty="0">
                  <a:latin typeface="+mj-lt"/>
                </a:rPr>
                <a:t>2</a:t>
              </a:r>
              <a:r>
                <a:rPr lang="it-IT" sz="1400" dirty="0">
                  <a:latin typeface="+mj-lt"/>
                </a:rPr>
                <a:t>s</a:t>
              </a:r>
              <a:endParaRPr lang="it-IT" sz="1400" dirty="0"/>
            </a:p>
          </p:txBody>
        </p:sp>
      </p:grpSp>
      <p:sp>
        <p:nvSpPr>
          <p:cNvPr id="179" name="CasellaDiTesto 178">
            <a:extLst>
              <a:ext uri="{FF2B5EF4-FFF2-40B4-BE49-F238E27FC236}">
                <a16:creationId xmlns:a16="http://schemas.microsoft.com/office/drawing/2014/main" id="{2972E672-473E-4627-8A9F-2A10BED0CEF0}"/>
              </a:ext>
            </a:extLst>
          </p:cNvPr>
          <p:cNvSpPr txBox="1"/>
          <p:nvPr/>
        </p:nvSpPr>
        <p:spPr>
          <a:xfrm>
            <a:off x="6119944" y="4637950"/>
            <a:ext cx="288000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400" dirty="0">
                <a:latin typeface="Symbol" panose="05050102010706020507" pitchFamily="18" charset="2"/>
              </a:rPr>
              <a:t>º</a:t>
            </a:r>
            <a:endParaRPr lang="it-IT" sz="1400" dirty="0">
              <a:latin typeface="MS Shell Dlg 2" panose="020B0604030504040204" pitchFamily="34" charset="0"/>
            </a:endParaRPr>
          </a:p>
        </p:txBody>
      </p:sp>
      <p:sp>
        <p:nvSpPr>
          <p:cNvPr id="181" name="CasellaDiTesto 180">
            <a:extLst>
              <a:ext uri="{FF2B5EF4-FFF2-40B4-BE49-F238E27FC236}">
                <a16:creationId xmlns:a16="http://schemas.microsoft.com/office/drawing/2014/main" id="{5B76959E-412B-4A12-AFB9-6600FA362B4A}"/>
              </a:ext>
            </a:extLst>
          </p:cNvPr>
          <p:cNvSpPr txBox="1"/>
          <p:nvPr/>
        </p:nvSpPr>
        <p:spPr>
          <a:xfrm>
            <a:off x="6242094" y="4632438"/>
            <a:ext cx="36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+mj-lt"/>
              </a:rPr>
              <a:t>s’</a:t>
            </a:r>
            <a:endParaRPr lang="it-IT" sz="1400" dirty="0"/>
          </a:p>
        </p:txBody>
      </p:sp>
      <p:sp>
        <p:nvSpPr>
          <p:cNvPr id="182" name="CasellaDiTesto 181">
            <a:extLst>
              <a:ext uri="{FF2B5EF4-FFF2-40B4-BE49-F238E27FC236}">
                <a16:creationId xmlns:a16="http://schemas.microsoft.com/office/drawing/2014/main" id="{9836E08A-D1FD-41A4-8BE8-6165EEE8CC36}"/>
              </a:ext>
            </a:extLst>
          </p:cNvPr>
          <p:cNvSpPr txBox="1"/>
          <p:nvPr/>
        </p:nvSpPr>
        <p:spPr>
          <a:xfrm>
            <a:off x="5998021" y="688704"/>
            <a:ext cx="3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+mj-lt"/>
              </a:rPr>
              <a:t>s’’</a:t>
            </a:r>
            <a:endParaRPr lang="it-IT" sz="1400" dirty="0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8C187209-6043-47BB-990B-466C8A4A6940}"/>
              </a:ext>
            </a:extLst>
          </p:cNvPr>
          <p:cNvGrpSpPr/>
          <p:nvPr/>
        </p:nvGrpSpPr>
        <p:grpSpPr>
          <a:xfrm>
            <a:off x="68853" y="1170265"/>
            <a:ext cx="3836593" cy="1253524"/>
            <a:chOff x="68853" y="1170265"/>
            <a:chExt cx="3836593" cy="1253524"/>
          </a:xfrm>
        </p:grpSpPr>
        <p:sp>
          <p:nvSpPr>
            <p:cNvPr id="136" name="Casella di testo 12">
              <a:extLst>
                <a:ext uri="{FF2B5EF4-FFF2-40B4-BE49-F238E27FC236}">
                  <a16:creationId xmlns:a16="http://schemas.microsoft.com/office/drawing/2014/main" id="{09595203-5B26-42D4-A79C-4F09F54C42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0913" y="1210312"/>
              <a:ext cx="720000" cy="360000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b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100" dirty="0" err="1">
                  <a:solidFill>
                    <a:srgbClr val="00B0F0"/>
                  </a:solidFill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it-IT" altLang="it-IT" sz="2100" dirty="0" err="1">
                  <a:solidFill>
                    <a:srgbClr val="00B0F0"/>
                  </a:solidFill>
                  <a:latin typeface="Symbol" panose="05050102010706020507" pitchFamily="18" charset="2"/>
                  <a:ea typeface="Times New Roman" panose="02020603050405020304" pitchFamily="18" charset="0"/>
                  <a:cs typeface="Symbol" panose="05050102010706020507" pitchFamily="18" charset="2"/>
                </a:rPr>
                <a:t>Îd</a:t>
              </a:r>
              <a:endParaRPr lang="it-IT" altLang="it-IT" sz="2100" dirty="0">
                <a:solidFill>
                  <a:srgbClr val="00B0F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37" name="Casella di testo 19">
              <a:extLst>
                <a:ext uri="{FF2B5EF4-FFF2-40B4-BE49-F238E27FC236}">
                  <a16:creationId xmlns:a16="http://schemas.microsoft.com/office/drawing/2014/main" id="{4225F6B2-6CBB-47E8-BDAA-97443624AB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63" y="1213274"/>
              <a:ext cx="540000" cy="360000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200" dirty="0">
                  <a:solidFill>
                    <a:srgbClr val="00B0F0"/>
                  </a:solidFill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passo 1</a:t>
              </a:r>
              <a:endParaRPr lang="it-IT" altLang="it-IT" sz="1200" dirty="0">
                <a:solidFill>
                  <a:srgbClr val="00B0F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8" name="Connettore 2 23">
              <a:extLst>
                <a:ext uri="{FF2B5EF4-FFF2-40B4-BE49-F238E27FC236}">
                  <a16:creationId xmlns:a16="http://schemas.microsoft.com/office/drawing/2014/main" id="{2D933912-A5EF-486B-83E0-25C96944F6A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40000">
              <a:off x="636863" y="1366604"/>
              <a:ext cx="270000" cy="5715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stealth" w="lg" len="lg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  <p:sp>
          <p:nvSpPr>
            <p:cNvPr id="139" name="Connettore 2 23">
              <a:extLst>
                <a:ext uri="{FF2B5EF4-FFF2-40B4-BE49-F238E27FC236}">
                  <a16:creationId xmlns:a16="http://schemas.microsoft.com/office/drawing/2014/main" id="{00CC996C-3741-4184-8A23-A9401D6A31E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40000">
              <a:off x="1622421" y="1385382"/>
              <a:ext cx="270000" cy="5715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stealth" w="lg" len="lg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  <p:grpSp>
          <p:nvGrpSpPr>
            <p:cNvPr id="152" name="Gruppo 151">
              <a:extLst>
                <a:ext uri="{FF2B5EF4-FFF2-40B4-BE49-F238E27FC236}">
                  <a16:creationId xmlns:a16="http://schemas.microsoft.com/office/drawing/2014/main" id="{F0ED87A3-FC4C-4F03-B1DE-8C98F45EC87E}"/>
                </a:ext>
              </a:extLst>
            </p:cNvPr>
            <p:cNvGrpSpPr/>
            <p:nvPr/>
          </p:nvGrpSpPr>
          <p:grpSpPr>
            <a:xfrm>
              <a:off x="1889446" y="1170265"/>
              <a:ext cx="2016000" cy="409998"/>
              <a:chOff x="1872862" y="3239020"/>
              <a:chExt cx="2016000" cy="409998"/>
            </a:xfrm>
          </p:grpSpPr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CDD67B9C-6168-4EF9-8FA5-02468039B90A}"/>
                  </a:ext>
                </a:extLst>
              </p:cNvPr>
              <p:cNvSpPr txBox="1"/>
              <p:nvPr/>
            </p:nvSpPr>
            <p:spPr>
              <a:xfrm>
                <a:off x="1872862" y="3272080"/>
                <a:ext cx="2016000" cy="369332"/>
              </a:xfrm>
              <a:prstGeom prst="rect">
                <a:avLst/>
              </a:prstGeom>
              <a:noFill/>
              <a:ln w="31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altLang="it-IT" sz="1800" dirty="0">
                    <a:solidFill>
                      <a:srgbClr val="00B0F0"/>
                    </a:solidFill>
                    <a:latin typeface="Symbol" panose="05050102010706020507" pitchFamily="18" charset="2"/>
                    <a:ea typeface="Times New Roman" panose="02020603050405020304" pitchFamily="18" charset="0"/>
                    <a:cs typeface="Symbol" panose="05050102010706020507" pitchFamily="18" charset="2"/>
                  </a:rPr>
                  <a:t>       Î</a:t>
                </a:r>
                <a:r>
                  <a:rPr lang="it-IT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t</a:t>
                </a:r>
                <a:r>
                  <a:rPr lang="it-IT" baseline="-2500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1</a:t>
                </a:r>
                <a:r>
                  <a:rPr lang="it-IT" dirty="0">
                    <a:solidFill>
                      <a:srgbClr val="00B0F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it-IT" dirty="0">
                    <a:latin typeface="Comic Sans MS" panose="030F0702030302020204" pitchFamily="66" charset="0"/>
                  </a:rPr>
                  <a:t>;</a:t>
                </a:r>
                <a:r>
                  <a:rPr lang="it-IT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T</a:t>
                </a:r>
                <a:r>
                  <a:rPr lang="it-IT" baseline="-2500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lang="it-IT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a</a:t>
                </a:r>
                <a:r>
                  <a:rPr lang="it-IT" altLang="it-IT" sz="1800" dirty="0">
                    <a:solidFill>
                      <a:srgbClr val="00B0F0"/>
                    </a:solidFill>
                    <a:latin typeface="Symbol" panose="05050102010706020507" pitchFamily="18" charset="2"/>
                    <a:ea typeface="Times New Roman" panose="02020603050405020304" pitchFamily="18" charset="0"/>
                    <a:cs typeface="Symbol" panose="05050102010706020507" pitchFamily="18" charset="2"/>
                  </a:rPr>
                  <a:t>Î</a:t>
                </a:r>
                <a:r>
                  <a:rPr lang="it-IT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t</a:t>
                </a:r>
                <a:r>
                  <a:rPr lang="it-IT" baseline="-2500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lang="it-IT" dirty="0">
                    <a:solidFill>
                      <a:srgbClr val="00B0F0"/>
                    </a:solidFill>
                    <a:latin typeface="Symbol" panose="05050102010706020507" pitchFamily="18" charset="2"/>
                  </a:rPr>
                  <a:t>d</a:t>
                </a:r>
              </a:p>
            </p:txBody>
          </p:sp>
          <p:grpSp>
            <p:nvGrpSpPr>
              <p:cNvPr id="150" name="Gruppo 149">
                <a:extLst>
                  <a:ext uri="{FF2B5EF4-FFF2-40B4-BE49-F238E27FC236}">
                    <a16:creationId xmlns:a16="http://schemas.microsoft.com/office/drawing/2014/main" id="{614770E2-7219-4424-B99C-1A59CBE5B62A}"/>
                  </a:ext>
                </a:extLst>
              </p:cNvPr>
              <p:cNvGrpSpPr/>
              <p:nvPr/>
            </p:nvGrpSpPr>
            <p:grpSpPr>
              <a:xfrm>
                <a:off x="1905691" y="3239020"/>
                <a:ext cx="540000" cy="409998"/>
                <a:chOff x="1374823" y="4482083"/>
                <a:chExt cx="540000" cy="409998"/>
              </a:xfrm>
            </p:grpSpPr>
            <p:sp>
              <p:nvSpPr>
                <p:cNvPr id="149" name="CasellaDiTesto 148">
                  <a:extLst>
                    <a:ext uri="{FF2B5EF4-FFF2-40B4-BE49-F238E27FC236}">
                      <a16:creationId xmlns:a16="http://schemas.microsoft.com/office/drawing/2014/main" id="{B71B3534-4FB3-435A-86DC-35BCE5BB3DB1}"/>
                    </a:ext>
                  </a:extLst>
                </p:cNvPr>
                <p:cNvSpPr txBox="1"/>
                <p:nvPr/>
              </p:nvSpPr>
              <p:spPr>
                <a:xfrm>
                  <a:off x="1571521" y="4482083"/>
                  <a:ext cx="27005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it-IT" sz="1800" baseline="30000" dirty="0">
                      <a:solidFill>
                        <a:srgbClr val="00B0F0"/>
                      </a:solidFill>
                      <a:latin typeface="Symbol" panose="05050102010706020507" pitchFamily="18" charset="2"/>
                    </a:rPr>
                    <a:t>¥</a:t>
                  </a:r>
                  <a:endParaRPr lang="it-IT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156" name="CasellaDiTesto 155">
                  <a:extLst>
                    <a:ext uri="{FF2B5EF4-FFF2-40B4-BE49-F238E27FC236}">
                      <a16:creationId xmlns:a16="http://schemas.microsoft.com/office/drawing/2014/main" id="{9AF16A44-9E3D-474E-8CB8-72ECD5E064F0}"/>
                    </a:ext>
                  </a:extLst>
                </p:cNvPr>
                <p:cNvSpPr txBox="1"/>
                <p:nvPr/>
              </p:nvSpPr>
              <p:spPr>
                <a:xfrm>
                  <a:off x="1374823" y="4522749"/>
                  <a:ext cx="5400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it-IT" dirty="0">
                      <a:solidFill>
                        <a:srgbClr val="00B0F0"/>
                      </a:solidFill>
                      <a:latin typeface="Comic Sans MS" panose="030F0702030302020204" pitchFamily="66" charset="0"/>
                    </a:rPr>
                    <a:t>T</a:t>
                  </a:r>
                  <a:r>
                    <a:rPr lang="it-IT" baseline="-25000" dirty="0">
                      <a:solidFill>
                        <a:srgbClr val="00B0F0"/>
                      </a:solidFill>
                      <a:latin typeface="Comic Sans MS" panose="030F0702030302020204" pitchFamily="66" charset="0"/>
                    </a:rPr>
                    <a:t>1</a:t>
                  </a:r>
                  <a:r>
                    <a:rPr lang="it-IT" dirty="0">
                      <a:solidFill>
                        <a:srgbClr val="00B0F0"/>
                      </a:solidFill>
                      <a:latin typeface="Comic Sans MS" panose="030F0702030302020204" pitchFamily="66" charset="0"/>
                    </a:rPr>
                    <a:t>a</a:t>
                  </a:r>
                  <a:endParaRPr lang="it-IT" dirty="0"/>
                </a:p>
              </p:txBody>
            </p:sp>
          </p:grpSp>
        </p:grpSp>
        <p:sp>
          <p:nvSpPr>
            <p:cNvPr id="159" name="Casella di testo 13">
              <a:extLst>
                <a:ext uri="{FF2B5EF4-FFF2-40B4-BE49-F238E27FC236}">
                  <a16:creationId xmlns:a16="http://schemas.microsoft.com/office/drawing/2014/main" id="{C16218CE-A2FA-426B-96A2-AE8AB2F28D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9578" y="1630871"/>
              <a:ext cx="1080000" cy="360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100" dirty="0" err="1">
                  <a:solidFill>
                    <a:srgbClr val="FF0000"/>
                  </a:solidFill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it-IT" altLang="it-IT" sz="2100" dirty="0" err="1"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Ç</a:t>
              </a:r>
              <a:r>
                <a:rPr lang="it-IT" altLang="it-IT" sz="2100" dirty="0" err="1">
                  <a:solidFill>
                    <a:srgbClr val="00B0F0"/>
                  </a:solidFill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it-IT" altLang="it-IT" sz="2100" dirty="0" err="1"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®</a:t>
              </a:r>
              <a:r>
                <a:rPr lang="it-IT" altLang="it-IT" sz="2100" dirty="0" err="1"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it-IT" altLang="it-IT" sz="2100" dirty="0">
                <a:latin typeface="Comic Sans MS" panose="030F0702030302020204" pitchFamily="66" charset="0"/>
              </a:endParaRPr>
            </a:p>
          </p:txBody>
        </p:sp>
        <p:sp>
          <p:nvSpPr>
            <p:cNvPr id="160" name="Casella di testo 20">
              <a:extLst>
                <a:ext uri="{FF2B5EF4-FFF2-40B4-BE49-F238E27FC236}">
                  <a16:creationId xmlns:a16="http://schemas.microsoft.com/office/drawing/2014/main" id="{84C33F41-66ED-4C84-8F80-3A3960B11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153" y="1626339"/>
              <a:ext cx="540000" cy="360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200" dirty="0">
                  <a:solidFill>
                    <a:srgbClr val="00B0F0"/>
                  </a:solidFill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passo 2</a:t>
              </a:r>
              <a:endParaRPr lang="it-IT" altLang="it-IT" sz="1200" dirty="0">
                <a:solidFill>
                  <a:srgbClr val="00B0F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61" name="Connettore 2 24">
              <a:extLst>
                <a:ext uri="{FF2B5EF4-FFF2-40B4-BE49-F238E27FC236}">
                  <a16:creationId xmlns:a16="http://schemas.microsoft.com/office/drawing/2014/main" id="{81AF7145-81D2-47B1-934C-F2866051D90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20000">
              <a:off x="617553" y="1788562"/>
              <a:ext cx="270000" cy="5715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stealth" w="lg" len="lg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  <p:sp>
          <p:nvSpPr>
            <p:cNvPr id="162" name="Connettore 2 23">
              <a:extLst>
                <a:ext uri="{FF2B5EF4-FFF2-40B4-BE49-F238E27FC236}">
                  <a16:creationId xmlns:a16="http://schemas.microsoft.com/office/drawing/2014/main" id="{0A23BF73-181D-4185-B8CB-13204DD4310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40000">
              <a:off x="1961497" y="1768172"/>
              <a:ext cx="270000" cy="5715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stealth" w="lg" len="lg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  <p:grpSp>
          <p:nvGrpSpPr>
            <p:cNvPr id="171" name="Gruppo 170">
              <a:extLst>
                <a:ext uri="{FF2B5EF4-FFF2-40B4-BE49-F238E27FC236}">
                  <a16:creationId xmlns:a16="http://schemas.microsoft.com/office/drawing/2014/main" id="{4AD8213F-1197-4A73-920A-326F42736E6B}"/>
                </a:ext>
              </a:extLst>
            </p:cNvPr>
            <p:cNvGrpSpPr/>
            <p:nvPr/>
          </p:nvGrpSpPr>
          <p:grpSpPr>
            <a:xfrm>
              <a:off x="2246985" y="1629227"/>
              <a:ext cx="1656000" cy="360000"/>
              <a:chOff x="2372449" y="3662470"/>
              <a:chExt cx="1656000" cy="369332"/>
            </a:xfrm>
          </p:grpSpPr>
          <p:sp>
            <p:nvSpPr>
              <p:cNvPr id="154" name="CasellaDiTesto 153">
                <a:extLst>
                  <a:ext uri="{FF2B5EF4-FFF2-40B4-BE49-F238E27FC236}">
                    <a16:creationId xmlns:a16="http://schemas.microsoft.com/office/drawing/2014/main" id="{61AE4595-AA98-4FAF-9EC3-E0D4CD583CEE}"/>
                  </a:ext>
                </a:extLst>
              </p:cNvPr>
              <p:cNvSpPr txBox="1"/>
              <p:nvPr/>
            </p:nvSpPr>
            <p:spPr>
              <a:xfrm>
                <a:off x="2372449" y="3662470"/>
                <a:ext cx="1656000" cy="369332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latin typeface="+mj-lt"/>
                  </a:rPr>
                  <a:t>T</a:t>
                </a:r>
                <a:r>
                  <a:rPr lang="it-IT" baseline="-25000" dirty="0">
                    <a:latin typeface="+mj-lt"/>
                  </a:rPr>
                  <a:t>1</a:t>
                </a:r>
                <a:r>
                  <a:rPr lang="it-IT" dirty="0">
                    <a:latin typeface="+mj-lt"/>
                  </a:rPr>
                  <a:t>s;      ; s’, s’’</a:t>
                </a:r>
              </a:p>
            </p:txBody>
          </p:sp>
          <p:grpSp>
            <p:nvGrpSpPr>
              <p:cNvPr id="167" name="Gruppo 166">
                <a:extLst>
                  <a:ext uri="{FF2B5EF4-FFF2-40B4-BE49-F238E27FC236}">
                    <a16:creationId xmlns:a16="http://schemas.microsoft.com/office/drawing/2014/main" id="{A97F3549-D5BB-4B43-8DA5-30141A85F275}"/>
                  </a:ext>
                </a:extLst>
              </p:cNvPr>
              <p:cNvGrpSpPr/>
              <p:nvPr/>
            </p:nvGrpSpPr>
            <p:grpSpPr>
              <a:xfrm>
                <a:off x="2761910" y="3662470"/>
                <a:ext cx="547378" cy="369332"/>
                <a:chOff x="646376" y="4889156"/>
                <a:chExt cx="547378" cy="369332"/>
              </a:xfrm>
            </p:grpSpPr>
            <p:sp>
              <p:nvSpPr>
                <p:cNvPr id="173" name="CasellaDiTesto 172">
                  <a:extLst>
                    <a:ext uri="{FF2B5EF4-FFF2-40B4-BE49-F238E27FC236}">
                      <a16:creationId xmlns:a16="http://schemas.microsoft.com/office/drawing/2014/main" id="{DE4EFA92-784E-46D0-9346-AA31DFC2AE9A}"/>
                    </a:ext>
                  </a:extLst>
                </p:cNvPr>
                <p:cNvSpPr txBox="1"/>
                <p:nvPr/>
              </p:nvSpPr>
              <p:spPr>
                <a:xfrm>
                  <a:off x="856324" y="4895305"/>
                  <a:ext cx="288000" cy="21600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it-IT" sz="1800" baseline="30000" dirty="0">
                      <a:latin typeface="Symbol" panose="05050102010706020507" pitchFamily="18" charset="2"/>
                    </a:rPr>
                    <a:t>¥</a:t>
                  </a:r>
                  <a:endParaRPr lang="it-IT" sz="1800" baseline="30000" dirty="0">
                    <a:latin typeface="MS Shell Dlg 2" panose="020B0604030504040204" pitchFamily="34" charset="0"/>
                  </a:endParaRPr>
                </a:p>
              </p:txBody>
            </p:sp>
            <p:sp>
              <p:nvSpPr>
                <p:cNvPr id="177" name="CasellaDiTesto 176">
                  <a:extLst>
                    <a:ext uri="{FF2B5EF4-FFF2-40B4-BE49-F238E27FC236}">
                      <a16:creationId xmlns:a16="http://schemas.microsoft.com/office/drawing/2014/main" id="{46680FFB-344D-43D7-BBFF-98802CD6209A}"/>
                    </a:ext>
                  </a:extLst>
                </p:cNvPr>
                <p:cNvSpPr txBox="1"/>
                <p:nvPr/>
              </p:nvSpPr>
              <p:spPr>
                <a:xfrm>
                  <a:off x="646376" y="4889156"/>
                  <a:ext cx="54737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it-IT" dirty="0">
                      <a:latin typeface="+mj-lt"/>
                    </a:rPr>
                    <a:t>T</a:t>
                  </a:r>
                  <a:r>
                    <a:rPr lang="it-IT" baseline="-25000" dirty="0">
                      <a:latin typeface="+mj-lt"/>
                    </a:rPr>
                    <a:t>2</a:t>
                  </a:r>
                  <a:r>
                    <a:rPr lang="it-IT" dirty="0">
                      <a:latin typeface="+mj-lt"/>
                    </a:rPr>
                    <a:t>s  </a:t>
                  </a:r>
                  <a:endParaRPr lang="it-IT" dirty="0"/>
                </a:p>
              </p:txBody>
            </p:sp>
          </p:grpSp>
        </p:grpSp>
        <p:sp>
          <p:nvSpPr>
            <p:cNvPr id="184" name="Casella di testo 14">
              <a:extLst>
                <a:ext uri="{FF2B5EF4-FFF2-40B4-BE49-F238E27FC236}">
                  <a16:creationId xmlns:a16="http://schemas.microsoft.com/office/drawing/2014/main" id="{C5980A72-FB82-4011-8354-CF3354F609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043" y="2061048"/>
              <a:ext cx="1080000" cy="360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100" dirty="0" err="1">
                  <a:solidFill>
                    <a:srgbClr val="00B0F0"/>
                  </a:solidFill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it-IT" altLang="it-IT" sz="2100" dirty="0" err="1"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Ç</a:t>
              </a:r>
              <a:r>
                <a:rPr lang="it-IT" altLang="it-IT" sz="2100" dirty="0" err="1"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it-IT" altLang="it-IT" sz="2100" dirty="0" err="1"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®</a:t>
              </a:r>
              <a:r>
                <a:rPr lang="it-IT" altLang="it-IT" dirty="0" err="1"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it-IT" altLang="it-IT" dirty="0">
                <a:latin typeface="Comic Sans MS" panose="030F0702030302020204" pitchFamily="66" charset="0"/>
              </a:endParaRPr>
            </a:p>
          </p:txBody>
        </p:sp>
        <p:sp>
          <p:nvSpPr>
            <p:cNvPr id="185" name="Casella di testo 21">
              <a:extLst>
                <a:ext uri="{FF2B5EF4-FFF2-40B4-BE49-F238E27FC236}">
                  <a16:creationId xmlns:a16="http://schemas.microsoft.com/office/drawing/2014/main" id="{A2752DB1-6888-430F-BCC7-6045FCF448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53" y="2059729"/>
              <a:ext cx="540000" cy="360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200" dirty="0">
                  <a:solidFill>
                    <a:srgbClr val="00B0F0"/>
                  </a:solidFill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passo 3</a:t>
              </a:r>
              <a:endParaRPr lang="it-IT" altLang="it-IT" sz="1200" dirty="0">
                <a:solidFill>
                  <a:srgbClr val="00B0F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86" name="Connettore 2 25">
              <a:extLst>
                <a:ext uri="{FF2B5EF4-FFF2-40B4-BE49-F238E27FC236}">
                  <a16:creationId xmlns:a16="http://schemas.microsoft.com/office/drawing/2014/main" id="{F1AE8C57-6F31-435E-BA7C-F444ED8CD8C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20000">
              <a:off x="614822" y="2223775"/>
              <a:ext cx="270000" cy="5715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stealth" w="lg" len="lg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  <p:sp>
          <p:nvSpPr>
            <p:cNvPr id="187" name="Connettore 2 23">
              <a:extLst>
                <a:ext uri="{FF2B5EF4-FFF2-40B4-BE49-F238E27FC236}">
                  <a16:creationId xmlns:a16="http://schemas.microsoft.com/office/drawing/2014/main" id="{E799F470-1578-4931-AC18-04C4EFEC707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40000">
              <a:off x="1953336" y="2238908"/>
              <a:ext cx="270000" cy="5715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stealth" w="lg" len="lg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  <p:sp>
          <p:nvSpPr>
            <p:cNvPr id="176" name="CasellaDiTesto 175">
              <a:extLst>
                <a:ext uri="{FF2B5EF4-FFF2-40B4-BE49-F238E27FC236}">
                  <a16:creationId xmlns:a16="http://schemas.microsoft.com/office/drawing/2014/main" id="{14DC2573-92E4-4E9D-892C-779CE9BC83AB}"/>
                </a:ext>
              </a:extLst>
            </p:cNvPr>
            <p:cNvSpPr txBox="1"/>
            <p:nvPr/>
          </p:nvSpPr>
          <p:spPr>
            <a:xfrm>
              <a:off x="2246984" y="2063789"/>
              <a:ext cx="864000" cy="3600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+mj-lt"/>
                </a:rPr>
                <a:t>Q’; Q’’</a:t>
              </a:r>
            </a:p>
          </p:txBody>
        </p:sp>
      </p:grpSp>
      <p:sp>
        <p:nvSpPr>
          <p:cNvPr id="189" name="CasellaDiTesto 188">
            <a:extLst>
              <a:ext uri="{FF2B5EF4-FFF2-40B4-BE49-F238E27FC236}">
                <a16:creationId xmlns:a16="http://schemas.microsoft.com/office/drawing/2014/main" id="{031AF2F8-163D-4408-BC12-EFF8CA1F28E2}"/>
              </a:ext>
            </a:extLst>
          </p:cNvPr>
          <p:cNvSpPr txBox="1"/>
          <p:nvPr/>
        </p:nvSpPr>
        <p:spPr>
          <a:xfrm>
            <a:off x="6361828" y="4646470"/>
            <a:ext cx="288000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400" dirty="0">
                <a:latin typeface="Symbol" panose="05050102010706020507" pitchFamily="18" charset="2"/>
              </a:rPr>
              <a:t>º</a:t>
            </a:r>
            <a:endParaRPr lang="it-IT" sz="1400" dirty="0">
              <a:latin typeface="MS Shell Dlg 2" panose="020B0604030504040204" pitchFamily="34" charset="0"/>
            </a:endParaRPr>
          </a:p>
        </p:txBody>
      </p:sp>
      <p:sp>
        <p:nvSpPr>
          <p:cNvPr id="191" name="CasellaDiTesto 190">
            <a:extLst>
              <a:ext uri="{FF2B5EF4-FFF2-40B4-BE49-F238E27FC236}">
                <a16:creationId xmlns:a16="http://schemas.microsoft.com/office/drawing/2014/main" id="{2ABA5C74-B297-45BA-B07E-A0D9917AD39E}"/>
              </a:ext>
            </a:extLst>
          </p:cNvPr>
          <p:cNvSpPr txBox="1"/>
          <p:nvPr/>
        </p:nvSpPr>
        <p:spPr>
          <a:xfrm>
            <a:off x="6481192" y="4658343"/>
            <a:ext cx="43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+mj-lt"/>
              </a:rPr>
              <a:t>Q’</a:t>
            </a:r>
            <a:endParaRPr lang="it-IT" sz="1400" dirty="0"/>
          </a:p>
        </p:txBody>
      </p:sp>
      <p:sp>
        <p:nvSpPr>
          <p:cNvPr id="192" name="CasellaDiTesto 191">
            <a:extLst>
              <a:ext uri="{FF2B5EF4-FFF2-40B4-BE49-F238E27FC236}">
                <a16:creationId xmlns:a16="http://schemas.microsoft.com/office/drawing/2014/main" id="{E29962D9-5F20-4130-8C67-EB776D0A9291}"/>
              </a:ext>
            </a:extLst>
          </p:cNvPr>
          <p:cNvSpPr txBox="1"/>
          <p:nvPr/>
        </p:nvSpPr>
        <p:spPr>
          <a:xfrm>
            <a:off x="5780575" y="2439572"/>
            <a:ext cx="468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+mj-lt"/>
              </a:rPr>
              <a:t>Q’’</a:t>
            </a:r>
            <a:endParaRPr lang="it-IT" sz="1400" dirty="0"/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F9AC7F71-7AC8-44B2-9D6F-B00437E93315}"/>
              </a:ext>
            </a:extLst>
          </p:cNvPr>
          <p:cNvGrpSpPr/>
          <p:nvPr/>
        </p:nvGrpSpPr>
        <p:grpSpPr>
          <a:xfrm>
            <a:off x="50462" y="2841879"/>
            <a:ext cx="3851888" cy="1307192"/>
            <a:chOff x="50462" y="2841879"/>
            <a:chExt cx="3851888" cy="1307192"/>
          </a:xfrm>
        </p:grpSpPr>
        <p:sp>
          <p:nvSpPr>
            <p:cNvPr id="194" name="Casella di testo 12">
              <a:extLst>
                <a:ext uri="{FF2B5EF4-FFF2-40B4-BE49-F238E27FC236}">
                  <a16:creationId xmlns:a16="http://schemas.microsoft.com/office/drawing/2014/main" id="{0C8FA4F2-473F-460A-854A-358A32642F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522" y="2926262"/>
              <a:ext cx="720000" cy="360000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b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100" dirty="0" err="1">
                  <a:solidFill>
                    <a:srgbClr val="00B0F0"/>
                  </a:solidFill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it-IT" altLang="it-IT" sz="2100" dirty="0" err="1">
                  <a:solidFill>
                    <a:srgbClr val="00B0F0"/>
                  </a:solidFill>
                  <a:latin typeface="Symbol" panose="05050102010706020507" pitchFamily="18" charset="2"/>
                  <a:ea typeface="Times New Roman" panose="02020603050405020304" pitchFamily="18" charset="0"/>
                  <a:cs typeface="Symbol" panose="05050102010706020507" pitchFamily="18" charset="2"/>
                </a:rPr>
                <a:t>Îe</a:t>
              </a:r>
              <a:endParaRPr lang="it-IT" altLang="it-IT" sz="2100" dirty="0">
                <a:solidFill>
                  <a:srgbClr val="00B0F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95" name="Casella di testo 19">
              <a:extLst>
                <a:ext uri="{FF2B5EF4-FFF2-40B4-BE49-F238E27FC236}">
                  <a16:creationId xmlns:a16="http://schemas.microsoft.com/office/drawing/2014/main" id="{E942FDD1-A400-44CE-B62E-0026E6E8BB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72" y="2929224"/>
              <a:ext cx="540000" cy="360000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200" dirty="0">
                  <a:solidFill>
                    <a:srgbClr val="00B0F0"/>
                  </a:solidFill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passo 1</a:t>
              </a:r>
              <a:endParaRPr lang="it-IT" altLang="it-IT" sz="1200" dirty="0">
                <a:solidFill>
                  <a:srgbClr val="00B0F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96" name="Connettore 2 23">
              <a:extLst>
                <a:ext uri="{FF2B5EF4-FFF2-40B4-BE49-F238E27FC236}">
                  <a16:creationId xmlns:a16="http://schemas.microsoft.com/office/drawing/2014/main" id="{35A7B847-5215-4E42-8C30-2FF2E889AFD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40000">
              <a:off x="618472" y="3082554"/>
              <a:ext cx="270000" cy="5715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stealth" w="lg" len="lg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  <p:sp>
          <p:nvSpPr>
            <p:cNvPr id="197" name="Connettore 2 23">
              <a:extLst>
                <a:ext uri="{FF2B5EF4-FFF2-40B4-BE49-F238E27FC236}">
                  <a16:creationId xmlns:a16="http://schemas.microsoft.com/office/drawing/2014/main" id="{0712DA03-827C-464A-A6EE-7E872440E48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40000">
              <a:off x="1604030" y="3101332"/>
              <a:ext cx="270000" cy="5715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stealth" w="lg" len="lg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  <p:grpSp>
          <p:nvGrpSpPr>
            <p:cNvPr id="198" name="Gruppo 197">
              <a:extLst>
                <a:ext uri="{FF2B5EF4-FFF2-40B4-BE49-F238E27FC236}">
                  <a16:creationId xmlns:a16="http://schemas.microsoft.com/office/drawing/2014/main" id="{85F8EE9F-F91F-42A8-91B2-FBEC3EF1E2F7}"/>
                </a:ext>
              </a:extLst>
            </p:cNvPr>
            <p:cNvGrpSpPr/>
            <p:nvPr/>
          </p:nvGrpSpPr>
          <p:grpSpPr>
            <a:xfrm>
              <a:off x="1871055" y="2841879"/>
              <a:ext cx="2016000" cy="731333"/>
              <a:chOff x="1872862" y="3194684"/>
              <a:chExt cx="2016000" cy="731333"/>
            </a:xfrm>
          </p:grpSpPr>
          <p:sp>
            <p:nvSpPr>
              <p:cNvPr id="199" name="CasellaDiTesto 198">
                <a:extLst>
                  <a:ext uri="{FF2B5EF4-FFF2-40B4-BE49-F238E27FC236}">
                    <a16:creationId xmlns:a16="http://schemas.microsoft.com/office/drawing/2014/main" id="{90EB3971-D029-4540-BD26-240A867AA183}"/>
                  </a:ext>
                </a:extLst>
              </p:cNvPr>
              <p:cNvSpPr txBox="1"/>
              <p:nvPr/>
            </p:nvSpPr>
            <p:spPr>
              <a:xfrm>
                <a:off x="1872862" y="3272080"/>
                <a:ext cx="2016000" cy="369332"/>
              </a:xfrm>
              <a:prstGeom prst="rect">
                <a:avLst/>
              </a:prstGeom>
              <a:noFill/>
              <a:ln w="31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altLang="it-IT" sz="1800" dirty="0">
                    <a:solidFill>
                      <a:srgbClr val="00B0F0"/>
                    </a:solidFill>
                    <a:latin typeface="Symbol" panose="05050102010706020507" pitchFamily="18" charset="2"/>
                    <a:ea typeface="Times New Roman" panose="02020603050405020304" pitchFamily="18" charset="0"/>
                    <a:cs typeface="Symbol" panose="05050102010706020507" pitchFamily="18" charset="2"/>
                  </a:rPr>
                  <a:t>       Î</a:t>
                </a:r>
                <a:r>
                  <a:rPr lang="it-IT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t</a:t>
                </a:r>
                <a:r>
                  <a:rPr lang="it-IT" baseline="-2500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1</a:t>
                </a:r>
                <a:r>
                  <a:rPr lang="it-IT" dirty="0">
                    <a:solidFill>
                      <a:srgbClr val="00B0F0"/>
                    </a:solidFill>
                    <a:latin typeface="Symbol" panose="05050102010706020507" pitchFamily="18" charset="2"/>
                  </a:rPr>
                  <a:t>e</a:t>
                </a:r>
                <a:r>
                  <a:rPr lang="it-IT" dirty="0">
                    <a:latin typeface="Comic Sans MS" panose="030F0702030302020204" pitchFamily="66" charset="0"/>
                  </a:rPr>
                  <a:t>;</a:t>
                </a:r>
                <a:r>
                  <a:rPr lang="it-IT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T</a:t>
                </a:r>
                <a:r>
                  <a:rPr lang="it-IT" baseline="-2500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lang="it-IT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b</a:t>
                </a:r>
                <a:r>
                  <a:rPr lang="it-IT" altLang="it-IT" sz="1800" dirty="0">
                    <a:solidFill>
                      <a:srgbClr val="00B0F0"/>
                    </a:solidFill>
                    <a:latin typeface="Symbol" panose="05050102010706020507" pitchFamily="18" charset="2"/>
                    <a:ea typeface="Times New Roman" panose="02020603050405020304" pitchFamily="18" charset="0"/>
                    <a:cs typeface="Symbol" panose="05050102010706020507" pitchFamily="18" charset="2"/>
                  </a:rPr>
                  <a:t>Î</a:t>
                </a:r>
                <a:r>
                  <a:rPr lang="it-IT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t</a:t>
                </a:r>
                <a:r>
                  <a:rPr lang="it-IT" baseline="-2500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lang="it-IT" dirty="0">
                    <a:solidFill>
                      <a:srgbClr val="00B0F0"/>
                    </a:solidFill>
                    <a:latin typeface="Symbol" panose="05050102010706020507" pitchFamily="18" charset="2"/>
                  </a:rPr>
                  <a:t>e</a:t>
                </a:r>
              </a:p>
            </p:txBody>
          </p:sp>
          <p:grpSp>
            <p:nvGrpSpPr>
              <p:cNvPr id="201" name="Gruppo 200">
                <a:extLst>
                  <a:ext uri="{FF2B5EF4-FFF2-40B4-BE49-F238E27FC236}">
                    <a16:creationId xmlns:a16="http://schemas.microsoft.com/office/drawing/2014/main" id="{0444FC91-BAB0-4BBB-A844-F1BEF14BC121}"/>
                  </a:ext>
                </a:extLst>
              </p:cNvPr>
              <p:cNvGrpSpPr/>
              <p:nvPr/>
            </p:nvGrpSpPr>
            <p:grpSpPr>
              <a:xfrm>
                <a:off x="1905691" y="3194684"/>
                <a:ext cx="576000" cy="731333"/>
                <a:chOff x="1374823" y="4437747"/>
                <a:chExt cx="576000" cy="731333"/>
              </a:xfrm>
            </p:grpSpPr>
            <p:sp>
              <p:nvSpPr>
                <p:cNvPr id="202" name="CasellaDiTesto 201">
                  <a:extLst>
                    <a:ext uri="{FF2B5EF4-FFF2-40B4-BE49-F238E27FC236}">
                      <a16:creationId xmlns:a16="http://schemas.microsoft.com/office/drawing/2014/main" id="{F27F0974-41CE-4ECD-9F0A-9BDAAE2EC7C0}"/>
                    </a:ext>
                  </a:extLst>
                </p:cNvPr>
                <p:cNvSpPr txBox="1"/>
                <p:nvPr/>
              </p:nvSpPr>
              <p:spPr>
                <a:xfrm>
                  <a:off x="1535498" y="4437747"/>
                  <a:ext cx="27005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it-IT" sz="1800" baseline="30000" dirty="0">
                      <a:solidFill>
                        <a:srgbClr val="00B0F0"/>
                      </a:solidFill>
                      <a:latin typeface="Symbol" panose="05050102010706020507" pitchFamily="18" charset="2"/>
                    </a:rPr>
                    <a:t>¥</a:t>
                  </a:r>
                  <a:endParaRPr lang="it-IT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203" name="CasellaDiTesto 202">
                  <a:extLst>
                    <a:ext uri="{FF2B5EF4-FFF2-40B4-BE49-F238E27FC236}">
                      <a16:creationId xmlns:a16="http://schemas.microsoft.com/office/drawing/2014/main" id="{A632AD39-5063-466D-9AC6-E88B33504C64}"/>
                    </a:ext>
                  </a:extLst>
                </p:cNvPr>
                <p:cNvSpPr txBox="1"/>
                <p:nvPr/>
              </p:nvSpPr>
              <p:spPr>
                <a:xfrm>
                  <a:off x="1374823" y="4522749"/>
                  <a:ext cx="576000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it-IT" dirty="0">
                      <a:solidFill>
                        <a:srgbClr val="00B0F0"/>
                      </a:solidFill>
                      <a:latin typeface="Comic Sans MS" panose="030F0702030302020204" pitchFamily="66" charset="0"/>
                    </a:rPr>
                    <a:t>T</a:t>
                  </a:r>
                  <a:r>
                    <a:rPr lang="it-IT" baseline="-25000" dirty="0">
                      <a:solidFill>
                        <a:srgbClr val="00B0F0"/>
                      </a:solidFill>
                      <a:latin typeface="Comic Sans MS" panose="030F0702030302020204" pitchFamily="66" charset="0"/>
                    </a:rPr>
                    <a:t>1</a:t>
                  </a:r>
                  <a:r>
                    <a:rPr lang="it-IT" dirty="0">
                      <a:solidFill>
                        <a:srgbClr val="00B0F0"/>
                      </a:solidFill>
                      <a:latin typeface="Comic Sans MS" panose="030F0702030302020204" pitchFamily="66" charset="0"/>
                    </a:rPr>
                    <a:t>b</a:t>
                  </a:r>
                  <a:endParaRPr lang="it-IT" dirty="0"/>
                </a:p>
              </p:txBody>
            </p:sp>
          </p:grpSp>
        </p:grpSp>
        <p:sp>
          <p:nvSpPr>
            <p:cNvPr id="204" name="Casella di testo 13">
              <a:extLst>
                <a:ext uri="{FF2B5EF4-FFF2-40B4-BE49-F238E27FC236}">
                  <a16:creationId xmlns:a16="http://schemas.microsoft.com/office/drawing/2014/main" id="{6518A5F0-68A3-4436-BDD6-127FA3B528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187" y="3346821"/>
              <a:ext cx="1080000" cy="360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100" dirty="0" err="1">
                  <a:solidFill>
                    <a:srgbClr val="FF0000"/>
                  </a:solidFill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it-IT" altLang="it-IT" sz="2100" dirty="0" err="1"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Ç</a:t>
              </a:r>
              <a:r>
                <a:rPr lang="it-IT" altLang="it-IT" sz="2100" dirty="0" err="1">
                  <a:solidFill>
                    <a:srgbClr val="00B0F0"/>
                  </a:solidFill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it-IT" altLang="it-IT" sz="2100" dirty="0" err="1"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®</a:t>
              </a:r>
              <a:r>
                <a:rPr lang="it-IT" altLang="it-IT" sz="2100" dirty="0" err="1"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it-IT" altLang="it-IT" sz="2100" dirty="0">
                <a:latin typeface="Comic Sans MS" panose="030F0702030302020204" pitchFamily="66" charset="0"/>
              </a:endParaRPr>
            </a:p>
          </p:txBody>
        </p:sp>
        <p:sp>
          <p:nvSpPr>
            <p:cNvPr id="205" name="Casella di testo 20">
              <a:extLst>
                <a:ext uri="{FF2B5EF4-FFF2-40B4-BE49-F238E27FC236}">
                  <a16:creationId xmlns:a16="http://schemas.microsoft.com/office/drawing/2014/main" id="{79E34E0A-4EDA-402A-8859-7E262C49CD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2" y="3342289"/>
              <a:ext cx="540000" cy="360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200" dirty="0">
                  <a:solidFill>
                    <a:srgbClr val="00B0F0"/>
                  </a:solidFill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passo 2</a:t>
              </a:r>
              <a:endParaRPr lang="it-IT" altLang="it-IT" sz="1200" dirty="0">
                <a:solidFill>
                  <a:srgbClr val="00B0F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6" name="Connettore 2 24">
              <a:extLst>
                <a:ext uri="{FF2B5EF4-FFF2-40B4-BE49-F238E27FC236}">
                  <a16:creationId xmlns:a16="http://schemas.microsoft.com/office/drawing/2014/main" id="{926875C5-AD01-4042-B8FA-D0EB6473779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20000">
              <a:off x="599162" y="3504512"/>
              <a:ext cx="270000" cy="5715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stealth" w="lg" len="lg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  <p:sp>
          <p:nvSpPr>
            <p:cNvPr id="207" name="Connettore 2 23">
              <a:extLst>
                <a:ext uri="{FF2B5EF4-FFF2-40B4-BE49-F238E27FC236}">
                  <a16:creationId xmlns:a16="http://schemas.microsoft.com/office/drawing/2014/main" id="{281F861C-6B91-4A9C-8D32-CE269616515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40000">
              <a:off x="1943106" y="3484122"/>
              <a:ext cx="270000" cy="5715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stealth" w="lg" len="lg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  <p:grpSp>
          <p:nvGrpSpPr>
            <p:cNvPr id="208" name="Gruppo 207">
              <a:extLst>
                <a:ext uri="{FF2B5EF4-FFF2-40B4-BE49-F238E27FC236}">
                  <a16:creationId xmlns:a16="http://schemas.microsoft.com/office/drawing/2014/main" id="{3BAF1FD0-DB44-48C5-8A2E-19A628A4F8A4}"/>
                </a:ext>
              </a:extLst>
            </p:cNvPr>
            <p:cNvGrpSpPr/>
            <p:nvPr/>
          </p:nvGrpSpPr>
          <p:grpSpPr>
            <a:xfrm>
              <a:off x="2246350" y="3345177"/>
              <a:ext cx="1656000" cy="360000"/>
              <a:chOff x="2372449" y="3662470"/>
              <a:chExt cx="1656000" cy="369332"/>
            </a:xfrm>
          </p:grpSpPr>
          <p:sp>
            <p:nvSpPr>
              <p:cNvPr id="209" name="CasellaDiTesto 208">
                <a:extLst>
                  <a:ext uri="{FF2B5EF4-FFF2-40B4-BE49-F238E27FC236}">
                    <a16:creationId xmlns:a16="http://schemas.microsoft.com/office/drawing/2014/main" id="{D37EDF66-EAA8-4428-B0CB-68D496844632}"/>
                  </a:ext>
                </a:extLst>
              </p:cNvPr>
              <p:cNvSpPr txBox="1"/>
              <p:nvPr/>
            </p:nvSpPr>
            <p:spPr>
              <a:xfrm>
                <a:off x="2372449" y="3662470"/>
                <a:ext cx="1656000" cy="369332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latin typeface="+mj-lt"/>
                  </a:rPr>
                  <a:t>T</a:t>
                </a:r>
                <a:r>
                  <a:rPr lang="it-IT" baseline="-25000" dirty="0">
                    <a:latin typeface="+mj-lt"/>
                  </a:rPr>
                  <a:t>1</a:t>
                </a:r>
                <a:r>
                  <a:rPr lang="it-IT" dirty="0">
                    <a:latin typeface="+mj-lt"/>
                  </a:rPr>
                  <a:t>s;      ; s’, s’’</a:t>
                </a:r>
              </a:p>
            </p:txBody>
          </p:sp>
          <p:grpSp>
            <p:nvGrpSpPr>
              <p:cNvPr id="210" name="Gruppo 209">
                <a:extLst>
                  <a:ext uri="{FF2B5EF4-FFF2-40B4-BE49-F238E27FC236}">
                    <a16:creationId xmlns:a16="http://schemas.microsoft.com/office/drawing/2014/main" id="{0586411F-27E8-46DB-8AC0-4270D7A9846E}"/>
                  </a:ext>
                </a:extLst>
              </p:cNvPr>
              <p:cNvGrpSpPr/>
              <p:nvPr/>
            </p:nvGrpSpPr>
            <p:grpSpPr>
              <a:xfrm>
                <a:off x="2761910" y="3662470"/>
                <a:ext cx="547378" cy="369332"/>
                <a:chOff x="646376" y="4889156"/>
                <a:chExt cx="547378" cy="369332"/>
              </a:xfrm>
            </p:grpSpPr>
            <p:sp>
              <p:nvSpPr>
                <p:cNvPr id="211" name="CasellaDiTesto 210">
                  <a:extLst>
                    <a:ext uri="{FF2B5EF4-FFF2-40B4-BE49-F238E27FC236}">
                      <a16:creationId xmlns:a16="http://schemas.microsoft.com/office/drawing/2014/main" id="{A67978C3-D92E-4B1B-9411-FD0A259332FB}"/>
                    </a:ext>
                  </a:extLst>
                </p:cNvPr>
                <p:cNvSpPr txBox="1"/>
                <p:nvPr/>
              </p:nvSpPr>
              <p:spPr>
                <a:xfrm>
                  <a:off x="856324" y="4895305"/>
                  <a:ext cx="288000" cy="21600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it-IT" sz="1800" baseline="30000" dirty="0">
                      <a:latin typeface="Symbol" panose="05050102010706020507" pitchFamily="18" charset="2"/>
                    </a:rPr>
                    <a:t>¥</a:t>
                  </a:r>
                  <a:endParaRPr lang="it-IT" sz="1800" baseline="30000" dirty="0">
                    <a:latin typeface="MS Shell Dlg 2" panose="020B0604030504040204" pitchFamily="34" charset="0"/>
                  </a:endParaRPr>
                </a:p>
              </p:txBody>
            </p:sp>
            <p:sp>
              <p:nvSpPr>
                <p:cNvPr id="212" name="CasellaDiTesto 211">
                  <a:extLst>
                    <a:ext uri="{FF2B5EF4-FFF2-40B4-BE49-F238E27FC236}">
                      <a16:creationId xmlns:a16="http://schemas.microsoft.com/office/drawing/2014/main" id="{BF47B531-C95A-4CB1-85C8-00609E49AEB7}"/>
                    </a:ext>
                  </a:extLst>
                </p:cNvPr>
                <p:cNvSpPr txBox="1"/>
                <p:nvPr/>
              </p:nvSpPr>
              <p:spPr>
                <a:xfrm>
                  <a:off x="646376" y="4889156"/>
                  <a:ext cx="54737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it-IT" dirty="0">
                      <a:latin typeface="+mj-lt"/>
                    </a:rPr>
                    <a:t>T</a:t>
                  </a:r>
                  <a:r>
                    <a:rPr lang="it-IT" baseline="-25000" dirty="0">
                      <a:latin typeface="+mj-lt"/>
                    </a:rPr>
                    <a:t>2</a:t>
                  </a:r>
                  <a:r>
                    <a:rPr lang="it-IT" dirty="0">
                      <a:latin typeface="+mj-lt"/>
                    </a:rPr>
                    <a:t>s  </a:t>
                  </a:r>
                  <a:endParaRPr lang="it-IT" dirty="0"/>
                </a:p>
              </p:txBody>
            </p:sp>
          </p:grpSp>
        </p:grpSp>
        <p:sp>
          <p:nvSpPr>
            <p:cNvPr id="213" name="Casella di testo 14">
              <a:extLst>
                <a:ext uri="{FF2B5EF4-FFF2-40B4-BE49-F238E27FC236}">
                  <a16:creationId xmlns:a16="http://schemas.microsoft.com/office/drawing/2014/main" id="{07EFE2BC-ABD0-40F6-8639-7F06DC4000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652" y="3776998"/>
              <a:ext cx="1080000" cy="360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100" dirty="0" err="1">
                  <a:solidFill>
                    <a:srgbClr val="00B0F0"/>
                  </a:solidFill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it-IT" altLang="it-IT" sz="2100" dirty="0" err="1"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Ç</a:t>
              </a:r>
              <a:r>
                <a:rPr lang="it-IT" altLang="it-IT" sz="2100" dirty="0" err="1"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it-IT" altLang="it-IT" sz="2100" dirty="0" err="1"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®</a:t>
              </a:r>
              <a:r>
                <a:rPr lang="it-IT" altLang="it-IT" dirty="0" err="1"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it-IT" altLang="it-IT" dirty="0">
                <a:latin typeface="Comic Sans MS" panose="030F0702030302020204" pitchFamily="66" charset="0"/>
              </a:endParaRPr>
            </a:p>
          </p:txBody>
        </p:sp>
        <p:sp>
          <p:nvSpPr>
            <p:cNvPr id="214" name="Casella di testo 21">
              <a:extLst>
                <a:ext uri="{FF2B5EF4-FFF2-40B4-BE49-F238E27FC236}">
                  <a16:creationId xmlns:a16="http://schemas.microsoft.com/office/drawing/2014/main" id="{5108E61D-D0A5-408A-A480-256D7E5404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62" y="3775679"/>
              <a:ext cx="540000" cy="360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200" dirty="0">
                  <a:solidFill>
                    <a:srgbClr val="00B0F0"/>
                  </a:solidFill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passo 3</a:t>
              </a:r>
              <a:endParaRPr lang="it-IT" altLang="it-IT" sz="1200" dirty="0">
                <a:solidFill>
                  <a:srgbClr val="00B0F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5" name="Connettore 2 25">
              <a:extLst>
                <a:ext uri="{FF2B5EF4-FFF2-40B4-BE49-F238E27FC236}">
                  <a16:creationId xmlns:a16="http://schemas.microsoft.com/office/drawing/2014/main" id="{AE62C2EB-F0AC-4EB8-9AA2-9B1E8F5C228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20000">
              <a:off x="596431" y="3939725"/>
              <a:ext cx="270000" cy="5715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stealth" w="lg" len="lg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  <p:sp>
          <p:nvSpPr>
            <p:cNvPr id="216" name="Connettore 2 23">
              <a:extLst>
                <a:ext uri="{FF2B5EF4-FFF2-40B4-BE49-F238E27FC236}">
                  <a16:creationId xmlns:a16="http://schemas.microsoft.com/office/drawing/2014/main" id="{3EF8F444-79F5-4533-A1AB-D8E820B2C6C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40000">
              <a:off x="1934945" y="3954858"/>
              <a:ext cx="270000" cy="5715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stealth" w="lg" len="lg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  <p:sp>
          <p:nvSpPr>
            <p:cNvPr id="217" name="CasellaDiTesto 216">
              <a:extLst>
                <a:ext uri="{FF2B5EF4-FFF2-40B4-BE49-F238E27FC236}">
                  <a16:creationId xmlns:a16="http://schemas.microsoft.com/office/drawing/2014/main" id="{0C9FF808-0B24-4C0A-B7ED-2185EF00569E}"/>
                </a:ext>
              </a:extLst>
            </p:cNvPr>
            <p:cNvSpPr txBox="1"/>
            <p:nvPr/>
          </p:nvSpPr>
          <p:spPr>
            <a:xfrm>
              <a:off x="2246349" y="3779739"/>
              <a:ext cx="828000" cy="369332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+mj-lt"/>
                </a:rPr>
                <a:t>R’; R’’</a:t>
              </a:r>
            </a:p>
          </p:txBody>
        </p:sp>
      </p:grpSp>
      <p:sp>
        <p:nvSpPr>
          <p:cNvPr id="218" name="CasellaDiTesto 217">
            <a:extLst>
              <a:ext uri="{FF2B5EF4-FFF2-40B4-BE49-F238E27FC236}">
                <a16:creationId xmlns:a16="http://schemas.microsoft.com/office/drawing/2014/main" id="{8C0A76B2-4948-48C1-A309-A27A5E4674A1}"/>
              </a:ext>
            </a:extLst>
          </p:cNvPr>
          <p:cNvSpPr txBox="1"/>
          <p:nvPr/>
        </p:nvSpPr>
        <p:spPr>
          <a:xfrm>
            <a:off x="1" y="2484631"/>
            <a:ext cx="4016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Passiamo allo spigolo (CD) </a:t>
            </a:r>
            <a:r>
              <a:rPr lang="it-IT" altLang="it-IT" sz="1800" dirty="0">
                <a:solidFill>
                  <a:srgbClr val="00B0F0"/>
                </a:solidFill>
                <a:latin typeface="Symbol" panose="05050102010706020507" pitchFamily="18" charset="2"/>
                <a:ea typeface="Times New Roman" panose="02020603050405020304" pitchFamily="18" charset="0"/>
                <a:cs typeface="Symbol" panose="05050102010706020507" pitchFamily="18" charset="2"/>
              </a:rPr>
              <a:t>Î 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b(b’; b’’)</a:t>
            </a:r>
          </a:p>
        </p:txBody>
      </p:sp>
      <p:cxnSp>
        <p:nvCxnSpPr>
          <p:cNvPr id="219" name="Connettore diritto 218">
            <a:extLst>
              <a:ext uri="{FF2B5EF4-FFF2-40B4-BE49-F238E27FC236}">
                <a16:creationId xmlns:a16="http://schemas.microsoft.com/office/drawing/2014/main" id="{906844A8-D976-4304-9A3D-7924CE470F93}"/>
              </a:ext>
            </a:extLst>
          </p:cNvPr>
          <p:cNvCxnSpPr>
            <a:cxnSpLocks/>
          </p:cNvCxnSpPr>
          <p:nvPr/>
        </p:nvCxnSpPr>
        <p:spPr>
          <a:xfrm flipV="1">
            <a:off x="4557999" y="5885248"/>
            <a:ext cx="1307164" cy="907633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CasellaDiTesto 219">
            <a:extLst>
              <a:ext uri="{FF2B5EF4-FFF2-40B4-BE49-F238E27FC236}">
                <a16:creationId xmlns:a16="http://schemas.microsoft.com/office/drawing/2014/main" id="{B66890EE-4A6F-45B0-9487-4F79FE287FC2}"/>
              </a:ext>
            </a:extLst>
          </p:cNvPr>
          <p:cNvSpPr txBox="1"/>
          <p:nvPr/>
        </p:nvSpPr>
        <p:spPr>
          <a:xfrm>
            <a:off x="4637590" y="6023253"/>
            <a:ext cx="5114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00B0F0"/>
                </a:solidFill>
                <a:latin typeface="Symbol" panose="05050102010706020507" pitchFamily="18" charset="2"/>
              </a:rPr>
              <a:t>e</a:t>
            </a:r>
            <a:endParaRPr lang="it-IT" sz="1400" dirty="0"/>
          </a:p>
        </p:txBody>
      </p:sp>
      <p:sp>
        <p:nvSpPr>
          <p:cNvPr id="221" name="CasellaDiTesto 220">
            <a:extLst>
              <a:ext uri="{FF2B5EF4-FFF2-40B4-BE49-F238E27FC236}">
                <a16:creationId xmlns:a16="http://schemas.microsoft.com/office/drawing/2014/main" id="{82E022EA-7084-4075-9D18-96F9EC3A0A0C}"/>
              </a:ext>
            </a:extLst>
          </p:cNvPr>
          <p:cNvSpPr txBox="1"/>
          <p:nvPr/>
        </p:nvSpPr>
        <p:spPr>
          <a:xfrm>
            <a:off x="5071592" y="6061607"/>
            <a:ext cx="423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b’</a:t>
            </a:r>
          </a:p>
        </p:txBody>
      </p:sp>
      <p:sp>
        <p:nvSpPr>
          <p:cNvPr id="222" name="CasellaDiTesto 221">
            <a:extLst>
              <a:ext uri="{FF2B5EF4-FFF2-40B4-BE49-F238E27FC236}">
                <a16:creationId xmlns:a16="http://schemas.microsoft.com/office/drawing/2014/main" id="{11E9546D-04A9-47F7-9D72-6B73DBC0AD07}"/>
              </a:ext>
            </a:extLst>
          </p:cNvPr>
          <p:cNvSpPr txBox="1"/>
          <p:nvPr/>
        </p:nvSpPr>
        <p:spPr>
          <a:xfrm>
            <a:off x="4935215" y="6050149"/>
            <a:ext cx="288000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800" dirty="0">
                <a:solidFill>
                  <a:srgbClr val="00B0F0"/>
                </a:solidFill>
                <a:latin typeface="Symbol" panose="05050102010706020507" pitchFamily="18" charset="2"/>
              </a:rPr>
              <a:t>º</a:t>
            </a:r>
            <a:endParaRPr lang="it-IT" sz="1800" dirty="0">
              <a:solidFill>
                <a:srgbClr val="00B0F0"/>
              </a:solidFill>
              <a:latin typeface="MS Shell Dlg 2" panose="020B0604030504040204" pitchFamily="34" charset="0"/>
            </a:endParaRPr>
          </a:p>
        </p:txBody>
      </p:sp>
      <p:grpSp>
        <p:nvGrpSpPr>
          <p:cNvPr id="223" name="Gruppo 222">
            <a:extLst>
              <a:ext uri="{FF2B5EF4-FFF2-40B4-BE49-F238E27FC236}">
                <a16:creationId xmlns:a16="http://schemas.microsoft.com/office/drawing/2014/main" id="{76D2944D-59A7-43D2-B10C-051484D01CE4}"/>
              </a:ext>
            </a:extLst>
          </p:cNvPr>
          <p:cNvGrpSpPr/>
          <p:nvPr/>
        </p:nvGrpSpPr>
        <p:grpSpPr>
          <a:xfrm>
            <a:off x="4341323" y="6371122"/>
            <a:ext cx="551353" cy="371864"/>
            <a:chOff x="950769" y="4729916"/>
            <a:chExt cx="540000" cy="841431"/>
          </a:xfrm>
        </p:grpSpPr>
        <p:sp>
          <p:nvSpPr>
            <p:cNvPr id="224" name="CasellaDiTesto 223">
              <a:extLst>
                <a:ext uri="{FF2B5EF4-FFF2-40B4-BE49-F238E27FC236}">
                  <a16:creationId xmlns:a16="http://schemas.microsoft.com/office/drawing/2014/main" id="{898C82E1-487F-45EB-AD5A-97B72FF399CB}"/>
                </a:ext>
              </a:extLst>
            </p:cNvPr>
            <p:cNvSpPr txBox="1"/>
            <p:nvPr/>
          </p:nvSpPr>
          <p:spPr>
            <a:xfrm>
              <a:off x="950769" y="4874928"/>
              <a:ext cx="540000" cy="6964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T</a:t>
              </a:r>
              <a:r>
                <a:rPr lang="it-IT" sz="1400" baseline="-250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1</a:t>
              </a:r>
              <a:r>
                <a:rPr lang="it-IT" sz="14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b</a:t>
              </a:r>
              <a:endParaRPr lang="it-IT" sz="1400" dirty="0"/>
            </a:p>
          </p:txBody>
        </p:sp>
        <p:sp>
          <p:nvSpPr>
            <p:cNvPr id="225" name="CasellaDiTesto 224">
              <a:extLst>
                <a:ext uri="{FF2B5EF4-FFF2-40B4-BE49-F238E27FC236}">
                  <a16:creationId xmlns:a16="http://schemas.microsoft.com/office/drawing/2014/main" id="{E06A43F0-E091-497B-89BA-5BBB71BB3D00}"/>
                </a:ext>
              </a:extLst>
            </p:cNvPr>
            <p:cNvSpPr txBox="1"/>
            <p:nvPr/>
          </p:nvSpPr>
          <p:spPr>
            <a:xfrm>
              <a:off x="1089091" y="4729916"/>
              <a:ext cx="300860" cy="6964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r>
                <a:rPr lang="it-IT" sz="1400" baseline="30000" dirty="0">
                  <a:solidFill>
                    <a:srgbClr val="00B0F0"/>
                  </a:solidFill>
                  <a:latin typeface="Symbol" panose="05050102010706020507" pitchFamily="18" charset="2"/>
                </a:rPr>
                <a:t>¥</a:t>
              </a:r>
              <a:endParaRPr lang="it-IT" sz="1400" dirty="0">
                <a:solidFill>
                  <a:srgbClr val="00B0F0"/>
                </a:solidFill>
              </a:endParaRPr>
            </a:p>
          </p:txBody>
        </p:sp>
      </p:grpSp>
      <p:sp>
        <p:nvSpPr>
          <p:cNvPr id="226" name="CasellaDiTesto 225">
            <a:extLst>
              <a:ext uri="{FF2B5EF4-FFF2-40B4-BE49-F238E27FC236}">
                <a16:creationId xmlns:a16="http://schemas.microsoft.com/office/drawing/2014/main" id="{6C2FA90F-2135-4E13-86BE-D0BA20015D43}"/>
              </a:ext>
            </a:extLst>
          </p:cNvPr>
          <p:cNvSpPr txBox="1"/>
          <p:nvPr/>
        </p:nvSpPr>
        <p:spPr>
          <a:xfrm>
            <a:off x="9362065" y="569324"/>
            <a:ext cx="5488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B0F0"/>
                </a:solidFill>
                <a:latin typeface="Symbol" panose="05050102010706020507" pitchFamily="18" charset="2"/>
              </a:rPr>
              <a:t>e</a:t>
            </a:r>
            <a:endParaRPr lang="it-IT" sz="1400" dirty="0"/>
          </a:p>
        </p:txBody>
      </p:sp>
      <p:sp>
        <p:nvSpPr>
          <p:cNvPr id="227" name="CasellaDiTesto 226">
            <a:extLst>
              <a:ext uri="{FF2B5EF4-FFF2-40B4-BE49-F238E27FC236}">
                <a16:creationId xmlns:a16="http://schemas.microsoft.com/office/drawing/2014/main" id="{B5904AC0-B04F-492A-8B2B-4E43879FD251}"/>
              </a:ext>
            </a:extLst>
          </p:cNvPr>
          <p:cNvSpPr txBox="1"/>
          <p:nvPr/>
        </p:nvSpPr>
        <p:spPr>
          <a:xfrm>
            <a:off x="6297006" y="4935937"/>
            <a:ext cx="252000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400" dirty="0">
                <a:latin typeface="Symbol" panose="05050102010706020507" pitchFamily="18" charset="2"/>
              </a:rPr>
              <a:t>º</a:t>
            </a:r>
            <a:endParaRPr lang="it-IT" sz="1400" dirty="0">
              <a:latin typeface="MS Shell Dlg 2" panose="020B0604030504040204" pitchFamily="34" charset="0"/>
            </a:endParaRPr>
          </a:p>
        </p:txBody>
      </p:sp>
      <p:sp>
        <p:nvSpPr>
          <p:cNvPr id="228" name="CasellaDiTesto 227">
            <a:extLst>
              <a:ext uri="{FF2B5EF4-FFF2-40B4-BE49-F238E27FC236}">
                <a16:creationId xmlns:a16="http://schemas.microsoft.com/office/drawing/2014/main" id="{0E65C568-0D01-4530-A4B4-08544C991B21}"/>
              </a:ext>
            </a:extLst>
          </p:cNvPr>
          <p:cNvSpPr txBox="1"/>
          <p:nvPr/>
        </p:nvSpPr>
        <p:spPr>
          <a:xfrm>
            <a:off x="6439064" y="4933207"/>
            <a:ext cx="36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+mj-lt"/>
              </a:rPr>
              <a:t>s’</a:t>
            </a:r>
            <a:endParaRPr lang="it-IT" sz="1400" dirty="0"/>
          </a:p>
        </p:txBody>
      </p:sp>
      <p:sp>
        <p:nvSpPr>
          <p:cNvPr id="229" name="CasellaDiTesto 228">
            <a:extLst>
              <a:ext uri="{FF2B5EF4-FFF2-40B4-BE49-F238E27FC236}">
                <a16:creationId xmlns:a16="http://schemas.microsoft.com/office/drawing/2014/main" id="{EC48BEF9-05BD-45FC-9EFA-8F47FE6CC890}"/>
              </a:ext>
            </a:extLst>
          </p:cNvPr>
          <p:cNvSpPr txBox="1"/>
          <p:nvPr/>
        </p:nvSpPr>
        <p:spPr>
          <a:xfrm>
            <a:off x="6571004" y="4949203"/>
            <a:ext cx="252000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400" dirty="0">
                <a:latin typeface="Symbol" panose="05050102010706020507" pitchFamily="18" charset="2"/>
              </a:rPr>
              <a:t>º</a:t>
            </a:r>
            <a:endParaRPr lang="it-IT" sz="1400" dirty="0">
              <a:latin typeface="MS Shell Dlg 2" panose="020B0604030504040204" pitchFamily="34" charset="0"/>
            </a:endParaRPr>
          </a:p>
        </p:txBody>
      </p:sp>
      <p:sp>
        <p:nvSpPr>
          <p:cNvPr id="230" name="CasellaDiTesto 229">
            <a:extLst>
              <a:ext uri="{FF2B5EF4-FFF2-40B4-BE49-F238E27FC236}">
                <a16:creationId xmlns:a16="http://schemas.microsoft.com/office/drawing/2014/main" id="{E8519D49-A5C3-4374-8156-0CC196A6C79A}"/>
              </a:ext>
            </a:extLst>
          </p:cNvPr>
          <p:cNvSpPr txBox="1"/>
          <p:nvPr/>
        </p:nvSpPr>
        <p:spPr>
          <a:xfrm>
            <a:off x="6699039" y="4956219"/>
            <a:ext cx="3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+mj-lt"/>
              </a:rPr>
              <a:t>R’</a:t>
            </a:r>
            <a:endParaRPr lang="it-IT" sz="1400" dirty="0"/>
          </a:p>
        </p:txBody>
      </p:sp>
      <p:sp>
        <p:nvSpPr>
          <p:cNvPr id="231" name="CasellaDiTesto 230">
            <a:extLst>
              <a:ext uri="{FF2B5EF4-FFF2-40B4-BE49-F238E27FC236}">
                <a16:creationId xmlns:a16="http://schemas.microsoft.com/office/drawing/2014/main" id="{78B27899-8378-47FD-9A4A-9A6D6D191313}"/>
              </a:ext>
            </a:extLst>
          </p:cNvPr>
          <p:cNvSpPr txBox="1"/>
          <p:nvPr/>
        </p:nvSpPr>
        <p:spPr>
          <a:xfrm>
            <a:off x="5970916" y="4940047"/>
            <a:ext cx="5181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+mj-lt"/>
              </a:rPr>
              <a:t>T</a:t>
            </a:r>
            <a:r>
              <a:rPr lang="it-IT" sz="1400" baseline="-25000" dirty="0">
                <a:latin typeface="+mj-lt"/>
              </a:rPr>
              <a:t>1</a:t>
            </a:r>
            <a:r>
              <a:rPr lang="it-IT" sz="1400" dirty="0">
                <a:latin typeface="+mj-lt"/>
              </a:rPr>
              <a:t>s</a:t>
            </a:r>
            <a:endParaRPr lang="it-IT" sz="1400" dirty="0"/>
          </a:p>
        </p:txBody>
      </p:sp>
      <p:sp>
        <p:nvSpPr>
          <p:cNvPr id="232" name="CasellaDiTesto 231">
            <a:extLst>
              <a:ext uri="{FF2B5EF4-FFF2-40B4-BE49-F238E27FC236}">
                <a16:creationId xmlns:a16="http://schemas.microsoft.com/office/drawing/2014/main" id="{84586142-0F01-4043-AFAB-1466134F1D9C}"/>
              </a:ext>
            </a:extLst>
          </p:cNvPr>
          <p:cNvSpPr txBox="1"/>
          <p:nvPr/>
        </p:nvSpPr>
        <p:spPr>
          <a:xfrm>
            <a:off x="6919038" y="1639760"/>
            <a:ext cx="468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+mj-lt"/>
              </a:rPr>
              <a:t>R’’</a:t>
            </a:r>
            <a:endParaRPr lang="it-IT" sz="1400" dirty="0"/>
          </a:p>
        </p:txBody>
      </p:sp>
      <p:cxnSp>
        <p:nvCxnSpPr>
          <p:cNvPr id="233" name="Connettore diritto 232">
            <a:extLst>
              <a:ext uri="{FF2B5EF4-FFF2-40B4-BE49-F238E27FC236}">
                <a16:creationId xmlns:a16="http://schemas.microsoft.com/office/drawing/2014/main" id="{A1A8B571-B939-4BAA-97B2-53998ED9A6FD}"/>
              </a:ext>
            </a:extLst>
          </p:cNvPr>
          <p:cNvCxnSpPr>
            <a:cxnSpLocks/>
          </p:cNvCxnSpPr>
          <p:nvPr/>
        </p:nvCxnSpPr>
        <p:spPr>
          <a:xfrm flipV="1">
            <a:off x="6948101" y="431806"/>
            <a:ext cx="0" cy="470354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CasellaDiTesto 233">
            <a:extLst>
              <a:ext uri="{FF2B5EF4-FFF2-40B4-BE49-F238E27FC236}">
                <a16:creationId xmlns:a16="http://schemas.microsoft.com/office/drawing/2014/main" id="{986C075B-E548-4F4D-BE50-F768DC84DEBD}"/>
              </a:ext>
            </a:extLst>
          </p:cNvPr>
          <p:cNvSpPr txBox="1"/>
          <p:nvPr/>
        </p:nvSpPr>
        <p:spPr>
          <a:xfrm>
            <a:off x="6877924" y="617717"/>
            <a:ext cx="3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+mj-lt"/>
              </a:rPr>
              <a:t>s’’</a:t>
            </a:r>
            <a:endParaRPr lang="it-IT" sz="1400" dirty="0"/>
          </a:p>
        </p:txBody>
      </p:sp>
      <p:grpSp>
        <p:nvGrpSpPr>
          <p:cNvPr id="235" name="Gruppo 234">
            <a:extLst>
              <a:ext uri="{FF2B5EF4-FFF2-40B4-BE49-F238E27FC236}">
                <a16:creationId xmlns:a16="http://schemas.microsoft.com/office/drawing/2014/main" id="{A6855825-EB87-40E3-AA18-890C27669158}"/>
              </a:ext>
            </a:extLst>
          </p:cNvPr>
          <p:cNvGrpSpPr/>
          <p:nvPr/>
        </p:nvGrpSpPr>
        <p:grpSpPr>
          <a:xfrm>
            <a:off x="6471096" y="380041"/>
            <a:ext cx="547378" cy="315383"/>
            <a:chOff x="1932838" y="5085013"/>
            <a:chExt cx="547378" cy="315383"/>
          </a:xfrm>
        </p:grpSpPr>
        <p:sp>
          <p:nvSpPr>
            <p:cNvPr id="236" name="CasellaDiTesto 235">
              <a:extLst>
                <a:ext uri="{FF2B5EF4-FFF2-40B4-BE49-F238E27FC236}">
                  <a16:creationId xmlns:a16="http://schemas.microsoft.com/office/drawing/2014/main" id="{CA82FAD6-60AC-4B18-B9A8-DCBDCA3B3263}"/>
                </a:ext>
              </a:extLst>
            </p:cNvPr>
            <p:cNvSpPr txBox="1"/>
            <p:nvPr/>
          </p:nvSpPr>
          <p:spPr>
            <a:xfrm>
              <a:off x="2136777" y="5085013"/>
              <a:ext cx="288000" cy="2359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baseline="30000" dirty="0">
                  <a:latin typeface="Symbol" panose="05050102010706020507" pitchFamily="18" charset="2"/>
                </a:rPr>
                <a:t>¥</a:t>
              </a:r>
              <a:endParaRPr lang="it-IT" sz="1400" baseline="30000" dirty="0">
                <a:latin typeface="MS Shell Dlg 2" panose="020B0604030504040204" pitchFamily="34" charset="0"/>
              </a:endParaRPr>
            </a:p>
          </p:txBody>
        </p:sp>
        <p:sp>
          <p:nvSpPr>
            <p:cNvPr id="237" name="CasellaDiTesto 236">
              <a:extLst>
                <a:ext uri="{FF2B5EF4-FFF2-40B4-BE49-F238E27FC236}">
                  <a16:creationId xmlns:a16="http://schemas.microsoft.com/office/drawing/2014/main" id="{850D7695-D8D5-4AE6-B2D5-09EDD540BAA9}"/>
                </a:ext>
              </a:extLst>
            </p:cNvPr>
            <p:cNvSpPr txBox="1"/>
            <p:nvPr/>
          </p:nvSpPr>
          <p:spPr>
            <a:xfrm>
              <a:off x="1932838" y="5092619"/>
              <a:ext cx="54737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dirty="0">
                  <a:latin typeface="+mj-lt"/>
                </a:rPr>
                <a:t>T</a:t>
              </a:r>
              <a:r>
                <a:rPr lang="it-IT" sz="1400" baseline="-25000" dirty="0">
                  <a:latin typeface="+mj-lt"/>
                </a:rPr>
                <a:t>2</a:t>
              </a:r>
              <a:r>
                <a:rPr lang="it-IT" sz="1400" dirty="0">
                  <a:latin typeface="+mj-lt"/>
                </a:rPr>
                <a:t>s</a:t>
              </a:r>
              <a:endParaRPr lang="it-IT" sz="1400" dirty="0"/>
            </a:p>
          </p:txBody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D76F1FA-DE3E-4B35-8D26-4129DCF508AB}"/>
              </a:ext>
            </a:extLst>
          </p:cNvPr>
          <p:cNvSpPr txBox="1"/>
          <p:nvPr/>
        </p:nvSpPr>
        <p:spPr>
          <a:xfrm>
            <a:off x="27993" y="407465"/>
            <a:ext cx="5062210" cy="4320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Comic Sans MS" panose="030F0702030302020204" pitchFamily="66" charset="0"/>
              </a:rPr>
              <a:t>Assumiamo come piano </a:t>
            </a:r>
            <a:r>
              <a:rPr lang="it-IT" sz="2000" dirty="0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chemeClr val="bg1"/>
                </a:solidFill>
                <a:latin typeface="Comic Sans MS" panose="030F0702030302020204" pitchFamily="66" charset="0"/>
              </a:rPr>
              <a:t> la faccia (G, I, L, N) </a:t>
            </a:r>
          </a:p>
        </p:txBody>
      </p:sp>
      <p:sp>
        <p:nvSpPr>
          <p:cNvPr id="178" name="CasellaDiTesto 177">
            <a:extLst>
              <a:ext uri="{FF2B5EF4-FFF2-40B4-BE49-F238E27FC236}">
                <a16:creationId xmlns:a16="http://schemas.microsoft.com/office/drawing/2014/main" id="{A372BF0E-49B9-482C-8B49-FA5D2966A370}"/>
              </a:ext>
            </a:extLst>
          </p:cNvPr>
          <p:cNvSpPr txBox="1"/>
          <p:nvPr/>
        </p:nvSpPr>
        <p:spPr>
          <a:xfrm>
            <a:off x="4983714" y="2414814"/>
            <a:ext cx="3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a’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’</a:t>
            </a:r>
          </a:p>
        </p:txBody>
      </p:sp>
      <p:cxnSp>
        <p:nvCxnSpPr>
          <p:cNvPr id="180" name="Connettore diritto 179">
            <a:extLst>
              <a:ext uri="{FF2B5EF4-FFF2-40B4-BE49-F238E27FC236}">
                <a16:creationId xmlns:a16="http://schemas.microsoft.com/office/drawing/2014/main" id="{F8A55912-72A0-4AC0-8CD4-5666C4B4A837}"/>
              </a:ext>
            </a:extLst>
          </p:cNvPr>
          <p:cNvCxnSpPr>
            <a:cxnSpLocks/>
          </p:cNvCxnSpPr>
          <p:nvPr/>
        </p:nvCxnSpPr>
        <p:spPr>
          <a:xfrm>
            <a:off x="4915412" y="1906885"/>
            <a:ext cx="1406861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CasellaDiTesto 182">
            <a:extLst>
              <a:ext uri="{FF2B5EF4-FFF2-40B4-BE49-F238E27FC236}">
                <a16:creationId xmlns:a16="http://schemas.microsoft.com/office/drawing/2014/main" id="{54FCB648-065E-4B54-84E3-9CF41DB553C4}"/>
              </a:ext>
            </a:extLst>
          </p:cNvPr>
          <p:cNvSpPr txBox="1"/>
          <p:nvPr/>
        </p:nvSpPr>
        <p:spPr>
          <a:xfrm>
            <a:off x="5055579" y="1623618"/>
            <a:ext cx="423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b’’</a:t>
            </a:r>
          </a:p>
        </p:txBody>
      </p:sp>
      <p:cxnSp>
        <p:nvCxnSpPr>
          <p:cNvPr id="188" name="Connettore diritto 187">
            <a:extLst>
              <a:ext uri="{FF2B5EF4-FFF2-40B4-BE49-F238E27FC236}">
                <a16:creationId xmlns:a16="http://schemas.microsoft.com/office/drawing/2014/main" id="{4DCFC77D-497D-4686-9C74-E636973F9FB2}"/>
              </a:ext>
            </a:extLst>
          </p:cNvPr>
          <p:cNvCxnSpPr>
            <a:cxnSpLocks/>
          </p:cNvCxnSpPr>
          <p:nvPr/>
        </p:nvCxnSpPr>
        <p:spPr>
          <a:xfrm>
            <a:off x="7993118" y="1904987"/>
            <a:ext cx="1406861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CasellaDiTesto 189">
            <a:extLst>
              <a:ext uri="{FF2B5EF4-FFF2-40B4-BE49-F238E27FC236}">
                <a16:creationId xmlns:a16="http://schemas.microsoft.com/office/drawing/2014/main" id="{8B9726B7-D621-429B-8163-D5A27F1A69D6}"/>
              </a:ext>
            </a:extLst>
          </p:cNvPr>
          <p:cNvSpPr txBox="1"/>
          <p:nvPr/>
        </p:nvSpPr>
        <p:spPr>
          <a:xfrm>
            <a:off x="9306472" y="1714017"/>
            <a:ext cx="6044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b</a:t>
            </a:r>
            <a:endParaRPr lang="it-IT" sz="1400" dirty="0"/>
          </a:p>
        </p:txBody>
      </p:sp>
      <p:sp>
        <p:nvSpPr>
          <p:cNvPr id="238" name="CasellaDiTesto 237">
            <a:extLst>
              <a:ext uri="{FF2B5EF4-FFF2-40B4-BE49-F238E27FC236}">
                <a16:creationId xmlns:a16="http://schemas.microsoft.com/office/drawing/2014/main" id="{E696F67D-ABFE-478C-8ED9-C12C5224721C}"/>
              </a:ext>
            </a:extLst>
          </p:cNvPr>
          <p:cNvSpPr txBox="1"/>
          <p:nvPr/>
        </p:nvSpPr>
        <p:spPr>
          <a:xfrm>
            <a:off x="8029826" y="2409162"/>
            <a:ext cx="57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endParaRPr lang="it-IT" sz="1400" dirty="0"/>
          </a:p>
        </p:txBody>
      </p:sp>
      <p:sp>
        <p:nvSpPr>
          <p:cNvPr id="239" name="CasellaDiTesto 238">
            <a:extLst>
              <a:ext uri="{FF2B5EF4-FFF2-40B4-BE49-F238E27FC236}">
                <a16:creationId xmlns:a16="http://schemas.microsoft.com/office/drawing/2014/main" id="{99D5DB37-19D4-4417-9E6F-50D10E5DAB5D}"/>
              </a:ext>
            </a:extLst>
          </p:cNvPr>
          <p:cNvSpPr txBox="1"/>
          <p:nvPr/>
        </p:nvSpPr>
        <p:spPr>
          <a:xfrm>
            <a:off x="0" y="4216215"/>
            <a:ext cx="478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Passiamo, infine, allo spigolo (IN) </a:t>
            </a:r>
            <a:r>
              <a:rPr lang="it-IT" altLang="it-IT" sz="1800" dirty="0">
                <a:solidFill>
                  <a:srgbClr val="00B0F0"/>
                </a:solidFill>
                <a:latin typeface="Symbol" panose="05050102010706020507" pitchFamily="18" charset="2"/>
                <a:ea typeface="Times New Roman" panose="02020603050405020304" pitchFamily="18" charset="0"/>
                <a:cs typeface="Symbol" panose="05050102010706020507" pitchFamily="18" charset="2"/>
              </a:rPr>
              <a:t>Î 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c(c’; c’’) conducendo per esso il piano proiettante 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f</a:t>
            </a: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138ECACD-83DB-462E-BF8E-7D9DF9BE9284}"/>
              </a:ext>
            </a:extLst>
          </p:cNvPr>
          <p:cNvGrpSpPr/>
          <p:nvPr/>
        </p:nvGrpSpPr>
        <p:grpSpPr>
          <a:xfrm>
            <a:off x="7548" y="4909436"/>
            <a:ext cx="4277353" cy="1276821"/>
            <a:chOff x="7548" y="4853447"/>
            <a:chExt cx="4277353" cy="1276821"/>
          </a:xfrm>
        </p:grpSpPr>
        <p:sp>
          <p:nvSpPr>
            <p:cNvPr id="240" name="Casella di testo 12">
              <a:extLst>
                <a:ext uri="{FF2B5EF4-FFF2-40B4-BE49-F238E27FC236}">
                  <a16:creationId xmlns:a16="http://schemas.microsoft.com/office/drawing/2014/main" id="{B1B172DA-7314-423C-8B95-557B380CA4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9608" y="4907459"/>
              <a:ext cx="720000" cy="360000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b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100" dirty="0" err="1">
                  <a:solidFill>
                    <a:srgbClr val="00B0F0"/>
                  </a:solidFill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it-IT" altLang="it-IT" sz="2100" dirty="0" err="1">
                  <a:solidFill>
                    <a:srgbClr val="00B0F0"/>
                  </a:solidFill>
                  <a:latin typeface="Symbol" panose="05050102010706020507" pitchFamily="18" charset="2"/>
                  <a:ea typeface="Times New Roman" panose="02020603050405020304" pitchFamily="18" charset="0"/>
                  <a:cs typeface="Symbol" panose="05050102010706020507" pitchFamily="18" charset="2"/>
                </a:rPr>
                <a:t>Îf</a:t>
              </a:r>
              <a:endParaRPr lang="it-IT" altLang="it-IT" sz="2100" dirty="0">
                <a:solidFill>
                  <a:srgbClr val="00B0F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241" name="Casella di testo 19">
              <a:extLst>
                <a:ext uri="{FF2B5EF4-FFF2-40B4-BE49-F238E27FC236}">
                  <a16:creationId xmlns:a16="http://schemas.microsoft.com/office/drawing/2014/main" id="{DFF9E1AB-2372-4B36-AFC2-57EC58E63E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58" y="4910421"/>
              <a:ext cx="540000" cy="360000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200" dirty="0">
                  <a:solidFill>
                    <a:srgbClr val="00B0F0"/>
                  </a:solidFill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passo 1</a:t>
              </a:r>
              <a:endParaRPr lang="it-IT" altLang="it-IT" sz="1200" dirty="0">
                <a:solidFill>
                  <a:srgbClr val="00B0F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42" name="Connettore 2 23">
              <a:extLst>
                <a:ext uri="{FF2B5EF4-FFF2-40B4-BE49-F238E27FC236}">
                  <a16:creationId xmlns:a16="http://schemas.microsoft.com/office/drawing/2014/main" id="{6C4E3483-D035-41BE-A0EA-A4B87F319A1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40000">
              <a:off x="575558" y="5063751"/>
              <a:ext cx="270000" cy="5715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stealth" w="lg" len="lg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  <p:sp>
          <p:nvSpPr>
            <p:cNvPr id="243" name="Connettore 2 23">
              <a:extLst>
                <a:ext uri="{FF2B5EF4-FFF2-40B4-BE49-F238E27FC236}">
                  <a16:creationId xmlns:a16="http://schemas.microsoft.com/office/drawing/2014/main" id="{9C50C316-4C45-4347-910F-4B4FE8423D4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40000">
              <a:off x="1561116" y="5082529"/>
              <a:ext cx="270000" cy="5715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stealth" w="lg" len="lg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  <p:grpSp>
          <p:nvGrpSpPr>
            <p:cNvPr id="244" name="Gruppo 243">
              <a:extLst>
                <a:ext uri="{FF2B5EF4-FFF2-40B4-BE49-F238E27FC236}">
                  <a16:creationId xmlns:a16="http://schemas.microsoft.com/office/drawing/2014/main" id="{FE5CBEC7-2359-43BC-A9E3-EAC65613035F}"/>
                </a:ext>
              </a:extLst>
            </p:cNvPr>
            <p:cNvGrpSpPr/>
            <p:nvPr/>
          </p:nvGrpSpPr>
          <p:grpSpPr>
            <a:xfrm>
              <a:off x="1828141" y="4853447"/>
              <a:ext cx="2016000" cy="423963"/>
              <a:chOff x="1872862" y="3225055"/>
              <a:chExt cx="2016000" cy="423963"/>
            </a:xfrm>
          </p:grpSpPr>
          <p:sp>
            <p:nvSpPr>
              <p:cNvPr id="245" name="CasellaDiTesto 244">
                <a:extLst>
                  <a:ext uri="{FF2B5EF4-FFF2-40B4-BE49-F238E27FC236}">
                    <a16:creationId xmlns:a16="http://schemas.microsoft.com/office/drawing/2014/main" id="{7C1B06A4-EDC7-40A5-ABF7-E531455BFDC5}"/>
                  </a:ext>
                </a:extLst>
              </p:cNvPr>
              <p:cNvSpPr txBox="1"/>
              <p:nvPr/>
            </p:nvSpPr>
            <p:spPr>
              <a:xfrm>
                <a:off x="1872862" y="3272080"/>
                <a:ext cx="2016000" cy="369332"/>
              </a:xfrm>
              <a:prstGeom prst="rect">
                <a:avLst/>
              </a:prstGeom>
              <a:noFill/>
              <a:ln w="31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altLang="it-IT" sz="1800" dirty="0">
                    <a:solidFill>
                      <a:srgbClr val="00B0F0"/>
                    </a:solidFill>
                    <a:latin typeface="Symbol" panose="05050102010706020507" pitchFamily="18" charset="2"/>
                    <a:ea typeface="Times New Roman" panose="02020603050405020304" pitchFamily="18" charset="0"/>
                    <a:cs typeface="Symbol" panose="05050102010706020507" pitchFamily="18" charset="2"/>
                  </a:rPr>
                  <a:t>       Î</a:t>
                </a:r>
                <a:r>
                  <a:rPr lang="it-IT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t</a:t>
                </a:r>
                <a:r>
                  <a:rPr lang="it-IT" baseline="-2500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1</a:t>
                </a:r>
                <a:r>
                  <a:rPr lang="it-IT" dirty="0">
                    <a:solidFill>
                      <a:srgbClr val="00B0F0"/>
                    </a:solidFill>
                    <a:latin typeface="Symbol" panose="05050102010706020507" pitchFamily="18" charset="2"/>
                  </a:rPr>
                  <a:t>f</a:t>
                </a:r>
                <a:r>
                  <a:rPr lang="it-IT" dirty="0">
                    <a:latin typeface="Comic Sans MS" panose="030F0702030302020204" pitchFamily="66" charset="0"/>
                  </a:rPr>
                  <a:t>;</a:t>
                </a:r>
                <a:r>
                  <a:rPr lang="it-IT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T</a:t>
                </a:r>
                <a:r>
                  <a:rPr lang="it-IT" baseline="-2500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lang="it-IT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c</a:t>
                </a:r>
                <a:r>
                  <a:rPr lang="it-IT" altLang="it-IT" sz="1800" dirty="0">
                    <a:solidFill>
                      <a:srgbClr val="00B0F0"/>
                    </a:solidFill>
                    <a:latin typeface="Symbol" panose="05050102010706020507" pitchFamily="18" charset="2"/>
                    <a:ea typeface="Times New Roman" panose="02020603050405020304" pitchFamily="18" charset="0"/>
                    <a:cs typeface="Symbol" panose="05050102010706020507" pitchFamily="18" charset="2"/>
                  </a:rPr>
                  <a:t>Î</a:t>
                </a:r>
                <a:r>
                  <a:rPr lang="it-IT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t</a:t>
                </a:r>
                <a:r>
                  <a:rPr lang="it-IT" baseline="-2500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lang="it-IT" dirty="0">
                    <a:solidFill>
                      <a:srgbClr val="00B0F0"/>
                    </a:solidFill>
                    <a:latin typeface="Symbol" panose="05050102010706020507" pitchFamily="18" charset="2"/>
                  </a:rPr>
                  <a:t>f</a:t>
                </a:r>
              </a:p>
            </p:txBody>
          </p:sp>
          <p:grpSp>
            <p:nvGrpSpPr>
              <p:cNvPr id="246" name="Gruppo 245">
                <a:extLst>
                  <a:ext uri="{FF2B5EF4-FFF2-40B4-BE49-F238E27FC236}">
                    <a16:creationId xmlns:a16="http://schemas.microsoft.com/office/drawing/2014/main" id="{ED77F052-628A-4681-A3CC-BBBF81A829A6}"/>
                  </a:ext>
                </a:extLst>
              </p:cNvPr>
              <p:cNvGrpSpPr/>
              <p:nvPr/>
            </p:nvGrpSpPr>
            <p:grpSpPr>
              <a:xfrm>
                <a:off x="1905691" y="3225055"/>
                <a:ext cx="1329291" cy="423963"/>
                <a:chOff x="1374823" y="4468118"/>
                <a:chExt cx="1329291" cy="423963"/>
              </a:xfrm>
            </p:grpSpPr>
            <p:sp>
              <p:nvSpPr>
                <p:cNvPr id="247" name="CasellaDiTesto 246">
                  <a:extLst>
                    <a:ext uri="{FF2B5EF4-FFF2-40B4-BE49-F238E27FC236}">
                      <a16:creationId xmlns:a16="http://schemas.microsoft.com/office/drawing/2014/main" id="{75440B41-9B41-4F1D-9D69-71E08DC07FC4}"/>
                    </a:ext>
                  </a:extLst>
                </p:cNvPr>
                <p:cNvSpPr txBox="1"/>
                <p:nvPr/>
              </p:nvSpPr>
              <p:spPr>
                <a:xfrm>
                  <a:off x="2434055" y="4468118"/>
                  <a:ext cx="27005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it-IT" sz="1800" baseline="30000" dirty="0">
                      <a:solidFill>
                        <a:srgbClr val="00B0F0"/>
                      </a:solidFill>
                      <a:latin typeface="Symbol" panose="05050102010706020507" pitchFamily="18" charset="2"/>
                    </a:rPr>
                    <a:t>¥</a:t>
                  </a:r>
                  <a:endParaRPr lang="it-IT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248" name="CasellaDiTesto 247">
                  <a:extLst>
                    <a:ext uri="{FF2B5EF4-FFF2-40B4-BE49-F238E27FC236}">
                      <a16:creationId xmlns:a16="http://schemas.microsoft.com/office/drawing/2014/main" id="{22F56D2D-75A4-4035-9F4B-CB1064CE9F9E}"/>
                    </a:ext>
                  </a:extLst>
                </p:cNvPr>
                <p:cNvSpPr txBox="1"/>
                <p:nvPr/>
              </p:nvSpPr>
              <p:spPr>
                <a:xfrm>
                  <a:off x="1374823" y="4522749"/>
                  <a:ext cx="5760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it-IT" dirty="0">
                      <a:solidFill>
                        <a:srgbClr val="00B0F0"/>
                      </a:solidFill>
                      <a:latin typeface="Comic Sans MS" panose="030F0702030302020204" pitchFamily="66" charset="0"/>
                    </a:rPr>
                    <a:t>T</a:t>
                  </a:r>
                  <a:r>
                    <a:rPr lang="it-IT" baseline="-25000" dirty="0">
                      <a:solidFill>
                        <a:srgbClr val="00B0F0"/>
                      </a:solidFill>
                      <a:latin typeface="Comic Sans MS" panose="030F0702030302020204" pitchFamily="66" charset="0"/>
                    </a:rPr>
                    <a:t>1</a:t>
                  </a:r>
                  <a:r>
                    <a:rPr lang="it-IT" dirty="0">
                      <a:solidFill>
                        <a:srgbClr val="00B0F0"/>
                      </a:solidFill>
                      <a:latin typeface="Comic Sans MS" panose="030F0702030302020204" pitchFamily="66" charset="0"/>
                    </a:rPr>
                    <a:t>c</a:t>
                  </a:r>
                  <a:endParaRPr lang="it-IT" dirty="0"/>
                </a:p>
              </p:txBody>
            </p:sp>
          </p:grpSp>
        </p:grpSp>
        <p:sp>
          <p:nvSpPr>
            <p:cNvPr id="249" name="Casella di testo 13">
              <a:extLst>
                <a:ext uri="{FF2B5EF4-FFF2-40B4-BE49-F238E27FC236}">
                  <a16:creationId xmlns:a16="http://schemas.microsoft.com/office/drawing/2014/main" id="{8304D46D-716B-4530-B15F-A42A4F4724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273" y="5328018"/>
              <a:ext cx="1531714" cy="360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100" dirty="0" err="1">
                  <a:solidFill>
                    <a:srgbClr val="FF0000"/>
                  </a:solidFill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it-IT" altLang="it-IT" sz="2100" dirty="0" err="1"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Ç</a:t>
              </a:r>
              <a:r>
                <a:rPr lang="it-IT" altLang="it-IT" dirty="0">
                  <a:solidFill>
                    <a:srgbClr val="00B0F0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it-IT" altLang="it-IT" sz="2100" dirty="0" err="1">
                  <a:solidFill>
                    <a:srgbClr val="00B0F0"/>
                  </a:solidFill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it-IT" sz="1800" b="1" dirty="0" err="1">
                  <a:solidFill>
                    <a:srgbClr val="00B0F0"/>
                  </a:solidFill>
                  <a:latin typeface="Symbol" panose="05050102010706020507" pitchFamily="18" charset="2"/>
                </a:rPr>
                <a:t>Ì</a:t>
              </a:r>
              <a:r>
                <a:rPr lang="it-IT" sz="1800" dirty="0" err="1">
                  <a:solidFill>
                    <a:srgbClr val="00B0F0"/>
                  </a:solidFill>
                  <a:latin typeface="+mj-lt"/>
                </a:rPr>
                <a:t>d</a:t>
              </a:r>
              <a:r>
                <a:rPr lang="it-IT" sz="1800" dirty="0">
                  <a:solidFill>
                    <a:srgbClr val="00B0F0"/>
                  </a:solidFill>
                  <a:latin typeface="+mj-lt"/>
                </a:rPr>
                <a:t>)</a:t>
              </a:r>
              <a:r>
                <a:rPr lang="it-IT" altLang="it-IT" sz="2100" dirty="0"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®</a:t>
              </a:r>
              <a:r>
                <a:rPr lang="it-IT" altLang="it-IT" sz="2100" dirty="0"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it-IT" altLang="it-IT" sz="2100" dirty="0">
                <a:latin typeface="Comic Sans MS" panose="030F0702030302020204" pitchFamily="66" charset="0"/>
              </a:endParaRPr>
            </a:p>
          </p:txBody>
        </p:sp>
        <p:sp>
          <p:nvSpPr>
            <p:cNvPr id="250" name="Casella di testo 20">
              <a:extLst>
                <a:ext uri="{FF2B5EF4-FFF2-40B4-BE49-F238E27FC236}">
                  <a16:creationId xmlns:a16="http://schemas.microsoft.com/office/drawing/2014/main" id="{E544D7A1-107C-4E02-9CF3-09628EA5FA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48" y="5323486"/>
              <a:ext cx="540000" cy="360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200" dirty="0">
                  <a:solidFill>
                    <a:srgbClr val="00B0F0"/>
                  </a:solidFill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passo 2</a:t>
              </a:r>
              <a:endParaRPr lang="it-IT" altLang="it-IT" sz="1200" dirty="0">
                <a:solidFill>
                  <a:srgbClr val="00B0F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51" name="Connettore 2 24">
              <a:extLst>
                <a:ext uri="{FF2B5EF4-FFF2-40B4-BE49-F238E27FC236}">
                  <a16:creationId xmlns:a16="http://schemas.microsoft.com/office/drawing/2014/main" id="{A1A1571C-7E92-4F8D-BB88-CC784D430B5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20000">
              <a:off x="556248" y="5485709"/>
              <a:ext cx="270000" cy="5715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stealth" w="lg" len="lg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  <p:sp>
          <p:nvSpPr>
            <p:cNvPr id="252" name="Connettore 2 23">
              <a:extLst>
                <a:ext uri="{FF2B5EF4-FFF2-40B4-BE49-F238E27FC236}">
                  <a16:creationId xmlns:a16="http://schemas.microsoft.com/office/drawing/2014/main" id="{BC884CD9-3C60-4D55-9855-036EFB181AA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40000">
              <a:off x="2362660" y="5507298"/>
              <a:ext cx="270000" cy="5715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stealth" w="lg" len="lg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  <p:grpSp>
          <p:nvGrpSpPr>
            <p:cNvPr id="253" name="Gruppo 252">
              <a:extLst>
                <a:ext uri="{FF2B5EF4-FFF2-40B4-BE49-F238E27FC236}">
                  <a16:creationId xmlns:a16="http://schemas.microsoft.com/office/drawing/2014/main" id="{51456199-042E-4E29-8EEC-0DCCA0917B69}"/>
                </a:ext>
              </a:extLst>
            </p:cNvPr>
            <p:cNvGrpSpPr/>
            <p:nvPr/>
          </p:nvGrpSpPr>
          <p:grpSpPr>
            <a:xfrm>
              <a:off x="2628901" y="5316259"/>
              <a:ext cx="1656000" cy="360000"/>
              <a:chOff x="2372449" y="3662470"/>
              <a:chExt cx="1656000" cy="369332"/>
            </a:xfrm>
          </p:grpSpPr>
          <p:sp>
            <p:nvSpPr>
              <p:cNvPr id="254" name="CasellaDiTesto 253">
                <a:extLst>
                  <a:ext uri="{FF2B5EF4-FFF2-40B4-BE49-F238E27FC236}">
                    <a16:creationId xmlns:a16="http://schemas.microsoft.com/office/drawing/2014/main" id="{8CFA42A0-76E7-4198-AA6E-437BB34B75A3}"/>
                  </a:ext>
                </a:extLst>
              </p:cNvPr>
              <p:cNvSpPr txBox="1"/>
              <p:nvPr/>
            </p:nvSpPr>
            <p:spPr>
              <a:xfrm>
                <a:off x="2372449" y="3662470"/>
                <a:ext cx="1656000" cy="369332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latin typeface="+mj-lt"/>
                  </a:rPr>
                  <a:t>T</a:t>
                </a:r>
                <a:r>
                  <a:rPr lang="it-IT" baseline="-25000" dirty="0">
                    <a:latin typeface="+mj-lt"/>
                  </a:rPr>
                  <a:t>1</a:t>
                </a:r>
                <a:r>
                  <a:rPr lang="it-IT" dirty="0">
                    <a:latin typeface="+mj-lt"/>
                  </a:rPr>
                  <a:t>s;      ; s’, s’’</a:t>
                </a:r>
              </a:p>
            </p:txBody>
          </p:sp>
          <p:grpSp>
            <p:nvGrpSpPr>
              <p:cNvPr id="255" name="Gruppo 254">
                <a:extLst>
                  <a:ext uri="{FF2B5EF4-FFF2-40B4-BE49-F238E27FC236}">
                    <a16:creationId xmlns:a16="http://schemas.microsoft.com/office/drawing/2014/main" id="{FA26C8DB-D06A-4A0F-B069-FC8B31171B0E}"/>
                  </a:ext>
                </a:extLst>
              </p:cNvPr>
              <p:cNvGrpSpPr/>
              <p:nvPr/>
            </p:nvGrpSpPr>
            <p:grpSpPr>
              <a:xfrm>
                <a:off x="2761910" y="3662470"/>
                <a:ext cx="547378" cy="369332"/>
                <a:chOff x="646376" y="4889156"/>
                <a:chExt cx="547378" cy="369332"/>
              </a:xfrm>
            </p:grpSpPr>
            <p:sp>
              <p:nvSpPr>
                <p:cNvPr id="256" name="CasellaDiTesto 255">
                  <a:extLst>
                    <a:ext uri="{FF2B5EF4-FFF2-40B4-BE49-F238E27FC236}">
                      <a16:creationId xmlns:a16="http://schemas.microsoft.com/office/drawing/2014/main" id="{7E5B3697-4D21-4CF2-A5D2-1F5AA9FF831F}"/>
                    </a:ext>
                  </a:extLst>
                </p:cNvPr>
                <p:cNvSpPr txBox="1"/>
                <p:nvPr/>
              </p:nvSpPr>
              <p:spPr>
                <a:xfrm>
                  <a:off x="856324" y="4895305"/>
                  <a:ext cx="288000" cy="21600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it-IT" sz="1800" baseline="30000" dirty="0">
                      <a:latin typeface="Symbol" panose="05050102010706020507" pitchFamily="18" charset="2"/>
                    </a:rPr>
                    <a:t>¥</a:t>
                  </a:r>
                  <a:endParaRPr lang="it-IT" sz="1800" baseline="30000" dirty="0">
                    <a:latin typeface="MS Shell Dlg 2" panose="020B0604030504040204" pitchFamily="34" charset="0"/>
                  </a:endParaRPr>
                </a:p>
              </p:txBody>
            </p:sp>
            <p:sp>
              <p:nvSpPr>
                <p:cNvPr id="257" name="CasellaDiTesto 256">
                  <a:extLst>
                    <a:ext uri="{FF2B5EF4-FFF2-40B4-BE49-F238E27FC236}">
                      <a16:creationId xmlns:a16="http://schemas.microsoft.com/office/drawing/2014/main" id="{C992EC62-A923-4635-BDB3-8F0639FF1933}"/>
                    </a:ext>
                  </a:extLst>
                </p:cNvPr>
                <p:cNvSpPr txBox="1"/>
                <p:nvPr/>
              </p:nvSpPr>
              <p:spPr>
                <a:xfrm>
                  <a:off x="646376" y="4889156"/>
                  <a:ext cx="54737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it-IT" dirty="0">
                      <a:latin typeface="+mj-lt"/>
                    </a:rPr>
                    <a:t>T</a:t>
                  </a:r>
                  <a:r>
                    <a:rPr lang="it-IT" baseline="-25000" dirty="0">
                      <a:latin typeface="+mj-lt"/>
                    </a:rPr>
                    <a:t>2</a:t>
                  </a:r>
                  <a:r>
                    <a:rPr lang="it-IT" dirty="0">
                      <a:latin typeface="+mj-lt"/>
                    </a:rPr>
                    <a:t>s  </a:t>
                  </a:r>
                  <a:endParaRPr lang="it-IT" dirty="0"/>
                </a:p>
              </p:txBody>
            </p:sp>
          </p:grpSp>
        </p:grpSp>
        <p:sp>
          <p:nvSpPr>
            <p:cNvPr id="258" name="Casella di testo 14">
              <a:extLst>
                <a:ext uri="{FF2B5EF4-FFF2-40B4-BE49-F238E27FC236}">
                  <a16:creationId xmlns:a16="http://schemas.microsoft.com/office/drawing/2014/main" id="{5F82462F-F5C7-44CE-AAB7-8293F1D05E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9738" y="5758195"/>
              <a:ext cx="1080000" cy="360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100" dirty="0" err="1">
                  <a:solidFill>
                    <a:srgbClr val="00B0F0"/>
                  </a:solidFill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it-IT" altLang="it-IT" sz="2100" dirty="0" err="1"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Ç</a:t>
              </a:r>
              <a:r>
                <a:rPr lang="it-IT" altLang="it-IT" sz="2100" dirty="0" err="1"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it-IT" altLang="it-IT" sz="2100" dirty="0" err="1"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®</a:t>
              </a:r>
              <a:r>
                <a:rPr lang="it-IT" altLang="it-IT" dirty="0" err="1"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it-IT" altLang="it-IT" dirty="0">
                <a:latin typeface="Comic Sans MS" panose="030F0702030302020204" pitchFamily="66" charset="0"/>
              </a:endParaRPr>
            </a:p>
          </p:txBody>
        </p:sp>
        <p:sp>
          <p:nvSpPr>
            <p:cNvPr id="259" name="Casella di testo 21">
              <a:extLst>
                <a:ext uri="{FF2B5EF4-FFF2-40B4-BE49-F238E27FC236}">
                  <a16:creationId xmlns:a16="http://schemas.microsoft.com/office/drawing/2014/main" id="{49C2969B-80D8-4DCF-9B8E-54BA5FA252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8" y="5756876"/>
              <a:ext cx="540000" cy="360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200" dirty="0">
                  <a:solidFill>
                    <a:srgbClr val="00B0F0"/>
                  </a:solidFill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passo 3</a:t>
              </a:r>
              <a:endParaRPr lang="it-IT" altLang="it-IT" sz="1200" dirty="0">
                <a:solidFill>
                  <a:srgbClr val="00B0F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60" name="Connettore 2 25">
              <a:extLst>
                <a:ext uri="{FF2B5EF4-FFF2-40B4-BE49-F238E27FC236}">
                  <a16:creationId xmlns:a16="http://schemas.microsoft.com/office/drawing/2014/main" id="{5B64D800-E7A4-4D3D-91FF-5E2AED84DD7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20000">
              <a:off x="553517" y="5920922"/>
              <a:ext cx="270000" cy="5715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stealth" w="lg" len="lg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  <p:sp>
          <p:nvSpPr>
            <p:cNvPr id="261" name="Connettore 2 23">
              <a:extLst>
                <a:ext uri="{FF2B5EF4-FFF2-40B4-BE49-F238E27FC236}">
                  <a16:creationId xmlns:a16="http://schemas.microsoft.com/office/drawing/2014/main" id="{EAD0E2CB-DB5F-45A5-8638-8EE628828AF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40000">
              <a:off x="1892031" y="5936055"/>
              <a:ext cx="270000" cy="5715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stealth" w="lg" len="lg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  <p:sp>
          <p:nvSpPr>
            <p:cNvPr id="262" name="CasellaDiTesto 261">
              <a:extLst>
                <a:ext uri="{FF2B5EF4-FFF2-40B4-BE49-F238E27FC236}">
                  <a16:creationId xmlns:a16="http://schemas.microsoft.com/office/drawing/2014/main" id="{9ADA013C-3D47-48E7-BD15-40E907DA628D}"/>
                </a:ext>
              </a:extLst>
            </p:cNvPr>
            <p:cNvSpPr txBox="1"/>
            <p:nvPr/>
          </p:nvSpPr>
          <p:spPr>
            <a:xfrm>
              <a:off x="2203435" y="5760936"/>
              <a:ext cx="828000" cy="369332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+mj-lt"/>
                </a:rPr>
                <a:t>S’; S’’</a:t>
              </a:r>
            </a:p>
          </p:txBody>
        </p:sp>
      </p:grpSp>
      <p:sp>
        <p:nvSpPr>
          <p:cNvPr id="263" name="CasellaDiTesto 262">
            <a:extLst>
              <a:ext uri="{FF2B5EF4-FFF2-40B4-BE49-F238E27FC236}">
                <a16:creationId xmlns:a16="http://schemas.microsoft.com/office/drawing/2014/main" id="{416B3041-B568-4C1F-8683-A5B2DA1A443B}"/>
              </a:ext>
            </a:extLst>
          </p:cNvPr>
          <p:cNvSpPr txBox="1"/>
          <p:nvPr/>
        </p:nvSpPr>
        <p:spPr>
          <a:xfrm>
            <a:off x="7625561" y="5133944"/>
            <a:ext cx="54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c</a:t>
            </a:r>
            <a:endParaRPr lang="it-IT" sz="1400" dirty="0"/>
          </a:p>
        </p:txBody>
      </p:sp>
      <p:sp>
        <p:nvSpPr>
          <p:cNvPr id="264" name="CasellaDiTesto 263">
            <a:extLst>
              <a:ext uri="{FF2B5EF4-FFF2-40B4-BE49-F238E27FC236}">
                <a16:creationId xmlns:a16="http://schemas.microsoft.com/office/drawing/2014/main" id="{31ED5E53-E257-4AAC-826A-EC9951241ED5}"/>
              </a:ext>
            </a:extLst>
          </p:cNvPr>
          <p:cNvSpPr txBox="1"/>
          <p:nvPr/>
        </p:nvSpPr>
        <p:spPr>
          <a:xfrm>
            <a:off x="7548015" y="5116333"/>
            <a:ext cx="288000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800" dirty="0">
                <a:solidFill>
                  <a:srgbClr val="00B0F0"/>
                </a:solidFill>
                <a:latin typeface="Symbol" panose="05050102010706020507" pitchFamily="18" charset="2"/>
              </a:rPr>
              <a:t>º</a:t>
            </a:r>
            <a:endParaRPr lang="it-IT" sz="1800" dirty="0">
              <a:solidFill>
                <a:srgbClr val="00B0F0"/>
              </a:solidFill>
              <a:latin typeface="MS Shell Dlg 2" panose="020B0604030504040204" pitchFamily="34" charset="0"/>
            </a:endParaRPr>
          </a:p>
        </p:txBody>
      </p:sp>
      <p:sp>
        <p:nvSpPr>
          <p:cNvPr id="265" name="CasellaDiTesto 264">
            <a:extLst>
              <a:ext uri="{FF2B5EF4-FFF2-40B4-BE49-F238E27FC236}">
                <a16:creationId xmlns:a16="http://schemas.microsoft.com/office/drawing/2014/main" id="{1A5760BD-4785-43A6-9E7A-811D399D56E8}"/>
              </a:ext>
            </a:extLst>
          </p:cNvPr>
          <p:cNvSpPr txBox="1"/>
          <p:nvPr/>
        </p:nvSpPr>
        <p:spPr>
          <a:xfrm>
            <a:off x="8002046" y="5128942"/>
            <a:ext cx="288000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Symbol" panose="05050102010706020507" pitchFamily="18" charset="2"/>
              </a:rPr>
              <a:t>º</a:t>
            </a:r>
            <a:endParaRPr lang="it-IT" sz="1400" dirty="0">
              <a:solidFill>
                <a:srgbClr val="00B0F0"/>
              </a:solidFill>
              <a:latin typeface="MS Shell Dlg 2" panose="020B060403050404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BFA34D9-EAFF-49FB-B899-1893E5D9B6B5}"/>
              </a:ext>
            </a:extLst>
          </p:cNvPr>
          <p:cNvSpPr txBox="1"/>
          <p:nvPr/>
        </p:nvSpPr>
        <p:spPr>
          <a:xfrm>
            <a:off x="8135896" y="5115776"/>
            <a:ext cx="3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+mj-lt"/>
              </a:rPr>
              <a:t>c’</a:t>
            </a:r>
          </a:p>
        </p:txBody>
      </p:sp>
      <p:sp>
        <p:nvSpPr>
          <p:cNvPr id="266" name="CasellaDiTesto 265">
            <a:extLst>
              <a:ext uri="{FF2B5EF4-FFF2-40B4-BE49-F238E27FC236}">
                <a16:creationId xmlns:a16="http://schemas.microsoft.com/office/drawing/2014/main" id="{364C2190-EEA9-45C4-BE9F-69BBB97015B1}"/>
              </a:ext>
            </a:extLst>
          </p:cNvPr>
          <p:cNvSpPr txBox="1"/>
          <p:nvPr/>
        </p:nvSpPr>
        <p:spPr>
          <a:xfrm>
            <a:off x="7414749" y="669315"/>
            <a:ext cx="4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  <a:latin typeface="+mj-lt"/>
              </a:rPr>
              <a:t>c’’</a:t>
            </a:r>
          </a:p>
        </p:txBody>
      </p:sp>
      <p:grpSp>
        <p:nvGrpSpPr>
          <p:cNvPr id="268" name="Gruppo 267">
            <a:extLst>
              <a:ext uri="{FF2B5EF4-FFF2-40B4-BE49-F238E27FC236}">
                <a16:creationId xmlns:a16="http://schemas.microsoft.com/office/drawing/2014/main" id="{899AC907-50B3-4640-AFEB-605BC45395E2}"/>
              </a:ext>
            </a:extLst>
          </p:cNvPr>
          <p:cNvGrpSpPr/>
          <p:nvPr/>
        </p:nvGrpSpPr>
        <p:grpSpPr>
          <a:xfrm>
            <a:off x="7395360" y="364398"/>
            <a:ext cx="576000" cy="315383"/>
            <a:chOff x="1932838" y="5085013"/>
            <a:chExt cx="576000" cy="315383"/>
          </a:xfrm>
        </p:grpSpPr>
        <p:sp>
          <p:nvSpPr>
            <p:cNvPr id="269" name="CasellaDiTesto 268">
              <a:extLst>
                <a:ext uri="{FF2B5EF4-FFF2-40B4-BE49-F238E27FC236}">
                  <a16:creationId xmlns:a16="http://schemas.microsoft.com/office/drawing/2014/main" id="{0B655FDB-0AFC-4350-B606-5315E76BABA3}"/>
                </a:ext>
              </a:extLst>
            </p:cNvPr>
            <p:cNvSpPr txBox="1"/>
            <p:nvPr/>
          </p:nvSpPr>
          <p:spPr>
            <a:xfrm>
              <a:off x="2136777" y="5085013"/>
              <a:ext cx="288000" cy="2359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baseline="30000" dirty="0">
                  <a:solidFill>
                    <a:srgbClr val="00B0F0"/>
                  </a:solidFill>
                  <a:latin typeface="Symbol" panose="05050102010706020507" pitchFamily="18" charset="2"/>
                </a:rPr>
                <a:t>¥</a:t>
              </a:r>
              <a:endParaRPr lang="it-IT" sz="1400" baseline="30000" dirty="0">
                <a:solidFill>
                  <a:srgbClr val="00B0F0"/>
                </a:solidFill>
                <a:latin typeface="MS Shell Dlg 2" panose="020B0604030504040204" pitchFamily="34" charset="0"/>
              </a:endParaRPr>
            </a:p>
          </p:txBody>
        </p:sp>
        <p:sp>
          <p:nvSpPr>
            <p:cNvPr id="270" name="CasellaDiTesto 269">
              <a:extLst>
                <a:ext uri="{FF2B5EF4-FFF2-40B4-BE49-F238E27FC236}">
                  <a16:creationId xmlns:a16="http://schemas.microsoft.com/office/drawing/2014/main" id="{DE99397C-C545-4814-A1F1-0EE52A0D882B}"/>
                </a:ext>
              </a:extLst>
            </p:cNvPr>
            <p:cNvSpPr txBox="1"/>
            <p:nvPr/>
          </p:nvSpPr>
          <p:spPr>
            <a:xfrm>
              <a:off x="1932838" y="5092619"/>
              <a:ext cx="576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dirty="0">
                  <a:solidFill>
                    <a:srgbClr val="00B0F0"/>
                  </a:solidFill>
                  <a:latin typeface="+mj-lt"/>
                </a:rPr>
                <a:t>T</a:t>
              </a:r>
              <a:r>
                <a:rPr lang="it-IT" sz="1400" baseline="-25000" dirty="0">
                  <a:solidFill>
                    <a:srgbClr val="00B0F0"/>
                  </a:solidFill>
                  <a:latin typeface="+mj-lt"/>
                </a:rPr>
                <a:t>2</a:t>
              </a:r>
              <a:r>
                <a:rPr lang="it-IT" sz="1400" dirty="0">
                  <a:solidFill>
                    <a:srgbClr val="00B0F0"/>
                  </a:solidFill>
                  <a:latin typeface="+mj-lt"/>
                </a:rPr>
                <a:t>c</a:t>
              </a:r>
              <a:endParaRPr lang="it-IT" sz="1400" dirty="0">
                <a:solidFill>
                  <a:srgbClr val="00B0F0"/>
                </a:solidFill>
              </a:endParaRPr>
            </a:p>
          </p:txBody>
        </p:sp>
      </p:grpSp>
      <p:sp>
        <p:nvSpPr>
          <p:cNvPr id="271" name="CasellaDiTesto 270">
            <a:extLst>
              <a:ext uri="{FF2B5EF4-FFF2-40B4-BE49-F238E27FC236}">
                <a16:creationId xmlns:a16="http://schemas.microsoft.com/office/drawing/2014/main" id="{1958EA7A-A1F7-4D0A-9D66-0F67EA9F6A85}"/>
              </a:ext>
            </a:extLst>
          </p:cNvPr>
          <p:cNvSpPr txBox="1"/>
          <p:nvPr/>
        </p:nvSpPr>
        <p:spPr>
          <a:xfrm>
            <a:off x="9122067" y="3999762"/>
            <a:ext cx="5114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00B0F0"/>
                </a:solidFill>
                <a:latin typeface="Symbol" panose="05050102010706020507" pitchFamily="18" charset="2"/>
              </a:rPr>
              <a:t>f</a:t>
            </a:r>
            <a:endParaRPr lang="it-IT" sz="1400" dirty="0"/>
          </a:p>
        </p:txBody>
      </p:sp>
      <p:sp>
        <p:nvSpPr>
          <p:cNvPr id="272" name="CasellaDiTesto 271">
            <a:extLst>
              <a:ext uri="{FF2B5EF4-FFF2-40B4-BE49-F238E27FC236}">
                <a16:creationId xmlns:a16="http://schemas.microsoft.com/office/drawing/2014/main" id="{4C042DD0-8714-4A0B-9733-30BCFD94B1A7}"/>
              </a:ext>
            </a:extLst>
          </p:cNvPr>
          <p:cNvSpPr txBox="1"/>
          <p:nvPr/>
        </p:nvSpPr>
        <p:spPr>
          <a:xfrm>
            <a:off x="10038307" y="617264"/>
            <a:ext cx="5114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B0F0"/>
                </a:solidFill>
                <a:latin typeface="Symbol" panose="05050102010706020507" pitchFamily="18" charset="2"/>
              </a:rPr>
              <a:t>f</a:t>
            </a:r>
            <a:endParaRPr lang="it-IT" sz="1400" dirty="0"/>
          </a:p>
        </p:txBody>
      </p:sp>
      <p:cxnSp>
        <p:nvCxnSpPr>
          <p:cNvPr id="273" name="Connettore diritto 272">
            <a:extLst>
              <a:ext uri="{FF2B5EF4-FFF2-40B4-BE49-F238E27FC236}">
                <a16:creationId xmlns:a16="http://schemas.microsoft.com/office/drawing/2014/main" id="{B046E6F7-DDA9-47E5-8616-AD30A6204CAC}"/>
              </a:ext>
            </a:extLst>
          </p:cNvPr>
          <p:cNvCxnSpPr>
            <a:cxnSpLocks/>
          </p:cNvCxnSpPr>
          <p:nvPr/>
        </p:nvCxnSpPr>
        <p:spPr>
          <a:xfrm>
            <a:off x="8743896" y="2363795"/>
            <a:ext cx="1345884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CasellaDiTesto 273">
            <a:extLst>
              <a:ext uri="{FF2B5EF4-FFF2-40B4-BE49-F238E27FC236}">
                <a16:creationId xmlns:a16="http://schemas.microsoft.com/office/drawing/2014/main" id="{51FF2F3D-7FD4-42C4-9DB8-44A86235AC26}"/>
              </a:ext>
            </a:extLst>
          </p:cNvPr>
          <p:cNvSpPr txBox="1"/>
          <p:nvPr/>
        </p:nvSpPr>
        <p:spPr>
          <a:xfrm>
            <a:off x="9985016" y="2169203"/>
            <a:ext cx="57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d</a:t>
            </a:r>
            <a:endParaRPr lang="it-IT" sz="1400" dirty="0"/>
          </a:p>
        </p:txBody>
      </p:sp>
      <p:sp>
        <p:nvSpPr>
          <p:cNvPr id="275" name="CasellaDiTesto 274">
            <a:extLst>
              <a:ext uri="{FF2B5EF4-FFF2-40B4-BE49-F238E27FC236}">
                <a16:creationId xmlns:a16="http://schemas.microsoft.com/office/drawing/2014/main" id="{98A11845-9F0F-4DAA-9B03-59E14BE0ACF1}"/>
              </a:ext>
            </a:extLst>
          </p:cNvPr>
          <p:cNvSpPr txBox="1"/>
          <p:nvPr/>
        </p:nvSpPr>
        <p:spPr>
          <a:xfrm>
            <a:off x="6927317" y="2077207"/>
            <a:ext cx="43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d’’</a:t>
            </a:r>
            <a:endParaRPr lang="it-IT" sz="1400" dirty="0"/>
          </a:p>
        </p:txBody>
      </p:sp>
      <p:sp>
        <p:nvSpPr>
          <p:cNvPr id="276" name="CasellaDiTesto 275">
            <a:extLst>
              <a:ext uri="{FF2B5EF4-FFF2-40B4-BE49-F238E27FC236}">
                <a16:creationId xmlns:a16="http://schemas.microsoft.com/office/drawing/2014/main" id="{03D15DC4-DDB7-40B4-BEF5-4BBDFF3028E4}"/>
              </a:ext>
            </a:extLst>
          </p:cNvPr>
          <p:cNvSpPr txBox="1"/>
          <p:nvPr/>
        </p:nvSpPr>
        <p:spPr>
          <a:xfrm>
            <a:off x="7616990" y="4698086"/>
            <a:ext cx="43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d’</a:t>
            </a:r>
            <a:endParaRPr lang="it-IT" sz="1400" dirty="0"/>
          </a:p>
        </p:txBody>
      </p:sp>
      <p:grpSp>
        <p:nvGrpSpPr>
          <p:cNvPr id="277" name="Gruppo 276">
            <a:extLst>
              <a:ext uri="{FF2B5EF4-FFF2-40B4-BE49-F238E27FC236}">
                <a16:creationId xmlns:a16="http://schemas.microsoft.com/office/drawing/2014/main" id="{D4013145-038F-4F9D-A80B-97525FDEA4AC}"/>
              </a:ext>
            </a:extLst>
          </p:cNvPr>
          <p:cNvGrpSpPr/>
          <p:nvPr/>
        </p:nvGrpSpPr>
        <p:grpSpPr>
          <a:xfrm>
            <a:off x="5378753" y="6460923"/>
            <a:ext cx="551353" cy="371864"/>
            <a:chOff x="950769" y="4729916"/>
            <a:chExt cx="540000" cy="841431"/>
          </a:xfrm>
        </p:grpSpPr>
        <p:sp>
          <p:nvSpPr>
            <p:cNvPr id="278" name="CasellaDiTesto 277">
              <a:extLst>
                <a:ext uri="{FF2B5EF4-FFF2-40B4-BE49-F238E27FC236}">
                  <a16:creationId xmlns:a16="http://schemas.microsoft.com/office/drawing/2014/main" id="{483B71E1-A390-4601-AB8E-5F4F9381225D}"/>
                </a:ext>
              </a:extLst>
            </p:cNvPr>
            <p:cNvSpPr txBox="1"/>
            <p:nvPr/>
          </p:nvSpPr>
          <p:spPr>
            <a:xfrm>
              <a:off x="950769" y="4874928"/>
              <a:ext cx="540000" cy="6964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T</a:t>
              </a:r>
              <a:r>
                <a:rPr lang="it-IT" sz="1400" baseline="-250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1</a:t>
              </a:r>
              <a:r>
                <a:rPr lang="it-IT" sz="14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d</a:t>
              </a:r>
              <a:endParaRPr lang="it-IT" sz="1400" dirty="0"/>
            </a:p>
          </p:txBody>
        </p:sp>
        <p:sp>
          <p:nvSpPr>
            <p:cNvPr id="279" name="CasellaDiTesto 278">
              <a:extLst>
                <a:ext uri="{FF2B5EF4-FFF2-40B4-BE49-F238E27FC236}">
                  <a16:creationId xmlns:a16="http://schemas.microsoft.com/office/drawing/2014/main" id="{96356C8A-95F3-472C-A14D-E161CD1DEFDF}"/>
                </a:ext>
              </a:extLst>
            </p:cNvPr>
            <p:cNvSpPr txBox="1"/>
            <p:nvPr/>
          </p:nvSpPr>
          <p:spPr>
            <a:xfrm>
              <a:off x="1089091" y="4729916"/>
              <a:ext cx="300860" cy="6964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r>
                <a:rPr lang="it-IT" sz="1400" baseline="30000" dirty="0">
                  <a:solidFill>
                    <a:srgbClr val="00B0F0"/>
                  </a:solidFill>
                  <a:latin typeface="Symbol" panose="05050102010706020507" pitchFamily="18" charset="2"/>
                </a:rPr>
                <a:t>¥</a:t>
              </a:r>
              <a:endParaRPr lang="it-IT" sz="1400" dirty="0">
                <a:solidFill>
                  <a:srgbClr val="00B0F0"/>
                </a:solidFill>
              </a:endParaRPr>
            </a:p>
          </p:txBody>
        </p:sp>
      </p:grpSp>
      <p:cxnSp>
        <p:nvCxnSpPr>
          <p:cNvPr id="80" name="Connettore 2 79">
            <a:extLst>
              <a:ext uri="{FF2B5EF4-FFF2-40B4-BE49-F238E27FC236}">
                <a16:creationId xmlns:a16="http://schemas.microsoft.com/office/drawing/2014/main" id="{FCC29B35-67BA-409E-8A7E-042C9E68EC49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8165561" y="4520652"/>
            <a:ext cx="1662598" cy="341894"/>
          </a:xfrm>
          <a:prstGeom prst="straightConnector1">
            <a:avLst/>
          </a:prstGeom>
          <a:ln w="31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Connettore diritto 282">
            <a:extLst>
              <a:ext uri="{FF2B5EF4-FFF2-40B4-BE49-F238E27FC236}">
                <a16:creationId xmlns:a16="http://schemas.microsoft.com/office/drawing/2014/main" id="{2CD113B3-16C0-4686-8FBC-906AC3706985}"/>
              </a:ext>
            </a:extLst>
          </p:cNvPr>
          <p:cNvCxnSpPr>
            <a:cxnSpLocks/>
          </p:cNvCxnSpPr>
          <p:nvPr/>
        </p:nvCxnSpPr>
        <p:spPr>
          <a:xfrm>
            <a:off x="7466604" y="387647"/>
            <a:ext cx="0" cy="4843737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CasellaDiTesto 283">
            <a:extLst>
              <a:ext uri="{FF2B5EF4-FFF2-40B4-BE49-F238E27FC236}">
                <a16:creationId xmlns:a16="http://schemas.microsoft.com/office/drawing/2014/main" id="{3362D734-6E55-474C-A793-4DF0F4424094}"/>
              </a:ext>
            </a:extLst>
          </p:cNvPr>
          <p:cNvSpPr txBox="1"/>
          <p:nvPr/>
        </p:nvSpPr>
        <p:spPr>
          <a:xfrm>
            <a:off x="8414961" y="5133944"/>
            <a:ext cx="5181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+mj-lt"/>
              </a:rPr>
              <a:t>T</a:t>
            </a:r>
            <a:r>
              <a:rPr lang="it-IT" sz="1400" baseline="-25000" dirty="0">
                <a:latin typeface="+mj-lt"/>
              </a:rPr>
              <a:t>1</a:t>
            </a:r>
            <a:r>
              <a:rPr lang="it-IT" sz="1400" dirty="0">
                <a:latin typeface="+mj-lt"/>
              </a:rPr>
              <a:t>s</a:t>
            </a:r>
            <a:endParaRPr lang="it-IT" sz="1400" dirty="0"/>
          </a:p>
        </p:txBody>
      </p:sp>
      <p:sp>
        <p:nvSpPr>
          <p:cNvPr id="285" name="CasellaDiTesto 284">
            <a:extLst>
              <a:ext uri="{FF2B5EF4-FFF2-40B4-BE49-F238E27FC236}">
                <a16:creationId xmlns:a16="http://schemas.microsoft.com/office/drawing/2014/main" id="{F393BAE6-E80D-4B5F-95AB-04061F0C08A5}"/>
              </a:ext>
            </a:extLst>
          </p:cNvPr>
          <p:cNvSpPr txBox="1"/>
          <p:nvPr/>
        </p:nvSpPr>
        <p:spPr>
          <a:xfrm>
            <a:off x="8305360" y="5138951"/>
            <a:ext cx="288000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400" dirty="0">
                <a:latin typeface="Symbol" panose="05050102010706020507" pitchFamily="18" charset="2"/>
              </a:rPr>
              <a:t>º</a:t>
            </a:r>
            <a:endParaRPr lang="it-IT" sz="1400" dirty="0">
              <a:latin typeface="MS Shell Dlg 2" panose="020B0604030504040204" pitchFamily="34" charset="0"/>
            </a:endParaRPr>
          </a:p>
        </p:txBody>
      </p:sp>
      <p:sp>
        <p:nvSpPr>
          <p:cNvPr id="286" name="CasellaDiTesto 285">
            <a:extLst>
              <a:ext uri="{FF2B5EF4-FFF2-40B4-BE49-F238E27FC236}">
                <a16:creationId xmlns:a16="http://schemas.microsoft.com/office/drawing/2014/main" id="{30CD0494-CC06-45AD-A210-221ABEADC4D4}"/>
              </a:ext>
            </a:extLst>
          </p:cNvPr>
          <p:cNvSpPr txBox="1"/>
          <p:nvPr/>
        </p:nvSpPr>
        <p:spPr>
          <a:xfrm>
            <a:off x="8914159" y="5123199"/>
            <a:ext cx="36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+mj-lt"/>
              </a:rPr>
              <a:t>s’</a:t>
            </a:r>
            <a:endParaRPr lang="it-IT" sz="1400" dirty="0"/>
          </a:p>
        </p:txBody>
      </p:sp>
      <p:sp>
        <p:nvSpPr>
          <p:cNvPr id="287" name="CasellaDiTesto 286">
            <a:extLst>
              <a:ext uri="{FF2B5EF4-FFF2-40B4-BE49-F238E27FC236}">
                <a16:creationId xmlns:a16="http://schemas.microsoft.com/office/drawing/2014/main" id="{F958354D-B7B5-423F-A162-F40B7CDA22BA}"/>
              </a:ext>
            </a:extLst>
          </p:cNvPr>
          <p:cNvSpPr txBox="1"/>
          <p:nvPr/>
        </p:nvSpPr>
        <p:spPr>
          <a:xfrm>
            <a:off x="8761391" y="5151722"/>
            <a:ext cx="288000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400" dirty="0">
                <a:latin typeface="Symbol" panose="05050102010706020507" pitchFamily="18" charset="2"/>
              </a:rPr>
              <a:t>º</a:t>
            </a:r>
            <a:endParaRPr lang="it-IT" sz="1400" dirty="0">
              <a:latin typeface="MS Shell Dlg 2" panose="020B0604030504040204" pitchFamily="34" charset="0"/>
            </a:endParaRPr>
          </a:p>
        </p:txBody>
      </p:sp>
      <p:sp>
        <p:nvSpPr>
          <p:cNvPr id="288" name="CasellaDiTesto 287">
            <a:extLst>
              <a:ext uri="{FF2B5EF4-FFF2-40B4-BE49-F238E27FC236}">
                <a16:creationId xmlns:a16="http://schemas.microsoft.com/office/drawing/2014/main" id="{B302E858-1FD8-480A-8581-2C3F42353A00}"/>
              </a:ext>
            </a:extLst>
          </p:cNvPr>
          <p:cNvSpPr txBox="1"/>
          <p:nvPr/>
        </p:nvSpPr>
        <p:spPr>
          <a:xfrm>
            <a:off x="9054909" y="5146553"/>
            <a:ext cx="288000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400" dirty="0">
                <a:latin typeface="Symbol" panose="05050102010706020507" pitchFamily="18" charset="2"/>
              </a:rPr>
              <a:t>º</a:t>
            </a:r>
            <a:endParaRPr lang="it-IT" sz="1400" dirty="0">
              <a:latin typeface="MS Shell Dlg 2" panose="020B0604030504040204" pitchFamily="34" charset="0"/>
            </a:endParaRPr>
          </a:p>
        </p:txBody>
      </p:sp>
      <p:sp>
        <p:nvSpPr>
          <p:cNvPr id="289" name="CasellaDiTesto 288">
            <a:extLst>
              <a:ext uri="{FF2B5EF4-FFF2-40B4-BE49-F238E27FC236}">
                <a16:creationId xmlns:a16="http://schemas.microsoft.com/office/drawing/2014/main" id="{F1AAF3CA-743B-4308-ACE5-47E3E98AC85E}"/>
              </a:ext>
            </a:extLst>
          </p:cNvPr>
          <p:cNvSpPr txBox="1"/>
          <p:nvPr/>
        </p:nvSpPr>
        <p:spPr>
          <a:xfrm>
            <a:off x="9188142" y="5139016"/>
            <a:ext cx="3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+mj-lt"/>
              </a:rPr>
              <a:t>S’</a:t>
            </a:r>
            <a:endParaRPr lang="it-IT" sz="1400" dirty="0"/>
          </a:p>
        </p:txBody>
      </p:sp>
      <p:sp>
        <p:nvSpPr>
          <p:cNvPr id="290" name="CasellaDiTesto 289">
            <a:extLst>
              <a:ext uri="{FF2B5EF4-FFF2-40B4-BE49-F238E27FC236}">
                <a16:creationId xmlns:a16="http://schemas.microsoft.com/office/drawing/2014/main" id="{F43E9FEC-5755-4BE5-9049-0021909A2866}"/>
              </a:ext>
            </a:extLst>
          </p:cNvPr>
          <p:cNvSpPr txBox="1"/>
          <p:nvPr/>
        </p:nvSpPr>
        <p:spPr>
          <a:xfrm>
            <a:off x="7406126" y="2088433"/>
            <a:ext cx="468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+mj-lt"/>
              </a:rPr>
              <a:t>S’’</a:t>
            </a:r>
            <a:endParaRPr lang="it-IT" sz="1400" dirty="0"/>
          </a:p>
        </p:txBody>
      </p:sp>
      <p:sp>
        <p:nvSpPr>
          <p:cNvPr id="291" name="CasellaDiTesto 290">
            <a:extLst>
              <a:ext uri="{FF2B5EF4-FFF2-40B4-BE49-F238E27FC236}">
                <a16:creationId xmlns:a16="http://schemas.microsoft.com/office/drawing/2014/main" id="{36F10996-37E8-4C2A-9A56-FA9D26088206}"/>
              </a:ext>
            </a:extLst>
          </p:cNvPr>
          <p:cNvSpPr txBox="1"/>
          <p:nvPr/>
        </p:nvSpPr>
        <p:spPr>
          <a:xfrm>
            <a:off x="7574917" y="701015"/>
            <a:ext cx="288000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400" dirty="0">
                <a:latin typeface="Symbol" panose="05050102010706020507" pitchFamily="18" charset="2"/>
              </a:rPr>
              <a:t>º</a:t>
            </a:r>
            <a:endParaRPr lang="it-IT" sz="1400" dirty="0">
              <a:latin typeface="MS Shell Dlg 2" panose="020B0604030504040204" pitchFamily="34" charset="0"/>
            </a:endParaRPr>
          </a:p>
        </p:txBody>
      </p:sp>
      <p:sp>
        <p:nvSpPr>
          <p:cNvPr id="292" name="CasellaDiTesto 291">
            <a:extLst>
              <a:ext uri="{FF2B5EF4-FFF2-40B4-BE49-F238E27FC236}">
                <a16:creationId xmlns:a16="http://schemas.microsoft.com/office/drawing/2014/main" id="{BCF83A20-C78C-405C-916D-001BCA112210}"/>
              </a:ext>
            </a:extLst>
          </p:cNvPr>
          <p:cNvSpPr txBox="1"/>
          <p:nvPr/>
        </p:nvSpPr>
        <p:spPr>
          <a:xfrm>
            <a:off x="7707144" y="680335"/>
            <a:ext cx="3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+mj-lt"/>
              </a:rPr>
              <a:t>s’’</a:t>
            </a:r>
            <a:endParaRPr lang="it-IT" sz="1400" dirty="0"/>
          </a:p>
        </p:txBody>
      </p:sp>
      <p:sp>
        <p:nvSpPr>
          <p:cNvPr id="293" name="CasellaDiTesto 292">
            <a:extLst>
              <a:ext uri="{FF2B5EF4-FFF2-40B4-BE49-F238E27FC236}">
                <a16:creationId xmlns:a16="http://schemas.microsoft.com/office/drawing/2014/main" id="{4A08FDEB-357C-4240-B92A-F56F488FEA73}"/>
              </a:ext>
            </a:extLst>
          </p:cNvPr>
          <p:cNvSpPr txBox="1"/>
          <p:nvPr/>
        </p:nvSpPr>
        <p:spPr>
          <a:xfrm>
            <a:off x="7697524" y="328050"/>
            <a:ext cx="288000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800" dirty="0">
                <a:latin typeface="Symbol" panose="05050102010706020507" pitchFamily="18" charset="2"/>
              </a:rPr>
              <a:t>º</a:t>
            </a:r>
            <a:endParaRPr lang="it-IT" sz="1800" dirty="0">
              <a:latin typeface="MS Shell Dlg 2" panose="020B0604030504040204" pitchFamily="34" charset="0"/>
            </a:endParaRP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9BB57EA2-D409-4201-8F32-D5FA6F10C4B8}"/>
              </a:ext>
            </a:extLst>
          </p:cNvPr>
          <p:cNvGrpSpPr/>
          <p:nvPr/>
        </p:nvGrpSpPr>
        <p:grpSpPr>
          <a:xfrm>
            <a:off x="7808095" y="346945"/>
            <a:ext cx="576000" cy="315383"/>
            <a:chOff x="7854750" y="365607"/>
            <a:chExt cx="576000" cy="315383"/>
          </a:xfrm>
        </p:grpSpPr>
        <p:sp>
          <p:nvSpPr>
            <p:cNvPr id="295" name="CasellaDiTesto 294">
              <a:extLst>
                <a:ext uri="{FF2B5EF4-FFF2-40B4-BE49-F238E27FC236}">
                  <a16:creationId xmlns:a16="http://schemas.microsoft.com/office/drawing/2014/main" id="{19F5B731-C7BB-41B0-B224-3C4A09FB74EE}"/>
                </a:ext>
              </a:extLst>
            </p:cNvPr>
            <p:cNvSpPr txBox="1"/>
            <p:nvPr/>
          </p:nvSpPr>
          <p:spPr>
            <a:xfrm>
              <a:off x="8058689" y="365607"/>
              <a:ext cx="288000" cy="2359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baseline="30000" dirty="0">
                  <a:latin typeface="Symbol" panose="05050102010706020507" pitchFamily="18" charset="2"/>
                </a:rPr>
                <a:t>¥</a:t>
              </a:r>
              <a:endParaRPr lang="it-IT" sz="1400" baseline="30000" dirty="0">
                <a:latin typeface="MS Shell Dlg 2" panose="020B0604030504040204" pitchFamily="34" charset="0"/>
              </a:endParaRPr>
            </a:p>
          </p:txBody>
        </p:sp>
        <p:sp>
          <p:nvSpPr>
            <p:cNvPr id="296" name="CasellaDiTesto 295">
              <a:extLst>
                <a:ext uri="{FF2B5EF4-FFF2-40B4-BE49-F238E27FC236}">
                  <a16:creationId xmlns:a16="http://schemas.microsoft.com/office/drawing/2014/main" id="{0E3704EB-856C-4C1C-8ED8-CE402F7EEF24}"/>
                </a:ext>
              </a:extLst>
            </p:cNvPr>
            <p:cNvSpPr txBox="1"/>
            <p:nvPr/>
          </p:nvSpPr>
          <p:spPr>
            <a:xfrm>
              <a:off x="7854750" y="373213"/>
              <a:ext cx="576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dirty="0">
                  <a:latin typeface="+mj-lt"/>
                </a:rPr>
                <a:t>T</a:t>
              </a:r>
              <a:r>
                <a:rPr lang="it-IT" sz="1400" baseline="-25000" dirty="0">
                  <a:latin typeface="+mj-lt"/>
                </a:rPr>
                <a:t>2</a:t>
              </a:r>
              <a:r>
                <a:rPr lang="it-IT" sz="1400" dirty="0">
                  <a:latin typeface="+mj-lt"/>
                </a:rPr>
                <a:t>s</a:t>
              </a:r>
              <a:endParaRPr lang="it-IT" sz="1400" dirty="0"/>
            </a:p>
          </p:txBody>
        </p:sp>
      </p:grpSp>
      <p:cxnSp>
        <p:nvCxnSpPr>
          <p:cNvPr id="297" name="Connettore diritto 296">
            <a:extLst>
              <a:ext uri="{FF2B5EF4-FFF2-40B4-BE49-F238E27FC236}">
                <a16:creationId xmlns:a16="http://schemas.microsoft.com/office/drawing/2014/main" id="{9B283163-A799-4351-B2F8-9028CDEEADCF}"/>
              </a:ext>
            </a:extLst>
          </p:cNvPr>
          <p:cNvCxnSpPr>
            <a:cxnSpLocks/>
          </p:cNvCxnSpPr>
          <p:nvPr/>
        </p:nvCxnSpPr>
        <p:spPr>
          <a:xfrm flipV="1">
            <a:off x="8268232" y="2705839"/>
            <a:ext cx="0" cy="7208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Connettore diritto 297">
            <a:extLst>
              <a:ext uri="{FF2B5EF4-FFF2-40B4-BE49-F238E27FC236}">
                <a16:creationId xmlns:a16="http://schemas.microsoft.com/office/drawing/2014/main" id="{168183AF-FFA8-4D12-897D-23041EDBD5E5}"/>
              </a:ext>
            </a:extLst>
          </p:cNvPr>
          <p:cNvCxnSpPr>
            <a:cxnSpLocks/>
          </p:cNvCxnSpPr>
          <p:nvPr/>
        </p:nvCxnSpPr>
        <p:spPr>
          <a:xfrm>
            <a:off x="5479353" y="2705839"/>
            <a:ext cx="3426298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8A8C225B-F835-4E96-A7B4-94813D082361}"/>
              </a:ext>
            </a:extLst>
          </p:cNvPr>
          <p:cNvCxnSpPr/>
          <p:nvPr/>
        </p:nvCxnSpPr>
        <p:spPr>
          <a:xfrm>
            <a:off x="7232477" y="2705839"/>
            <a:ext cx="104822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Connettore diritto 298">
            <a:extLst>
              <a:ext uri="{FF2B5EF4-FFF2-40B4-BE49-F238E27FC236}">
                <a16:creationId xmlns:a16="http://schemas.microsoft.com/office/drawing/2014/main" id="{59D1242E-4B90-4F54-8419-4EC67EDBE42A}"/>
              </a:ext>
            </a:extLst>
          </p:cNvPr>
          <p:cNvCxnSpPr>
            <a:cxnSpLocks/>
          </p:cNvCxnSpPr>
          <p:nvPr/>
        </p:nvCxnSpPr>
        <p:spPr>
          <a:xfrm>
            <a:off x="9401245" y="434843"/>
            <a:ext cx="0" cy="299483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Connettore diritto 300">
            <a:extLst>
              <a:ext uri="{FF2B5EF4-FFF2-40B4-BE49-F238E27FC236}">
                <a16:creationId xmlns:a16="http://schemas.microsoft.com/office/drawing/2014/main" id="{30954D5F-BD8C-4011-A31B-04E0EA2692C5}"/>
              </a:ext>
            </a:extLst>
          </p:cNvPr>
          <p:cNvCxnSpPr>
            <a:cxnSpLocks/>
          </p:cNvCxnSpPr>
          <p:nvPr/>
        </p:nvCxnSpPr>
        <p:spPr>
          <a:xfrm>
            <a:off x="7466991" y="569324"/>
            <a:ext cx="0" cy="468397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CasellaDiTesto 266">
            <a:extLst>
              <a:ext uri="{FF2B5EF4-FFF2-40B4-BE49-F238E27FC236}">
                <a16:creationId xmlns:a16="http://schemas.microsoft.com/office/drawing/2014/main" id="{9F1BDDB2-FE5E-429D-A351-C4A5ABEEF2F1}"/>
              </a:ext>
            </a:extLst>
          </p:cNvPr>
          <p:cNvSpPr txBox="1"/>
          <p:nvPr/>
        </p:nvSpPr>
        <p:spPr>
          <a:xfrm>
            <a:off x="8875993" y="4464001"/>
            <a:ext cx="288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F’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D7FEE3B5-61D2-495A-A07F-71C91F1D7E97}"/>
              </a:ext>
            </a:extLst>
          </p:cNvPr>
          <p:cNvCxnSpPr>
            <a:cxnSpLocks/>
          </p:cNvCxnSpPr>
          <p:nvPr/>
        </p:nvCxnSpPr>
        <p:spPr>
          <a:xfrm>
            <a:off x="8902349" y="2705839"/>
            <a:ext cx="1187431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0F93C08A-9E67-46F2-ABF5-04AEA77F1720}"/>
              </a:ext>
            </a:extLst>
          </p:cNvPr>
          <p:cNvGrpSpPr/>
          <p:nvPr/>
        </p:nvGrpSpPr>
        <p:grpSpPr>
          <a:xfrm>
            <a:off x="9828159" y="3828154"/>
            <a:ext cx="2288185" cy="1384995"/>
            <a:chOff x="9828159" y="3669527"/>
            <a:chExt cx="2288185" cy="1384995"/>
          </a:xfrm>
        </p:grpSpPr>
        <p:grpSp>
          <p:nvGrpSpPr>
            <p:cNvPr id="34" name="Gruppo 33">
              <a:extLst>
                <a:ext uri="{FF2B5EF4-FFF2-40B4-BE49-F238E27FC236}">
                  <a16:creationId xmlns:a16="http://schemas.microsoft.com/office/drawing/2014/main" id="{E1AB70FC-7F7E-4155-B7EE-A4C80CBDA740}"/>
                </a:ext>
              </a:extLst>
            </p:cNvPr>
            <p:cNvGrpSpPr/>
            <p:nvPr/>
          </p:nvGrpSpPr>
          <p:grpSpPr>
            <a:xfrm>
              <a:off x="9828159" y="3669527"/>
              <a:ext cx="2288185" cy="1384995"/>
              <a:chOff x="9828159" y="4321240"/>
              <a:chExt cx="2288185" cy="1384995"/>
            </a:xfrm>
          </p:grpSpPr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2AAD0070-6B84-4E96-9F95-56EAD8416502}"/>
                  </a:ext>
                </a:extLst>
              </p:cNvPr>
              <p:cNvSpPr txBox="1"/>
              <p:nvPr/>
            </p:nvSpPr>
            <p:spPr>
              <a:xfrm>
                <a:off x="9828159" y="4321240"/>
                <a:ext cx="2288185" cy="1384995"/>
              </a:xfrm>
              <a:prstGeom prst="rect">
                <a:avLst/>
              </a:prstGeom>
              <a:noFill/>
              <a:ln w="31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solidFill>
                      <a:srgbClr val="00B0F0"/>
                    </a:solidFill>
                    <a:latin typeface="+mj-lt"/>
                  </a:rPr>
                  <a:t>Il piano </a:t>
                </a:r>
                <a:r>
                  <a:rPr lang="it-IT" sz="1400" dirty="0">
                    <a:solidFill>
                      <a:srgbClr val="00B0F0"/>
                    </a:solidFill>
                    <a:latin typeface="Symbol" panose="05050102010706020507" pitchFamily="18" charset="2"/>
                  </a:rPr>
                  <a:t>f</a:t>
                </a:r>
                <a:r>
                  <a:rPr lang="it-IT" sz="1400" dirty="0">
                    <a:solidFill>
                      <a:srgbClr val="00B0F0"/>
                    </a:solidFill>
                    <a:latin typeface="+mj-lt"/>
                  </a:rPr>
                  <a:t> passando per lo spigolo (I,N) identifica sulla faccia (C,D,E,F) la retta d(     ;T</a:t>
                </a:r>
                <a:r>
                  <a:rPr lang="it-IT" sz="1400" baseline="-25000" dirty="0">
                    <a:solidFill>
                      <a:srgbClr val="00B0F0"/>
                    </a:solidFill>
                    <a:latin typeface="+mj-lt"/>
                  </a:rPr>
                  <a:t>2</a:t>
                </a:r>
                <a:r>
                  <a:rPr lang="it-IT" sz="1400" dirty="0">
                    <a:solidFill>
                      <a:srgbClr val="00B0F0"/>
                    </a:solidFill>
                    <a:latin typeface="+mj-lt"/>
                  </a:rPr>
                  <a:t>d;d’;d’’) e sulla faccia (A,B,E,F) la retta e(     ;T</a:t>
                </a:r>
                <a:r>
                  <a:rPr lang="it-IT" sz="1400" baseline="-25000" dirty="0">
                    <a:solidFill>
                      <a:srgbClr val="00B0F0"/>
                    </a:solidFill>
                    <a:latin typeface="+mj-lt"/>
                  </a:rPr>
                  <a:t>2</a:t>
                </a:r>
                <a:r>
                  <a:rPr lang="it-IT" sz="1400" dirty="0">
                    <a:solidFill>
                      <a:srgbClr val="00B0F0"/>
                    </a:solidFill>
                    <a:latin typeface="+mj-lt"/>
                  </a:rPr>
                  <a:t>e;e’;e’’)</a:t>
                </a:r>
              </a:p>
            </p:txBody>
          </p:sp>
          <p:grpSp>
            <p:nvGrpSpPr>
              <p:cNvPr id="280" name="Gruppo 279">
                <a:extLst>
                  <a:ext uri="{FF2B5EF4-FFF2-40B4-BE49-F238E27FC236}">
                    <a16:creationId xmlns:a16="http://schemas.microsoft.com/office/drawing/2014/main" id="{ED31C01E-FA5B-488F-9B8B-1B3E70695D4D}"/>
                  </a:ext>
                </a:extLst>
              </p:cNvPr>
              <p:cNvGrpSpPr/>
              <p:nvPr/>
            </p:nvGrpSpPr>
            <p:grpSpPr>
              <a:xfrm>
                <a:off x="10455975" y="4963296"/>
                <a:ext cx="468000" cy="307778"/>
                <a:chOff x="950769" y="4874928"/>
                <a:chExt cx="458363" cy="696420"/>
              </a:xfrm>
            </p:grpSpPr>
            <p:sp>
              <p:nvSpPr>
                <p:cNvPr id="281" name="CasellaDiTesto 280">
                  <a:extLst>
                    <a:ext uri="{FF2B5EF4-FFF2-40B4-BE49-F238E27FC236}">
                      <a16:creationId xmlns:a16="http://schemas.microsoft.com/office/drawing/2014/main" id="{C7D4D4C1-E040-4D76-8455-B0461244F45D}"/>
                    </a:ext>
                  </a:extLst>
                </p:cNvPr>
                <p:cNvSpPr txBox="1"/>
                <p:nvPr/>
              </p:nvSpPr>
              <p:spPr>
                <a:xfrm>
                  <a:off x="950769" y="4874928"/>
                  <a:ext cx="458363" cy="696420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it-IT" sz="1400" dirty="0">
                      <a:solidFill>
                        <a:srgbClr val="00B0F0"/>
                      </a:solidFill>
                      <a:latin typeface="Comic Sans MS" panose="030F0702030302020204" pitchFamily="66" charset="0"/>
                    </a:rPr>
                    <a:t>T</a:t>
                  </a:r>
                  <a:r>
                    <a:rPr lang="it-IT" sz="1400" baseline="-25000" dirty="0">
                      <a:solidFill>
                        <a:srgbClr val="00B0F0"/>
                      </a:solidFill>
                      <a:latin typeface="Comic Sans MS" panose="030F0702030302020204" pitchFamily="66" charset="0"/>
                    </a:rPr>
                    <a:t>1</a:t>
                  </a:r>
                  <a:r>
                    <a:rPr lang="it-IT" sz="1400" dirty="0">
                      <a:solidFill>
                        <a:srgbClr val="00B0F0"/>
                      </a:solidFill>
                      <a:latin typeface="Comic Sans MS" panose="030F0702030302020204" pitchFamily="66" charset="0"/>
                    </a:rPr>
                    <a:t>d</a:t>
                  </a:r>
                  <a:endParaRPr lang="it-IT" sz="1400" dirty="0"/>
                </a:p>
              </p:txBody>
            </p:sp>
            <p:sp>
              <p:nvSpPr>
                <p:cNvPr id="282" name="CasellaDiTesto 281">
                  <a:extLst>
                    <a:ext uri="{FF2B5EF4-FFF2-40B4-BE49-F238E27FC236}">
                      <a16:creationId xmlns:a16="http://schemas.microsoft.com/office/drawing/2014/main" id="{58B4ED86-4B7B-44AC-95FA-69DFB43E0FAE}"/>
                    </a:ext>
                  </a:extLst>
                </p:cNvPr>
                <p:cNvSpPr txBox="1"/>
                <p:nvPr/>
              </p:nvSpPr>
              <p:spPr>
                <a:xfrm>
                  <a:off x="1088347" y="5005922"/>
                  <a:ext cx="211552" cy="244375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anchor="ctr">
                  <a:spAutoFit/>
                </a:bodyPr>
                <a:lstStyle/>
                <a:p>
                  <a:r>
                    <a:rPr lang="it-IT" sz="1400" baseline="30000" dirty="0">
                      <a:solidFill>
                        <a:srgbClr val="00B0F0"/>
                      </a:solidFill>
                      <a:latin typeface="Symbol" panose="05050102010706020507" pitchFamily="18" charset="2"/>
                    </a:rPr>
                    <a:t>¥</a:t>
                  </a:r>
                  <a:endParaRPr lang="it-IT" sz="1400" dirty="0">
                    <a:solidFill>
                      <a:srgbClr val="00B0F0"/>
                    </a:solidFill>
                  </a:endParaRPr>
                </a:p>
              </p:txBody>
            </p:sp>
          </p:grpSp>
        </p:grpSp>
        <p:sp>
          <p:nvSpPr>
            <p:cNvPr id="294" name="CasellaDiTesto 293">
              <a:extLst>
                <a:ext uri="{FF2B5EF4-FFF2-40B4-BE49-F238E27FC236}">
                  <a16:creationId xmlns:a16="http://schemas.microsoft.com/office/drawing/2014/main" id="{5CE00D24-F44B-4EB8-907E-7EFE09F761D2}"/>
                </a:ext>
              </a:extLst>
            </p:cNvPr>
            <p:cNvSpPr txBox="1"/>
            <p:nvPr/>
          </p:nvSpPr>
          <p:spPr>
            <a:xfrm>
              <a:off x="10472062" y="4745053"/>
              <a:ext cx="468000" cy="307778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>
              <a:spAutoFit/>
            </a:bodyPr>
            <a:lstStyle/>
            <a:p>
              <a:r>
                <a:rPr lang="it-IT" sz="14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T</a:t>
              </a:r>
              <a:r>
                <a:rPr lang="it-IT" sz="1400" baseline="-250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1</a:t>
              </a:r>
              <a:r>
                <a:rPr lang="it-IT" sz="14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e</a:t>
              </a:r>
              <a:endParaRPr lang="it-IT" sz="1400" dirty="0"/>
            </a:p>
          </p:txBody>
        </p:sp>
        <p:sp>
          <p:nvSpPr>
            <p:cNvPr id="302" name="CasellaDiTesto 301">
              <a:extLst>
                <a:ext uri="{FF2B5EF4-FFF2-40B4-BE49-F238E27FC236}">
                  <a16:creationId xmlns:a16="http://schemas.microsoft.com/office/drawing/2014/main" id="{CB311AF4-765F-4234-83D6-0FF29D9FA7E5}"/>
                </a:ext>
              </a:extLst>
            </p:cNvPr>
            <p:cNvSpPr txBox="1"/>
            <p:nvPr/>
          </p:nvSpPr>
          <p:spPr>
            <a:xfrm>
              <a:off x="10612533" y="4802945"/>
              <a:ext cx="216000" cy="10800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anchor="ctr">
              <a:spAutoFit/>
            </a:bodyPr>
            <a:lstStyle/>
            <a:p>
              <a:r>
                <a:rPr lang="it-IT" sz="1400" baseline="30000" dirty="0">
                  <a:solidFill>
                    <a:srgbClr val="00B0F0"/>
                  </a:solidFill>
                  <a:latin typeface="Symbol" panose="05050102010706020507" pitchFamily="18" charset="2"/>
                </a:rPr>
                <a:t>¥</a:t>
              </a:r>
              <a:endParaRPr lang="it-IT" sz="1400" dirty="0">
                <a:solidFill>
                  <a:srgbClr val="00B0F0"/>
                </a:solidFill>
              </a:endParaRPr>
            </a:p>
          </p:txBody>
        </p:sp>
      </p:grp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BFF28D2-1F38-419D-9E76-7A257A768BA0}"/>
              </a:ext>
            </a:extLst>
          </p:cNvPr>
          <p:cNvSpPr txBox="1"/>
          <p:nvPr/>
        </p:nvSpPr>
        <p:spPr>
          <a:xfrm>
            <a:off x="6931670" y="2406907"/>
            <a:ext cx="3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00B0F0"/>
                </a:solidFill>
                <a:latin typeface="+mj-lt"/>
              </a:rPr>
              <a:t>e’</a:t>
            </a:r>
            <a:r>
              <a:rPr lang="it-IT" sz="1400" dirty="0">
                <a:solidFill>
                  <a:srgbClr val="00B0F0"/>
                </a:solidFill>
                <a:latin typeface="+mj-lt"/>
              </a:rPr>
              <a:t>’</a:t>
            </a:r>
          </a:p>
        </p:txBody>
      </p:sp>
      <p:sp>
        <p:nvSpPr>
          <p:cNvPr id="303" name="CasellaDiTesto 302">
            <a:extLst>
              <a:ext uri="{FF2B5EF4-FFF2-40B4-BE49-F238E27FC236}">
                <a16:creationId xmlns:a16="http://schemas.microsoft.com/office/drawing/2014/main" id="{5B534099-14DF-421D-A1F1-06EDE54592F9}"/>
              </a:ext>
            </a:extLst>
          </p:cNvPr>
          <p:cNvSpPr txBox="1"/>
          <p:nvPr/>
        </p:nvSpPr>
        <p:spPr>
          <a:xfrm>
            <a:off x="7905144" y="4689944"/>
            <a:ext cx="3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00B0F0"/>
                </a:solidFill>
                <a:latin typeface="+mj-lt"/>
              </a:rPr>
              <a:t>e’</a:t>
            </a:r>
            <a:endParaRPr lang="it-IT" sz="14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942021B0-124E-4FF4-9AD9-7D76FE6BF437}"/>
              </a:ext>
            </a:extLst>
          </p:cNvPr>
          <p:cNvSpPr txBox="1"/>
          <p:nvPr/>
        </p:nvSpPr>
        <p:spPr>
          <a:xfrm>
            <a:off x="10007385" y="2481636"/>
            <a:ext cx="57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+mj-lt"/>
              </a:rPr>
              <a:t>T</a:t>
            </a:r>
            <a:r>
              <a:rPr lang="it-IT" sz="1400" baseline="-25000" dirty="0">
                <a:solidFill>
                  <a:srgbClr val="00B0F0"/>
                </a:solidFill>
                <a:latin typeface="+mj-lt"/>
              </a:rPr>
              <a:t>2</a:t>
            </a:r>
            <a:r>
              <a:rPr lang="it-IT" sz="1400" dirty="0">
                <a:solidFill>
                  <a:srgbClr val="00B0F0"/>
                </a:solidFill>
                <a:latin typeface="+mj-lt"/>
              </a:rPr>
              <a:t>e</a:t>
            </a:r>
          </a:p>
        </p:txBody>
      </p: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CDD38012-BC0A-4F37-A422-756AFA381D52}"/>
              </a:ext>
            </a:extLst>
          </p:cNvPr>
          <p:cNvGrpSpPr/>
          <p:nvPr/>
        </p:nvGrpSpPr>
        <p:grpSpPr>
          <a:xfrm>
            <a:off x="5751911" y="6428884"/>
            <a:ext cx="576000" cy="413141"/>
            <a:chOff x="5873214" y="6400891"/>
            <a:chExt cx="576000" cy="413141"/>
          </a:xfrm>
        </p:grpSpPr>
        <p:sp>
          <p:nvSpPr>
            <p:cNvPr id="304" name="CasellaDiTesto 303">
              <a:extLst>
                <a:ext uri="{FF2B5EF4-FFF2-40B4-BE49-F238E27FC236}">
                  <a16:creationId xmlns:a16="http://schemas.microsoft.com/office/drawing/2014/main" id="{BE88AB06-DEAA-466C-8708-C1948EA534E7}"/>
                </a:ext>
              </a:extLst>
            </p:cNvPr>
            <p:cNvSpPr txBox="1"/>
            <p:nvPr/>
          </p:nvSpPr>
          <p:spPr>
            <a:xfrm>
              <a:off x="5873214" y="6506255"/>
              <a:ext cx="576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00B0F0"/>
                  </a:solidFill>
                  <a:latin typeface="+mj-lt"/>
                </a:rPr>
                <a:t>T</a:t>
              </a:r>
              <a:r>
                <a:rPr lang="it-IT" sz="1400" baseline="-25000" dirty="0">
                  <a:solidFill>
                    <a:srgbClr val="00B0F0"/>
                  </a:solidFill>
                  <a:latin typeface="+mj-lt"/>
                </a:rPr>
                <a:t>1</a:t>
              </a:r>
              <a:r>
                <a:rPr lang="it-IT" sz="1400" dirty="0">
                  <a:solidFill>
                    <a:srgbClr val="00B0F0"/>
                  </a:solidFill>
                  <a:latin typeface="+mj-lt"/>
                </a:rPr>
                <a:t>e</a:t>
              </a:r>
            </a:p>
          </p:txBody>
        </p:sp>
        <p:sp>
          <p:nvSpPr>
            <p:cNvPr id="305" name="CasellaDiTesto 304">
              <a:extLst>
                <a:ext uri="{FF2B5EF4-FFF2-40B4-BE49-F238E27FC236}">
                  <a16:creationId xmlns:a16="http://schemas.microsoft.com/office/drawing/2014/main" id="{C769DBA3-6B68-449A-B81F-BEDA5DB7FFA9}"/>
                </a:ext>
              </a:extLst>
            </p:cNvPr>
            <p:cNvSpPr txBox="1"/>
            <p:nvPr/>
          </p:nvSpPr>
          <p:spPr>
            <a:xfrm>
              <a:off x="5999457" y="6400891"/>
              <a:ext cx="31002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dirty="0">
                  <a:solidFill>
                    <a:srgbClr val="00B0F0"/>
                  </a:solidFill>
                  <a:latin typeface="Symbol" panose="05050102010706020507" pitchFamily="18" charset="2"/>
                </a:rPr>
                <a:t>¥  </a:t>
              </a:r>
              <a:endParaRPr lang="it-IT" sz="1400" dirty="0">
                <a:solidFill>
                  <a:srgbClr val="00B0F0"/>
                </a:solidFill>
                <a:latin typeface="MS Shell Dlg 2" panose="020B0604030504040204" pitchFamily="34" charset="0"/>
              </a:endParaRPr>
            </a:p>
          </p:txBody>
        </p:sp>
      </p:grpSp>
      <p:sp>
        <p:nvSpPr>
          <p:cNvPr id="306" name="CasellaDiTesto 305">
            <a:extLst>
              <a:ext uri="{FF2B5EF4-FFF2-40B4-BE49-F238E27FC236}">
                <a16:creationId xmlns:a16="http://schemas.microsoft.com/office/drawing/2014/main" id="{4BC14DD4-5BB8-4FDF-A152-6460B0283DEA}"/>
              </a:ext>
            </a:extLst>
          </p:cNvPr>
          <p:cNvSpPr txBox="1"/>
          <p:nvPr/>
        </p:nvSpPr>
        <p:spPr>
          <a:xfrm>
            <a:off x="5661557" y="6467144"/>
            <a:ext cx="332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00B0F0"/>
                </a:solidFill>
                <a:latin typeface="Symbol" panose="05050102010706020507" pitchFamily="18" charset="2"/>
              </a:rPr>
              <a:t>º</a:t>
            </a:r>
            <a:endParaRPr lang="it-IT" sz="1050" dirty="0">
              <a:solidFill>
                <a:srgbClr val="00B0F0"/>
              </a:solidFill>
              <a:latin typeface="MS Shell Dlg 2" panose="020B0604030504040204" pitchFamily="34" charset="0"/>
            </a:endParaRPr>
          </a:p>
        </p:txBody>
      </p:sp>
      <p:sp>
        <p:nvSpPr>
          <p:cNvPr id="307" name="CasellaDiTesto 306">
            <a:extLst>
              <a:ext uri="{FF2B5EF4-FFF2-40B4-BE49-F238E27FC236}">
                <a16:creationId xmlns:a16="http://schemas.microsoft.com/office/drawing/2014/main" id="{DEB3E154-D6BB-490F-A13E-1378A062D541}"/>
              </a:ext>
            </a:extLst>
          </p:cNvPr>
          <p:cNvSpPr txBox="1"/>
          <p:nvPr/>
        </p:nvSpPr>
        <p:spPr>
          <a:xfrm>
            <a:off x="7773563" y="4679265"/>
            <a:ext cx="332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Symbol" panose="05050102010706020507" pitchFamily="18" charset="2"/>
              </a:rPr>
              <a:t>º</a:t>
            </a:r>
            <a:endParaRPr lang="it-IT" sz="1400" dirty="0">
              <a:solidFill>
                <a:srgbClr val="00B0F0"/>
              </a:solidFill>
              <a:latin typeface="MS Shell Dlg 2" panose="020B0604030504040204" pitchFamily="34" charset="0"/>
            </a:endParaRPr>
          </a:p>
        </p:txBody>
      </p:sp>
      <p:sp>
        <p:nvSpPr>
          <p:cNvPr id="308" name="CasellaDiTesto 307">
            <a:extLst>
              <a:ext uri="{FF2B5EF4-FFF2-40B4-BE49-F238E27FC236}">
                <a16:creationId xmlns:a16="http://schemas.microsoft.com/office/drawing/2014/main" id="{E0D42C9F-8F9C-41D4-A197-792BB055C02F}"/>
              </a:ext>
            </a:extLst>
          </p:cNvPr>
          <p:cNvSpPr txBox="1"/>
          <p:nvPr/>
        </p:nvSpPr>
        <p:spPr>
          <a:xfrm>
            <a:off x="9373625" y="5124713"/>
            <a:ext cx="332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Symbol" panose="05050102010706020507" pitchFamily="18" charset="2"/>
              </a:rPr>
              <a:t>º</a:t>
            </a:r>
            <a:endParaRPr lang="it-IT" sz="1400" dirty="0">
              <a:latin typeface="MS Shell Dlg 2" panose="020B0604030504040204" pitchFamily="34" charset="0"/>
            </a:endParaRPr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635A4C6E-EB32-4E08-ABF8-36EF33660554}"/>
              </a:ext>
            </a:extLst>
          </p:cNvPr>
          <p:cNvSpPr txBox="1"/>
          <p:nvPr/>
        </p:nvSpPr>
        <p:spPr>
          <a:xfrm>
            <a:off x="9465950" y="5143497"/>
            <a:ext cx="3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+mj-lt"/>
              </a:rPr>
              <a:t>T’</a:t>
            </a:r>
          </a:p>
        </p:txBody>
      </p:sp>
      <p:sp>
        <p:nvSpPr>
          <p:cNvPr id="309" name="CasellaDiTesto 308">
            <a:extLst>
              <a:ext uri="{FF2B5EF4-FFF2-40B4-BE49-F238E27FC236}">
                <a16:creationId xmlns:a16="http://schemas.microsoft.com/office/drawing/2014/main" id="{E5EDF408-2554-4DA4-A79E-DC4525ED57B5}"/>
              </a:ext>
            </a:extLst>
          </p:cNvPr>
          <p:cNvSpPr txBox="1"/>
          <p:nvPr/>
        </p:nvSpPr>
        <p:spPr>
          <a:xfrm>
            <a:off x="7365774" y="2535636"/>
            <a:ext cx="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+mj-lt"/>
              </a:rPr>
              <a:t>T’’</a:t>
            </a:r>
          </a:p>
        </p:txBody>
      </p:sp>
      <p:sp>
        <p:nvSpPr>
          <p:cNvPr id="310" name="CasellaDiTesto 309">
            <a:extLst>
              <a:ext uri="{FF2B5EF4-FFF2-40B4-BE49-F238E27FC236}">
                <a16:creationId xmlns:a16="http://schemas.microsoft.com/office/drawing/2014/main" id="{370A1829-271F-414C-87EF-4DB04B19D877}"/>
              </a:ext>
            </a:extLst>
          </p:cNvPr>
          <p:cNvSpPr txBox="1"/>
          <p:nvPr/>
        </p:nvSpPr>
        <p:spPr>
          <a:xfrm>
            <a:off x="11620872" y="3072550"/>
            <a:ext cx="408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lt</a:t>
            </a:r>
          </a:p>
        </p:txBody>
      </p:sp>
      <p:sp>
        <p:nvSpPr>
          <p:cNvPr id="313" name="Pulsante di azione: vuoto 31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1F26B997-6339-4D2A-9DDB-EA2B97ED624D}"/>
              </a:ext>
            </a:extLst>
          </p:cNvPr>
          <p:cNvSpPr/>
          <p:nvPr/>
        </p:nvSpPr>
        <p:spPr>
          <a:xfrm>
            <a:off x="10812000" y="10430"/>
            <a:ext cx="1368000" cy="360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+mj-lt"/>
              </a:rPr>
              <a:t>Torna a indice</a:t>
            </a:r>
          </a:p>
        </p:txBody>
      </p:sp>
    </p:spTree>
    <p:extLst>
      <p:ext uri="{BB962C8B-B14F-4D97-AF65-F5344CB8AC3E}">
        <p14:creationId xmlns:p14="http://schemas.microsoft.com/office/powerpoint/2010/main" val="1656990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5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6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8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1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0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1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>
                      <p:stCondLst>
                        <p:cond delay="indefinite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>
                      <p:stCondLst>
                        <p:cond delay="indefinite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6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1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2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7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4" fill="hold">
                      <p:stCondLst>
                        <p:cond delay="indefinite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9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0" fill="hold">
                      <p:stCondLst>
                        <p:cond delay="indefinite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5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0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4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5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9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0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6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7" fill="hold">
                      <p:stCondLst>
                        <p:cond delay="indefinite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2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6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7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1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2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9" fill="hold">
                      <p:stCondLst>
                        <p:cond delay="indefinite"/>
                      </p:stCondLst>
                      <p:childTnLst>
                        <p:par>
                          <p:cTn id="600" fill="hold">
                            <p:stCondLst>
                              <p:cond delay="0"/>
                            </p:stCondLst>
                            <p:childTnLst>
                              <p:par>
                                <p:cTn id="6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3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4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8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9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3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4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6" fill="hold">
                      <p:stCondLst>
                        <p:cond delay="indefinite"/>
                      </p:stCondLst>
                      <p:childTnLst>
                        <p:par>
                          <p:cTn id="617" fill="hold">
                            <p:stCondLst>
                              <p:cond delay="0"/>
                            </p:stCondLst>
                            <p:childTnLst>
                              <p:par>
                                <p:cTn id="6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0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1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0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1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1" grpId="1"/>
      <p:bldP spid="141" grpId="0"/>
      <p:bldP spid="143" grpId="0"/>
      <p:bldP spid="143" grpId="1"/>
      <p:bldP spid="145" grpId="0"/>
      <p:bldP spid="145" grpId="1"/>
      <p:bldP spid="153" grpId="0"/>
      <p:bldP spid="153" grpId="1"/>
      <p:bldP spid="166" grpId="0"/>
      <p:bldP spid="166" grpId="1"/>
      <p:bldP spid="179" grpId="0"/>
      <p:bldP spid="179" grpId="1"/>
      <p:bldP spid="181" grpId="0"/>
      <p:bldP spid="181" grpId="1"/>
      <p:bldP spid="182" grpId="0"/>
      <p:bldP spid="182" grpId="1"/>
      <p:bldP spid="189" grpId="0"/>
      <p:bldP spid="189" grpId="1"/>
      <p:bldP spid="191" grpId="0"/>
      <p:bldP spid="191" grpId="1"/>
      <p:bldP spid="192" grpId="0"/>
      <p:bldP spid="192" grpId="1"/>
      <p:bldP spid="218" grpId="0"/>
      <p:bldP spid="220" grpId="0"/>
      <p:bldP spid="220" grpId="1"/>
      <p:bldP spid="221" grpId="0"/>
      <p:bldP spid="221" grpId="1"/>
      <p:bldP spid="222" grpId="0"/>
      <p:bldP spid="222" grpId="1"/>
      <p:bldP spid="226" grpId="0"/>
      <p:bldP spid="226" grpId="1"/>
      <p:bldP spid="227" grpId="0"/>
      <p:bldP spid="227" grpId="1"/>
      <p:bldP spid="228" grpId="0"/>
      <p:bldP spid="228" grpId="1"/>
      <p:bldP spid="229" grpId="0"/>
      <p:bldP spid="229" grpId="1"/>
      <p:bldP spid="230" grpId="0"/>
      <p:bldP spid="230" grpId="1"/>
      <p:bldP spid="231" grpId="0"/>
      <p:bldP spid="231" grpId="1"/>
      <p:bldP spid="232" grpId="0"/>
      <p:bldP spid="232" grpId="1"/>
      <p:bldP spid="234" grpId="0"/>
      <p:bldP spid="234" grpId="1"/>
      <p:bldP spid="4" grpId="0" animBg="1"/>
      <p:bldP spid="178" grpId="0"/>
      <p:bldP spid="178" grpId="1"/>
      <p:bldP spid="183" grpId="0"/>
      <p:bldP spid="183" grpId="1"/>
      <p:bldP spid="190" grpId="0"/>
      <p:bldP spid="190" grpId="1"/>
      <p:bldP spid="238" grpId="0"/>
      <p:bldP spid="238" grpId="1"/>
      <p:bldP spid="239" grpId="0"/>
      <p:bldP spid="263" grpId="0"/>
      <p:bldP spid="264" grpId="0"/>
      <p:bldP spid="265" grpId="0"/>
      <p:bldP spid="16" grpId="0"/>
      <p:bldP spid="266" grpId="0"/>
      <p:bldP spid="271" grpId="0"/>
      <p:bldP spid="272" grpId="0"/>
      <p:bldP spid="274" grpId="0"/>
      <p:bldP spid="275" grpId="0"/>
      <p:bldP spid="276" grpId="0"/>
      <p:bldP spid="284" grpId="0"/>
      <p:bldP spid="285" grpId="0"/>
      <p:bldP spid="286" grpId="0"/>
      <p:bldP spid="287" grpId="0"/>
      <p:bldP spid="288" grpId="0"/>
      <p:bldP spid="289" grpId="0"/>
      <p:bldP spid="290" grpId="0"/>
      <p:bldP spid="291" grpId="0"/>
      <p:bldP spid="292" grpId="0"/>
      <p:bldP spid="293" grpId="0"/>
      <p:bldP spid="20" grpId="0"/>
      <p:bldP spid="303" grpId="0"/>
      <p:bldP spid="27" grpId="0"/>
      <p:bldP spid="306" grpId="0"/>
      <p:bldP spid="307" grpId="0"/>
      <p:bldP spid="308" grpId="0"/>
      <p:bldP spid="79" grpId="0"/>
      <p:bldP spid="3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C006D582-B617-48A0-B569-D3C0B16A7196}"/>
              </a:ext>
            </a:extLst>
          </p:cNvPr>
          <p:cNvCxnSpPr>
            <a:cxnSpLocks/>
          </p:cNvCxnSpPr>
          <p:nvPr/>
        </p:nvCxnSpPr>
        <p:spPr>
          <a:xfrm>
            <a:off x="4731798" y="3429000"/>
            <a:ext cx="722642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4D8EE18C-0849-4206-BB2B-A06D33F3EA6C}"/>
              </a:ext>
            </a:extLst>
          </p:cNvPr>
          <p:cNvCxnSpPr>
            <a:cxnSpLocks/>
          </p:cNvCxnSpPr>
          <p:nvPr/>
        </p:nvCxnSpPr>
        <p:spPr>
          <a:xfrm flipV="1">
            <a:off x="5490309" y="4955975"/>
            <a:ext cx="575666" cy="399716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F486BCCD-95B2-42C0-B3CD-27C16D0E197F}"/>
              </a:ext>
            </a:extLst>
          </p:cNvPr>
          <p:cNvCxnSpPr>
            <a:cxnSpLocks/>
          </p:cNvCxnSpPr>
          <p:nvPr/>
        </p:nvCxnSpPr>
        <p:spPr>
          <a:xfrm>
            <a:off x="8155806" y="3506669"/>
            <a:ext cx="752399" cy="1083968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071A266C-2090-4892-8872-528D2BA2205C}"/>
              </a:ext>
            </a:extLst>
          </p:cNvPr>
          <p:cNvCxnSpPr>
            <a:cxnSpLocks/>
          </p:cNvCxnSpPr>
          <p:nvPr/>
        </p:nvCxnSpPr>
        <p:spPr>
          <a:xfrm>
            <a:off x="5494259" y="5354043"/>
            <a:ext cx="738337" cy="1068571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27212F44-8D9F-4184-90E6-53A91688987E}"/>
              </a:ext>
            </a:extLst>
          </p:cNvPr>
          <p:cNvCxnSpPr>
            <a:cxnSpLocks/>
          </p:cNvCxnSpPr>
          <p:nvPr/>
        </p:nvCxnSpPr>
        <p:spPr>
          <a:xfrm flipV="1">
            <a:off x="8905651" y="2707678"/>
            <a:ext cx="0" cy="187952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2686BE0B-187B-4182-86D1-9C2F3F51D6FE}"/>
              </a:ext>
            </a:extLst>
          </p:cNvPr>
          <p:cNvCxnSpPr>
            <a:cxnSpLocks/>
          </p:cNvCxnSpPr>
          <p:nvPr/>
        </p:nvCxnSpPr>
        <p:spPr>
          <a:xfrm flipV="1">
            <a:off x="8153252" y="2707678"/>
            <a:ext cx="0" cy="79899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782A7275-B66C-4B8B-80AC-6AB3AC371A35}"/>
              </a:ext>
            </a:extLst>
          </p:cNvPr>
          <p:cNvCxnSpPr>
            <a:cxnSpLocks/>
          </p:cNvCxnSpPr>
          <p:nvPr/>
        </p:nvCxnSpPr>
        <p:spPr>
          <a:xfrm flipV="1">
            <a:off x="6236800" y="2707678"/>
            <a:ext cx="0" cy="371888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07ED1C9D-3D1D-45D3-850B-8EA1D91D6AE0}"/>
              </a:ext>
            </a:extLst>
          </p:cNvPr>
          <p:cNvCxnSpPr>
            <a:cxnSpLocks/>
          </p:cNvCxnSpPr>
          <p:nvPr/>
        </p:nvCxnSpPr>
        <p:spPr>
          <a:xfrm flipV="1">
            <a:off x="5492214" y="2707678"/>
            <a:ext cx="0" cy="264801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2DD94F04-4CC2-482F-9F33-B83D5DDAF087}"/>
              </a:ext>
            </a:extLst>
          </p:cNvPr>
          <p:cNvCxnSpPr>
            <a:cxnSpLocks/>
          </p:cNvCxnSpPr>
          <p:nvPr/>
        </p:nvCxnSpPr>
        <p:spPr>
          <a:xfrm flipV="1">
            <a:off x="5867265" y="5111480"/>
            <a:ext cx="1114370" cy="773768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79C26F5C-95E2-4523-A932-623B49F9E0EB}"/>
              </a:ext>
            </a:extLst>
          </p:cNvPr>
          <p:cNvCxnSpPr>
            <a:cxnSpLocks/>
          </p:cNvCxnSpPr>
          <p:nvPr/>
        </p:nvCxnSpPr>
        <p:spPr>
          <a:xfrm flipV="1">
            <a:off x="5863427" y="1899530"/>
            <a:ext cx="0" cy="398956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128BA77D-E740-404F-906E-CBC4BF43968E}"/>
              </a:ext>
            </a:extLst>
          </p:cNvPr>
          <p:cNvCxnSpPr>
            <a:cxnSpLocks/>
          </p:cNvCxnSpPr>
          <p:nvPr/>
        </p:nvCxnSpPr>
        <p:spPr>
          <a:xfrm flipV="1">
            <a:off x="8524339" y="1902718"/>
            <a:ext cx="0" cy="213217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AA2FCF14-854F-4174-9DE0-3712A751E54E}"/>
              </a:ext>
            </a:extLst>
          </p:cNvPr>
          <p:cNvCxnSpPr>
            <a:cxnSpLocks/>
          </p:cNvCxnSpPr>
          <p:nvPr/>
        </p:nvCxnSpPr>
        <p:spPr>
          <a:xfrm>
            <a:off x="5869185" y="1904801"/>
            <a:ext cx="1089869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F3B288BB-8B66-4339-8185-C563BBDA9EF8}"/>
              </a:ext>
            </a:extLst>
          </p:cNvPr>
          <p:cNvCxnSpPr>
            <a:cxnSpLocks/>
          </p:cNvCxnSpPr>
          <p:nvPr/>
        </p:nvCxnSpPr>
        <p:spPr>
          <a:xfrm>
            <a:off x="8523708" y="1900879"/>
            <a:ext cx="381943" cy="80679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257C2F15-53DD-4C8D-9789-9032575C231F}"/>
              </a:ext>
            </a:extLst>
          </p:cNvPr>
          <p:cNvCxnSpPr>
            <a:cxnSpLocks/>
          </p:cNvCxnSpPr>
          <p:nvPr/>
        </p:nvCxnSpPr>
        <p:spPr>
          <a:xfrm>
            <a:off x="5868545" y="1903700"/>
            <a:ext cx="368255" cy="80213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14032450-FF76-47F0-BC75-9A49646303D6}"/>
              </a:ext>
            </a:extLst>
          </p:cNvPr>
          <p:cNvCxnSpPr>
            <a:cxnSpLocks/>
          </p:cNvCxnSpPr>
          <p:nvPr/>
        </p:nvCxnSpPr>
        <p:spPr>
          <a:xfrm flipH="1">
            <a:off x="5490309" y="1900879"/>
            <a:ext cx="379995" cy="80679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32FB61AB-B792-455F-981A-8AA775589B62}"/>
              </a:ext>
            </a:extLst>
          </p:cNvPr>
          <p:cNvCxnSpPr>
            <a:cxnSpLocks/>
          </p:cNvCxnSpPr>
          <p:nvPr/>
        </p:nvCxnSpPr>
        <p:spPr>
          <a:xfrm flipH="1">
            <a:off x="8153252" y="1906885"/>
            <a:ext cx="370456" cy="800793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CAFC553C-672B-4030-BD9F-8BA2EACA8CAB}"/>
              </a:ext>
            </a:extLst>
          </p:cNvPr>
          <p:cNvCxnSpPr>
            <a:cxnSpLocks/>
          </p:cNvCxnSpPr>
          <p:nvPr/>
        </p:nvCxnSpPr>
        <p:spPr>
          <a:xfrm>
            <a:off x="5718642" y="4888190"/>
            <a:ext cx="1747912" cy="34088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5495171E-B452-42D9-9577-0E15AF5EC2F5}"/>
              </a:ext>
            </a:extLst>
          </p:cNvPr>
          <p:cNvCxnSpPr>
            <a:cxnSpLocks/>
          </p:cNvCxnSpPr>
          <p:nvPr/>
        </p:nvCxnSpPr>
        <p:spPr>
          <a:xfrm flipV="1">
            <a:off x="5722906" y="4188677"/>
            <a:ext cx="1051339" cy="70266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569C39B9-CEC8-434F-9C34-D978B80E02FE}"/>
              </a:ext>
            </a:extLst>
          </p:cNvPr>
          <p:cNvCxnSpPr>
            <a:cxnSpLocks/>
          </p:cNvCxnSpPr>
          <p:nvPr/>
        </p:nvCxnSpPr>
        <p:spPr>
          <a:xfrm>
            <a:off x="6774245" y="4188676"/>
            <a:ext cx="695350" cy="104039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5F776D86-61D1-4139-B59B-4B378EB57791}"/>
              </a:ext>
            </a:extLst>
          </p:cNvPr>
          <p:cNvCxnSpPr>
            <a:cxnSpLocks/>
          </p:cNvCxnSpPr>
          <p:nvPr/>
        </p:nvCxnSpPr>
        <p:spPr>
          <a:xfrm flipV="1">
            <a:off x="7466111" y="2705839"/>
            <a:ext cx="0" cy="72316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EEB762A9-E05D-4DB3-BDC5-D137C057F5FF}"/>
              </a:ext>
            </a:extLst>
          </p:cNvPr>
          <p:cNvCxnSpPr>
            <a:cxnSpLocks/>
          </p:cNvCxnSpPr>
          <p:nvPr/>
        </p:nvCxnSpPr>
        <p:spPr>
          <a:xfrm flipV="1">
            <a:off x="6776486" y="2705840"/>
            <a:ext cx="0" cy="723160"/>
          </a:xfrm>
          <a:prstGeom prst="line">
            <a:avLst/>
          </a:prstGeom>
          <a:ln w="31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E1EA52B9-23C0-40BB-9FCF-06590587CB64}"/>
              </a:ext>
            </a:extLst>
          </p:cNvPr>
          <p:cNvCxnSpPr>
            <a:cxnSpLocks/>
          </p:cNvCxnSpPr>
          <p:nvPr/>
        </p:nvCxnSpPr>
        <p:spPr>
          <a:xfrm flipV="1">
            <a:off x="5720232" y="2705840"/>
            <a:ext cx="0" cy="72316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A80ED452-6CBA-4A5E-BFC8-6ADDE3DDE24A}"/>
              </a:ext>
            </a:extLst>
          </p:cNvPr>
          <p:cNvCxnSpPr>
            <a:cxnSpLocks/>
          </p:cNvCxnSpPr>
          <p:nvPr/>
        </p:nvCxnSpPr>
        <p:spPr>
          <a:xfrm>
            <a:off x="5719868" y="1278374"/>
            <a:ext cx="1743648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ttore diritto 113">
            <a:extLst>
              <a:ext uri="{FF2B5EF4-FFF2-40B4-BE49-F238E27FC236}">
                <a16:creationId xmlns:a16="http://schemas.microsoft.com/office/drawing/2014/main" id="{A02572A0-9691-403E-8FF2-D49B12752F92}"/>
              </a:ext>
            </a:extLst>
          </p:cNvPr>
          <p:cNvCxnSpPr>
            <a:cxnSpLocks/>
          </p:cNvCxnSpPr>
          <p:nvPr/>
        </p:nvCxnSpPr>
        <p:spPr>
          <a:xfrm flipV="1">
            <a:off x="6900161" y="3509144"/>
            <a:ext cx="1253091" cy="870087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diritto 117">
            <a:extLst>
              <a:ext uri="{FF2B5EF4-FFF2-40B4-BE49-F238E27FC236}">
                <a16:creationId xmlns:a16="http://schemas.microsoft.com/office/drawing/2014/main" id="{9903FA05-41DD-4E22-ADC3-D962FB64791A}"/>
              </a:ext>
            </a:extLst>
          </p:cNvPr>
          <p:cNvCxnSpPr>
            <a:cxnSpLocks/>
          </p:cNvCxnSpPr>
          <p:nvPr/>
        </p:nvCxnSpPr>
        <p:spPr>
          <a:xfrm flipV="1">
            <a:off x="6065975" y="4383305"/>
            <a:ext cx="828654" cy="575781"/>
          </a:xfrm>
          <a:prstGeom prst="line">
            <a:avLst/>
          </a:prstGeom>
          <a:ln w="3175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ttore diritto 124">
            <a:extLst>
              <a:ext uri="{FF2B5EF4-FFF2-40B4-BE49-F238E27FC236}">
                <a16:creationId xmlns:a16="http://schemas.microsoft.com/office/drawing/2014/main" id="{31F059D9-B98A-4642-BDB3-AA7D824CAA86}"/>
              </a:ext>
            </a:extLst>
          </p:cNvPr>
          <p:cNvCxnSpPr>
            <a:cxnSpLocks/>
          </p:cNvCxnSpPr>
          <p:nvPr/>
        </p:nvCxnSpPr>
        <p:spPr>
          <a:xfrm flipV="1">
            <a:off x="6948101" y="4912695"/>
            <a:ext cx="320664" cy="222654"/>
          </a:xfrm>
          <a:prstGeom prst="line">
            <a:avLst/>
          </a:prstGeom>
          <a:ln w="3175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2B8AD1DB-4B37-4B54-83DB-4848E5080893}"/>
              </a:ext>
            </a:extLst>
          </p:cNvPr>
          <p:cNvCxnSpPr>
            <a:cxnSpLocks/>
          </p:cNvCxnSpPr>
          <p:nvPr/>
        </p:nvCxnSpPr>
        <p:spPr>
          <a:xfrm flipV="1">
            <a:off x="5720872" y="1278375"/>
            <a:ext cx="0" cy="142746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2C516994-B6AF-40C5-8EA2-57867B42A212}"/>
              </a:ext>
            </a:extLst>
          </p:cNvPr>
          <p:cNvCxnSpPr>
            <a:cxnSpLocks/>
          </p:cNvCxnSpPr>
          <p:nvPr/>
        </p:nvCxnSpPr>
        <p:spPr>
          <a:xfrm flipV="1">
            <a:off x="6776475" y="1278374"/>
            <a:ext cx="0" cy="630000"/>
          </a:xfrm>
          <a:prstGeom prst="line">
            <a:avLst/>
          </a:prstGeom>
          <a:ln w="31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diritto 87">
            <a:extLst>
              <a:ext uri="{FF2B5EF4-FFF2-40B4-BE49-F238E27FC236}">
                <a16:creationId xmlns:a16="http://schemas.microsoft.com/office/drawing/2014/main" id="{5D1F1AF8-8B02-4C26-9C31-31192AEE0234}"/>
              </a:ext>
            </a:extLst>
          </p:cNvPr>
          <p:cNvCxnSpPr>
            <a:cxnSpLocks/>
          </p:cNvCxnSpPr>
          <p:nvPr/>
        </p:nvCxnSpPr>
        <p:spPr>
          <a:xfrm flipV="1">
            <a:off x="6775982" y="1908374"/>
            <a:ext cx="0" cy="797465"/>
          </a:xfrm>
          <a:prstGeom prst="line">
            <a:avLst/>
          </a:prstGeom>
          <a:ln w="31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22CEED77-5EC6-4B01-B27A-08886DFAC113}"/>
              </a:ext>
            </a:extLst>
          </p:cNvPr>
          <p:cNvCxnSpPr>
            <a:cxnSpLocks/>
          </p:cNvCxnSpPr>
          <p:nvPr/>
        </p:nvCxnSpPr>
        <p:spPr>
          <a:xfrm flipV="1">
            <a:off x="7468637" y="1278376"/>
            <a:ext cx="0" cy="142746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Connettore diritto 299">
            <a:extLst>
              <a:ext uri="{FF2B5EF4-FFF2-40B4-BE49-F238E27FC236}">
                <a16:creationId xmlns:a16="http://schemas.microsoft.com/office/drawing/2014/main" id="{AAAC8F42-0C66-497E-950C-CBA8A83D3F5B}"/>
              </a:ext>
            </a:extLst>
          </p:cNvPr>
          <p:cNvCxnSpPr/>
          <p:nvPr/>
        </p:nvCxnSpPr>
        <p:spPr>
          <a:xfrm>
            <a:off x="6774245" y="3429000"/>
            <a:ext cx="0" cy="75967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ttore diritto 192">
            <a:extLst>
              <a:ext uri="{FF2B5EF4-FFF2-40B4-BE49-F238E27FC236}">
                <a16:creationId xmlns:a16="http://schemas.microsoft.com/office/drawing/2014/main" id="{249E4B47-B582-4091-B0DA-F313202C432C}"/>
              </a:ext>
            </a:extLst>
          </p:cNvPr>
          <p:cNvCxnSpPr>
            <a:cxnSpLocks/>
          </p:cNvCxnSpPr>
          <p:nvPr/>
        </p:nvCxnSpPr>
        <p:spPr>
          <a:xfrm flipV="1">
            <a:off x="6236800" y="4583257"/>
            <a:ext cx="2677005" cy="1839357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879E9E82-0C9E-4038-8C6B-848285277AB5}"/>
              </a:ext>
            </a:extLst>
          </p:cNvPr>
          <p:cNvCxnSpPr/>
          <p:nvPr/>
        </p:nvCxnSpPr>
        <p:spPr>
          <a:xfrm>
            <a:off x="5490309" y="2707520"/>
            <a:ext cx="3423496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ttore diritto 199">
            <a:extLst>
              <a:ext uri="{FF2B5EF4-FFF2-40B4-BE49-F238E27FC236}">
                <a16:creationId xmlns:a16="http://schemas.microsoft.com/office/drawing/2014/main" id="{20592B8C-258D-4DF4-8A65-F97FB4E82A4A}"/>
              </a:ext>
            </a:extLst>
          </p:cNvPr>
          <p:cNvCxnSpPr>
            <a:cxnSpLocks/>
          </p:cNvCxnSpPr>
          <p:nvPr/>
        </p:nvCxnSpPr>
        <p:spPr>
          <a:xfrm flipV="1">
            <a:off x="7260930" y="4034892"/>
            <a:ext cx="1272884" cy="883833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3A97F0B-0CC0-4C4A-8E64-EE2A4D3D3D9B}"/>
              </a:ext>
            </a:extLst>
          </p:cNvPr>
          <p:cNvSpPr txBox="1"/>
          <p:nvPr/>
        </p:nvSpPr>
        <p:spPr>
          <a:xfrm>
            <a:off x="6088093" y="6371795"/>
            <a:ext cx="3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E’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5AC5C655-1927-40D9-AACA-145E17511C5E}"/>
              </a:ext>
            </a:extLst>
          </p:cNvPr>
          <p:cNvSpPr txBox="1"/>
          <p:nvPr/>
        </p:nvSpPr>
        <p:spPr>
          <a:xfrm>
            <a:off x="5660384" y="5798330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C’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E80E9350-4A61-407D-B0BC-B37FFA3B3775}"/>
              </a:ext>
            </a:extLst>
          </p:cNvPr>
          <p:cNvSpPr txBox="1"/>
          <p:nvPr/>
        </p:nvSpPr>
        <p:spPr>
          <a:xfrm>
            <a:off x="5284362" y="5241293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A’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9CF14CF3-3939-4523-924B-9B6F46185F7B}"/>
              </a:ext>
            </a:extLst>
          </p:cNvPr>
          <p:cNvSpPr txBox="1"/>
          <p:nvPr/>
        </p:nvSpPr>
        <p:spPr>
          <a:xfrm>
            <a:off x="8094248" y="3368768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B’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583234A5-28D4-450F-A822-C11E2E1E80CB}"/>
              </a:ext>
            </a:extLst>
          </p:cNvPr>
          <p:cNvSpPr txBox="1"/>
          <p:nvPr/>
        </p:nvSpPr>
        <p:spPr>
          <a:xfrm>
            <a:off x="8446874" y="3880832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D’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0E77C51D-D50A-4F0C-B545-32CD17B192A9}"/>
              </a:ext>
            </a:extLst>
          </p:cNvPr>
          <p:cNvSpPr txBox="1"/>
          <p:nvPr/>
        </p:nvSpPr>
        <p:spPr>
          <a:xfrm>
            <a:off x="6622446" y="3974749"/>
            <a:ext cx="288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0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ACFEA7F8-817B-4E7B-9CB4-F4FCEC37DC41}"/>
              </a:ext>
            </a:extLst>
          </p:cNvPr>
          <p:cNvSpPr txBox="1"/>
          <p:nvPr/>
        </p:nvSpPr>
        <p:spPr>
          <a:xfrm>
            <a:off x="6163390" y="2646597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E’’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14F16F13-BC7D-46CC-A9C8-6549D6175981}"/>
              </a:ext>
            </a:extLst>
          </p:cNvPr>
          <p:cNvSpPr txBox="1"/>
          <p:nvPr/>
        </p:nvSpPr>
        <p:spPr>
          <a:xfrm>
            <a:off x="5717295" y="1717372"/>
            <a:ext cx="324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C’’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D82D4BA4-DEBF-467E-AFD2-21DB11888353}"/>
              </a:ext>
            </a:extLst>
          </p:cNvPr>
          <p:cNvSpPr txBox="1"/>
          <p:nvPr/>
        </p:nvSpPr>
        <p:spPr>
          <a:xfrm>
            <a:off x="5337024" y="2643229"/>
            <a:ext cx="396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A’’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9EC874BF-38D8-4AB2-B648-3F29D32390A9}"/>
              </a:ext>
            </a:extLst>
          </p:cNvPr>
          <p:cNvSpPr txBox="1"/>
          <p:nvPr/>
        </p:nvSpPr>
        <p:spPr>
          <a:xfrm>
            <a:off x="8067021" y="2654952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B’’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6FD2C3E0-C87A-4C95-945E-2B24F1DD47A9}"/>
              </a:ext>
            </a:extLst>
          </p:cNvPr>
          <p:cNvSpPr txBox="1"/>
          <p:nvPr/>
        </p:nvSpPr>
        <p:spPr>
          <a:xfrm>
            <a:off x="8365652" y="1725714"/>
            <a:ext cx="324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D’’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74D48F3B-95E6-43E3-8F72-96614BF3DA41}"/>
              </a:ext>
            </a:extLst>
          </p:cNvPr>
          <p:cNvSpPr txBox="1"/>
          <p:nvPr/>
        </p:nvSpPr>
        <p:spPr>
          <a:xfrm>
            <a:off x="8829721" y="2615529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F’’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BF1644FC-7EAA-40D3-AC66-16800E0F8006}"/>
              </a:ext>
            </a:extLst>
          </p:cNvPr>
          <p:cNvSpPr txBox="1"/>
          <p:nvPr/>
        </p:nvSpPr>
        <p:spPr>
          <a:xfrm>
            <a:off x="7235787" y="5182962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I’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250EDCCB-0902-4709-8AEA-77A73017682D}"/>
              </a:ext>
            </a:extLst>
          </p:cNvPr>
          <p:cNvSpPr txBox="1"/>
          <p:nvPr/>
        </p:nvSpPr>
        <p:spPr>
          <a:xfrm>
            <a:off x="6492341" y="3982904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H’</a:t>
            </a: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EAB43073-38DE-43C9-9B6B-F9AEE74F7825}"/>
              </a:ext>
            </a:extLst>
          </p:cNvPr>
          <p:cNvSpPr txBox="1"/>
          <p:nvPr/>
        </p:nvSpPr>
        <p:spPr>
          <a:xfrm>
            <a:off x="5523299" y="4769154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G’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F2DF9C03-C070-4B85-A026-547055214024}"/>
              </a:ext>
            </a:extLst>
          </p:cNvPr>
          <p:cNvSpPr txBox="1"/>
          <p:nvPr/>
        </p:nvSpPr>
        <p:spPr>
          <a:xfrm>
            <a:off x="7427465" y="5172600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N’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BE482C51-5094-43C9-AB59-370D8122C6DF}"/>
              </a:ext>
            </a:extLst>
          </p:cNvPr>
          <p:cNvSpPr txBox="1"/>
          <p:nvPr/>
        </p:nvSpPr>
        <p:spPr>
          <a:xfrm>
            <a:off x="6711606" y="3988575"/>
            <a:ext cx="396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M’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DDA7130D-2249-45C0-A245-71B0C7EE7E34}"/>
              </a:ext>
            </a:extLst>
          </p:cNvPr>
          <p:cNvSpPr txBox="1"/>
          <p:nvPr/>
        </p:nvSpPr>
        <p:spPr>
          <a:xfrm>
            <a:off x="5328648" y="4756156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L’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92D3FBCA-040F-4314-B6A3-4F64A9932D9D}"/>
              </a:ext>
            </a:extLst>
          </p:cNvPr>
          <p:cNvSpPr txBox="1"/>
          <p:nvPr/>
        </p:nvSpPr>
        <p:spPr>
          <a:xfrm>
            <a:off x="7382989" y="3253682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I’’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13FD52F0-4DE1-412B-9FCC-597ECB79156D}"/>
              </a:ext>
            </a:extLst>
          </p:cNvPr>
          <p:cNvSpPr txBox="1"/>
          <p:nvPr/>
        </p:nvSpPr>
        <p:spPr>
          <a:xfrm>
            <a:off x="6677857" y="3251019"/>
            <a:ext cx="396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H’’</a:t>
            </a: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018595E5-EA03-476F-8E41-9D38C7EB2F90}"/>
              </a:ext>
            </a:extLst>
          </p:cNvPr>
          <p:cNvSpPr txBox="1"/>
          <p:nvPr/>
        </p:nvSpPr>
        <p:spPr>
          <a:xfrm>
            <a:off x="5638736" y="3251724"/>
            <a:ext cx="396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G’’</a:t>
            </a: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4AADE6AB-DAD1-443B-B2D1-341F3109066A}"/>
              </a:ext>
            </a:extLst>
          </p:cNvPr>
          <p:cNvSpPr txBox="1"/>
          <p:nvPr/>
        </p:nvSpPr>
        <p:spPr>
          <a:xfrm>
            <a:off x="7315614" y="1087047"/>
            <a:ext cx="396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N’’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B796E894-A099-40A9-9BDA-358033F233B4}"/>
              </a:ext>
            </a:extLst>
          </p:cNvPr>
          <p:cNvSpPr txBox="1"/>
          <p:nvPr/>
        </p:nvSpPr>
        <p:spPr>
          <a:xfrm>
            <a:off x="6615408" y="1091744"/>
            <a:ext cx="432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M’’</a:t>
            </a: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8A2BDFCC-A062-46FF-95C8-9DB9B557053B}"/>
              </a:ext>
            </a:extLst>
          </p:cNvPr>
          <p:cNvSpPr txBox="1"/>
          <p:nvPr/>
        </p:nvSpPr>
        <p:spPr>
          <a:xfrm>
            <a:off x="5598016" y="1089294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L’’</a:t>
            </a: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70A7F543-50C9-4DD9-9B9C-9AD5845A5F92}"/>
              </a:ext>
            </a:extLst>
          </p:cNvPr>
          <p:cNvSpPr txBox="1"/>
          <p:nvPr/>
        </p:nvSpPr>
        <p:spPr>
          <a:xfrm>
            <a:off x="5433770" y="4767699"/>
            <a:ext cx="252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0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71841CEC-7451-4A32-B622-E0111E54481F}"/>
              </a:ext>
            </a:extLst>
          </p:cNvPr>
          <p:cNvSpPr txBox="1"/>
          <p:nvPr/>
        </p:nvSpPr>
        <p:spPr>
          <a:xfrm>
            <a:off x="7335713" y="5167974"/>
            <a:ext cx="288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0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6DCB2FC7-E465-4E93-A191-0847D993703A}"/>
              </a:ext>
            </a:extLst>
          </p:cNvPr>
          <p:cNvCxnSpPr>
            <a:cxnSpLocks/>
          </p:cNvCxnSpPr>
          <p:nvPr/>
        </p:nvCxnSpPr>
        <p:spPr>
          <a:xfrm>
            <a:off x="7466554" y="3370452"/>
            <a:ext cx="0" cy="185862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1F7AC4C6-F70C-43EB-9E8C-794D6D52855D}"/>
              </a:ext>
            </a:extLst>
          </p:cNvPr>
          <p:cNvCxnSpPr>
            <a:cxnSpLocks/>
          </p:cNvCxnSpPr>
          <p:nvPr/>
        </p:nvCxnSpPr>
        <p:spPr>
          <a:xfrm>
            <a:off x="5717295" y="3382029"/>
            <a:ext cx="0" cy="150931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diritto 88">
            <a:extLst>
              <a:ext uri="{FF2B5EF4-FFF2-40B4-BE49-F238E27FC236}">
                <a16:creationId xmlns:a16="http://schemas.microsoft.com/office/drawing/2014/main" id="{6E28FF8C-0C02-49E7-8AFB-4DD7DF195223}"/>
              </a:ext>
            </a:extLst>
          </p:cNvPr>
          <p:cNvCxnSpPr>
            <a:cxnSpLocks/>
          </p:cNvCxnSpPr>
          <p:nvPr/>
        </p:nvCxnSpPr>
        <p:spPr>
          <a:xfrm>
            <a:off x="4731798" y="2708992"/>
            <a:ext cx="103519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diritto 85">
            <a:extLst>
              <a:ext uri="{FF2B5EF4-FFF2-40B4-BE49-F238E27FC236}">
                <a16:creationId xmlns:a16="http://schemas.microsoft.com/office/drawing/2014/main" id="{C4FF50B2-205F-4C37-957D-727B0D3A1B33}"/>
              </a:ext>
            </a:extLst>
          </p:cNvPr>
          <p:cNvCxnSpPr/>
          <p:nvPr/>
        </p:nvCxnSpPr>
        <p:spPr>
          <a:xfrm>
            <a:off x="6065975" y="2707744"/>
            <a:ext cx="140013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asellaDiTesto 103">
            <a:extLst>
              <a:ext uri="{FF2B5EF4-FFF2-40B4-BE49-F238E27FC236}">
                <a16:creationId xmlns:a16="http://schemas.microsoft.com/office/drawing/2014/main" id="{DBA9A7E8-54E9-4692-B3E4-B186DA796F57}"/>
              </a:ext>
            </a:extLst>
          </p:cNvPr>
          <p:cNvSpPr txBox="1"/>
          <p:nvPr/>
        </p:nvSpPr>
        <p:spPr>
          <a:xfrm>
            <a:off x="12000" y="8668"/>
            <a:ext cx="12168000" cy="36000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66FF"/>
                </a:solidFill>
                <a:latin typeface="Comic Sans MS" panose="030F0702030302020204" pitchFamily="66" charset="0"/>
              </a:rPr>
              <a:t>GEOMETRIA DESCRITTIVA DINAMICA – COMPENETRAZIONE DI SOLIDI A FACCE  (11)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970FA87-E94C-431B-8851-895945198817}"/>
              </a:ext>
            </a:extLst>
          </p:cNvPr>
          <p:cNvSpPr txBox="1"/>
          <p:nvPr/>
        </p:nvSpPr>
        <p:spPr>
          <a:xfrm>
            <a:off x="7378945" y="2163422"/>
            <a:ext cx="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+mj-lt"/>
              </a:rPr>
              <a:t>S’’</a:t>
            </a:r>
          </a:p>
        </p:txBody>
      </p:sp>
      <p:sp>
        <p:nvSpPr>
          <p:cNvPr id="100" name="CasellaDiTesto 99">
            <a:extLst>
              <a:ext uri="{FF2B5EF4-FFF2-40B4-BE49-F238E27FC236}">
                <a16:creationId xmlns:a16="http://schemas.microsoft.com/office/drawing/2014/main" id="{C851E55B-2C79-4E43-BFA3-8B8B76C2DC49}"/>
              </a:ext>
            </a:extLst>
          </p:cNvPr>
          <p:cNvSpPr txBox="1"/>
          <p:nvPr/>
        </p:nvSpPr>
        <p:spPr>
          <a:xfrm>
            <a:off x="6716764" y="1664040"/>
            <a:ext cx="3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+mj-lt"/>
              </a:rPr>
              <a:t>R’’</a:t>
            </a:r>
          </a:p>
        </p:txBody>
      </p:sp>
      <p:sp>
        <p:nvSpPr>
          <p:cNvPr id="105" name="CasellaDiTesto 104">
            <a:extLst>
              <a:ext uri="{FF2B5EF4-FFF2-40B4-BE49-F238E27FC236}">
                <a16:creationId xmlns:a16="http://schemas.microsoft.com/office/drawing/2014/main" id="{051902EF-8772-4665-906E-C929FB462995}"/>
              </a:ext>
            </a:extLst>
          </p:cNvPr>
          <p:cNvSpPr txBox="1"/>
          <p:nvPr/>
        </p:nvSpPr>
        <p:spPr>
          <a:xfrm>
            <a:off x="5778447" y="2475936"/>
            <a:ext cx="46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+mj-lt"/>
              </a:rPr>
              <a:t>Q’’</a:t>
            </a:r>
          </a:p>
        </p:txBody>
      </p:sp>
      <p:sp>
        <p:nvSpPr>
          <p:cNvPr id="106" name="CasellaDiTesto 105">
            <a:extLst>
              <a:ext uri="{FF2B5EF4-FFF2-40B4-BE49-F238E27FC236}">
                <a16:creationId xmlns:a16="http://schemas.microsoft.com/office/drawing/2014/main" id="{8FEB4F5C-AC24-4CCF-B605-3954702E859D}"/>
              </a:ext>
            </a:extLst>
          </p:cNvPr>
          <p:cNvSpPr txBox="1"/>
          <p:nvPr/>
        </p:nvSpPr>
        <p:spPr>
          <a:xfrm>
            <a:off x="7142765" y="1618807"/>
            <a:ext cx="3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+mj-lt"/>
              </a:rPr>
              <a:t>P’’</a:t>
            </a:r>
          </a:p>
        </p:txBody>
      </p:sp>
      <p:sp>
        <p:nvSpPr>
          <p:cNvPr id="107" name="CasellaDiTesto 106">
            <a:extLst>
              <a:ext uri="{FF2B5EF4-FFF2-40B4-BE49-F238E27FC236}">
                <a16:creationId xmlns:a16="http://schemas.microsoft.com/office/drawing/2014/main" id="{A2898379-AF07-41C5-B1E3-8F6ABA4D061A}"/>
              </a:ext>
            </a:extLst>
          </p:cNvPr>
          <p:cNvSpPr txBox="1"/>
          <p:nvPr/>
        </p:nvSpPr>
        <p:spPr>
          <a:xfrm>
            <a:off x="6867088" y="2459664"/>
            <a:ext cx="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+mj-lt"/>
              </a:rPr>
              <a:t>O’’</a:t>
            </a:r>
          </a:p>
        </p:txBody>
      </p:sp>
      <p:sp>
        <p:nvSpPr>
          <p:cNvPr id="115" name="CasellaDiTesto 114">
            <a:extLst>
              <a:ext uri="{FF2B5EF4-FFF2-40B4-BE49-F238E27FC236}">
                <a16:creationId xmlns:a16="http://schemas.microsoft.com/office/drawing/2014/main" id="{C016B125-AA70-4A8E-BF62-2B289D74E1DB}"/>
              </a:ext>
            </a:extLst>
          </p:cNvPr>
          <p:cNvSpPr txBox="1"/>
          <p:nvPr/>
        </p:nvSpPr>
        <p:spPr>
          <a:xfrm>
            <a:off x="7417177" y="5003624"/>
            <a:ext cx="3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+mj-lt"/>
              </a:rPr>
              <a:t>S’</a:t>
            </a:r>
          </a:p>
        </p:txBody>
      </p:sp>
      <p:sp>
        <p:nvSpPr>
          <p:cNvPr id="117" name="CasellaDiTesto 116">
            <a:extLst>
              <a:ext uri="{FF2B5EF4-FFF2-40B4-BE49-F238E27FC236}">
                <a16:creationId xmlns:a16="http://schemas.microsoft.com/office/drawing/2014/main" id="{074E475C-23DC-4794-BB4E-2E846765B2B3}"/>
              </a:ext>
            </a:extLst>
          </p:cNvPr>
          <p:cNvSpPr txBox="1"/>
          <p:nvPr/>
        </p:nvSpPr>
        <p:spPr>
          <a:xfrm>
            <a:off x="6774104" y="5085968"/>
            <a:ext cx="3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+mj-lt"/>
              </a:rPr>
              <a:t>R’</a:t>
            </a:r>
          </a:p>
        </p:txBody>
      </p:sp>
      <p:sp>
        <p:nvSpPr>
          <p:cNvPr id="119" name="CasellaDiTesto 118">
            <a:extLst>
              <a:ext uri="{FF2B5EF4-FFF2-40B4-BE49-F238E27FC236}">
                <a16:creationId xmlns:a16="http://schemas.microsoft.com/office/drawing/2014/main" id="{4E834EA4-2D67-40DC-AFE3-1B43F7133CC2}"/>
              </a:ext>
            </a:extLst>
          </p:cNvPr>
          <p:cNvSpPr txBox="1"/>
          <p:nvPr/>
        </p:nvSpPr>
        <p:spPr>
          <a:xfrm>
            <a:off x="5904182" y="4917665"/>
            <a:ext cx="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+mj-lt"/>
              </a:rPr>
              <a:t>Q’</a:t>
            </a:r>
          </a:p>
        </p:txBody>
      </p:sp>
      <p:sp>
        <p:nvSpPr>
          <p:cNvPr id="120" name="CasellaDiTesto 119">
            <a:extLst>
              <a:ext uri="{FF2B5EF4-FFF2-40B4-BE49-F238E27FC236}">
                <a16:creationId xmlns:a16="http://schemas.microsoft.com/office/drawing/2014/main" id="{A6AF280C-8ED2-46AB-8712-19960A12D99B}"/>
              </a:ext>
            </a:extLst>
          </p:cNvPr>
          <p:cNvSpPr txBox="1"/>
          <p:nvPr/>
        </p:nvSpPr>
        <p:spPr>
          <a:xfrm>
            <a:off x="7202057" y="4679291"/>
            <a:ext cx="3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+mj-lt"/>
              </a:rPr>
              <a:t>P’</a:t>
            </a:r>
          </a:p>
        </p:txBody>
      </p:sp>
      <p:sp>
        <p:nvSpPr>
          <p:cNvPr id="121" name="CasellaDiTesto 120">
            <a:extLst>
              <a:ext uri="{FF2B5EF4-FFF2-40B4-BE49-F238E27FC236}">
                <a16:creationId xmlns:a16="http://schemas.microsoft.com/office/drawing/2014/main" id="{FA8EE91E-FCD2-4F8A-A0EC-550A0BB9FEBB}"/>
              </a:ext>
            </a:extLst>
          </p:cNvPr>
          <p:cNvSpPr txBox="1"/>
          <p:nvPr/>
        </p:nvSpPr>
        <p:spPr>
          <a:xfrm>
            <a:off x="6849779" y="4212429"/>
            <a:ext cx="3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+mj-lt"/>
              </a:rPr>
              <a:t>O’</a:t>
            </a:r>
          </a:p>
        </p:txBody>
      </p:sp>
      <p:grpSp>
        <p:nvGrpSpPr>
          <p:cNvPr id="79" name="Gruppo 78">
            <a:extLst>
              <a:ext uri="{FF2B5EF4-FFF2-40B4-BE49-F238E27FC236}">
                <a16:creationId xmlns:a16="http://schemas.microsoft.com/office/drawing/2014/main" id="{4EB4D75C-783B-4385-8AA4-7C8F9DA20C38}"/>
              </a:ext>
            </a:extLst>
          </p:cNvPr>
          <p:cNvGrpSpPr/>
          <p:nvPr/>
        </p:nvGrpSpPr>
        <p:grpSpPr>
          <a:xfrm>
            <a:off x="9341049" y="1901972"/>
            <a:ext cx="1407537" cy="3327923"/>
            <a:chOff x="6064993" y="1901972"/>
            <a:chExt cx="1407537" cy="3327923"/>
          </a:xfrm>
        </p:grpSpPr>
        <p:cxnSp>
          <p:nvCxnSpPr>
            <p:cNvPr id="93" name="Connettore diritto 92">
              <a:extLst>
                <a:ext uri="{FF2B5EF4-FFF2-40B4-BE49-F238E27FC236}">
                  <a16:creationId xmlns:a16="http://schemas.microsoft.com/office/drawing/2014/main" id="{48D96FAB-CB95-4A9F-9091-5EF810E1F4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01002" y="2705839"/>
              <a:ext cx="0" cy="167969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diritto 97">
              <a:extLst>
                <a:ext uri="{FF2B5EF4-FFF2-40B4-BE49-F238E27FC236}">
                  <a16:creationId xmlns:a16="http://schemas.microsoft.com/office/drawing/2014/main" id="{F92FBE61-79B0-48C3-B641-121C99A685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74142" y="2705839"/>
              <a:ext cx="0" cy="225013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18E351A4-FDB0-4633-9A62-6E4F4BBBD6ED}"/>
                </a:ext>
              </a:extLst>
            </p:cNvPr>
            <p:cNvGrpSpPr/>
            <p:nvPr/>
          </p:nvGrpSpPr>
          <p:grpSpPr>
            <a:xfrm>
              <a:off x="6064993" y="1901972"/>
              <a:ext cx="1402041" cy="805548"/>
              <a:chOff x="9462751" y="1901972"/>
              <a:chExt cx="1402041" cy="805548"/>
            </a:xfrm>
          </p:grpSpPr>
          <p:cxnSp>
            <p:nvCxnSpPr>
              <p:cNvPr id="108" name="Connettore diritto 107">
                <a:extLst>
                  <a:ext uri="{FF2B5EF4-FFF2-40B4-BE49-F238E27FC236}">
                    <a16:creationId xmlns:a16="http://schemas.microsoft.com/office/drawing/2014/main" id="{D7023C31-41E6-4266-97E0-90E2544070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55801" y="1902210"/>
                <a:ext cx="207149" cy="44945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nettore diritto 108">
                <a:extLst>
                  <a:ext uri="{FF2B5EF4-FFF2-40B4-BE49-F238E27FC236}">
                    <a16:creationId xmlns:a16="http://schemas.microsoft.com/office/drawing/2014/main" id="{45495A20-4E85-40DC-81C6-C3BDBDEF95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58010" y="1906261"/>
                <a:ext cx="502972" cy="44540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Connettore diritto 109">
                <a:extLst>
                  <a:ext uri="{FF2B5EF4-FFF2-40B4-BE49-F238E27FC236}">
                    <a16:creationId xmlns:a16="http://schemas.microsoft.com/office/drawing/2014/main" id="{7EE0B1A6-806C-45F5-B65E-7B1D3615CF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98633" y="1902210"/>
                <a:ext cx="361288" cy="79895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ttore diritto 110">
                <a:extLst>
                  <a:ext uri="{FF2B5EF4-FFF2-40B4-BE49-F238E27FC236}">
                    <a16:creationId xmlns:a16="http://schemas.microsoft.com/office/drawing/2014/main" id="{16F8336F-E44D-4F1C-9028-D2F6F51A67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75053" y="1901972"/>
                <a:ext cx="884889" cy="80554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ttore diritto 111">
                <a:extLst>
                  <a:ext uri="{FF2B5EF4-FFF2-40B4-BE49-F238E27FC236}">
                    <a16:creationId xmlns:a16="http://schemas.microsoft.com/office/drawing/2014/main" id="{8BC159E4-7EDF-4301-BD70-98BFCC9664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64792" y="2351667"/>
                <a:ext cx="0" cy="35585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ttore diritto 112">
                <a:extLst>
                  <a:ext uri="{FF2B5EF4-FFF2-40B4-BE49-F238E27FC236}">
                    <a16:creationId xmlns:a16="http://schemas.microsoft.com/office/drawing/2014/main" id="{745EF4A9-EEB4-4A84-B4D9-00AA0D1EB1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62751" y="2707355"/>
                <a:ext cx="1400136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Connettore diritto 115">
                <a:extLst>
                  <a:ext uri="{FF2B5EF4-FFF2-40B4-BE49-F238E27FC236}">
                    <a16:creationId xmlns:a16="http://schemas.microsoft.com/office/drawing/2014/main" id="{519B38C8-8503-4423-9141-DA5BD36CDD6B}"/>
                  </a:ext>
                </a:extLst>
              </p:cNvPr>
              <p:cNvCxnSpPr/>
              <p:nvPr/>
            </p:nvCxnSpPr>
            <p:spPr>
              <a:xfrm>
                <a:off x="10354672" y="1904887"/>
                <a:ext cx="302400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Connettore diritto 98">
              <a:extLst>
                <a:ext uri="{FF2B5EF4-FFF2-40B4-BE49-F238E27FC236}">
                  <a16:creationId xmlns:a16="http://schemas.microsoft.com/office/drawing/2014/main" id="{C5A0D94A-CB23-40A7-92F5-968467F064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66696" y="2707519"/>
              <a:ext cx="0" cy="252000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diritto 95">
              <a:extLst>
                <a:ext uri="{FF2B5EF4-FFF2-40B4-BE49-F238E27FC236}">
                  <a16:creationId xmlns:a16="http://schemas.microsoft.com/office/drawing/2014/main" id="{12A18D30-0D14-4280-A743-D63E3763C8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58168" y="1902210"/>
              <a:ext cx="0" cy="322848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diritto 102">
              <a:extLst>
                <a:ext uri="{FF2B5EF4-FFF2-40B4-BE49-F238E27FC236}">
                  <a16:creationId xmlns:a16="http://schemas.microsoft.com/office/drawing/2014/main" id="{2A05CC71-8620-40DE-AB1F-91F11C42FF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62780" y="1902210"/>
              <a:ext cx="0" cy="301979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uppo 28">
              <a:extLst>
                <a:ext uri="{FF2B5EF4-FFF2-40B4-BE49-F238E27FC236}">
                  <a16:creationId xmlns:a16="http://schemas.microsoft.com/office/drawing/2014/main" id="{609C662F-5A8B-4104-97EE-4021C6FC66C4}"/>
                </a:ext>
              </a:extLst>
            </p:cNvPr>
            <p:cNvGrpSpPr/>
            <p:nvPr/>
          </p:nvGrpSpPr>
          <p:grpSpPr>
            <a:xfrm>
              <a:off x="6068910" y="4370494"/>
              <a:ext cx="1403620" cy="859401"/>
              <a:chOff x="1903817" y="4522071"/>
              <a:chExt cx="1403620" cy="859401"/>
            </a:xfrm>
          </p:grpSpPr>
          <p:cxnSp>
            <p:nvCxnSpPr>
              <p:cNvPr id="126" name="Connettore diritto 125">
                <a:extLst>
                  <a:ext uri="{FF2B5EF4-FFF2-40B4-BE49-F238E27FC236}">
                    <a16:creationId xmlns:a16="http://schemas.microsoft.com/office/drawing/2014/main" id="{BEDBCB17-15D4-4CE2-804F-91BB514EB9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9981" y="5111480"/>
                <a:ext cx="1384415" cy="26999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nettore diritto 126">
                <a:extLst>
                  <a:ext uri="{FF2B5EF4-FFF2-40B4-BE49-F238E27FC236}">
                    <a16:creationId xmlns:a16="http://schemas.microsoft.com/office/drawing/2014/main" id="{20005BA1-34AB-40D8-8BD0-D3940EF52D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3055" y="4522071"/>
                <a:ext cx="574382" cy="85940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Connettore diritto 127">
                <a:extLst>
                  <a:ext uri="{FF2B5EF4-FFF2-40B4-BE49-F238E27FC236}">
                    <a16:creationId xmlns:a16="http://schemas.microsoft.com/office/drawing/2014/main" id="{0AB60C93-56A1-4B8D-835D-97FA49B43F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3817" y="4535705"/>
                <a:ext cx="828654" cy="57578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Connettore diritto 128">
                <a:extLst>
                  <a:ext uri="{FF2B5EF4-FFF2-40B4-BE49-F238E27FC236}">
                    <a16:creationId xmlns:a16="http://schemas.microsoft.com/office/drawing/2014/main" id="{3068BFD2-4B46-488F-ABD2-8A7BA44FA6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85943" y="5065095"/>
                <a:ext cx="320664" cy="22265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D70B0622-98ED-4DA6-A3DD-828FC76DF51A}"/>
              </a:ext>
            </a:extLst>
          </p:cNvPr>
          <p:cNvSpPr txBox="1"/>
          <p:nvPr/>
        </p:nvSpPr>
        <p:spPr>
          <a:xfrm>
            <a:off x="0" y="44388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  <a:latin typeface="+mj-lt"/>
              </a:rPr>
              <a:t>Collegando tra loro i punti così individuati si ottiene il solido poliedrico risultante dalla compenetrazione tra i due prismi</a:t>
            </a:r>
          </a:p>
        </p:txBody>
      </p:sp>
      <p:grpSp>
        <p:nvGrpSpPr>
          <p:cNvPr id="130" name="Gruppo 129">
            <a:extLst>
              <a:ext uri="{FF2B5EF4-FFF2-40B4-BE49-F238E27FC236}">
                <a16:creationId xmlns:a16="http://schemas.microsoft.com/office/drawing/2014/main" id="{B86A21C0-E7B3-45D2-AC99-F515A58DB6AD}"/>
              </a:ext>
            </a:extLst>
          </p:cNvPr>
          <p:cNvGrpSpPr/>
          <p:nvPr/>
        </p:nvGrpSpPr>
        <p:grpSpPr>
          <a:xfrm>
            <a:off x="6069604" y="1903042"/>
            <a:ext cx="1402041" cy="805548"/>
            <a:chOff x="9462751" y="1901972"/>
            <a:chExt cx="1402041" cy="805548"/>
          </a:xfrm>
        </p:grpSpPr>
        <p:cxnSp>
          <p:nvCxnSpPr>
            <p:cNvPr id="131" name="Connettore diritto 130">
              <a:extLst>
                <a:ext uri="{FF2B5EF4-FFF2-40B4-BE49-F238E27FC236}">
                  <a16:creationId xmlns:a16="http://schemas.microsoft.com/office/drawing/2014/main" id="{AFAE4EA4-DFCD-4502-8E6B-90012BD7E09F}"/>
                </a:ext>
              </a:extLst>
            </p:cNvPr>
            <p:cNvCxnSpPr>
              <a:cxnSpLocks/>
            </p:cNvCxnSpPr>
            <p:nvPr/>
          </p:nvCxnSpPr>
          <p:spPr>
            <a:xfrm>
              <a:off x="10655801" y="1902210"/>
              <a:ext cx="207149" cy="449457"/>
            </a:xfrm>
            <a:prstGeom prst="line">
              <a:avLst/>
            </a:prstGeom>
            <a:ln w="3175">
              <a:solidFill>
                <a:srgbClr val="00B0F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ttore diritto 131">
              <a:extLst>
                <a:ext uri="{FF2B5EF4-FFF2-40B4-BE49-F238E27FC236}">
                  <a16:creationId xmlns:a16="http://schemas.microsoft.com/office/drawing/2014/main" id="{0F4F90DE-A479-4430-9FCC-65D795AABC51}"/>
                </a:ext>
              </a:extLst>
            </p:cNvPr>
            <p:cNvCxnSpPr>
              <a:cxnSpLocks/>
            </p:cNvCxnSpPr>
            <p:nvPr/>
          </p:nvCxnSpPr>
          <p:spPr>
            <a:xfrm>
              <a:off x="10358010" y="1906261"/>
              <a:ext cx="502972" cy="445406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ttore diritto 132">
              <a:extLst>
                <a:ext uri="{FF2B5EF4-FFF2-40B4-BE49-F238E27FC236}">
                  <a16:creationId xmlns:a16="http://schemas.microsoft.com/office/drawing/2014/main" id="{17757D5E-E9AD-40E5-86E5-5A483F9409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98633" y="1902210"/>
              <a:ext cx="361288" cy="798954"/>
            </a:xfrm>
            <a:prstGeom prst="line">
              <a:avLst/>
            </a:prstGeom>
            <a:ln w="3175">
              <a:solidFill>
                <a:srgbClr val="00B0F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diritto 133">
              <a:extLst>
                <a:ext uri="{FF2B5EF4-FFF2-40B4-BE49-F238E27FC236}">
                  <a16:creationId xmlns:a16="http://schemas.microsoft.com/office/drawing/2014/main" id="{10348F19-5BFD-4E75-B921-464E44AEB7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75053" y="1901972"/>
              <a:ext cx="884889" cy="805547"/>
            </a:xfrm>
            <a:prstGeom prst="line">
              <a:avLst/>
            </a:prstGeom>
            <a:ln w="3175">
              <a:solidFill>
                <a:srgbClr val="00B0F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diritto 134">
              <a:extLst>
                <a:ext uri="{FF2B5EF4-FFF2-40B4-BE49-F238E27FC236}">
                  <a16:creationId xmlns:a16="http://schemas.microsoft.com/office/drawing/2014/main" id="{9C1B94EF-FBC2-4360-97C8-69EA19F2C4DB}"/>
                </a:ext>
              </a:extLst>
            </p:cNvPr>
            <p:cNvCxnSpPr>
              <a:cxnSpLocks/>
            </p:cNvCxnSpPr>
            <p:nvPr/>
          </p:nvCxnSpPr>
          <p:spPr>
            <a:xfrm>
              <a:off x="10864792" y="2351667"/>
              <a:ext cx="0" cy="355853"/>
            </a:xfrm>
            <a:prstGeom prst="line">
              <a:avLst/>
            </a:prstGeom>
            <a:ln w="3175">
              <a:solidFill>
                <a:srgbClr val="00B0F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ttore diritto 135">
              <a:extLst>
                <a:ext uri="{FF2B5EF4-FFF2-40B4-BE49-F238E27FC236}">
                  <a16:creationId xmlns:a16="http://schemas.microsoft.com/office/drawing/2014/main" id="{8F5716EA-E5D3-447A-B3D6-C832A69D0EC1}"/>
                </a:ext>
              </a:extLst>
            </p:cNvPr>
            <p:cNvCxnSpPr>
              <a:cxnSpLocks/>
            </p:cNvCxnSpPr>
            <p:nvPr/>
          </p:nvCxnSpPr>
          <p:spPr>
            <a:xfrm>
              <a:off x="9462751" y="2704317"/>
              <a:ext cx="1400136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8" name="Connettore diritto 137">
            <a:extLst>
              <a:ext uri="{FF2B5EF4-FFF2-40B4-BE49-F238E27FC236}">
                <a16:creationId xmlns:a16="http://schemas.microsoft.com/office/drawing/2014/main" id="{08117830-7FE4-47E2-8A36-A6856A9F58A7}"/>
              </a:ext>
            </a:extLst>
          </p:cNvPr>
          <p:cNvCxnSpPr>
            <a:cxnSpLocks/>
          </p:cNvCxnSpPr>
          <p:nvPr/>
        </p:nvCxnSpPr>
        <p:spPr>
          <a:xfrm>
            <a:off x="7466111" y="1906167"/>
            <a:ext cx="1057597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ttore diritto 141">
            <a:extLst>
              <a:ext uri="{FF2B5EF4-FFF2-40B4-BE49-F238E27FC236}">
                <a16:creationId xmlns:a16="http://schemas.microsoft.com/office/drawing/2014/main" id="{49A54215-DA55-4F8F-A32D-7B31C8D578BE}"/>
              </a:ext>
            </a:extLst>
          </p:cNvPr>
          <p:cNvCxnSpPr>
            <a:cxnSpLocks/>
          </p:cNvCxnSpPr>
          <p:nvPr/>
        </p:nvCxnSpPr>
        <p:spPr>
          <a:xfrm>
            <a:off x="6972104" y="1905606"/>
            <a:ext cx="495785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Gruppo 148">
            <a:extLst>
              <a:ext uri="{FF2B5EF4-FFF2-40B4-BE49-F238E27FC236}">
                <a16:creationId xmlns:a16="http://schemas.microsoft.com/office/drawing/2014/main" id="{ADBE2E07-D697-41F9-971A-926CDDA5E326}"/>
              </a:ext>
            </a:extLst>
          </p:cNvPr>
          <p:cNvGrpSpPr/>
          <p:nvPr/>
        </p:nvGrpSpPr>
        <p:grpSpPr>
          <a:xfrm>
            <a:off x="5720400" y="1274017"/>
            <a:ext cx="1679564" cy="1027998"/>
            <a:chOff x="8466938" y="3991315"/>
            <a:chExt cx="1679564" cy="1640465"/>
          </a:xfrm>
        </p:grpSpPr>
        <p:cxnSp>
          <p:nvCxnSpPr>
            <p:cNvPr id="150" name="Connettore diritto 149">
              <a:extLst>
                <a:ext uri="{FF2B5EF4-FFF2-40B4-BE49-F238E27FC236}">
                  <a16:creationId xmlns:a16="http://schemas.microsoft.com/office/drawing/2014/main" id="{00876816-A429-426A-9B5A-760926E6B57E}"/>
                </a:ext>
              </a:extLst>
            </p:cNvPr>
            <p:cNvCxnSpPr>
              <a:cxnSpLocks/>
            </p:cNvCxnSpPr>
            <p:nvPr/>
          </p:nvCxnSpPr>
          <p:spPr>
            <a:xfrm>
              <a:off x="8466938" y="3991374"/>
              <a:ext cx="0" cy="1431343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ttore diritto 150">
              <a:extLst>
                <a:ext uri="{FF2B5EF4-FFF2-40B4-BE49-F238E27FC236}">
                  <a16:creationId xmlns:a16="http://schemas.microsoft.com/office/drawing/2014/main" id="{2D402946-FFEC-47FA-92A4-147701A90F1D}"/>
                </a:ext>
              </a:extLst>
            </p:cNvPr>
            <p:cNvCxnSpPr>
              <a:cxnSpLocks/>
            </p:cNvCxnSpPr>
            <p:nvPr/>
          </p:nvCxnSpPr>
          <p:spPr>
            <a:xfrm>
              <a:off x="8619338" y="3996765"/>
              <a:ext cx="0" cy="1002866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ttore diritto 151">
              <a:extLst>
                <a:ext uri="{FF2B5EF4-FFF2-40B4-BE49-F238E27FC236}">
                  <a16:creationId xmlns:a16="http://schemas.microsoft.com/office/drawing/2014/main" id="{AAD867F9-2AA2-47DF-BA4D-3BD657BC0B8C}"/>
                </a:ext>
              </a:extLst>
            </p:cNvPr>
            <p:cNvCxnSpPr>
              <a:cxnSpLocks/>
            </p:cNvCxnSpPr>
            <p:nvPr/>
          </p:nvCxnSpPr>
          <p:spPr>
            <a:xfrm>
              <a:off x="8771738" y="3991315"/>
              <a:ext cx="0" cy="1008314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diritto 152">
              <a:extLst>
                <a:ext uri="{FF2B5EF4-FFF2-40B4-BE49-F238E27FC236}">
                  <a16:creationId xmlns:a16="http://schemas.microsoft.com/office/drawing/2014/main" id="{E6FD75CE-134B-479E-A2B6-8F51B5D3A8BB}"/>
                </a:ext>
              </a:extLst>
            </p:cNvPr>
            <p:cNvCxnSpPr>
              <a:cxnSpLocks/>
            </p:cNvCxnSpPr>
            <p:nvPr/>
          </p:nvCxnSpPr>
          <p:spPr>
            <a:xfrm>
              <a:off x="8924138" y="3991315"/>
              <a:ext cx="0" cy="1008314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ttore diritto 153">
              <a:extLst>
                <a:ext uri="{FF2B5EF4-FFF2-40B4-BE49-F238E27FC236}">
                  <a16:creationId xmlns:a16="http://schemas.microsoft.com/office/drawing/2014/main" id="{5F6AED3B-23A4-44A3-81E7-E9E1CB9C3F5F}"/>
                </a:ext>
              </a:extLst>
            </p:cNvPr>
            <p:cNvCxnSpPr>
              <a:cxnSpLocks/>
            </p:cNvCxnSpPr>
            <p:nvPr/>
          </p:nvCxnSpPr>
          <p:spPr>
            <a:xfrm>
              <a:off x="9071096" y="3991315"/>
              <a:ext cx="0" cy="1008314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diritto 154">
              <a:extLst>
                <a:ext uri="{FF2B5EF4-FFF2-40B4-BE49-F238E27FC236}">
                  <a16:creationId xmlns:a16="http://schemas.microsoft.com/office/drawing/2014/main" id="{91911D4A-CD0D-4E0E-BDDE-8CE58FA9A670}"/>
                </a:ext>
              </a:extLst>
            </p:cNvPr>
            <p:cNvCxnSpPr>
              <a:cxnSpLocks/>
            </p:cNvCxnSpPr>
            <p:nvPr/>
          </p:nvCxnSpPr>
          <p:spPr>
            <a:xfrm>
              <a:off x="9228938" y="3991315"/>
              <a:ext cx="0" cy="1008314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diritto 155">
              <a:extLst>
                <a:ext uri="{FF2B5EF4-FFF2-40B4-BE49-F238E27FC236}">
                  <a16:creationId xmlns:a16="http://schemas.microsoft.com/office/drawing/2014/main" id="{FC3C017B-40D2-4A1E-9F79-D2DBC68ACF44}"/>
                </a:ext>
              </a:extLst>
            </p:cNvPr>
            <p:cNvCxnSpPr>
              <a:cxnSpLocks/>
            </p:cNvCxnSpPr>
            <p:nvPr/>
          </p:nvCxnSpPr>
          <p:spPr>
            <a:xfrm>
              <a:off x="9381338" y="3991315"/>
              <a:ext cx="0" cy="1008314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ttore diritto 156">
              <a:extLst>
                <a:ext uri="{FF2B5EF4-FFF2-40B4-BE49-F238E27FC236}">
                  <a16:creationId xmlns:a16="http://schemas.microsoft.com/office/drawing/2014/main" id="{E4C0251E-CA81-4483-AC8C-C3147D682B38}"/>
                </a:ext>
              </a:extLst>
            </p:cNvPr>
            <p:cNvCxnSpPr>
              <a:cxnSpLocks/>
            </p:cNvCxnSpPr>
            <p:nvPr/>
          </p:nvCxnSpPr>
          <p:spPr>
            <a:xfrm>
              <a:off x="9533738" y="3991315"/>
              <a:ext cx="0" cy="1008314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diritto 157">
              <a:extLst>
                <a:ext uri="{FF2B5EF4-FFF2-40B4-BE49-F238E27FC236}">
                  <a16:creationId xmlns:a16="http://schemas.microsoft.com/office/drawing/2014/main" id="{DF187476-E1DF-4F9C-9E35-DCF2BF7192C6}"/>
                </a:ext>
              </a:extLst>
            </p:cNvPr>
            <p:cNvCxnSpPr>
              <a:cxnSpLocks/>
            </p:cNvCxnSpPr>
            <p:nvPr/>
          </p:nvCxnSpPr>
          <p:spPr>
            <a:xfrm>
              <a:off x="9686138" y="3997461"/>
              <a:ext cx="0" cy="1008316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diritto 158">
              <a:extLst>
                <a:ext uri="{FF2B5EF4-FFF2-40B4-BE49-F238E27FC236}">
                  <a16:creationId xmlns:a16="http://schemas.microsoft.com/office/drawing/2014/main" id="{07B2FD85-4D16-44D3-921A-E20939CC1EC4}"/>
                </a:ext>
              </a:extLst>
            </p:cNvPr>
            <p:cNvCxnSpPr>
              <a:cxnSpLocks/>
            </p:cNvCxnSpPr>
            <p:nvPr/>
          </p:nvCxnSpPr>
          <p:spPr>
            <a:xfrm>
              <a:off x="9838538" y="3991315"/>
              <a:ext cx="0" cy="1200934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diritto 159">
              <a:extLst>
                <a:ext uri="{FF2B5EF4-FFF2-40B4-BE49-F238E27FC236}">
                  <a16:creationId xmlns:a16="http://schemas.microsoft.com/office/drawing/2014/main" id="{992DEA86-41F4-4B6A-A38D-FBA6760C0D4D}"/>
                </a:ext>
              </a:extLst>
            </p:cNvPr>
            <p:cNvCxnSpPr>
              <a:cxnSpLocks/>
            </p:cNvCxnSpPr>
            <p:nvPr/>
          </p:nvCxnSpPr>
          <p:spPr>
            <a:xfrm>
              <a:off x="9990938" y="3991315"/>
              <a:ext cx="0" cy="1431401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diritto 160">
              <a:extLst>
                <a:ext uri="{FF2B5EF4-FFF2-40B4-BE49-F238E27FC236}">
                  <a16:creationId xmlns:a16="http://schemas.microsoft.com/office/drawing/2014/main" id="{971D3573-9DC0-4AF7-9C79-87BFAF5B2819}"/>
                </a:ext>
              </a:extLst>
            </p:cNvPr>
            <p:cNvCxnSpPr>
              <a:cxnSpLocks/>
            </p:cNvCxnSpPr>
            <p:nvPr/>
          </p:nvCxnSpPr>
          <p:spPr>
            <a:xfrm>
              <a:off x="8543666" y="3991315"/>
              <a:ext cx="0" cy="1250442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diritto 161">
              <a:extLst>
                <a:ext uri="{FF2B5EF4-FFF2-40B4-BE49-F238E27FC236}">
                  <a16:creationId xmlns:a16="http://schemas.microsoft.com/office/drawing/2014/main" id="{FBD64B99-A468-4D86-8858-25BF280EFC1E}"/>
                </a:ext>
              </a:extLst>
            </p:cNvPr>
            <p:cNvCxnSpPr>
              <a:cxnSpLocks/>
            </p:cNvCxnSpPr>
            <p:nvPr/>
          </p:nvCxnSpPr>
          <p:spPr>
            <a:xfrm>
              <a:off x="8696066" y="3991315"/>
              <a:ext cx="0" cy="1008314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diritto 162">
              <a:extLst>
                <a:ext uri="{FF2B5EF4-FFF2-40B4-BE49-F238E27FC236}">
                  <a16:creationId xmlns:a16="http://schemas.microsoft.com/office/drawing/2014/main" id="{5568BC97-C6CF-43BB-9A9E-C330DA5184D3}"/>
                </a:ext>
              </a:extLst>
            </p:cNvPr>
            <p:cNvCxnSpPr>
              <a:cxnSpLocks/>
            </p:cNvCxnSpPr>
            <p:nvPr/>
          </p:nvCxnSpPr>
          <p:spPr>
            <a:xfrm>
              <a:off x="8848466" y="3991315"/>
              <a:ext cx="0" cy="1008314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diritto 163">
              <a:extLst>
                <a:ext uri="{FF2B5EF4-FFF2-40B4-BE49-F238E27FC236}">
                  <a16:creationId xmlns:a16="http://schemas.microsoft.com/office/drawing/2014/main" id="{F93F64BC-04E1-4C6A-A72B-5A4D90054E05}"/>
                </a:ext>
              </a:extLst>
            </p:cNvPr>
            <p:cNvCxnSpPr>
              <a:cxnSpLocks/>
            </p:cNvCxnSpPr>
            <p:nvPr/>
          </p:nvCxnSpPr>
          <p:spPr>
            <a:xfrm>
              <a:off x="9000866" y="3991315"/>
              <a:ext cx="0" cy="1008314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diritto 164">
              <a:extLst>
                <a:ext uri="{FF2B5EF4-FFF2-40B4-BE49-F238E27FC236}">
                  <a16:creationId xmlns:a16="http://schemas.microsoft.com/office/drawing/2014/main" id="{481194C3-AE6F-41CE-9B47-E264F5FE7B9B}"/>
                </a:ext>
              </a:extLst>
            </p:cNvPr>
            <p:cNvCxnSpPr>
              <a:cxnSpLocks/>
            </p:cNvCxnSpPr>
            <p:nvPr/>
          </p:nvCxnSpPr>
          <p:spPr>
            <a:xfrm>
              <a:off x="9153266" y="3991315"/>
              <a:ext cx="0" cy="1008314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diritto 165">
              <a:extLst>
                <a:ext uri="{FF2B5EF4-FFF2-40B4-BE49-F238E27FC236}">
                  <a16:creationId xmlns:a16="http://schemas.microsoft.com/office/drawing/2014/main" id="{52C5676F-BA16-435E-97AC-8789BC5B1749}"/>
                </a:ext>
              </a:extLst>
            </p:cNvPr>
            <p:cNvCxnSpPr>
              <a:cxnSpLocks/>
            </p:cNvCxnSpPr>
            <p:nvPr/>
          </p:nvCxnSpPr>
          <p:spPr>
            <a:xfrm>
              <a:off x="9305666" y="3991315"/>
              <a:ext cx="0" cy="1008314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diritto 166">
              <a:extLst>
                <a:ext uri="{FF2B5EF4-FFF2-40B4-BE49-F238E27FC236}">
                  <a16:creationId xmlns:a16="http://schemas.microsoft.com/office/drawing/2014/main" id="{3D02313A-88B7-4D32-8A56-5E841A6A72BE}"/>
                </a:ext>
              </a:extLst>
            </p:cNvPr>
            <p:cNvCxnSpPr>
              <a:cxnSpLocks/>
            </p:cNvCxnSpPr>
            <p:nvPr/>
          </p:nvCxnSpPr>
          <p:spPr>
            <a:xfrm>
              <a:off x="9458066" y="3991315"/>
              <a:ext cx="0" cy="1008314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ttore diritto 167">
              <a:extLst>
                <a:ext uri="{FF2B5EF4-FFF2-40B4-BE49-F238E27FC236}">
                  <a16:creationId xmlns:a16="http://schemas.microsoft.com/office/drawing/2014/main" id="{92F3CCEB-8C16-49C3-97E2-4560AFC0F09C}"/>
                </a:ext>
              </a:extLst>
            </p:cNvPr>
            <p:cNvCxnSpPr>
              <a:cxnSpLocks/>
            </p:cNvCxnSpPr>
            <p:nvPr/>
          </p:nvCxnSpPr>
          <p:spPr>
            <a:xfrm>
              <a:off x="9610466" y="3995219"/>
              <a:ext cx="0" cy="1008316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ttore diritto 168">
              <a:extLst>
                <a:ext uri="{FF2B5EF4-FFF2-40B4-BE49-F238E27FC236}">
                  <a16:creationId xmlns:a16="http://schemas.microsoft.com/office/drawing/2014/main" id="{4840D047-5F99-42BD-AFB4-727934436560}"/>
                </a:ext>
              </a:extLst>
            </p:cNvPr>
            <p:cNvCxnSpPr>
              <a:cxnSpLocks/>
            </p:cNvCxnSpPr>
            <p:nvPr/>
          </p:nvCxnSpPr>
          <p:spPr>
            <a:xfrm>
              <a:off x="9762866" y="3991315"/>
              <a:ext cx="0" cy="1085807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ttore diritto 169">
              <a:extLst>
                <a:ext uri="{FF2B5EF4-FFF2-40B4-BE49-F238E27FC236}">
                  <a16:creationId xmlns:a16="http://schemas.microsoft.com/office/drawing/2014/main" id="{5F395484-C429-4188-AB44-497B97F55184}"/>
                </a:ext>
              </a:extLst>
            </p:cNvPr>
            <p:cNvCxnSpPr>
              <a:cxnSpLocks/>
            </p:cNvCxnSpPr>
            <p:nvPr/>
          </p:nvCxnSpPr>
          <p:spPr>
            <a:xfrm>
              <a:off x="9915266" y="3991315"/>
              <a:ext cx="0" cy="132047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diritto 170">
              <a:extLst>
                <a:ext uri="{FF2B5EF4-FFF2-40B4-BE49-F238E27FC236}">
                  <a16:creationId xmlns:a16="http://schemas.microsoft.com/office/drawing/2014/main" id="{FD161A93-72BF-4746-8C5A-407BBF05B5C7}"/>
                </a:ext>
              </a:extLst>
            </p:cNvPr>
            <p:cNvCxnSpPr>
              <a:cxnSpLocks/>
            </p:cNvCxnSpPr>
            <p:nvPr/>
          </p:nvCxnSpPr>
          <p:spPr>
            <a:xfrm>
              <a:off x="10069774" y="4002527"/>
              <a:ext cx="0" cy="153582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diritto 171">
              <a:extLst>
                <a:ext uri="{FF2B5EF4-FFF2-40B4-BE49-F238E27FC236}">
                  <a16:creationId xmlns:a16="http://schemas.microsoft.com/office/drawing/2014/main" id="{B93BA0EA-5276-4D3C-B486-EC3D0CDBD986}"/>
                </a:ext>
              </a:extLst>
            </p:cNvPr>
            <p:cNvCxnSpPr>
              <a:cxnSpLocks/>
            </p:cNvCxnSpPr>
            <p:nvPr/>
          </p:nvCxnSpPr>
          <p:spPr>
            <a:xfrm>
              <a:off x="10146502" y="3991316"/>
              <a:ext cx="0" cy="1640464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uppo 172">
            <a:extLst>
              <a:ext uri="{FF2B5EF4-FFF2-40B4-BE49-F238E27FC236}">
                <a16:creationId xmlns:a16="http://schemas.microsoft.com/office/drawing/2014/main" id="{B3828517-1646-4031-91B3-915F17C4C20E}"/>
              </a:ext>
            </a:extLst>
          </p:cNvPr>
          <p:cNvGrpSpPr/>
          <p:nvPr/>
        </p:nvGrpSpPr>
        <p:grpSpPr>
          <a:xfrm>
            <a:off x="5721303" y="2706145"/>
            <a:ext cx="1679564" cy="730979"/>
            <a:chOff x="8466938" y="3885134"/>
            <a:chExt cx="1679564" cy="2384334"/>
          </a:xfrm>
        </p:grpSpPr>
        <p:cxnSp>
          <p:nvCxnSpPr>
            <p:cNvPr id="174" name="Connettore diritto 173">
              <a:extLst>
                <a:ext uri="{FF2B5EF4-FFF2-40B4-BE49-F238E27FC236}">
                  <a16:creationId xmlns:a16="http://schemas.microsoft.com/office/drawing/2014/main" id="{273C45FD-678E-43E3-8244-A9A00B648247}"/>
                </a:ext>
              </a:extLst>
            </p:cNvPr>
            <p:cNvCxnSpPr/>
            <p:nvPr/>
          </p:nvCxnSpPr>
          <p:spPr>
            <a:xfrm>
              <a:off x="8466938" y="3897498"/>
              <a:ext cx="0" cy="237197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diritto 174">
              <a:extLst>
                <a:ext uri="{FF2B5EF4-FFF2-40B4-BE49-F238E27FC236}">
                  <a16:creationId xmlns:a16="http://schemas.microsoft.com/office/drawing/2014/main" id="{D2585AFE-B074-4F4D-9255-8B2C2518D900}"/>
                </a:ext>
              </a:extLst>
            </p:cNvPr>
            <p:cNvCxnSpPr>
              <a:cxnSpLocks/>
            </p:cNvCxnSpPr>
            <p:nvPr/>
          </p:nvCxnSpPr>
          <p:spPr>
            <a:xfrm>
              <a:off x="8619338" y="3890095"/>
              <a:ext cx="0" cy="2348521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diritto 175">
              <a:extLst>
                <a:ext uri="{FF2B5EF4-FFF2-40B4-BE49-F238E27FC236}">
                  <a16:creationId xmlns:a16="http://schemas.microsoft.com/office/drawing/2014/main" id="{5497F594-5184-45B5-AE3A-A24DC583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771738" y="3900452"/>
              <a:ext cx="0" cy="2348521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diritto 176">
              <a:extLst>
                <a:ext uri="{FF2B5EF4-FFF2-40B4-BE49-F238E27FC236}">
                  <a16:creationId xmlns:a16="http://schemas.microsoft.com/office/drawing/2014/main" id="{4B1F42F3-16AD-440C-82B6-75E2762DDFF1}"/>
                </a:ext>
              </a:extLst>
            </p:cNvPr>
            <p:cNvCxnSpPr>
              <a:cxnSpLocks/>
            </p:cNvCxnSpPr>
            <p:nvPr/>
          </p:nvCxnSpPr>
          <p:spPr>
            <a:xfrm>
              <a:off x="8924138" y="3897496"/>
              <a:ext cx="0" cy="2348521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diritto 177">
              <a:extLst>
                <a:ext uri="{FF2B5EF4-FFF2-40B4-BE49-F238E27FC236}">
                  <a16:creationId xmlns:a16="http://schemas.microsoft.com/office/drawing/2014/main" id="{C55F26A6-23E6-4E0D-B999-A9AFAFD33E6D}"/>
                </a:ext>
              </a:extLst>
            </p:cNvPr>
            <p:cNvCxnSpPr/>
            <p:nvPr/>
          </p:nvCxnSpPr>
          <p:spPr>
            <a:xfrm>
              <a:off x="9071096" y="3897500"/>
              <a:ext cx="0" cy="2348522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diritto 178">
              <a:extLst>
                <a:ext uri="{FF2B5EF4-FFF2-40B4-BE49-F238E27FC236}">
                  <a16:creationId xmlns:a16="http://schemas.microsoft.com/office/drawing/2014/main" id="{FFE7AA93-2BF5-434B-9B7D-2FABFF20434F}"/>
                </a:ext>
              </a:extLst>
            </p:cNvPr>
            <p:cNvCxnSpPr/>
            <p:nvPr/>
          </p:nvCxnSpPr>
          <p:spPr>
            <a:xfrm>
              <a:off x="9228938" y="3897500"/>
              <a:ext cx="0" cy="2348522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diritto 179">
              <a:extLst>
                <a:ext uri="{FF2B5EF4-FFF2-40B4-BE49-F238E27FC236}">
                  <a16:creationId xmlns:a16="http://schemas.microsoft.com/office/drawing/2014/main" id="{D106983E-5283-4BF0-9EEF-DE6B6B3C794A}"/>
                </a:ext>
              </a:extLst>
            </p:cNvPr>
            <p:cNvCxnSpPr/>
            <p:nvPr/>
          </p:nvCxnSpPr>
          <p:spPr>
            <a:xfrm>
              <a:off x="9381338" y="3890095"/>
              <a:ext cx="0" cy="2348522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ttore diritto 180">
              <a:extLst>
                <a:ext uri="{FF2B5EF4-FFF2-40B4-BE49-F238E27FC236}">
                  <a16:creationId xmlns:a16="http://schemas.microsoft.com/office/drawing/2014/main" id="{DC4063BD-ABE3-4FBF-AFD1-7D0085E96B09}"/>
                </a:ext>
              </a:extLst>
            </p:cNvPr>
            <p:cNvCxnSpPr/>
            <p:nvPr/>
          </p:nvCxnSpPr>
          <p:spPr>
            <a:xfrm>
              <a:off x="9533738" y="3890095"/>
              <a:ext cx="0" cy="2348522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ttore diritto 181">
              <a:extLst>
                <a:ext uri="{FF2B5EF4-FFF2-40B4-BE49-F238E27FC236}">
                  <a16:creationId xmlns:a16="http://schemas.microsoft.com/office/drawing/2014/main" id="{77923B65-BCB1-414C-BFBD-65903625A7EB}"/>
                </a:ext>
              </a:extLst>
            </p:cNvPr>
            <p:cNvCxnSpPr/>
            <p:nvPr/>
          </p:nvCxnSpPr>
          <p:spPr>
            <a:xfrm>
              <a:off x="9686138" y="3890095"/>
              <a:ext cx="0" cy="2348522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ttore diritto 182">
              <a:extLst>
                <a:ext uri="{FF2B5EF4-FFF2-40B4-BE49-F238E27FC236}">
                  <a16:creationId xmlns:a16="http://schemas.microsoft.com/office/drawing/2014/main" id="{60A4A075-4D78-4008-BA05-A099B0BA7310}"/>
                </a:ext>
              </a:extLst>
            </p:cNvPr>
            <p:cNvCxnSpPr/>
            <p:nvPr/>
          </p:nvCxnSpPr>
          <p:spPr>
            <a:xfrm>
              <a:off x="9838538" y="3897500"/>
              <a:ext cx="0" cy="2348522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ttore diritto 183">
              <a:extLst>
                <a:ext uri="{FF2B5EF4-FFF2-40B4-BE49-F238E27FC236}">
                  <a16:creationId xmlns:a16="http://schemas.microsoft.com/office/drawing/2014/main" id="{0B0A8724-47A6-47DF-B928-294E782ADBD3}"/>
                </a:ext>
              </a:extLst>
            </p:cNvPr>
            <p:cNvCxnSpPr/>
            <p:nvPr/>
          </p:nvCxnSpPr>
          <p:spPr>
            <a:xfrm>
              <a:off x="9990938" y="3890095"/>
              <a:ext cx="0" cy="2348522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ttore diritto 184">
              <a:extLst>
                <a:ext uri="{FF2B5EF4-FFF2-40B4-BE49-F238E27FC236}">
                  <a16:creationId xmlns:a16="http://schemas.microsoft.com/office/drawing/2014/main" id="{09141F04-15DC-48BD-9367-9BFFD4453CBF}"/>
                </a:ext>
              </a:extLst>
            </p:cNvPr>
            <p:cNvCxnSpPr>
              <a:cxnSpLocks/>
            </p:cNvCxnSpPr>
            <p:nvPr/>
          </p:nvCxnSpPr>
          <p:spPr>
            <a:xfrm>
              <a:off x="8543666" y="3901707"/>
              <a:ext cx="0" cy="2348521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ttore diritto 185">
              <a:extLst>
                <a:ext uri="{FF2B5EF4-FFF2-40B4-BE49-F238E27FC236}">
                  <a16:creationId xmlns:a16="http://schemas.microsoft.com/office/drawing/2014/main" id="{8506BA6D-09ED-47FC-9D10-A2B895C908F3}"/>
                </a:ext>
              </a:extLst>
            </p:cNvPr>
            <p:cNvCxnSpPr>
              <a:cxnSpLocks/>
            </p:cNvCxnSpPr>
            <p:nvPr/>
          </p:nvCxnSpPr>
          <p:spPr>
            <a:xfrm>
              <a:off x="8696066" y="3894303"/>
              <a:ext cx="0" cy="2348521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ttore diritto 186">
              <a:extLst>
                <a:ext uri="{FF2B5EF4-FFF2-40B4-BE49-F238E27FC236}">
                  <a16:creationId xmlns:a16="http://schemas.microsoft.com/office/drawing/2014/main" id="{E5D8B128-E5D6-43D2-B89F-44C100E276CE}"/>
                </a:ext>
              </a:extLst>
            </p:cNvPr>
            <p:cNvCxnSpPr>
              <a:cxnSpLocks/>
            </p:cNvCxnSpPr>
            <p:nvPr/>
          </p:nvCxnSpPr>
          <p:spPr>
            <a:xfrm>
              <a:off x="8848466" y="3896462"/>
              <a:ext cx="0" cy="2348522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ttore diritto 187">
              <a:extLst>
                <a:ext uri="{FF2B5EF4-FFF2-40B4-BE49-F238E27FC236}">
                  <a16:creationId xmlns:a16="http://schemas.microsoft.com/office/drawing/2014/main" id="{F4B8E645-A072-4ADF-9FAE-136AD922D0AB}"/>
                </a:ext>
              </a:extLst>
            </p:cNvPr>
            <p:cNvCxnSpPr/>
            <p:nvPr/>
          </p:nvCxnSpPr>
          <p:spPr>
            <a:xfrm>
              <a:off x="9000866" y="3901707"/>
              <a:ext cx="0" cy="2348522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ttore diritto 188">
              <a:extLst>
                <a:ext uri="{FF2B5EF4-FFF2-40B4-BE49-F238E27FC236}">
                  <a16:creationId xmlns:a16="http://schemas.microsoft.com/office/drawing/2014/main" id="{FF8069F0-61E4-4ECA-89CD-1C3B0FD0FF00}"/>
                </a:ext>
              </a:extLst>
            </p:cNvPr>
            <p:cNvCxnSpPr/>
            <p:nvPr/>
          </p:nvCxnSpPr>
          <p:spPr>
            <a:xfrm>
              <a:off x="9153266" y="3901707"/>
              <a:ext cx="0" cy="2348522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diritto 189">
              <a:extLst>
                <a:ext uri="{FF2B5EF4-FFF2-40B4-BE49-F238E27FC236}">
                  <a16:creationId xmlns:a16="http://schemas.microsoft.com/office/drawing/2014/main" id="{1712E37E-AB0E-427D-8812-8879E1856CD2}"/>
                </a:ext>
              </a:extLst>
            </p:cNvPr>
            <p:cNvCxnSpPr/>
            <p:nvPr/>
          </p:nvCxnSpPr>
          <p:spPr>
            <a:xfrm>
              <a:off x="9305666" y="3901707"/>
              <a:ext cx="0" cy="2348522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ttore diritto 190">
              <a:extLst>
                <a:ext uri="{FF2B5EF4-FFF2-40B4-BE49-F238E27FC236}">
                  <a16:creationId xmlns:a16="http://schemas.microsoft.com/office/drawing/2014/main" id="{2738B161-1ACB-457D-85B8-057F91D614CA}"/>
                </a:ext>
              </a:extLst>
            </p:cNvPr>
            <p:cNvCxnSpPr/>
            <p:nvPr/>
          </p:nvCxnSpPr>
          <p:spPr>
            <a:xfrm>
              <a:off x="9458066" y="3894303"/>
              <a:ext cx="0" cy="2348522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ttore diritto 191">
              <a:extLst>
                <a:ext uri="{FF2B5EF4-FFF2-40B4-BE49-F238E27FC236}">
                  <a16:creationId xmlns:a16="http://schemas.microsoft.com/office/drawing/2014/main" id="{BBDFD83C-C3BB-4C3D-B3C2-FBC88EB9E138}"/>
                </a:ext>
              </a:extLst>
            </p:cNvPr>
            <p:cNvCxnSpPr/>
            <p:nvPr/>
          </p:nvCxnSpPr>
          <p:spPr>
            <a:xfrm>
              <a:off x="9610466" y="3894303"/>
              <a:ext cx="0" cy="2348522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diritto 193">
              <a:extLst>
                <a:ext uri="{FF2B5EF4-FFF2-40B4-BE49-F238E27FC236}">
                  <a16:creationId xmlns:a16="http://schemas.microsoft.com/office/drawing/2014/main" id="{C6E01008-C880-4251-BE50-BDD300B392B3}"/>
                </a:ext>
              </a:extLst>
            </p:cNvPr>
            <p:cNvCxnSpPr/>
            <p:nvPr/>
          </p:nvCxnSpPr>
          <p:spPr>
            <a:xfrm>
              <a:off x="9762866" y="3894303"/>
              <a:ext cx="0" cy="2348522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ttore diritto 194">
              <a:extLst>
                <a:ext uri="{FF2B5EF4-FFF2-40B4-BE49-F238E27FC236}">
                  <a16:creationId xmlns:a16="http://schemas.microsoft.com/office/drawing/2014/main" id="{EF187929-C69D-4A16-BEF0-B5CD1B370059}"/>
                </a:ext>
              </a:extLst>
            </p:cNvPr>
            <p:cNvCxnSpPr/>
            <p:nvPr/>
          </p:nvCxnSpPr>
          <p:spPr>
            <a:xfrm>
              <a:off x="9915266" y="3901707"/>
              <a:ext cx="0" cy="2348522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ttore diritto 195">
              <a:extLst>
                <a:ext uri="{FF2B5EF4-FFF2-40B4-BE49-F238E27FC236}">
                  <a16:creationId xmlns:a16="http://schemas.microsoft.com/office/drawing/2014/main" id="{83CA64C6-82B9-4D07-8E01-0018B0C09FCB}"/>
                </a:ext>
              </a:extLst>
            </p:cNvPr>
            <p:cNvCxnSpPr/>
            <p:nvPr/>
          </p:nvCxnSpPr>
          <p:spPr>
            <a:xfrm>
              <a:off x="10067666" y="3894303"/>
              <a:ext cx="0" cy="237197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ttore diritto 196">
              <a:extLst>
                <a:ext uri="{FF2B5EF4-FFF2-40B4-BE49-F238E27FC236}">
                  <a16:creationId xmlns:a16="http://schemas.microsoft.com/office/drawing/2014/main" id="{DDA3C7D6-48EE-4559-B514-CFF979F1B5C2}"/>
                </a:ext>
              </a:extLst>
            </p:cNvPr>
            <p:cNvCxnSpPr/>
            <p:nvPr/>
          </p:nvCxnSpPr>
          <p:spPr>
            <a:xfrm>
              <a:off x="10146502" y="3885134"/>
              <a:ext cx="0" cy="237196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Gruppo 197">
            <a:extLst>
              <a:ext uri="{FF2B5EF4-FFF2-40B4-BE49-F238E27FC236}">
                <a16:creationId xmlns:a16="http://schemas.microsoft.com/office/drawing/2014/main" id="{9F4CEA20-84BF-453D-946D-05BE8E0744A0}"/>
              </a:ext>
            </a:extLst>
          </p:cNvPr>
          <p:cNvGrpSpPr/>
          <p:nvPr/>
        </p:nvGrpSpPr>
        <p:grpSpPr>
          <a:xfrm rot="600000">
            <a:off x="5849052" y="4194796"/>
            <a:ext cx="1688831" cy="890648"/>
            <a:chOff x="8536249" y="3906756"/>
            <a:chExt cx="1688831" cy="2204478"/>
          </a:xfrm>
        </p:grpSpPr>
        <p:cxnSp>
          <p:nvCxnSpPr>
            <p:cNvPr id="199" name="Connettore diritto 198">
              <a:extLst>
                <a:ext uri="{FF2B5EF4-FFF2-40B4-BE49-F238E27FC236}">
                  <a16:creationId xmlns:a16="http://schemas.microsoft.com/office/drawing/2014/main" id="{D93E1E41-059E-4845-8047-1D1FEB7F7466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8605958" y="5677586"/>
              <a:ext cx="26761" cy="37565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ttore diritto 200">
              <a:extLst>
                <a:ext uri="{FF2B5EF4-FFF2-40B4-BE49-F238E27FC236}">
                  <a16:creationId xmlns:a16="http://schemas.microsoft.com/office/drawing/2014/main" id="{14C9F458-C910-4C93-996E-89023D24B2B1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8746001" y="5320040"/>
              <a:ext cx="51474" cy="722565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diritto 201">
              <a:extLst>
                <a:ext uri="{FF2B5EF4-FFF2-40B4-BE49-F238E27FC236}">
                  <a16:creationId xmlns:a16="http://schemas.microsoft.com/office/drawing/2014/main" id="{BA44129F-D014-481D-8D67-2373C8A6B843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8885853" y="4972124"/>
              <a:ext cx="76570" cy="1074825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diritto 202">
              <a:extLst>
                <a:ext uri="{FF2B5EF4-FFF2-40B4-BE49-F238E27FC236}">
                  <a16:creationId xmlns:a16="http://schemas.microsoft.com/office/drawing/2014/main" id="{40FF71AA-CD59-4B9F-9B7F-5F06ACA25D39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9025060" y="4595617"/>
              <a:ext cx="102955" cy="1445207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diritto 203">
              <a:extLst>
                <a:ext uri="{FF2B5EF4-FFF2-40B4-BE49-F238E27FC236}">
                  <a16:creationId xmlns:a16="http://schemas.microsoft.com/office/drawing/2014/main" id="{FCBBC5C9-391A-4258-B404-D181A0732AD9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9164187" y="4241004"/>
              <a:ext cx="129502" cy="1817857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diritto 204">
              <a:extLst>
                <a:ext uri="{FF2B5EF4-FFF2-40B4-BE49-F238E27FC236}">
                  <a16:creationId xmlns:a16="http://schemas.microsoft.com/office/drawing/2014/main" id="{427B181E-9D13-4460-B65A-F8E1676569A9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9304404" y="3906756"/>
              <a:ext cx="153869" cy="2159892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diritto 205">
              <a:extLst>
                <a:ext uri="{FF2B5EF4-FFF2-40B4-BE49-F238E27FC236}">
                  <a16:creationId xmlns:a16="http://schemas.microsoft.com/office/drawing/2014/main" id="{47157AED-FF09-466A-A88E-2C4A8CB4F2D7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9469705" y="4274285"/>
              <a:ext cx="128067" cy="1797717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ttore diritto 206">
              <a:extLst>
                <a:ext uri="{FF2B5EF4-FFF2-40B4-BE49-F238E27FC236}">
                  <a16:creationId xmlns:a16="http://schemas.microsoft.com/office/drawing/2014/main" id="{F9196553-BE45-4826-84EE-72A6FF17AE55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9636182" y="4683648"/>
              <a:ext cx="99914" cy="1402531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ttore diritto 207">
              <a:extLst>
                <a:ext uri="{FF2B5EF4-FFF2-40B4-BE49-F238E27FC236}">
                  <a16:creationId xmlns:a16="http://schemas.microsoft.com/office/drawing/2014/main" id="{E83DBB75-EBC4-4AAC-B275-DA7DE5213FA5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9801982" y="5068239"/>
              <a:ext cx="73113" cy="102632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ttore diritto 208">
              <a:extLst>
                <a:ext uri="{FF2B5EF4-FFF2-40B4-BE49-F238E27FC236}">
                  <a16:creationId xmlns:a16="http://schemas.microsoft.com/office/drawing/2014/main" id="{3F4EABBE-63B1-48B9-B6F0-552B711F03BC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9967541" y="5445273"/>
              <a:ext cx="46791" cy="656808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ttore diritto 209">
              <a:extLst>
                <a:ext uri="{FF2B5EF4-FFF2-40B4-BE49-F238E27FC236}">
                  <a16:creationId xmlns:a16="http://schemas.microsoft.com/office/drawing/2014/main" id="{B85574D6-4F26-4800-A50C-94B6F6F7CA02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8536249" y="5835250"/>
              <a:ext cx="13801" cy="213112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ttore diritto 210">
              <a:extLst>
                <a:ext uri="{FF2B5EF4-FFF2-40B4-BE49-F238E27FC236}">
                  <a16:creationId xmlns:a16="http://schemas.microsoft.com/office/drawing/2014/main" id="{F124350D-CA1E-44FA-9E8C-15DE38620767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8676468" y="5497814"/>
              <a:ext cx="39195" cy="55018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ttore diritto 211">
              <a:extLst>
                <a:ext uri="{FF2B5EF4-FFF2-40B4-BE49-F238E27FC236}">
                  <a16:creationId xmlns:a16="http://schemas.microsoft.com/office/drawing/2014/main" id="{10CDFCE6-0289-4148-B0AE-A45EE5F93C56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8816133" y="5138454"/>
              <a:ext cx="64665" cy="907713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ttore diritto 212">
              <a:extLst>
                <a:ext uri="{FF2B5EF4-FFF2-40B4-BE49-F238E27FC236}">
                  <a16:creationId xmlns:a16="http://schemas.microsoft.com/office/drawing/2014/main" id="{F8DF446E-139F-4B1B-A457-3B554644D7E9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8956377" y="4801406"/>
              <a:ext cx="88979" cy="124901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ttore diritto 213">
              <a:extLst>
                <a:ext uri="{FF2B5EF4-FFF2-40B4-BE49-F238E27FC236}">
                  <a16:creationId xmlns:a16="http://schemas.microsoft.com/office/drawing/2014/main" id="{EB70FE9F-E92B-4715-98FE-3E286C5C7D23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9095052" y="4409980"/>
              <a:ext cx="116428" cy="1634328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ttore diritto 214">
              <a:extLst>
                <a:ext uri="{FF2B5EF4-FFF2-40B4-BE49-F238E27FC236}">
                  <a16:creationId xmlns:a16="http://schemas.microsoft.com/office/drawing/2014/main" id="{6AD647BA-3916-47D3-A40D-7CC62E64940D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9235310" y="4086631"/>
              <a:ext cx="140714" cy="1975224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ttore diritto 215">
              <a:extLst>
                <a:ext uri="{FF2B5EF4-FFF2-40B4-BE49-F238E27FC236}">
                  <a16:creationId xmlns:a16="http://schemas.microsoft.com/office/drawing/2014/main" id="{C5EB34FE-694E-4D6E-992D-964429FB496A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9395610" y="4102432"/>
              <a:ext cx="140190" cy="1967888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ttore diritto 216">
              <a:extLst>
                <a:ext uri="{FF2B5EF4-FFF2-40B4-BE49-F238E27FC236}">
                  <a16:creationId xmlns:a16="http://schemas.microsoft.com/office/drawing/2014/main" id="{B66D73B7-F256-4345-A772-A336455E3E02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9553129" y="4474025"/>
              <a:ext cx="114676" cy="1609743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ttore diritto 217">
              <a:extLst>
                <a:ext uri="{FF2B5EF4-FFF2-40B4-BE49-F238E27FC236}">
                  <a16:creationId xmlns:a16="http://schemas.microsoft.com/office/drawing/2014/main" id="{63A329A0-8927-4D98-B820-CF11CF393AE0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9718315" y="4857843"/>
              <a:ext cx="86562" cy="1215094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ttore diritto 218">
              <a:extLst>
                <a:ext uri="{FF2B5EF4-FFF2-40B4-BE49-F238E27FC236}">
                  <a16:creationId xmlns:a16="http://schemas.microsoft.com/office/drawing/2014/main" id="{56D88EE5-73A5-4BB4-B927-258C1CCE1501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9884992" y="5247363"/>
              <a:ext cx="60550" cy="849971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ttore diritto 219">
              <a:extLst>
                <a:ext uri="{FF2B5EF4-FFF2-40B4-BE49-F238E27FC236}">
                  <a16:creationId xmlns:a16="http://schemas.microsoft.com/office/drawing/2014/main" id="{CE1DE787-AFB8-44A8-B6B8-419C91769F4F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10054330" y="5660262"/>
              <a:ext cx="30888" cy="43360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ttore diritto 220">
              <a:extLst>
                <a:ext uri="{FF2B5EF4-FFF2-40B4-BE49-F238E27FC236}">
                  <a16:creationId xmlns:a16="http://schemas.microsoft.com/office/drawing/2014/main" id="{0F9A1779-4DD5-468B-9AEB-4592F13F50B1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10219273" y="6023484"/>
              <a:ext cx="5807" cy="81521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ttore diritto 221">
              <a:extLst>
                <a:ext uri="{FF2B5EF4-FFF2-40B4-BE49-F238E27FC236}">
                  <a16:creationId xmlns:a16="http://schemas.microsoft.com/office/drawing/2014/main" id="{24714265-4769-4C36-B5D4-89BEDE7639CD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10137042" y="5845624"/>
              <a:ext cx="18921" cy="26561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CasellaDiTesto 144">
            <a:extLst>
              <a:ext uri="{FF2B5EF4-FFF2-40B4-BE49-F238E27FC236}">
                <a16:creationId xmlns:a16="http://schemas.microsoft.com/office/drawing/2014/main" id="{3AE43CEC-8EC6-48F8-9161-3AC9608EDA6C}"/>
              </a:ext>
            </a:extLst>
          </p:cNvPr>
          <p:cNvSpPr txBox="1"/>
          <p:nvPr/>
        </p:nvSpPr>
        <p:spPr>
          <a:xfrm>
            <a:off x="0" y="1433090"/>
            <a:ext cx="4514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Se immaginiamo di far scorrere e isolare il poliedro della compenetrazione otteniamo la sua immagine secondo le leggi della doppia proiezione di Monge</a:t>
            </a:r>
          </a:p>
        </p:txBody>
      </p:sp>
      <p:sp>
        <p:nvSpPr>
          <p:cNvPr id="146" name="CasellaDiTesto 145">
            <a:extLst>
              <a:ext uri="{FF2B5EF4-FFF2-40B4-BE49-F238E27FC236}">
                <a16:creationId xmlns:a16="http://schemas.microsoft.com/office/drawing/2014/main" id="{EEE0DCD4-1FB5-469B-A9F8-64156E19C1B5}"/>
              </a:ext>
            </a:extLst>
          </p:cNvPr>
          <p:cNvSpPr txBox="1"/>
          <p:nvPr/>
        </p:nvSpPr>
        <p:spPr>
          <a:xfrm>
            <a:off x="49360" y="2777781"/>
            <a:ext cx="4016384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+mj-lt"/>
              </a:rPr>
              <a:t>Si dimostra, in questo modo, che si ottiene il medesimo risultato indipendentemente dall’uso dei differenti algoritmi grafici</a:t>
            </a:r>
          </a:p>
        </p:txBody>
      </p:sp>
      <p:sp>
        <p:nvSpPr>
          <p:cNvPr id="147" name="CasellaDiTesto 146">
            <a:extLst>
              <a:ext uri="{FF2B5EF4-FFF2-40B4-BE49-F238E27FC236}">
                <a16:creationId xmlns:a16="http://schemas.microsoft.com/office/drawing/2014/main" id="{2512AE0F-991F-4F87-9468-7A6235318845}"/>
              </a:ext>
            </a:extLst>
          </p:cNvPr>
          <p:cNvSpPr txBox="1"/>
          <p:nvPr/>
        </p:nvSpPr>
        <p:spPr>
          <a:xfrm>
            <a:off x="48640" y="4163268"/>
            <a:ext cx="4032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66FF"/>
                </a:solidFill>
                <a:latin typeface="+mj-lt"/>
              </a:rPr>
              <a:t>Si precisa, infine che in alcuni casi, stante la geometria degli elementi in gioco, è necessario integrare i due procedimenti</a:t>
            </a:r>
          </a:p>
        </p:txBody>
      </p:sp>
      <p:sp>
        <p:nvSpPr>
          <p:cNvPr id="223" name="CasellaDiTesto 222">
            <a:extLst>
              <a:ext uri="{FF2B5EF4-FFF2-40B4-BE49-F238E27FC236}">
                <a16:creationId xmlns:a16="http://schemas.microsoft.com/office/drawing/2014/main" id="{EAE4EBEF-B45C-4CA4-BB12-22B6B4207F63}"/>
              </a:ext>
            </a:extLst>
          </p:cNvPr>
          <p:cNvSpPr txBox="1"/>
          <p:nvPr/>
        </p:nvSpPr>
        <p:spPr>
          <a:xfrm>
            <a:off x="8836384" y="4451447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F’</a:t>
            </a:r>
          </a:p>
        </p:txBody>
      </p:sp>
      <p:sp>
        <p:nvSpPr>
          <p:cNvPr id="224" name="CasellaDiTesto 223">
            <a:extLst>
              <a:ext uri="{FF2B5EF4-FFF2-40B4-BE49-F238E27FC236}">
                <a16:creationId xmlns:a16="http://schemas.microsoft.com/office/drawing/2014/main" id="{486175B6-4A69-4F5C-BC95-45A5692977C5}"/>
              </a:ext>
            </a:extLst>
          </p:cNvPr>
          <p:cNvSpPr txBox="1"/>
          <p:nvPr/>
        </p:nvSpPr>
        <p:spPr>
          <a:xfrm>
            <a:off x="7639264" y="4990410"/>
            <a:ext cx="3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+mj-lt"/>
              </a:rPr>
              <a:t>T’</a:t>
            </a:r>
          </a:p>
        </p:txBody>
      </p:sp>
      <p:sp>
        <p:nvSpPr>
          <p:cNvPr id="225" name="CasellaDiTesto 224">
            <a:extLst>
              <a:ext uri="{FF2B5EF4-FFF2-40B4-BE49-F238E27FC236}">
                <a16:creationId xmlns:a16="http://schemas.microsoft.com/office/drawing/2014/main" id="{85B3BFA5-143A-47FD-86B4-86404B0C8EBB}"/>
              </a:ext>
            </a:extLst>
          </p:cNvPr>
          <p:cNvSpPr txBox="1"/>
          <p:nvPr/>
        </p:nvSpPr>
        <p:spPr>
          <a:xfrm>
            <a:off x="7589466" y="5049489"/>
            <a:ext cx="288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000" dirty="0">
                <a:latin typeface="Symbol" panose="05050102010706020507" pitchFamily="18" charset="2"/>
              </a:rPr>
              <a:t>º</a:t>
            </a:r>
            <a:endParaRPr lang="it-IT" sz="1000" dirty="0">
              <a:latin typeface="MS Shell Dlg 2" panose="020B0604030504040204" pitchFamily="34" charset="0"/>
            </a:endParaRPr>
          </a:p>
        </p:txBody>
      </p:sp>
      <p:sp>
        <p:nvSpPr>
          <p:cNvPr id="226" name="CasellaDiTesto 225">
            <a:extLst>
              <a:ext uri="{FF2B5EF4-FFF2-40B4-BE49-F238E27FC236}">
                <a16:creationId xmlns:a16="http://schemas.microsoft.com/office/drawing/2014/main" id="{868513D5-FBF9-4D88-B378-283D27E4FAFD}"/>
              </a:ext>
            </a:extLst>
          </p:cNvPr>
          <p:cNvSpPr txBox="1"/>
          <p:nvPr/>
        </p:nvSpPr>
        <p:spPr>
          <a:xfrm>
            <a:off x="7375870" y="2476591"/>
            <a:ext cx="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+mj-lt"/>
              </a:rPr>
              <a:t>T’’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2E96E89-FE61-4032-AF62-E8CC2BAF27F4}"/>
              </a:ext>
            </a:extLst>
          </p:cNvPr>
          <p:cNvSpPr txBox="1"/>
          <p:nvPr/>
        </p:nvSpPr>
        <p:spPr>
          <a:xfrm>
            <a:off x="58935" y="5470417"/>
            <a:ext cx="50760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+mj-lt"/>
              </a:rPr>
              <a:t>Nello sviluppo dell’algoritmo (</a:t>
            </a:r>
            <a:r>
              <a:rPr lang="it-IT" sz="1600" dirty="0" err="1">
                <a:latin typeface="+mj-lt"/>
              </a:rPr>
              <a:t>r</a:t>
            </a:r>
            <a:r>
              <a:rPr lang="it-IT" altLang="it-IT" sz="1600" dirty="0" err="1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lang="it-IT" sz="1600" dirty="0" err="1">
                <a:latin typeface="+mj-lt"/>
              </a:rPr>
              <a:t>a</a:t>
            </a:r>
            <a:r>
              <a:rPr lang="it-IT" sz="1600" dirty="0">
                <a:latin typeface="+mj-lt"/>
              </a:rPr>
              <a:t>) si sono fatte appartenere le rette degli spigoli a piani proiettanti per una semplice economicità grafica. Nella pagina seguente si dimostra come sia possibile utilizzare un qualsiasi piano ottenendo il medesimo risultato</a:t>
            </a:r>
          </a:p>
        </p:txBody>
      </p:sp>
      <p:sp>
        <p:nvSpPr>
          <p:cNvPr id="227" name="CasellaDiTesto 226">
            <a:extLst>
              <a:ext uri="{FF2B5EF4-FFF2-40B4-BE49-F238E27FC236}">
                <a16:creationId xmlns:a16="http://schemas.microsoft.com/office/drawing/2014/main" id="{25B1A1BB-7B7F-44B5-9969-5361038ACDF2}"/>
              </a:ext>
            </a:extLst>
          </p:cNvPr>
          <p:cNvSpPr txBox="1"/>
          <p:nvPr/>
        </p:nvSpPr>
        <p:spPr>
          <a:xfrm>
            <a:off x="11620872" y="3072550"/>
            <a:ext cx="408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lt</a:t>
            </a:r>
          </a:p>
        </p:txBody>
      </p:sp>
      <p:sp>
        <p:nvSpPr>
          <p:cNvPr id="229" name="Pulsante di azione: vuoto 228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3F92949-D4AD-4A60-A59B-FA7F58106F03}"/>
              </a:ext>
            </a:extLst>
          </p:cNvPr>
          <p:cNvSpPr/>
          <p:nvPr/>
        </p:nvSpPr>
        <p:spPr>
          <a:xfrm>
            <a:off x="10812000" y="10430"/>
            <a:ext cx="1368000" cy="360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+mj-lt"/>
              </a:rPr>
              <a:t>Torna a indice</a:t>
            </a:r>
          </a:p>
        </p:txBody>
      </p:sp>
    </p:spTree>
    <p:extLst>
      <p:ext uri="{BB962C8B-B14F-4D97-AF65-F5344CB8AC3E}">
        <p14:creationId xmlns:p14="http://schemas.microsoft.com/office/powerpoint/2010/main" val="2378421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84 2.59259E-6 L 0.01875 2.59259E-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3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0" grpId="0"/>
      <p:bldP spid="105" grpId="0"/>
      <p:bldP spid="106" grpId="0"/>
      <p:bldP spid="107" grpId="0"/>
      <p:bldP spid="115" grpId="0"/>
      <p:bldP spid="117" grpId="0"/>
      <p:bldP spid="119" grpId="0"/>
      <p:bldP spid="120" grpId="0"/>
      <p:bldP spid="121" grpId="0"/>
      <p:bldP spid="31" grpId="0"/>
      <p:bldP spid="145" grpId="0"/>
      <p:bldP spid="146" grpId="0" animBg="1"/>
      <p:bldP spid="147" grpId="0" animBg="1"/>
      <p:bldP spid="224" grpId="0"/>
      <p:bldP spid="225" grpId="0"/>
      <p:bldP spid="226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C006D582-B617-48A0-B569-D3C0B16A7196}"/>
              </a:ext>
            </a:extLst>
          </p:cNvPr>
          <p:cNvCxnSpPr>
            <a:cxnSpLocks/>
          </p:cNvCxnSpPr>
          <p:nvPr/>
        </p:nvCxnSpPr>
        <p:spPr>
          <a:xfrm>
            <a:off x="4429957" y="3429000"/>
            <a:ext cx="767030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4D8EE18C-0849-4206-BB2B-A06D33F3EA6C}"/>
              </a:ext>
            </a:extLst>
          </p:cNvPr>
          <p:cNvCxnSpPr>
            <a:cxnSpLocks/>
          </p:cNvCxnSpPr>
          <p:nvPr/>
        </p:nvCxnSpPr>
        <p:spPr>
          <a:xfrm flipV="1">
            <a:off x="5490309" y="4955975"/>
            <a:ext cx="575666" cy="399716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F486BCCD-95B2-42C0-B3CD-27C16D0E197F}"/>
              </a:ext>
            </a:extLst>
          </p:cNvPr>
          <p:cNvCxnSpPr>
            <a:cxnSpLocks/>
          </p:cNvCxnSpPr>
          <p:nvPr/>
        </p:nvCxnSpPr>
        <p:spPr>
          <a:xfrm>
            <a:off x="8155806" y="3506669"/>
            <a:ext cx="752399" cy="1083968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071A266C-2090-4892-8872-528D2BA2205C}"/>
              </a:ext>
            </a:extLst>
          </p:cNvPr>
          <p:cNvCxnSpPr>
            <a:cxnSpLocks/>
          </p:cNvCxnSpPr>
          <p:nvPr/>
        </p:nvCxnSpPr>
        <p:spPr>
          <a:xfrm>
            <a:off x="5494259" y="5354043"/>
            <a:ext cx="738337" cy="1068571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27212F44-8D9F-4184-90E6-53A91688987E}"/>
              </a:ext>
            </a:extLst>
          </p:cNvPr>
          <p:cNvCxnSpPr>
            <a:cxnSpLocks/>
          </p:cNvCxnSpPr>
          <p:nvPr/>
        </p:nvCxnSpPr>
        <p:spPr>
          <a:xfrm flipV="1">
            <a:off x="8905651" y="2707678"/>
            <a:ext cx="0" cy="187952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2686BE0B-187B-4182-86D1-9C2F3F51D6FE}"/>
              </a:ext>
            </a:extLst>
          </p:cNvPr>
          <p:cNvCxnSpPr>
            <a:cxnSpLocks/>
          </p:cNvCxnSpPr>
          <p:nvPr/>
        </p:nvCxnSpPr>
        <p:spPr>
          <a:xfrm flipV="1">
            <a:off x="8153252" y="2707678"/>
            <a:ext cx="0" cy="79899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782A7275-B66C-4B8B-80AC-6AB3AC371A35}"/>
              </a:ext>
            </a:extLst>
          </p:cNvPr>
          <p:cNvCxnSpPr>
            <a:cxnSpLocks/>
          </p:cNvCxnSpPr>
          <p:nvPr/>
        </p:nvCxnSpPr>
        <p:spPr>
          <a:xfrm flipV="1">
            <a:off x="6236800" y="2707678"/>
            <a:ext cx="0" cy="371888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07ED1C9D-3D1D-45D3-850B-8EA1D91D6AE0}"/>
              </a:ext>
            </a:extLst>
          </p:cNvPr>
          <p:cNvCxnSpPr>
            <a:cxnSpLocks/>
          </p:cNvCxnSpPr>
          <p:nvPr/>
        </p:nvCxnSpPr>
        <p:spPr>
          <a:xfrm flipV="1">
            <a:off x="5492214" y="2707678"/>
            <a:ext cx="0" cy="264801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2DD94F04-4CC2-482F-9F33-B83D5DDAF087}"/>
              </a:ext>
            </a:extLst>
          </p:cNvPr>
          <p:cNvCxnSpPr>
            <a:cxnSpLocks/>
          </p:cNvCxnSpPr>
          <p:nvPr/>
        </p:nvCxnSpPr>
        <p:spPr>
          <a:xfrm flipV="1">
            <a:off x="5867265" y="5111480"/>
            <a:ext cx="1114370" cy="773768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79C26F5C-95E2-4523-A932-623B49F9E0EB}"/>
              </a:ext>
            </a:extLst>
          </p:cNvPr>
          <p:cNvCxnSpPr>
            <a:cxnSpLocks/>
          </p:cNvCxnSpPr>
          <p:nvPr/>
        </p:nvCxnSpPr>
        <p:spPr>
          <a:xfrm flipV="1">
            <a:off x="5863427" y="1899530"/>
            <a:ext cx="0" cy="398956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128BA77D-E740-404F-906E-CBC4BF43968E}"/>
              </a:ext>
            </a:extLst>
          </p:cNvPr>
          <p:cNvCxnSpPr>
            <a:cxnSpLocks/>
          </p:cNvCxnSpPr>
          <p:nvPr/>
        </p:nvCxnSpPr>
        <p:spPr>
          <a:xfrm flipV="1">
            <a:off x="8524339" y="1902718"/>
            <a:ext cx="0" cy="213217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AA2FCF14-854F-4174-9DE0-3712A751E54E}"/>
              </a:ext>
            </a:extLst>
          </p:cNvPr>
          <p:cNvCxnSpPr>
            <a:cxnSpLocks/>
          </p:cNvCxnSpPr>
          <p:nvPr/>
        </p:nvCxnSpPr>
        <p:spPr>
          <a:xfrm>
            <a:off x="5869185" y="1904801"/>
            <a:ext cx="2654523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F3B288BB-8B66-4339-8185-C563BBDA9EF8}"/>
              </a:ext>
            </a:extLst>
          </p:cNvPr>
          <p:cNvCxnSpPr>
            <a:cxnSpLocks/>
          </p:cNvCxnSpPr>
          <p:nvPr/>
        </p:nvCxnSpPr>
        <p:spPr>
          <a:xfrm>
            <a:off x="8523708" y="1900879"/>
            <a:ext cx="381943" cy="80679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257C2F15-53DD-4C8D-9789-9032575C231F}"/>
              </a:ext>
            </a:extLst>
          </p:cNvPr>
          <p:cNvCxnSpPr>
            <a:cxnSpLocks/>
          </p:cNvCxnSpPr>
          <p:nvPr/>
        </p:nvCxnSpPr>
        <p:spPr>
          <a:xfrm>
            <a:off x="5868545" y="1903700"/>
            <a:ext cx="368255" cy="80213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14032450-FF76-47F0-BC75-9A49646303D6}"/>
              </a:ext>
            </a:extLst>
          </p:cNvPr>
          <p:cNvCxnSpPr>
            <a:cxnSpLocks/>
          </p:cNvCxnSpPr>
          <p:nvPr/>
        </p:nvCxnSpPr>
        <p:spPr>
          <a:xfrm flipH="1">
            <a:off x="5490309" y="1900879"/>
            <a:ext cx="379995" cy="80679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32FB61AB-B792-455F-981A-8AA775589B62}"/>
              </a:ext>
            </a:extLst>
          </p:cNvPr>
          <p:cNvCxnSpPr>
            <a:cxnSpLocks/>
          </p:cNvCxnSpPr>
          <p:nvPr/>
        </p:nvCxnSpPr>
        <p:spPr>
          <a:xfrm flipH="1">
            <a:off x="8153252" y="1906885"/>
            <a:ext cx="370456" cy="800793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CAFC553C-672B-4030-BD9F-8BA2EACA8CAB}"/>
              </a:ext>
            </a:extLst>
          </p:cNvPr>
          <p:cNvCxnSpPr>
            <a:cxnSpLocks/>
          </p:cNvCxnSpPr>
          <p:nvPr/>
        </p:nvCxnSpPr>
        <p:spPr>
          <a:xfrm>
            <a:off x="5718642" y="4888190"/>
            <a:ext cx="1747912" cy="34088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5495171E-B452-42D9-9577-0E15AF5EC2F5}"/>
              </a:ext>
            </a:extLst>
          </p:cNvPr>
          <p:cNvCxnSpPr>
            <a:cxnSpLocks/>
          </p:cNvCxnSpPr>
          <p:nvPr/>
        </p:nvCxnSpPr>
        <p:spPr>
          <a:xfrm flipV="1">
            <a:off x="5722906" y="4188677"/>
            <a:ext cx="1051339" cy="70266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569C39B9-CEC8-434F-9C34-D978B80E02FE}"/>
              </a:ext>
            </a:extLst>
          </p:cNvPr>
          <p:cNvCxnSpPr>
            <a:cxnSpLocks/>
          </p:cNvCxnSpPr>
          <p:nvPr/>
        </p:nvCxnSpPr>
        <p:spPr>
          <a:xfrm>
            <a:off x="6774245" y="4188676"/>
            <a:ext cx="695350" cy="104039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5F776D86-61D1-4139-B59B-4B378EB57791}"/>
              </a:ext>
            </a:extLst>
          </p:cNvPr>
          <p:cNvCxnSpPr>
            <a:cxnSpLocks/>
          </p:cNvCxnSpPr>
          <p:nvPr/>
        </p:nvCxnSpPr>
        <p:spPr>
          <a:xfrm flipV="1">
            <a:off x="7466111" y="2705839"/>
            <a:ext cx="0" cy="72316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EEB762A9-E05D-4DB3-BDC5-D137C057F5FF}"/>
              </a:ext>
            </a:extLst>
          </p:cNvPr>
          <p:cNvCxnSpPr>
            <a:cxnSpLocks/>
          </p:cNvCxnSpPr>
          <p:nvPr/>
        </p:nvCxnSpPr>
        <p:spPr>
          <a:xfrm flipV="1">
            <a:off x="6776486" y="2705840"/>
            <a:ext cx="0" cy="723160"/>
          </a:xfrm>
          <a:prstGeom prst="line">
            <a:avLst/>
          </a:prstGeom>
          <a:ln w="31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E1EA52B9-23C0-40BB-9FCF-06590587CB64}"/>
              </a:ext>
            </a:extLst>
          </p:cNvPr>
          <p:cNvCxnSpPr>
            <a:cxnSpLocks/>
          </p:cNvCxnSpPr>
          <p:nvPr/>
        </p:nvCxnSpPr>
        <p:spPr>
          <a:xfrm flipV="1">
            <a:off x="5720232" y="2705840"/>
            <a:ext cx="0" cy="72316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A80ED452-6CBA-4A5E-BFC8-6ADDE3DDE24A}"/>
              </a:ext>
            </a:extLst>
          </p:cNvPr>
          <p:cNvCxnSpPr>
            <a:cxnSpLocks/>
          </p:cNvCxnSpPr>
          <p:nvPr/>
        </p:nvCxnSpPr>
        <p:spPr>
          <a:xfrm>
            <a:off x="5722906" y="1278374"/>
            <a:ext cx="1743648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ttore diritto 113">
            <a:extLst>
              <a:ext uri="{FF2B5EF4-FFF2-40B4-BE49-F238E27FC236}">
                <a16:creationId xmlns:a16="http://schemas.microsoft.com/office/drawing/2014/main" id="{A02572A0-9691-403E-8FF2-D49B12752F92}"/>
              </a:ext>
            </a:extLst>
          </p:cNvPr>
          <p:cNvCxnSpPr>
            <a:cxnSpLocks/>
          </p:cNvCxnSpPr>
          <p:nvPr/>
        </p:nvCxnSpPr>
        <p:spPr>
          <a:xfrm flipV="1">
            <a:off x="6900161" y="3509144"/>
            <a:ext cx="1253091" cy="870087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diritto 117">
            <a:extLst>
              <a:ext uri="{FF2B5EF4-FFF2-40B4-BE49-F238E27FC236}">
                <a16:creationId xmlns:a16="http://schemas.microsoft.com/office/drawing/2014/main" id="{9903FA05-41DD-4E22-ADC3-D962FB64791A}"/>
              </a:ext>
            </a:extLst>
          </p:cNvPr>
          <p:cNvCxnSpPr>
            <a:cxnSpLocks/>
          </p:cNvCxnSpPr>
          <p:nvPr/>
        </p:nvCxnSpPr>
        <p:spPr>
          <a:xfrm flipV="1">
            <a:off x="6065975" y="4383305"/>
            <a:ext cx="828654" cy="575781"/>
          </a:xfrm>
          <a:prstGeom prst="line">
            <a:avLst/>
          </a:prstGeom>
          <a:ln w="3175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ttore diritto 124">
            <a:extLst>
              <a:ext uri="{FF2B5EF4-FFF2-40B4-BE49-F238E27FC236}">
                <a16:creationId xmlns:a16="http://schemas.microsoft.com/office/drawing/2014/main" id="{31F059D9-B98A-4642-BDB3-AA7D824CAA86}"/>
              </a:ext>
            </a:extLst>
          </p:cNvPr>
          <p:cNvCxnSpPr>
            <a:cxnSpLocks/>
          </p:cNvCxnSpPr>
          <p:nvPr/>
        </p:nvCxnSpPr>
        <p:spPr>
          <a:xfrm flipV="1">
            <a:off x="6948101" y="4912695"/>
            <a:ext cx="320664" cy="222654"/>
          </a:xfrm>
          <a:prstGeom prst="line">
            <a:avLst/>
          </a:prstGeom>
          <a:ln w="3175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2B8AD1DB-4B37-4B54-83DB-4848E5080893}"/>
              </a:ext>
            </a:extLst>
          </p:cNvPr>
          <p:cNvCxnSpPr>
            <a:cxnSpLocks/>
          </p:cNvCxnSpPr>
          <p:nvPr/>
        </p:nvCxnSpPr>
        <p:spPr>
          <a:xfrm flipV="1">
            <a:off x="5720872" y="1278375"/>
            <a:ext cx="0" cy="142746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2C516994-B6AF-40C5-8EA2-57867B42A212}"/>
              </a:ext>
            </a:extLst>
          </p:cNvPr>
          <p:cNvCxnSpPr>
            <a:cxnSpLocks/>
          </p:cNvCxnSpPr>
          <p:nvPr/>
        </p:nvCxnSpPr>
        <p:spPr>
          <a:xfrm flipV="1">
            <a:off x="6776475" y="1278374"/>
            <a:ext cx="0" cy="630000"/>
          </a:xfrm>
          <a:prstGeom prst="line">
            <a:avLst/>
          </a:prstGeom>
          <a:ln w="31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diritto 87">
            <a:extLst>
              <a:ext uri="{FF2B5EF4-FFF2-40B4-BE49-F238E27FC236}">
                <a16:creationId xmlns:a16="http://schemas.microsoft.com/office/drawing/2014/main" id="{5D1F1AF8-8B02-4C26-9C31-31192AEE0234}"/>
              </a:ext>
            </a:extLst>
          </p:cNvPr>
          <p:cNvCxnSpPr>
            <a:cxnSpLocks/>
          </p:cNvCxnSpPr>
          <p:nvPr/>
        </p:nvCxnSpPr>
        <p:spPr>
          <a:xfrm flipV="1">
            <a:off x="6775982" y="1908374"/>
            <a:ext cx="0" cy="797465"/>
          </a:xfrm>
          <a:prstGeom prst="line">
            <a:avLst/>
          </a:prstGeom>
          <a:ln w="31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22CEED77-5EC6-4B01-B27A-08886DFAC113}"/>
              </a:ext>
            </a:extLst>
          </p:cNvPr>
          <p:cNvCxnSpPr>
            <a:cxnSpLocks/>
          </p:cNvCxnSpPr>
          <p:nvPr/>
        </p:nvCxnSpPr>
        <p:spPr>
          <a:xfrm flipV="1">
            <a:off x="7468637" y="1278376"/>
            <a:ext cx="0" cy="142746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Connettore diritto 299">
            <a:extLst>
              <a:ext uri="{FF2B5EF4-FFF2-40B4-BE49-F238E27FC236}">
                <a16:creationId xmlns:a16="http://schemas.microsoft.com/office/drawing/2014/main" id="{AAAC8F42-0C66-497E-950C-CBA8A83D3F5B}"/>
              </a:ext>
            </a:extLst>
          </p:cNvPr>
          <p:cNvCxnSpPr/>
          <p:nvPr/>
        </p:nvCxnSpPr>
        <p:spPr>
          <a:xfrm>
            <a:off x="6774245" y="3429000"/>
            <a:ext cx="0" cy="75967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Connettore diritto 311">
            <a:extLst>
              <a:ext uri="{FF2B5EF4-FFF2-40B4-BE49-F238E27FC236}">
                <a16:creationId xmlns:a16="http://schemas.microsoft.com/office/drawing/2014/main" id="{241F98FB-280A-4798-ADC3-1F4120584D12}"/>
              </a:ext>
            </a:extLst>
          </p:cNvPr>
          <p:cNvCxnSpPr/>
          <p:nvPr/>
        </p:nvCxnSpPr>
        <p:spPr>
          <a:xfrm>
            <a:off x="5718642" y="3429000"/>
            <a:ext cx="1749995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ttore diritto 192">
            <a:extLst>
              <a:ext uri="{FF2B5EF4-FFF2-40B4-BE49-F238E27FC236}">
                <a16:creationId xmlns:a16="http://schemas.microsoft.com/office/drawing/2014/main" id="{249E4B47-B582-4091-B0DA-F313202C432C}"/>
              </a:ext>
            </a:extLst>
          </p:cNvPr>
          <p:cNvCxnSpPr>
            <a:cxnSpLocks/>
          </p:cNvCxnSpPr>
          <p:nvPr/>
        </p:nvCxnSpPr>
        <p:spPr>
          <a:xfrm flipV="1">
            <a:off x="6236800" y="4583257"/>
            <a:ext cx="2677005" cy="1839357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879E9E82-0C9E-4038-8C6B-848285277AB5}"/>
              </a:ext>
            </a:extLst>
          </p:cNvPr>
          <p:cNvCxnSpPr/>
          <p:nvPr/>
        </p:nvCxnSpPr>
        <p:spPr>
          <a:xfrm>
            <a:off x="5490309" y="2707520"/>
            <a:ext cx="3423496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ttore diritto 199">
            <a:extLst>
              <a:ext uri="{FF2B5EF4-FFF2-40B4-BE49-F238E27FC236}">
                <a16:creationId xmlns:a16="http://schemas.microsoft.com/office/drawing/2014/main" id="{20592B8C-258D-4DF4-8A65-F97FB4E82A4A}"/>
              </a:ext>
            </a:extLst>
          </p:cNvPr>
          <p:cNvCxnSpPr>
            <a:cxnSpLocks/>
          </p:cNvCxnSpPr>
          <p:nvPr/>
        </p:nvCxnSpPr>
        <p:spPr>
          <a:xfrm flipV="1">
            <a:off x="7260930" y="4034892"/>
            <a:ext cx="1272884" cy="883833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3A97F0B-0CC0-4C4A-8E64-EE2A4D3D3D9B}"/>
              </a:ext>
            </a:extLst>
          </p:cNvPr>
          <p:cNvSpPr txBox="1"/>
          <p:nvPr/>
        </p:nvSpPr>
        <p:spPr>
          <a:xfrm>
            <a:off x="6027333" y="6350529"/>
            <a:ext cx="3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E’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5AC5C655-1927-40D9-AACA-145E17511C5E}"/>
              </a:ext>
            </a:extLst>
          </p:cNvPr>
          <p:cNvSpPr txBox="1"/>
          <p:nvPr/>
        </p:nvSpPr>
        <p:spPr>
          <a:xfrm>
            <a:off x="5599624" y="5798330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C’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E80E9350-4A61-407D-B0BC-B37FFA3B3775}"/>
              </a:ext>
            </a:extLst>
          </p:cNvPr>
          <p:cNvSpPr txBox="1"/>
          <p:nvPr/>
        </p:nvSpPr>
        <p:spPr>
          <a:xfrm>
            <a:off x="5171956" y="5241293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A’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9CF14CF3-3939-4523-924B-9B6F46185F7B}"/>
              </a:ext>
            </a:extLst>
          </p:cNvPr>
          <p:cNvSpPr txBox="1"/>
          <p:nvPr/>
        </p:nvSpPr>
        <p:spPr>
          <a:xfrm>
            <a:off x="8121590" y="3365730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B’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583234A5-28D4-450F-A822-C11E2E1E80CB}"/>
              </a:ext>
            </a:extLst>
          </p:cNvPr>
          <p:cNvSpPr txBox="1"/>
          <p:nvPr/>
        </p:nvSpPr>
        <p:spPr>
          <a:xfrm>
            <a:off x="8474216" y="3877794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D’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0E77C51D-D50A-4F0C-B545-32CD17B192A9}"/>
              </a:ext>
            </a:extLst>
          </p:cNvPr>
          <p:cNvSpPr txBox="1"/>
          <p:nvPr/>
        </p:nvSpPr>
        <p:spPr>
          <a:xfrm>
            <a:off x="6671054" y="3953860"/>
            <a:ext cx="288000" cy="28800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8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8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ACFEA7F8-817B-4E7B-9CB4-F4FCEC37DC41}"/>
              </a:ext>
            </a:extLst>
          </p:cNvPr>
          <p:cNvSpPr txBox="1"/>
          <p:nvPr/>
        </p:nvSpPr>
        <p:spPr>
          <a:xfrm>
            <a:off x="6163390" y="2652673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E’’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14F16F13-BC7D-46CC-A9C8-6549D6175981}"/>
              </a:ext>
            </a:extLst>
          </p:cNvPr>
          <p:cNvSpPr txBox="1"/>
          <p:nvPr/>
        </p:nvSpPr>
        <p:spPr>
          <a:xfrm>
            <a:off x="5717295" y="1635346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C’’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D82D4BA4-DEBF-467E-AFD2-21DB11888353}"/>
              </a:ext>
            </a:extLst>
          </p:cNvPr>
          <p:cNvSpPr txBox="1"/>
          <p:nvPr/>
        </p:nvSpPr>
        <p:spPr>
          <a:xfrm>
            <a:off x="5337024" y="2679685"/>
            <a:ext cx="396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A’’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9EC874BF-38D8-4AB2-B648-3F29D32390A9}"/>
              </a:ext>
            </a:extLst>
          </p:cNvPr>
          <p:cNvSpPr txBox="1"/>
          <p:nvPr/>
        </p:nvSpPr>
        <p:spPr>
          <a:xfrm>
            <a:off x="8067021" y="2661028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B’’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6FD2C3E0-C87A-4C95-945E-2B24F1DD47A9}"/>
              </a:ext>
            </a:extLst>
          </p:cNvPr>
          <p:cNvSpPr txBox="1"/>
          <p:nvPr/>
        </p:nvSpPr>
        <p:spPr>
          <a:xfrm>
            <a:off x="8365652" y="1643688"/>
            <a:ext cx="396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D’’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74D48F3B-95E6-43E3-8F72-96614BF3DA41}"/>
              </a:ext>
            </a:extLst>
          </p:cNvPr>
          <p:cNvSpPr txBox="1"/>
          <p:nvPr/>
        </p:nvSpPr>
        <p:spPr>
          <a:xfrm>
            <a:off x="8860101" y="2621605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F’’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BF1644FC-7EAA-40D3-AC66-16800E0F8006}"/>
              </a:ext>
            </a:extLst>
          </p:cNvPr>
          <p:cNvSpPr txBox="1"/>
          <p:nvPr/>
        </p:nvSpPr>
        <p:spPr>
          <a:xfrm>
            <a:off x="7339079" y="5189038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I’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250EDCCB-0902-4709-8AEA-77A73017682D}"/>
              </a:ext>
            </a:extLst>
          </p:cNvPr>
          <p:cNvSpPr txBox="1"/>
          <p:nvPr/>
        </p:nvSpPr>
        <p:spPr>
          <a:xfrm>
            <a:off x="6498417" y="3982904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H’</a:t>
            </a: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EAB43073-38DE-43C9-9B6B-F9AEE74F7825}"/>
              </a:ext>
            </a:extLst>
          </p:cNvPr>
          <p:cNvSpPr txBox="1"/>
          <p:nvPr/>
        </p:nvSpPr>
        <p:spPr>
          <a:xfrm>
            <a:off x="5495894" y="4729759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G’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F2DF9C03-C070-4B85-A026-547055214024}"/>
              </a:ext>
            </a:extLst>
          </p:cNvPr>
          <p:cNvSpPr txBox="1"/>
          <p:nvPr/>
        </p:nvSpPr>
        <p:spPr>
          <a:xfrm>
            <a:off x="7606707" y="5196904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N’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BE482C51-5094-43C9-AB59-370D8122C6DF}"/>
              </a:ext>
            </a:extLst>
          </p:cNvPr>
          <p:cNvSpPr txBox="1"/>
          <p:nvPr/>
        </p:nvSpPr>
        <p:spPr>
          <a:xfrm>
            <a:off x="6824012" y="3988575"/>
            <a:ext cx="396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M’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DDA7130D-2249-45C0-A245-71B0C7EE7E34}"/>
              </a:ext>
            </a:extLst>
          </p:cNvPr>
          <p:cNvSpPr txBox="1"/>
          <p:nvPr/>
        </p:nvSpPr>
        <p:spPr>
          <a:xfrm>
            <a:off x="5228331" y="4716761"/>
            <a:ext cx="360000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L’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92D3FBCA-040F-4314-B6A3-4F64A9932D9D}"/>
              </a:ext>
            </a:extLst>
          </p:cNvPr>
          <p:cNvSpPr txBox="1"/>
          <p:nvPr/>
        </p:nvSpPr>
        <p:spPr>
          <a:xfrm>
            <a:off x="7407293" y="3192922"/>
            <a:ext cx="360000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I’’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13FD52F0-4DE1-412B-9FCC-597ECB79156D}"/>
              </a:ext>
            </a:extLst>
          </p:cNvPr>
          <p:cNvSpPr txBox="1"/>
          <p:nvPr/>
        </p:nvSpPr>
        <p:spPr>
          <a:xfrm>
            <a:off x="6702161" y="3190259"/>
            <a:ext cx="396000" cy="28800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H’’</a:t>
            </a: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018595E5-EA03-476F-8E41-9D38C7EB2F90}"/>
              </a:ext>
            </a:extLst>
          </p:cNvPr>
          <p:cNvSpPr txBox="1"/>
          <p:nvPr/>
        </p:nvSpPr>
        <p:spPr>
          <a:xfrm>
            <a:off x="5649877" y="3191778"/>
            <a:ext cx="396000" cy="28800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G’’</a:t>
            </a: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4AADE6AB-DAD1-443B-B2D1-341F3109066A}"/>
              </a:ext>
            </a:extLst>
          </p:cNvPr>
          <p:cNvSpPr txBox="1"/>
          <p:nvPr/>
        </p:nvSpPr>
        <p:spPr>
          <a:xfrm>
            <a:off x="7260930" y="1032363"/>
            <a:ext cx="396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N’’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B796E894-A099-40A9-9BDA-358033F233B4}"/>
              </a:ext>
            </a:extLst>
          </p:cNvPr>
          <p:cNvSpPr txBox="1"/>
          <p:nvPr/>
        </p:nvSpPr>
        <p:spPr>
          <a:xfrm>
            <a:off x="6618446" y="1037060"/>
            <a:ext cx="432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M’’</a:t>
            </a: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8A2BDFCC-A062-46FF-95C8-9DB9B557053B}"/>
              </a:ext>
            </a:extLst>
          </p:cNvPr>
          <p:cNvSpPr txBox="1"/>
          <p:nvPr/>
        </p:nvSpPr>
        <p:spPr>
          <a:xfrm>
            <a:off x="5601054" y="1034610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L’’</a:t>
            </a: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70A7F543-50C9-4DD9-9B9C-9AD5845A5F92}"/>
              </a:ext>
            </a:extLst>
          </p:cNvPr>
          <p:cNvSpPr txBox="1"/>
          <p:nvPr/>
        </p:nvSpPr>
        <p:spPr>
          <a:xfrm>
            <a:off x="5351681" y="4728304"/>
            <a:ext cx="252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0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71841CEC-7451-4A32-B622-E0111E54481F}"/>
              </a:ext>
            </a:extLst>
          </p:cNvPr>
          <p:cNvSpPr txBox="1"/>
          <p:nvPr/>
        </p:nvSpPr>
        <p:spPr>
          <a:xfrm>
            <a:off x="7472423" y="5171389"/>
            <a:ext cx="288000" cy="28800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8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8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6DCB2FC7-E465-4E93-A191-0847D993703A}"/>
              </a:ext>
            </a:extLst>
          </p:cNvPr>
          <p:cNvCxnSpPr>
            <a:cxnSpLocks/>
          </p:cNvCxnSpPr>
          <p:nvPr/>
        </p:nvCxnSpPr>
        <p:spPr>
          <a:xfrm>
            <a:off x="7466554" y="3370452"/>
            <a:ext cx="0" cy="185862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1F7AC4C6-F70C-43EB-9E8C-794D6D52855D}"/>
              </a:ext>
            </a:extLst>
          </p:cNvPr>
          <p:cNvCxnSpPr>
            <a:cxnSpLocks/>
          </p:cNvCxnSpPr>
          <p:nvPr/>
        </p:nvCxnSpPr>
        <p:spPr>
          <a:xfrm>
            <a:off x="5717295" y="3382029"/>
            <a:ext cx="0" cy="150931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99D1B2C5-C727-4932-B821-FE43C2D08295}"/>
              </a:ext>
            </a:extLst>
          </p:cNvPr>
          <p:cNvCxnSpPr>
            <a:cxnSpLocks/>
          </p:cNvCxnSpPr>
          <p:nvPr/>
        </p:nvCxnSpPr>
        <p:spPr>
          <a:xfrm>
            <a:off x="8268232" y="2705839"/>
            <a:ext cx="0" cy="72261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diritto 81">
            <a:extLst>
              <a:ext uri="{FF2B5EF4-FFF2-40B4-BE49-F238E27FC236}">
                <a16:creationId xmlns:a16="http://schemas.microsoft.com/office/drawing/2014/main" id="{B703940D-6729-4F6D-9E71-9139289DA214}"/>
              </a:ext>
            </a:extLst>
          </p:cNvPr>
          <p:cNvCxnSpPr>
            <a:cxnSpLocks/>
          </p:cNvCxnSpPr>
          <p:nvPr/>
        </p:nvCxnSpPr>
        <p:spPr>
          <a:xfrm>
            <a:off x="6266135" y="3428454"/>
            <a:ext cx="2124863" cy="317926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diritto 86">
            <a:extLst>
              <a:ext uri="{FF2B5EF4-FFF2-40B4-BE49-F238E27FC236}">
                <a16:creationId xmlns:a16="http://schemas.microsoft.com/office/drawing/2014/main" id="{2D1B3642-73FB-46ED-A9DE-A1213E0F29EB}"/>
              </a:ext>
            </a:extLst>
          </p:cNvPr>
          <p:cNvCxnSpPr>
            <a:cxnSpLocks/>
          </p:cNvCxnSpPr>
          <p:nvPr/>
        </p:nvCxnSpPr>
        <p:spPr>
          <a:xfrm flipV="1">
            <a:off x="7007304" y="3427591"/>
            <a:ext cx="1265254" cy="878532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diritto 88">
            <a:extLst>
              <a:ext uri="{FF2B5EF4-FFF2-40B4-BE49-F238E27FC236}">
                <a16:creationId xmlns:a16="http://schemas.microsoft.com/office/drawing/2014/main" id="{6E28FF8C-0C02-49E7-8AFB-4DD7DF195223}"/>
              </a:ext>
            </a:extLst>
          </p:cNvPr>
          <p:cNvCxnSpPr>
            <a:cxnSpLocks/>
          </p:cNvCxnSpPr>
          <p:nvPr/>
        </p:nvCxnSpPr>
        <p:spPr>
          <a:xfrm>
            <a:off x="4731798" y="2706560"/>
            <a:ext cx="103519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ttore diritto 92">
            <a:extLst>
              <a:ext uri="{FF2B5EF4-FFF2-40B4-BE49-F238E27FC236}">
                <a16:creationId xmlns:a16="http://schemas.microsoft.com/office/drawing/2014/main" id="{48D96FAB-CB95-4A9F-9091-5EF810E1F4A3}"/>
              </a:ext>
            </a:extLst>
          </p:cNvPr>
          <p:cNvCxnSpPr>
            <a:cxnSpLocks/>
          </p:cNvCxnSpPr>
          <p:nvPr/>
        </p:nvCxnSpPr>
        <p:spPr>
          <a:xfrm flipV="1">
            <a:off x="6902216" y="2700124"/>
            <a:ext cx="0" cy="167969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diritto 85">
            <a:extLst>
              <a:ext uri="{FF2B5EF4-FFF2-40B4-BE49-F238E27FC236}">
                <a16:creationId xmlns:a16="http://schemas.microsoft.com/office/drawing/2014/main" id="{C4FF50B2-205F-4C37-957D-727B0D3A1B33}"/>
              </a:ext>
            </a:extLst>
          </p:cNvPr>
          <p:cNvCxnSpPr/>
          <p:nvPr/>
        </p:nvCxnSpPr>
        <p:spPr>
          <a:xfrm>
            <a:off x="6065975" y="2707744"/>
            <a:ext cx="140013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diritto 101">
            <a:extLst>
              <a:ext uri="{FF2B5EF4-FFF2-40B4-BE49-F238E27FC236}">
                <a16:creationId xmlns:a16="http://schemas.microsoft.com/office/drawing/2014/main" id="{032F3404-C421-43B2-A21E-280AA57A7131}"/>
              </a:ext>
            </a:extLst>
          </p:cNvPr>
          <p:cNvCxnSpPr/>
          <p:nvPr/>
        </p:nvCxnSpPr>
        <p:spPr>
          <a:xfrm>
            <a:off x="6959054" y="1904838"/>
            <a:ext cx="30971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asellaDiTesto 103">
            <a:extLst>
              <a:ext uri="{FF2B5EF4-FFF2-40B4-BE49-F238E27FC236}">
                <a16:creationId xmlns:a16="http://schemas.microsoft.com/office/drawing/2014/main" id="{DBA9A7E8-54E9-4692-B3E4-B186DA796F57}"/>
              </a:ext>
            </a:extLst>
          </p:cNvPr>
          <p:cNvSpPr txBox="1"/>
          <p:nvPr/>
        </p:nvSpPr>
        <p:spPr>
          <a:xfrm>
            <a:off x="12000" y="8668"/>
            <a:ext cx="12168000" cy="36000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66FF"/>
                </a:solidFill>
                <a:latin typeface="Comic Sans MS" panose="030F0702030302020204" pitchFamily="66" charset="0"/>
              </a:rPr>
              <a:t>GEOMETRIA DESCRITTIVA DINAMICA – COMPENETRAZIONE DI SOLIDI A FACCE  (12)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A1DBC9E-C48D-453F-A5DC-231158BFE7A6}"/>
              </a:ext>
            </a:extLst>
          </p:cNvPr>
          <p:cNvSpPr txBox="1"/>
          <p:nvPr/>
        </p:nvSpPr>
        <p:spPr>
          <a:xfrm>
            <a:off x="11999" y="390613"/>
            <a:ext cx="50228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+mj-lt"/>
              </a:rPr>
              <a:t>E’ solo il caso di accennare che nello sviluppo del passo 1 dell’algoritmo si è scelto, come piano ausiliario, la tipologia proiettante solo per chiarezza ed economia grafica.</a:t>
            </a:r>
          </a:p>
        </p:txBody>
      </p:sp>
      <p:grpSp>
        <p:nvGrpSpPr>
          <p:cNvPr id="100" name="Gruppo 99">
            <a:extLst>
              <a:ext uri="{FF2B5EF4-FFF2-40B4-BE49-F238E27FC236}">
                <a16:creationId xmlns:a16="http://schemas.microsoft.com/office/drawing/2014/main" id="{FC40DC6E-5E6D-466C-BA58-72D7B40DD93E}"/>
              </a:ext>
            </a:extLst>
          </p:cNvPr>
          <p:cNvGrpSpPr/>
          <p:nvPr/>
        </p:nvGrpSpPr>
        <p:grpSpPr>
          <a:xfrm>
            <a:off x="77333" y="1135928"/>
            <a:ext cx="3099291" cy="1080000"/>
            <a:chOff x="8944907" y="5399087"/>
            <a:chExt cx="3099291" cy="1349962"/>
          </a:xfrm>
          <a:noFill/>
        </p:grpSpPr>
        <p:sp>
          <p:nvSpPr>
            <p:cNvPr id="105" name="Casella di testo 11">
              <a:extLst>
                <a:ext uri="{FF2B5EF4-FFF2-40B4-BE49-F238E27FC236}">
                  <a16:creationId xmlns:a16="http://schemas.microsoft.com/office/drawing/2014/main" id="{2E011BFA-4C6E-4FE1-A818-767B8AC518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4907" y="5880637"/>
              <a:ext cx="810000" cy="405000"/>
            </a:xfrm>
            <a:prstGeom prst="rect">
              <a:avLst/>
            </a:prstGeom>
            <a:grpFill/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100" dirty="0">
                  <a:solidFill>
                    <a:srgbClr val="00B0F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it-IT" altLang="it-IT" sz="21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sz="2100" dirty="0"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Ç </a:t>
              </a:r>
              <a:r>
                <a:rPr lang="it-IT" altLang="it-IT" sz="2100" dirty="0">
                  <a:solidFill>
                    <a:srgbClr val="FF0000"/>
                  </a:solidFill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it-IT" altLang="it-IT" sz="2100" dirty="0"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endParaRPr lang="it-IT" altLang="it-IT" sz="2100" dirty="0">
                <a:latin typeface="Arial" panose="020B0604020202020204" pitchFamily="34" charset="0"/>
              </a:endParaRPr>
            </a:p>
          </p:txBody>
        </p:sp>
        <p:sp>
          <p:nvSpPr>
            <p:cNvPr id="106" name="Casella di testo 12">
              <a:extLst>
                <a:ext uri="{FF2B5EF4-FFF2-40B4-BE49-F238E27FC236}">
                  <a16:creationId xmlns:a16="http://schemas.microsoft.com/office/drawing/2014/main" id="{51BFE909-A06B-484E-8D1F-E26F9596E7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29073" y="5399087"/>
              <a:ext cx="1215000" cy="4050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100" dirty="0">
                  <a:solidFill>
                    <a:srgbClr val="00B0F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</a:t>
              </a:r>
              <a:r>
                <a:rPr lang="it-IT" altLang="it-IT" sz="2100" dirty="0">
                  <a:solidFill>
                    <a:srgbClr val="00B0F0"/>
                  </a:solidFill>
                  <a:latin typeface="Symbol" panose="05050102010706020507" pitchFamily="18" charset="2"/>
                  <a:ea typeface="Times New Roman" panose="02020603050405020304" pitchFamily="18" charset="0"/>
                  <a:cs typeface="Symbol" panose="05050102010706020507" pitchFamily="18" charset="2"/>
                </a:rPr>
                <a:t>Î b</a:t>
              </a:r>
              <a:endParaRPr lang="it-IT" altLang="it-IT" sz="2100" dirty="0">
                <a:solidFill>
                  <a:srgbClr val="00B0F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07" name="Casella di testo 13">
              <a:extLst>
                <a:ext uri="{FF2B5EF4-FFF2-40B4-BE49-F238E27FC236}">
                  <a16:creationId xmlns:a16="http://schemas.microsoft.com/office/drawing/2014/main" id="{84DB9C14-DDC2-467A-98AF-5207F23FAA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29073" y="5874825"/>
              <a:ext cx="1215000" cy="405000"/>
            </a:xfrm>
            <a:prstGeom prst="rect">
              <a:avLst/>
            </a:prstGeom>
            <a:grpFill/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100" dirty="0">
                  <a:solidFill>
                    <a:srgbClr val="FF0000"/>
                  </a:solidFill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it-IT" altLang="it-IT" sz="2100" dirty="0"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 Ç </a:t>
              </a:r>
              <a:r>
                <a:rPr lang="it-IT" altLang="it-IT" sz="2100" dirty="0" err="1">
                  <a:solidFill>
                    <a:srgbClr val="00B0F0"/>
                  </a:solidFill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it-IT" altLang="it-IT" sz="2100" dirty="0" err="1"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®</a:t>
              </a:r>
              <a:r>
                <a:rPr lang="it-IT" altLang="it-IT" sz="2100" dirty="0" err="1"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it-IT" altLang="it-IT" sz="2100" dirty="0">
                <a:latin typeface="Comic Sans MS" panose="030F0702030302020204" pitchFamily="66" charset="0"/>
              </a:endParaRPr>
            </a:p>
          </p:txBody>
        </p:sp>
        <p:sp>
          <p:nvSpPr>
            <p:cNvPr id="115" name="Casella di testo 14">
              <a:extLst>
                <a:ext uri="{FF2B5EF4-FFF2-40B4-BE49-F238E27FC236}">
                  <a16:creationId xmlns:a16="http://schemas.microsoft.com/office/drawing/2014/main" id="{1DD57E8C-D0D8-4971-AECE-BADAD0B3D6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29198" y="6344049"/>
              <a:ext cx="1215000" cy="405000"/>
            </a:xfrm>
            <a:prstGeom prst="rect">
              <a:avLst/>
            </a:prstGeom>
            <a:grpFill/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100" dirty="0">
                  <a:solidFill>
                    <a:srgbClr val="00B0F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it-IT" altLang="it-IT" sz="21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sz="2100" dirty="0"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Ç </a:t>
              </a:r>
              <a:r>
                <a:rPr lang="it-IT" altLang="it-IT" sz="2100" dirty="0"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it-IT" altLang="it-IT" sz="2100" dirty="0"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® </a:t>
              </a:r>
              <a:r>
                <a:rPr lang="it-IT" altLang="it-IT" sz="2100" dirty="0"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it-IT" altLang="it-IT" sz="2100" dirty="0">
                <a:latin typeface="Comic Sans MS" panose="030F0702030302020204" pitchFamily="66" charset="0"/>
              </a:endParaRPr>
            </a:p>
          </p:txBody>
        </p:sp>
        <p:sp>
          <p:nvSpPr>
            <p:cNvPr id="117" name="Connettore a gomito 16">
              <a:extLst>
                <a:ext uri="{FF2B5EF4-FFF2-40B4-BE49-F238E27FC236}">
                  <a16:creationId xmlns:a16="http://schemas.microsoft.com/office/drawing/2014/main" id="{B2A01695-6AF3-4C85-B1AC-867E732309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28979" y="5592087"/>
              <a:ext cx="658992" cy="288549"/>
            </a:xfrm>
            <a:prstGeom prst="bentConnector3">
              <a:avLst>
                <a:gd name="adj1" fmla="val -588"/>
              </a:avLst>
            </a:prstGeom>
            <a:grpFill/>
            <a:ln w="9525">
              <a:solidFill>
                <a:schemeClr val="accent1"/>
              </a:solidFill>
              <a:miter lim="800000"/>
              <a:headEnd/>
              <a:tailEnd type="stealth" w="lg" len="lg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  <p:sp>
          <p:nvSpPr>
            <p:cNvPr id="119" name="Connettore 2 17">
              <a:extLst>
                <a:ext uri="{FF2B5EF4-FFF2-40B4-BE49-F238E27FC236}">
                  <a16:creationId xmlns:a16="http://schemas.microsoft.com/office/drawing/2014/main" id="{F3721AFC-FC47-4DEA-9186-0EDD09D6689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00000" flipV="1">
              <a:off x="9756438" y="6058318"/>
              <a:ext cx="283183" cy="53683"/>
            </a:xfrm>
            <a:prstGeom prst="straightConnector1">
              <a:avLst/>
            </a:prstGeom>
            <a:grpFill/>
            <a:ln w="9525">
              <a:solidFill>
                <a:schemeClr val="accent1"/>
              </a:solidFill>
              <a:round/>
              <a:headEnd/>
              <a:tailEnd type="stealth" w="lg" len="lg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  <p:sp>
          <p:nvSpPr>
            <p:cNvPr id="120" name="Connettore a gomito 18">
              <a:extLst>
                <a:ext uri="{FF2B5EF4-FFF2-40B4-BE49-F238E27FC236}">
                  <a16:creationId xmlns:a16="http://schemas.microsoft.com/office/drawing/2014/main" id="{31591160-C568-4154-8FBE-2F1D1F4DD0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28978" y="6303671"/>
              <a:ext cx="658994" cy="257985"/>
            </a:xfrm>
            <a:prstGeom prst="bentConnector3">
              <a:avLst>
                <a:gd name="adj1" fmla="val 0"/>
              </a:avLst>
            </a:prstGeom>
            <a:grpFill/>
            <a:ln w="9525">
              <a:solidFill>
                <a:schemeClr val="accent1"/>
              </a:solidFill>
              <a:miter lim="800000"/>
              <a:headEnd/>
              <a:tailEnd type="stealth" w="lg" len="lg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  <p:sp>
          <p:nvSpPr>
            <p:cNvPr id="121" name="Casella di testo 19">
              <a:extLst>
                <a:ext uri="{FF2B5EF4-FFF2-40B4-BE49-F238E27FC236}">
                  <a16:creationId xmlns:a16="http://schemas.microsoft.com/office/drawing/2014/main" id="{D698D6D2-7735-4F77-A35A-3B8769204E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26923" y="5402789"/>
              <a:ext cx="540000" cy="4050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200" dirty="0">
                  <a:solidFill>
                    <a:srgbClr val="00B0F0"/>
                  </a:solidFill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passo 1</a:t>
              </a:r>
              <a:endParaRPr lang="it-IT" altLang="it-IT" sz="1200" dirty="0">
                <a:solidFill>
                  <a:srgbClr val="00B0F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22" name="Casella di testo 20">
              <a:extLst>
                <a:ext uri="{FF2B5EF4-FFF2-40B4-BE49-F238E27FC236}">
                  <a16:creationId xmlns:a16="http://schemas.microsoft.com/office/drawing/2014/main" id="{BC69DA24-DE4C-47E6-AF8D-4B4A7E1BBE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24648" y="5880257"/>
              <a:ext cx="540000" cy="405000"/>
            </a:xfrm>
            <a:prstGeom prst="rect">
              <a:avLst/>
            </a:prstGeom>
            <a:grpFill/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200" dirty="0">
                  <a:solidFill>
                    <a:srgbClr val="00B0F0"/>
                  </a:solidFill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passo 2</a:t>
              </a:r>
              <a:endParaRPr lang="it-IT" altLang="it-IT" sz="1200" dirty="0">
                <a:solidFill>
                  <a:srgbClr val="00B0F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23" name="Casella di testo 21">
              <a:extLst>
                <a:ext uri="{FF2B5EF4-FFF2-40B4-BE49-F238E27FC236}">
                  <a16:creationId xmlns:a16="http://schemas.microsoft.com/office/drawing/2014/main" id="{8B90C1E2-A9EB-46F9-A2DC-FF7520B7F1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27008" y="6342401"/>
              <a:ext cx="540000" cy="405000"/>
            </a:xfrm>
            <a:prstGeom prst="rect">
              <a:avLst/>
            </a:prstGeom>
            <a:grpFill/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200" dirty="0">
                  <a:solidFill>
                    <a:srgbClr val="00B0F0"/>
                  </a:solidFill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passo 3</a:t>
              </a:r>
              <a:endParaRPr lang="it-IT" altLang="it-IT" sz="1200" dirty="0">
                <a:solidFill>
                  <a:srgbClr val="00B0F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24" name="Connettore 2 23">
              <a:extLst>
                <a:ext uri="{FF2B5EF4-FFF2-40B4-BE49-F238E27FC236}">
                  <a16:creationId xmlns:a16="http://schemas.microsoft.com/office/drawing/2014/main" id="{F1E685A3-53A0-4D48-89AB-E5F10AD98BB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60000">
              <a:off x="10575023" y="5594445"/>
              <a:ext cx="270000" cy="7144"/>
            </a:xfrm>
            <a:prstGeom prst="straightConnector1">
              <a:avLst/>
            </a:prstGeom>
            <a:grpFill/>
            <a:ln w="9525">
              <a:solidFill>
                <a:schemeClr val="accent1"/>
              </a:solidFill>
              <a:round/>
              <a:headEnd/>
              <a:tailEnd type="stealth" w="lg" len="lg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  <p:sp>
          <p:nvSpPr>
            <p:cNvPr id="126" name="Connettore 2 24">
              <a:extLst>
                <a:ext uri="{FF2B5EF4-FFF2-40B4-BE49-F238E27FC236}">
                  <a16:creationId xmlns:a16="http://schemas.microsoft.com/office/drawing/2014/main" id="{92CAC9CA-1634-4F38-88C3-13AB8E8D47B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80000">
              <a:off x="10567048" y="6083029"/>
              <a:ext cx="270000" cy="7144"/>
            </a:xfrm>
            <a:prstGeom prst="straightConnector1">
              <a:avLst/>
            </a:prstGeom>
            <a:grpFill/>
            <a:ln w="9525">
              <a:solidFill>
                <a:schemeClr val="accent1"/>
              </a:solidFill>
              <a:round/>
              <a:headEnd/>
              <a:tailEnd type="stealth" w="lg" len="lg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  <p:sp>
          <p:nvSpPr>
            <p:cNvPr id="127" name="Connettore 2 25">
              <a:extLst>
                <a:ext uri="{FF2B5EF4-FFF2-40B4-BE49-F238E27FC236}">
                  <a16:creationId xmlns:a16="http://schemas.microsoft.com/office/drawing/2014/main" id="{9E7F45FF-BFBC-4B43-BA77-86A700B6658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80000">
              <a:off x="10572977" y="6547451"/>
              <a:ext cx="270000" cy="7144"/>
            </a:xfrm>
            <a:prstGeom prst="straightConnector1">
              <a:avLst/>
            </a:prstGeom>
            <a:grpFill/>
            <a:ln w="9525">
              <a:solidFill>
                <a:schemeClr val="accent1"/>
              </a:solidFill>
              <a:round/>
              <a:headEnd/>
              <a:tailEnd type="stealth" w="lg" len="lg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759EC38-8530-4CD1-94DE-8E63C9A78D50}"/>
              </a:ext>
            </a:extLst>
          </p:cNvPr>
          <p:cNvSpPr txBox="1"/>
          <p:nvPr/>
        </p:nvSpPr>
        <p:spPr>
          <a:xfrm>
            <a:off x="12000" y="2219414"/>
            <a:ext cx="421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  <a:latin typeface="+mj-lt"/>
              </a:rPr>
              <a:t>Poiché per una retta passano infiniti piani poteva scegliersi qualsiasi altro piano </a:t>
            </a:r>
            <a:r>
              <a:rPr lang="it-IT" sz="1600" dirty="0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r>
              <a:rPr lang="it-IT" sz="1600" dirty="0">
                <a:solidFill>
                  <a:srgbClr val="00B0F0"/>
                </a:solidFill>
                <a:latin typeface="+mj-lt"/>
              </a:rPr>
              <a:t> come si dimostra in questo esempio per la ricerca, ad esempio, del punto </a:t>
            </a:r>
            <a:r>
              <a:rPr lang="it-IT" sz="1600" dirty="0">
                <a:latin typeface="+mj-lt"/>
              </a:rPr>
              <a:t>O(O’; O’’)</a:t>
            </a:r>
          </a:p>
        </p:txBody>
      </p:sp>
      <p:cxnSp>
        <p:nvCxnSpPr>
          <p:cNvPr id="128" name="Connettore diritto 127">
            <a:extLst>
              <a:ext uri="{FF2B5EF4-FFF2-40B4-BE49-F238E27FC236}">
                <a16:creationId xmlns:a16="http://schemas.microsoft.com/office/drawing/2014/main" id="{A72D42F7-B790-43A9-9934-B9F836FBA800}"/>
              </a:ext>
            </a:extLst>
          </p:cNvPr>
          <p:cNvCxnSpPr>
            <a:cxnSpLocks/>
          </p:cNvCxnSpPr>
          <p:nvPr/>
        </p:nvCxnSpPr>
        <p:spPr>
          <a:xfrm flipV="1">
            <a:off x="3583941" y="5354353"/>
            <a:ext cx="1910950" cy="1326875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uppo 128">
            <a:extLst>
              <a:ext uri="{FF2B5EF4-FFF2-40B4-BE49-F238E27FC236}">
                <a16:creationId xmlns:a16="http://schemas.microsoft.com/office/drawing/2014/main" id="{B04A2D9D-31A8-4901-A0CD-2B261643BE7F}"/>
              </a:ext>
            </a:extLst>
          </p:cNvPr>
          <p:cNvGrpSpPr/>
          <p:nvPr/>
        </p:nvGrpSpPr>
        <p:grpSpPr>
          <a:xfrm>
            <a:off x="3577681" y="6075963"/>
            <a:ext cx="540000" cy="345879"/>
            <a:chOff x="983954" y="4737451"/>
            <a:chExt cx="540000" cy="345879"/>
          </a:xfrm>
        </p:grpSpPr>
        <p:sp>
          <p:nvSpPr>
            <p:cNvPr id="130" name="CasellaDiTesto 129">
              <a:extLst>
                <a:ext uri="{FF2B5EF4-FFF2-40B4-BE49-F238E27FC236}">
                  <a16:creationId xmlns:a16="http://schemas.microsoft.com/office/drawing/2014/main" id="{8CDF1D08-5682-45BD-9BC9-F29620A07FAF}"/>
                </a:ext>
              </a:extLst>
            </p:cNvPr>
            <p:cNvSpPr txBox="1"/>
            <p:nvPr/>
          </p:nvSpPr>
          <p:spPr>
            <a:xfrm>
              <a:off x="983954" y="4775553"/>
              <a:ext cx="540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T</a:t>
              </a:r>
              <a:r>
                <a:rPr lang="it-IT" sz="1400" baseline="-250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1</a:t>
              </a:r>
              <a:r>
                <a:rPr lang="it-IT" sz="14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a</a:t>
              </a:r>
              <a:endParaRPr lang="it-IT" sz="1400" dirty="0"/>
            </a:p>
          </p:txBody>
        </p:sp>
        <p:sp>
          <p:nvSpPr>
            <p:cNvPr id="131" name="CasellaDiTesto 130">
              <a:extLst>
                <a:ext uri="{FF2B5EF4-FFF2-40B4-BE49-F238E27FC236}">
                  <a16:creationId xmlns:a16="http://schemas.microsoft.com/office/drawing/2014/main" id="{80339174-5ECE-43C5-BFB0-EBB67BE4BB69}"/>
                </a:ext>
              </a:extLst>
            </p:cNvPr>
            <p:cNvSpPr txBox="1"/>
            <p:nvPr/>
          </p:nvSpPr>
          <p:spPr>
            <a:xfrm>
              <a:off x="1214048" y="4737451"/>
              <a:ext cx="3008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r>
                <a:rPr lang="it-IT" sz="1400" baseline="30000" dirty="0">
                  <a:solidFill>
                    <a:srgbClr val="00B0F0"/>
                  </a:solidFill>
                  <a:latin typeface="Symbol" panose="05050102010706020507" pitchFamily="18" charset="2"/>
                </a:rPr>
                <a:t>¥</a:t>
              </a:r>
              <a:endParaRPr lang="it-IT" sz="1400" dirty="0">
                <a:solidFill>
                  <a:srgbClr val="00B0F0"/>
                </a:solidFill>
              </a:endParaRPr>
            </a:p>
          </p:txBody>
        </p:sp>
      </p:grpSp>
      <p:sp>
        <p:nvSpPr>
          <p:cNvPr id="132" name="CasellaDiTesto 131">
            <a:extLst>
              <a:ext uri="{FF2B5EF4-FFF2-40B4-BE49-F238E27FC236}">
                <a16:creationId xmlns:a16="http://schemas.microsoft.com/office/drawing/2014/main" id="{6B87D205-A42B-4BEB-BCB4-47F2164AA17A}"/>
              </a:ext>
            </a:extLst>
          </p:cNvPr>
          <p:cNvSpPr txBox="1"/>
          <p:nvPr/>
        </p:nvSpPr>
        <p:spPr>
          <a:xfrm>
            <a:off x="8020495" y="2390500"/>
            <a:ext cx="57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endParaRPr lang="it-IT" sz="1400" dirty="0"/>
          </a:p>
        </p:txBody>
      </p:sp>
      <p:sp>
        <p:nvSpPr>
          <p:cNvPr id="134" name="CasellaDiTesto 133">
            <a:extLst>
              <a:ext uri="{FF2B5EF4-FFF2-40B4-BE49-F238E27FC236}">
                <a16:creationId xmlns:a16="http://schemas.microsoft.com/office/drawing/2014/main" id="{10330CDA-0FB4-467D-994C-B378B975A9D9}"/>
              </a:ext>
            </a:extLst>
          </p:cNvPr>
          <p:cNvSpPr txBox="1"/>
          <p:nvPr/>
        </p:nvSpPr>
        <p:spPr>
          <a:xfrm>
            <a:off x="4540231" y="5567726"/>
            <a:ext cx="423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a’</a:t>
            </a:r>
            <a:endParaRPr lang="it-IT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35" name="CasellaDiTesto 134">
            <a:extLst>
              <a:ext uri="{FF2B5EF4-FFF2-40B4-BE49-F238E27FC236}">
                <a16:creationId xmlns:a16="http://schemas.microsoft.com/office/drawing/2014/main" id="{BA0A6C5F-A1FF-4992-8A7C-24FA310C76A3}"/>
              </a:ext>
            </a:extLst>
          </p:cNvPr>
          <p:cNvSpPr txBox="1"/>
          <p:nvPr/>
        </p:nvSpPr>
        <p:spPr>
          <a:xfrm>
            <a:off x="4983714" y="2414814"/>
            <a:ext cx="3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a’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’</a:t>
            </a:r>
          </a:p>
        </p:txBody>
      </p:sp>
      <p:cxnSp>
        <p:nvCxnSpPr>
          <p:cNvPr id="136" name="Connettore diritto 135">
            <a:extLst>
              <a:ext uri="{FF2B5EF4-FFF2-40B4-BE49-F238E27FC236}">
                <a16:creationId xmlns:a16="http://schemas.microsoft.com/office/drawing/2014/main" id="{AFD07979-DC61-4348-8C03-D1321ABD33B9}"/>
              </a:ext>
            </a:extLst>
          </p:cNvPr>
          <p:cNvCxnSpPr>
            <a:cxnSpLocks/>
          </p:cNvCxnSpPr>
          <p:nvPr/>
        </p:nvCxnSpPr>
        <p:spPr>
          <a:xfrm flipV="1">
            <a:off x="6264936" y="413552"/>
            <a:ext cx="0" cy="301979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E1167E19-5E46-45AB-89F1-8571955463B8}"/>
              </a:ext>
            </a:extLst>
          </p:cNvPr>
          <p:cNvCxnSpPr>
            <a:cxnSpLocks/>
          </p:cNvCxnSpPr>
          <p:nvPr/>
        </p:nvCxnSpPr>
        <p:spPr>
          <a:xfrm>
            <a:off x="4895779" y="361744"/>
            <a:ext cx="4410661" cy="307068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CasellaDiTesto 136">
            <a:extLst>
              <a:ext uri="{FF2B5EF4-FFF2-40B4-BE49-F238E27FC236}">
                <a16:creationId xmlns:a16="http://schemas.microsoft.com/office/drawing/2014/main" id="{63312443-AB5B-485F-A562-2842C45AE17B}"/>
              </a:ext>
            </a:extLst>
          </p:cNvPr>
          <p:cNvSpPr txBox="1"/>
          <p:nvPr/>
        </p:nvSpPr>
        <p:spPr>
          <a:xfrm>
            <a:off x="5083416" y="354835"/>
            <a:ext cx="61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r>
              <a:rPr lang="it-IT" sz="1400" baseline="-25000" dirty="0">
                <a:solidFill>
                  <a:srgbClr val="00B0F0"/>
                </a:solidFill>
                <a:latin typeface="+mj-lt"/>
              </a:rPr>
              <a:t>1</a:t>
            </a:r>
            <a:endParaRPr lang="it-IT" sz="1400" baseline="-25000" dirty="0">
              <a:latin typeface="+mj-lt"/>
            </a:endParaRPr>
          </a:p>
        </p:txBody>
      </p:sp>
      <p:cxnSp>
        <p:nvCxnSpPr>
          <p:cNvPr id="138" name="Connettore diritto 137">
            <a:extLst>
              <a:ext uri="{FF2B5EF4-FFF2-40B4-BE49-F238E27FC236}">
                <a16:creationId xmlns:a16="http://schemas.microsoft.com/office/drawing/2014/main" id="{6BB43CCC-2143-4C4B-A197-8F94BF317007}"/>
              </a:ext>
            </a:extLst>
          </p:cNvPr>
          <p:cNvCxnSpPr>
            <a:cxnSpLocks/>
          </p:cNvCxnSpPr>
          <p:nvPr/>
        </p:nvCxnSpPr>
        <p:spPr>
          <a:xfrm flipV="1">
            <a:off x="4551361" y="3426438"/>
            <a:ext cx="4751157" cy="3298982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CasellaDiTesto 138">
            <a:extLst>
              <a:ext uri="{FF2B5EF4-FFF2-40B4-BE49-F238E27FC236}">
                <a16:creationId xmlns:a16="http://schemas.microsoft.com/office/drawing/2014/main" id="{277B4923-FAF2-4DBF-BE70-788373E6A619}"/>
              </a:ext>
            </a:extLst>
          </p:cNvPr>
          <p:cNvSpPr txBox="1"/>
          <p:nvPr/>
        </p:nvSpPr>
        <p:spPr>
          <a:xfrm>
            <a:off x="4910916" y="6310153"/>
            <a:ext cx="576000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r>
              <a:rPr lang="it-IT" sz="1400" baseline="-25000" dirty="0">
                <a:solidFill>
                  <a:srgbClr val="00B0F0"/>
                </a:solidFill>
                <a:latin typeface="+mj-lt"/>
              </a:rPr>
              <a:t>1</a:t>
            </a:r>
          </a:p>
        </p:txBody>
      </p:sp>
      <p:cxnSp>
        <p:nvCxnSpPr>
          <p:cNvPr id="140" name="Connettore diritto 139">
            <a:extLst>
              <a:ext uri="{FF2B5EF4-FFF2-40B4-BE49-F238E27FC236}">
                <a16:creationId xmlns:a16="http://schemas.microsoft.com/office/drawing/2014/main" id="{07B491EA-8170-4E4C-965D-18B38158EE50}"/>
              </a:ext>
            </a:extLst>
          </p:cNvPr>
          <p:cNvCxnSpPr>
            <a:cxnSpLocks/>
          </p:cNvCxnSpPr>
          <p:nvPr/>
        </p:nvCxnSpPr>
        <p:spPr>
          <a:xfrm flipV="1">
            <a:off x="7228286" y="3426438"/>
            <a:ext cx="0" cy="144230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CasellaDiTesto 140">
            <a:extLst>
              <a:ext uri="{FF2B5EF4-FFF2-40B4-BE49-F238E27FC236}">
                <a16:creationId xmlns:a16="http://schemas.microsoft.com/office/drawing/2014/main" id="{C411B761-F885-4A40-ADBD-A6798B3E0FE5}"/>
              </a:ext>
            </a:extLst>
          </p:cNvPr>
          <p:cNvSpPr txBox="1"/>
          <p:nvPr/>
        </p:nvSpPr>
        <p:spPr>
          <a:xfrm>
            <a:off x="8143394" y="6166953"/>
            <a:ext cx="5399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142" name="CasellaDiTesto 141">
            <a:extLst>
              <a:ext uri="{FF2B5EF4-FFF2-40B4-BE49-F238E27FC236}">
                <a16:creationId xmlns:a16="http://schemas.microsoft.com/office/drawing/2014/main" id="{F08CCE80-1D07-4E26-8DE7-92E1FC21FE28}"/>
              </a:ext>
            </a:extLst>
          </p:cNvPr>
          <p:cNvSpPr txBox="1"/>
          <p:nvPr/>
        </p:nvSpPr>
        <p:spPr>
          <a:xfrm>
            <a:off x="5843593" y="389612"/>
            <a:ext cx="5399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143" name="CasellaDiTesto 142">
            <a:extLst>
              <a:ext uri="{FF2B5EF4-FFF2-40B4-BE49-F238E27FC236}">
                <a16:creationId xmlns:a16="http://schemas.microsoft.com/office/drawing/2014/main" id="{C5D94123-3DDD-4161-9DFB-D651ED5A1753}"/>
              </a:ext>
            </a:extLst>
          </p:cNvPr>
          <p:cNvSpPr txBox="1"/>
          <p:nvPr/>
        </p:nvSpPr>
        <p:spPr>
          <a:xfrm>
            <a:off x="7161294" y="4615283"/>
            <a:ext cx="61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+mj-lt"/>
              </a:rPr>
              <a:t>T</a:t>
            </a:r>
            <a:r>
              <a:rPr lang="it-IT" sz="1400" baseline="-25000" dirty="0">
                <a:latin typeface="+mj-lt"/>
              </a:rPr>
              <a:t>1</a:t>
            </a:r>
            <a:r>
              <a:rPr lang="it-IT" sz="1400" dirty="0">
                <a:latin typeface="+mj-lt"/>
              </a:rPr>
              <a:t>s</a:t>
            </a:r>
            <a:r>
              <a:rPr lang="it-IT" sz="1400" baseline="-25000" dirty="0">
                <a:latin typeface="+mj-lt"/>
              </a:rPr>
              <a:t>1</a:t>
            </a:r>
            <a:endParaRPr lang="it-IT" sz="1400" baseline="-25000" dirty="0"/>
          </a:p>
        </p:txBody>
      </p:sp>
      <p:sp>
        <p:nvSpPr>
          <p:cNvPr id="146" name="CasellaDiTesto 145">
            <a:extLst>
              <a:ext uri="{FF2B5EF4-FFF2-40B4-BE49-F238E27FC236}">
                <a16:creationId xmlns:a16="http://schemas.microsoft.com/office/drawing/2014/main" id="{1266351D-CE60-44F5-AB85-2C734B33EE77}"/>
              </a:ext>
            </a:extLst>
          </p:cNvPr>
          <p:cNvSpPr txBox="1"/>
          <p:nvPr/>
        </p:nvSpPr>
        <p:spPr>
          <a:xfrm>
            <a:off x="6027333" y="938109"/>
            <a:ext cx="61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+mj-lt"/>
              </a:rPr>
              <a:t>T</a:t>
            </a:r>
            <a:r>
              <a:rPr lang="it-IT" sz="1400" baseline="-25000" dirty="0">
                <a:latin typeface="+mj-lt"/>
              </a:rPr>
              <a:t>2</a:t>
            </a:r>
            <a:r>
              <a:rPr lang="it-IT" sz="1400" dirty="0">
                <a:latin typeface="+mj-lt"/>
              </a:rPr>
              <a:t>s</a:t>
            </a:r>
            <a:r>
              <a:rPr lang="it-IT" sz="1400" baseline="-25000" dirty="0">
                <a:latin typeface="+mj-lt"/>
              </a:rPr>
              <a:t>1</a:t>
            </a:r>
            <a:endParaRPr lang="it-IT" sz="1400" baseline="-25000" dirty="0"/>
          </a:p>
        </p:txBody>
      </p: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7261E4F2-F6E2-4FDA-A745-4205FD2CF544}"/>
              </a:ext>
            </a:extLst>
          </p:cNvPr>
          <p:cNvCxnSpPr>
            <a:cxnSpLocks/>
          </p:cNvCxnSpPr>
          <p:nvPr/>
        </p:nvCxnSpPr>
        <p:spPr>
          <a:xfrm>
            <a:off x="6261359" y="1309260"/>
            <a:ext cx="969011" cy="211919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ttore diritto 115">
            <a:extLst>
              <a:ext uri="{FF2B5EF4-FFF2-40B4-BE49-F238E27FC236}">
                <a16:creationId xmlns:a16="http://schemas.microsoft.com/office/drawing/2014/main" id="{A5E660F9-22CD-4761-A32F-DE20192BB6AC}"/>
              </a:ext>
            </a:extLst>
          </p:cNvPr>
          <p:cNvCxnSpPr>
            <a:cxnSpLocks/>
          </p:cNvCxnSpPr>
          <p:nvPr/>
        </p:nvCxnSpPr>
        <p:spPr>
          <a:xfrm>
            <a:off x="6258798" y="3421819"/>
            <a:ext cx="971761" cy="145396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CasellaDiTesto 132">
            <a:extLst>
              <a:ext uri="{FF2B5EF4-FFF2-40B4-BE49-F238E27FC236}">
                <a16:creationId xmlns:a16="http://schemas.microsoft.com/office/drawing/2014/main" id="{8507836F-FF26-450A-AC8C-7D75008F7B21}"/>
              </a:ext>
            </a:extLst>
          </p:cNvPr>
          <p:cNvSpPr txBox="1"/>
          <p:nvPr/>
        </p:nvSpPr>
        <p:spPr>
          <a:xfrm>
            <a:off x="6397134" y="2135486"/>
            <a:ext cx="468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+mj-lt"/>
              </a:rPr>
              <a:t>s</a:t>
            </a:r>
            <a:r>
              <a:rPr lang="it-IT" sz="1400" baseline="-25000" dirty="0">
                <a:latin typeface="+mj-lt"/>
              </a:rPr>
              <a:t>1</a:t>
            </a:r>
            <a:r>
              <a:rPr lang="it-IT" sz="1400" dirty="0">
                <a:latin typeface="+mj-lt"/>
              </a:rPr>
              <a:t>’’</a:t>
            </a:r>
            <a:endParaRPr lang="it-IT" sz="1400" dirty="0"/>
          </a:p>
        </p:txBody>
      </p:sp>
      <p:sp>
        <p:nvSpPr>
          <p:cNvPr id="144" name="CasellaDiTesto 143">
            <a:extLst>
              <a:ext uri="{FF2B5EF4-FFF2-40B4-BE49-F238E27FC236}">
                <a16:creationId xmlns:a16="http://schemas.microsoft.com/office/drawing/2014/main" id="{DFA85897-923A-42EC-B595-EB9499157706}"/>
              </a:ext>
            </a:extLst>
          </p:cNvPr>
          <p:cNvSpPr txBox="1"/>
          <p:nvPr/>
        </p:nvSpPr>
        <p:spPr>
          <a:xfrm>
            <a:off x="6394298" y="3514160"/>
            <a:ext cx="432000" cy="36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+mj-lt"/>
              </a:rPr>
              <a:t>s</a:t>
            </a:r>
            <a:r>
              <a:rPr lang="it-IT" baseline="-25000" dirty="0">
                <a:latin typeface="+mj-lt"/>
              </a:rPr>
              <a:t>1</a:t>
            </a:r>
            <a:r>
              <a:rPr lang="it-IT" dirty="0">
                <a:latin typeface="+mj-lt"/>
              </a:rPr>
              <a:t>’</a:t>
            </a:r>
            <a:endParaRPr lang="it-IT" dirty="0"/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1482931F-74E0-4B91-A71D-2B3EFD1F8467}"/>
              </a:ext>
            </a:extLst>
          </p:cNvPr>
          <p:cNvCxnSpPr>
            <a:cxnSpLocks/>
          </p:cNvCxnSpPr>
          <p:nvPr/>
        </p:nvCxnSpPr>
        <p:spPr>
          <a:xfrm flipV="1">
            <a:off x="5181714" y="2233114"/>
            <a:ext cx="5119877" cy="1200172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ttore diritto 144">
            <a:extLst>
              <a:ext uri="{FF2B5EF4-FFF2-40B4-BE49-F238E27FC236}">
                <a16:creationId xmlns:a16="http://schemas.microsoft.com/office/drawing/2014/main" id="{CC4D8507-0E68-40B5-8067-905D97FC7AF1}"/>
              </a:ext>
            </a:extLst>
          </p:cNvPr>
          <p:cNvCxnSpPr>
            <a:cxnSpLocks/>
          </p:cNvCxnSpPr>
          <p:nvPr/>
        </p:nvCxnSpPr>
        <p:spPr>
          <a:xfrm flipV="1">
            <a:off x="3753299" y="3426091"/>
            <a:ext cx="1445617" cy="1003767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ttore diritto 146">
            <a:extLst>
              <a:ext uri="{FF2B5EF4-FFF2-40B4-BE49-F238E27FC236}">
                <a16:creationId xmlns:a16="http://schemas.microsoft.com/office/drawing/2014/main" id="{A9CAF3F2-8E09-48F9-8102-F807E0124A84}"/>
              </a:ext>
            </a:extLst>
          </p:cNvPr>
          <p:cNvCxnSpPr>
            <a:cxnSpLocks/>
          </p:cNvCxnSpPr>
          <p:nvPr/>
        </p:nvCxnSpPr>
        <p:spPr>
          <a:xfrm>
            <a:off x="5929033" y="2926170"/>
            <a:ext cx="1131740" cy="169333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ttore diritto 147">
            <a:extLst>
              <a:ext uri="{FF2B5EF4-FFF2-40B4-BE49-F238E27FC236}">
                <a16:creationId xmlns:a16="http://schemas.microsoft.com/office/drawing/2014/main" id="{F2350971-691D-423A-9967-040E6B74424F}"/>
              </a:ext>
            </a:extLst>
          </p:cNvPr>
          <p:cNvCxnSpPr>
            <a:cxnSpLocks/>
          </p:cNvCxnSpPr>
          <p:nvPr/>
        </p:nvCxnSpPr>
        <p:spPr>
          <a:xfrm flipV="1">
            <a:off x="5188056" y="2917631"/>
            <a:ext cx="742391" cy="515482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53FABB84-A367-416E-9C2B-F2C56D0CED98}"/>
              </a:ext>
            </a:extLst>
          </p:cNvPr>
          <p:cNvCxnSpPr>
            <a:cxnSpLocks/>
          </p:cNvCxnSpPr>
          <p:nvPr/>
        </p:nvCxnSpPr>
        <p:spPr>
          <a:xfrm>
            <a:off x="5923940" y="2917629"/>
            <a:ext cx="0" cy="5108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E66C333A-B9FE-4B93-AB11-167079B5D2CA}"/>
              </a:ext>
            </a:extLst>
          </p:cNvPr>
          <p:cNvCxnSpPr>
            <a:cxnSpLocks/>
          </p:cNvCxnSpPr>
          <p:nvPr/>
        </p:nvCxnSpPr>
        <p:spPr>
          <a:xfrm flipV="1">
            <a:off x="5920105" y="698958"/>
            <a:ext cx="3715660" cy="273630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CasellaDiTesto 150">
            <a:extLst>
              <a:ext uri="{FF2B5EF4-FFF2-40B4-BE49-F238E27FC236}">
                <a16:creationId xmlns:a16="http://schemas.microsoft.com/office/drawing/2014/main" id="{0E63A605-113E-462E-9BF0-EA6A973A0B81}"/>
              </a:ext>
            </a:extLst>
          </p:cNvPr>
          <p:cNvSpPr txBox="1"/>
          <p:nvPr/>
        </p:nvSpPr>
        <p:spPr>
          <a:xfrm>
            <a:off x="5619800" y="2600812"/>
            <a:ext cx="61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+mj-lt"/>
              </a:rPr>
              <a:t>T</a:t>
            </a:r>
            <a:r>
              <a:rPr lang="it-IT" sz="1400" baseline="-25000" dirty="0">
                <a:latin typeface="+mj-lt"/>
              </a:rPr>
              <a:t>1</a:t>
            </a:r>
            <a:r>
              <a:rPr lang="it-IT" sz="1400" dirty="0">
                <a:latin typeface="+mj-lt"/>
              </a:rPr>
              <a:t>s</a:t>
            </a:r>
            <a:r>
              <a:rPr lang="it-IT" sz="1400" baseline="-25000" dirty="0">
                <a:latin typeface="+mj-lt"/>
              </a:rPr>
              <a:t>2</a:t>
            </a:r>
            <a:endParaRPr lang="it-IT" sz="1400" baseline="-25000" dirty="0"/>
          </a:p>
        </p:txBody>
      </p:sp>
      <p:sp>
        <p:nvSpPr>
          <p:cNvPr id="152" name="CasellaDiTesto 151">
            <a:extLst>
              <a:ext uri="{FF2B5EF4-FFF2-40B4-BE49-F238E27FC236}">
                <a16:creationId xmlns:a16="http://schemas.microsoft.com/office/drawing/2014/main" id="{FF0500B7-1903-471A-9778-C4CFD5E2F2FD}"/>
              </a:ext>
            </a:extLst>
          </p:cNvPr>
          <p:cNvSpPr txBox="1"/>
          <p:nvPr/>
        </p:nvSpPr>
        <p:spPr>
          <a:xfrm>
            <a:off x="6146401" y="2938426"/>
            <a:ext cx="648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+mj-lt"/>
              </a:rPr>
              <a:t>T</a:t>
            </a:r>
            <a:r>
              <a:rPr lang="it-IT" sz="1400" baseline="-25000" dirty="0">
                <a:latin typeface="+mj-lt"/>
              </a:rPr>
              <a:t>2</a:t>
            </a:r>
            <a:r>
              <a:rPr lang="it-IT" sz="1400" dirty="0">
                <a:latin typeface="+mj-lt"/>
              </a:rPr>
              <a:t>s</a:t>
            </a:r>
            <a:r>
              <a:rPr lang="it-IT" sz="1400" baseline="-25000" dirty="0">
                <a:latin typeface="+mj-lt"/>
              </a:rPr>
              <a:t>2</a:t>
            </a:r>
            <a:endParaRPr lang="it-IT" sz="1400" baseline="-25000" dirty="0"/>
          </a:p>
        </p:txBody>
      </p:sp>
      <p:sp>
        <p:nvSpPr>
          <p:cNvPr id="153" name="CasellaDiTesto 152">
            <a:extLst>
              <a:ext uri="{FF2B5EF4-FFF2-40B4-BE49-F238E27FC236}">
                <a16:creationId xmlns:a16="http://schemas.microsoft.com/office/drawing/2014/main" id="{A6554AC4-FD82-495D-B847-8BDD3089B406}"/>
              </a:ext>
            </a:extLst>
          </p:cNvPr>
          <p:cNvSpPr txBox="1"/>
          <p:nvPr/>
        </p:nvSpPr>
        <p:spPr>
          <a:xfrm>
            <a:off x="9106322" y="600995"/>
            <a:ext cx="50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+mj-lt"/>
              </a:rPr>
              <a:t>s</a:t>
            </a:r>
            <a:r>
              <a:rPr lang="it-IT" sz="1400" baseline="-25000" dirty="0">
                <a:latin typeface="+mj-lt"/>
              </a:rPr>
              <a:t>2</a:t>
            </a:r>
            <a:r>
              <a:rPr lang="it-IT" sz="1400" dirty="0">
                <a:latin typeface="+mj-lt"/>
              </a:rPr>
              <a:t>’’</a:t>
            </a:r>
            <a:endParaRPr lang="it-IT" sz="1400" dirty="0"/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E840E2ED-8792-443F-B726-761CA9E10B17}"/>
              </a:ext>
            </a:extLst>
          </p:cNvPr>
          <p:cNvSpPr txBox="1"/>
          <p:nvPr/>
        </p:nvSpPr>
        <p:spPr>
          <a:xfrm>
            <a:off x="11999" y="3245621"/>
            <a:ext cx="3778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  <a:latin typeface="+mj-lt"/>
              </a:rPr>
              <a:t>Facciamo appartenere la retta a dello spigolo (AB) al piano </a:t>
            </a:r>
            <a:r>
              <a:rPr lang="it-IT" sz="1600" dirty="0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r>
              <a:rPr lang="it-IT" sz="1600" baseline="-25000" dirty="0">
                <a:solidFill>
                  <a:srgbClr val="00B0F0"/>
                </a:solidFill>
                <a:latin typeface="+mj-lt"/>
              </a:rPr>
              <a:t>1 </a:t>
            </a:r>
            <a:r>
              <a:rPr lang="it-IT" sz="1600" dirty="0">
                <a:solidFill>
                  <a:srgbClr val="00B0F0"/>
                </a:solidFill>
                <a:latin typeface="+mj-lt"/>
              </a:rPr>
              <a:t>definendo le tracce</a:t>
            </a:r>
            <a:r>
              <a:rPr lang="it-IT" sz="1600" baseline="-25000" dirty="0">
                <a:solidFill>
                  <a:srgbClr val="00B0F0"/>
                </a:solidFill>
                <a:latin typeface="+mj-lt"/>
              </a:rPr>
              <a:t> </a:t>
            </a:r>
            <a:r>
              <a:rPr lang="it-IT" sz="1600" dirty="0">
                <a:solidFill>
                  <a:srgbClr val="00B0F0"/>
                </a:solidFill>
                <a:latin typeface="+mj-lt"/>
              </a:rPr>
              <a:t> (t</a:t>
            </a:r>
            <a:r>
              <a:rPr lang="it-IT" sz="1600" baseline="-25000" dirty="0">
                <a:solidFill>
                  <a:srgbClr val="00B0F0"/>
                </a:solidFill>
                <a:latin typeface="+mj-lt"/>
              </a:rPr>
              <a:t>1</a:t>
            </a:r>
            <a:r>
              <a:rPr lang="it-IT" sz="1600" dirty="0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r>
              <a:rPr lang="it-IT" sz="1600" baseline="-25000" dirty="0">
                <a:solidFill>
                  <a:srgbClr val="00B0F0"/>
                </a:solidFill>
                <a:latin typeface="+mj-lt"/>
              </a:rPr>
              <a:t>1</a:t>
            </a:r>
            <a:r>
              <a:rPr lang="it-IT" sz="1600" dirty="0">
                <a:solidFill>
                  <a:srgbClr val="00B0F0"/>
                </a:solidFill>
                <a:latin typeface="+mj-lt"/>
              </a:rPr>
              <a:t>; t</a:t>
            </a:r>
            <a:r>
              <a:rPr lang="it-IT" sz="1600" baseline="-25000" dirty="0">
                <a:solidFill>
                  <a:srgbClr val="00B0F0"/>
                </a:solidFill>
                <a:latin typeface="+mj-lt"/>
              </a:rPr>
              <a:t>2</a:t>
            </a:r>
            <a:r>
              <a:rPr lang="it-IT" sz="1600" dirty="0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r>
              <a:rPr lang="it-IT" sz="1600" baseline="-25000" dirty="0">
                <a:solidFill>
                  <a:srgbClr val="00B0F0"/>
                </a:solidFill>
                <a:latin typeface="+mj-lt"/>
              </a:rPr>
              <a:t>1</a:t>
            </a:r>
            <a:r>
              <a:rPr lang="it-IT" sz="1600" dirty="0">
                <a:solidFill>
                  <a:srgbClr val="00B0F0"/>
                </a:solidFill>
                <a:latin typeface="+mj-lt"/>
              </a:rPr>
              <a:t>) di un piano generico</a:t>
            </a:r>
          </a:p>
        </p:txBody>
      </p:sp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AA7D537D-AE11-44EE-B598-C54340C81FB9}"/>
              </a:ext>
            </a:extLst>
          </p:cNvPr>
          <p:cNvSpPr txBox="1"/>
          <p:nvPr/>
        </p:nvSpPr>
        <p:spPr>
          <a:xfrm>
            <a:off x="0" y="4020729"/>
            <a:ext cx="3410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  <a:latin typeface="+mj-lt"/>
              </a:rPr>
              <a:t>Determiniamo le tracce (</a:t>
            </a:r>
            <a:r>
              <a:rPr lang="it-IT" sz="1600" dirty="0">
                <a:latin typeface="+mj-lt"/>
              </a:rPr>
              <a:t>T</a:t>
            </a:r>
            <a:r>
              <a:rPr lang="it-IT" sz="1600" baseline="-25000" dirty="0">
                <a:latin typeface="+mj-lt"/>
              </a:rPr>
              <a:t>1</a:t>
            </a:r>
            <a:r>
              <a:rPr lang="it-IT" sz="1600" dirty="0">
                <a:latin typeface="+mj-lt"/>
              </a:rPr>
              <a:t>s</a:t>
            </a:r>
            <a:r>
              <a:rPr lang="it-IT" sz="1600" baseline="-25000" dirty="0">
                <a:latin typeface="+mj-lt"/>
              </a:rPr>
              <a:t>1</a:t>
            </a:r>
            <a:r>
              <a:rPr lang="it-IT" sz="1600" dirty="0">
                <a:solidFill>
                  <a:srgbClr val="00B0F0"/>
                </a:solidFill>
                <a:latin typeface="+mj-lt"/>
              </a:rPr>
              <a:t>=</a:t>
            </a:r>
            <a:r>
              <a:rPr lang="it-IT" sz="1600" dirty="0">
                <a:solidFill>
                  <a:srgbClr val="FF0000"/>
                </a:solidFill>
                <a:latin typeface="+mj-lt"/>
              </a:rPr>
              <a:t>t</a:t>
            </a:r>
            <a:r>
              <a:rPr lang="it-IT" sz="1600" baseline="-25000" dirty="0">
                <a:solidFill>
                  <a:srgbClr val="FF0000"/>
                </a:solidFill>
                <a:latin typeface="+mj-lt"/>
              </a:rPr>
              <a:t>1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altLang="it-IT" sz="16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lang="it-IT" sz="1600" dirty="0">
                <a:solidFill>
                  <a:srgbClr val="00B0F0"/>
                </a:solidFill>
                <a:latin typeface="+mj-lt"/>
              </a:rPr>
              <a:t>t</a:t>
            </a:r>
            <a:r>
              <a:rPr lang="it-IT" sz="1600" baseline="-25000" dirty="0">
                <a:solidFill>
                  <a:srgbClr val="00B0F0"/>
                </a:solidFill>
                <a:latin typeface="+mj-lt"/>
              </a:rPr>
              <a:t>1</a:t>
            </a:r>
            <a:r>
              <a:rPr lang="it-IT" sz="1600" dirty="0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r>
              <a:rPr lang="it-IT" sz="1600" baseline="-25000" dirty="0">
                <a:solidFill>
                  <a:srgbClr val="00B0F0"/>
                </a:solidFill>
                <a:latin typeface="+mj-lt"/>
              </a:rPr>
              <a:t>1</a:t>
            </a:r>
            <a:r>
              <a:rPr lang="it-IT" sz="1600" dirty="0">
                <a:solidFill>
                  <a:srgbClr val="00B0F0"/>
                </a:solidFill>
                <a:latin typeface="+mj-lt"/>
              </a:rPr>
              <a:t>) e (</a:t>
            </a:r>
            <a:r>
              <a:rPr lang="it-IT" sz="1600" dirty="0">
                <a:latin typeface="+mj-lt"/>
              </a:rPr>
              <a:t>T</a:t>
            </a:r>
            <a:r>
              <a:rPr lang="it-IT" sz="1600" baseline="-25000" dirty="0">
                <a:latin typeface="+mj-lt"/>
              </a:rPr>
              <a:t>2</a:t>
            </a:r>
            <a:r>
              <a:rPr lang="it-IT" sz="1600" dirty="0">
                <a:latin typeface="+mj-lt"/>
              </a:rPr>
              <a:t>s</a:t>
            </a:r>
            <a:r>
              <a:rPr lang="it-IT" sz="1600" baseline="-25000" dirty="0">
                <a:latin typeface="+mj-lt"/>
              </a:rPr>
              <a:t>1</a:t>
            </a:r>
            <a:r>
              <a:rPr lang="it-IT" sz="1600" dirty="0">
                <a:solidFill>
                  <a:srgbClr val="00B0F0"/>
                </a:solidFill>
                <a:latin typeface="+mj-lt"/>
              </a:rPr>
              <a:t>= </a:t>
            </a:r>
            <a:r>
              <a:rPr lang="it-IT" sz="1600" dirty="0">
                <a:solidFill>
                  <a:srgbClr val="FF0000"/>
                </a:solidFill>
                <a:latin typeface="+mj-lt"/>
              </a:rPr>
              <a:t>t</a:t>
            </a:r>
            <a:r>
              <a:rPr lang="it-IT" sz="1600" baseline="-25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altLang="it-IT" sz="16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lang="it-IT" sz="1600" dirty="0">
                <a:solidFill>
                  <a:srgbClr val="00B0F0"/>
                </a:solidFill>
                <a:latin typeface="+mj-lt"/>
              </a:rPr>
              <a:t>t</a:t>
            </a:r>
            <a:r>
              <a:rPr lang="it-IT" sz="1600" baseline="-25000" dirty="0">
                <a:solidFill>
                  <a:srgbClr val="00B0F0"/>
                </a:solidFill>
                <a:latin typeface="+mj-lt"/>
              </a:rPr>
              <a:t>2</a:t>
            </a:r>
            <a:r>
              <a:rPr lang="it-IT" sz="1600" dirty="0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r>
              <a:rPr lang="it-IT" sz="1600" baseline="-25000" dirty="0">
                <a:solidFill>
                  <a:srgbClr val="00B0F0"/>
                </a:solidFill>
                <a:latin typeface="+mj-lt"/>
              </a:rPr>
              <a:t>1</a:t>
            </a:r>
            <a:r>
              <a:rPr lang="it-IT" sz="1600" dirty="0">
                <a:solidFill>
                  <a:srgbClr val="00B0F0"/>
                </a:solidFill>
                <a:latin typeface="+mj-lt"/>
              </a:rPr>
              <a:t>)</a:t>
            </a:r>
          </a:p>
        </p:txBody>
      </p:sp>
      <p:sp>
        <p:nvSpPr>
          <p:cNvPr id="85" name="CasellaDiTesto 84">
            <a:extLst>
              <a:ext uri="{FF2B5EF4-FFF2-40B4-BE49-F238E27FC236}">
                <a16:creationId xmlns:a16="http://schemas.microsoft.com/office/drawing/2014/main" id="{F53780AD-4ACF-4CB0-AD9F-4F65E6433912}"/>
              </a:ext>
            </a:extLst>
          </p:cNvPr>
          <p:cNvSpPr txBox="1"/>
          <p:nvPr/>
        </p:nvSpPr>
        <p:spPr>
          <a:xfrm>
            <a:off x="0" y="4589593"/>
            <a:ext cx="4418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  <a:latin typeface="+mj-lt"/>
              </a:rPr>
              <a:t>Dalla definizione della retta </a:t>
            </a:r>
            <a:r>
              <a:rPr lang="it-IT" sz="1600" dirty="0">
                <a:latin typeface="+mj-lt"/>
              </a:rPr>
              <a:t>s</a:t>
            </a:r>
            <a:r>
              <a:rPr lang="it-IT" sz="1600" baseline="-25000" dirty="0">
                <a:latin typeface="+mj-lt"/>
              </a:rPr>
              <a:t>1</a:t>
            </a:r>
            <a:r>
              <a:rPr lang="it-IT" sz="1600" dirty="0">
                <a:latin typeface="+mj-lt"/>
              </a:rPr>
              <a:t>(s</a:t>
            </a:r>
            <a:r>
              <a:rPr lang="it-IT" sz="1600" baseline="-25000" dirty="0">
                <a:latin typeface="+mj-lt"/>
              </a:rPr>
              <a:t>1</a:t>
            </a:r>
            <a:r>
              <a:rPr lang="it-IT" sz="1600" dirty="0">
                <a:latin typeface="+mj-lt"/>
              </a:rPr>
              <a:t>’;s</a:t>
            </a:r>
            <a:r>
              <a:rPr lang="it-IT" sz="1600" baseline="-25000" dirty="0">
                <a:latin typeface="+mj-lt"/>
              </a:rPr>
              <a:t>1</a:t>
            </a:r>
            <a:r>
              <a:rPr lang="it-IT" sz="1600" dirty="0">
                <a:latin typeface="+mj-lt"/>
              </a:rPr>
              <a:t>’’) </a:t>
            </a:r>
            <a:r>
              <a:rPr lang="it-IT" sz="1600" dirty="0">
                <a:solidFill>
                  <a:srgbClr val="00B0F0"/>
                </a:solidFill>
                <a:latin typeface="+mj-lt"/>
              </a:rPr>
              <a:t>si nota che (a’’</a:t>
            </a:r>
            <a:r>
              <a:rPr lang="it-IT" altLang="it-IT" sz="16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lang="it-IT" sz="1600" dirty="0">
                <a:latin typeface="+mj-lt"/>
              </a:rPr>
              <a:t>s</a:t>
            </a:r>
            <a:r>
              <a:rPr lang="it-IT" sz="1600" baseline="-25000" dirty="0">
                <a:latin typeface="+mj-lt"/>
              </a:rPr>
              <a:t>1</a:t>
            </a:r>
            <a:r>
              <a:rPr lang="it-IT" sz="1600" dirty="0">
                <a:latin typeface="+mj-lt"/>
              </a:rPr>
              <a:t>’’</a:t>
            </a:r>
            <a:r>
              <a:rPr lang="it-IT" sz="1600" dirty="0">
                <a:solidFill>
                  <a:srgbClr val="00B0F0"/>
                </a:solidFill>
                <a:latin typeface="+mj-lt"/>
              </a:rPr>
              <a:t>) genera </a:t>
            </a:r>
            <a:r>
              <a:rPr lang="it-IT" sz="1600" dirty="0">
                <a:latin typeface="+mj-lt"/>
              </a:rPr>
              <a:t>O’’ </a:t>
            </a:r>
            <a:r>
              <a:rPr lang="it-IT" sz="1600" dirty="0">
                <a:solidFill>
                  <a:srgbClr val="00B0F0"/>
                </a:solidFill>
                <a:latin typeface="+mj-lt"/>
              </a:rPr>
              <a:t>e, in proiezione, </a:t>
            </a:r>
            <a:r>
              <a:rPr lang="it-IT" sz="1600" dirty="0">
                <a:latin typeface="+mj-lt"/>
              </a:rPr>
              <a:t>O’</a:t>
            </a:r>
          </a:p>
        </p:txBody>
      </p:sp>
      <p:sp>
        <p:nvSpPr>
          <p:cNvPr id="154" name="CasellaDiTesto 153">
            <a:extLst>
              <a:ext uri="{FF2B5EF4-FFF2-40B4-BE49-F238E27FC236}">
                <a16:creationId xmlns:a16="http://schemas.microsoft.com/office/drawing/2014/main" id="{71830AB6-D025-4F98-9ACC-97A73313605F}"/>
              </a:ext>
            </a:extLst>
          </p:cNvPr>
          <p:cNvSpPr txBox="1"/>
          <p:nvPr/>
        </p:nvSpPr>
        <p:spPr>
          <a:xfrm>
            <a:off x="6860098" y="4218460"/>
            <a:ext cx="4370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+mj-lt"/>
              </a:rPr>
              <a:t>O’</a:t>
            </a:r>
            <a:endParaRPr lang="it-IT" sz="1400" dirty="0"/>
          </a:p>
        </p:txBody>
      </p:sp>
      <p:sp>
        <p:nvSpPr>
          <p:cNvPr id="155" name="CasellaDiTesto 154">
            <a:extLst>
              <a:ext uri="{FF2B5EF4-FFF2-40B4-BE49-F238E27FC236}">
                <a16:creationId xmlns:a16="http://schemas.microsoft.com/office/drawing/2014/main" id="{B073A2E8-E934-4F20-AE31-8ABA95C0BDBA}"/>
              </a:ext>
            </a:extLst>
          </p:cNvPr>
          <p:cNvSpPr txBox="1"/>
          <p:nvPr/>
        </p:nvSpPr>
        <p:spPr>
          <a:xfrm>
            <a:off x="6745863" y="2381390"/>
            <a:ext cx="468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+mj-lt"/>
              </a:rPr>
              <a:t>O’’</a:t>
            </a:r>
            <a:endParaRPr lang="it-IT" sz="1400" dirty="0"/>
          </a:p>
        </p:txBody>
      </p:sp>
      <p:sp>
        <p:nvSpPr>
          <p:cNvPr id="94" name="CasellaDiTesto 93">
            <a:extLst>
              <a:ext uri="{FF2B5EF4-FFF2-40B4-BE49-F238E27FC236}">
                <a16:creationId xmlns:a16="http://schemas.microsoft.com/office/drawing/2014/main" id="{5BD086BB-5707-40B9-A0F7-9730822C5869}"/>
              </a:ext>
            </a:extLst>
          </p:cNvPr>
          <p:cNvSpPr txBox="1"/>
          <p:nvPr/>
        </p:nvSpPr>
        <p:spPr>
          <a:xfrm>
            <a:off x="8975782" y="5854094"/>
            <a:ext cx="3156704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+mj-lt"/>
              </a:rPr>
              <a:t>Si dimostra che variando il tipo di piano si ottiene lo stesso risultato</a:t>
            </a:r>
          </a:p>
        </p:txBody>
      </p:sp>
      <p:sp>
        <p:nvSpPr>
          <p:cNvPr id="156" name="CasellaDiTesto 155">
            <a:extLst>
              <a:ext uri="{FF2B5EF4-FFF2-40B4-BE49-F238E27FC236}">
                <a16:creationId xmlns:a16="http://schemas.microsoft.com/office/drawing/2014/main" id="{4D50CB31-6E1D-424A-A490-98706DD76F70}"/>
              </a:ext>
            </a:extLst>
          </p:cNvPr>
          <p:cNvSpPr txBox="1"/>
          <p:nvPr/>
        </p:nvSpPr>
        <p:spPr>
          <a:xfrm>
            <a:off x="9729320" y="1911535"/>
            <a:ext cx="61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</a:rPr>
              <a:t>b</a:t>
            </a:r>
            <a:r>
              <a:rPr lang="it-IT" sz="1400" baseline="-250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2</a:t>
            </a:r>
          </a:p>
        </p:txBody>
      </p:sp>
      <p:sp>
        <p:nvSpPr>
          <p:cNvPr id="157" name="CasellaDiTesto 156">
            <a:extLst>
              <a:ext uri="{FF2B5EF4-FFF2-40B4-BE49-F238E27FC236}">
                <a16:creationId xmlns:a16="http://schemas.microsoft.com/office/drawing/2014/main" id="{4D3A2A93-1E7C-4B89-BB61-3601FD4070BC}"/>
              </a:ext>
            </a:extLst>
          </p:cNvPr>
          <p:cNvSpPr txBox="1"/>
          <p:nvPr/>
        </p:nvSpPr>
        <p:spPr>
          <a:xfrm>
            <a:off x="3861846" y="3685128"/>
            <a:ext cx="61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</a:rPr>
              <a:t>b</a:t>
            </a:r>
            <a:r>
              <a:rPr lang="it-IT" sz="1400" baseline="-250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2</a:t>
            </a:r>
          </a:p>
        </p:txBody>
      </p:sp>
      <p:sp>
        <p:nvSpPr>
          <p:cNvPr id="158" name="CasellaDiTesto 157">
            <a:extLst>
              <a:ext uri="{FF2B5EF4-FFF2-40B4-BE49-F238E27FC236}">
                <a16:creationId xmlns:a16="http://schemas.microsoft.com/office/drawing/2014/main" id="{2907DA5F-DDB7-4815-B809-10B6C1AAA821}"/>
              </a:ext>
            </a:extLst>
          </p:cNvPr>
          <p:cNvSpPr txBox="1"/>
          <p:nvPr/>
        </p:nvSpPr>
        <p:spPr>
          <a:xfrm>
            <a:off x="6596750" y="3528269"/>
            <a:ext cx="252000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endParaRPr lang="it-IT" sz="1800" dirty="0">
              <a:latin typeface="MS Shell Dlg 2" panose="020B0604030504040204" pitchFamily="34" charset="0"/>
            </a:endParaRPr>
          </a:p>
        </p:txBody>
      </p:sp>
      <p:sp>
        <p:nvSpPr>
          <p:cNvPr id="159" name="CasellaDiTesto 158">
            <a:extLst>
              <a:ext uri="{FF2B5EF4-FFF2-40B4-BE49-F238E27FC236}">
                <a16:creationId xmlns:a16="http://schemas.microsoft.com/office/drawing/2014/main" id="{AC943047-6C40-4786-ADDD-607583DDA384}"/>
              </a:ext>
            </a:extLst>
          </p:cNvPr>
          <p:cNvSpPr txBox="1"/>
          <p:nvPr/>
        </p:nvSpPr>
        <p:spPr>
          <a:xfrm>
            <a:off x="6393464" y="3514180"/>
            <a:ext cx="43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+mj-lt"/>
              </a:rPr>
              <a:t>s</a:t>
            </a:r>
            <a:r>
              <a:rPr lang="it-IT" baseline="-25000" dirty="0">
                <a:latin typeface="+mj-lt"/>
              </a:rPr>
              <a:t>2</a:t>
            </a:r>
            <a:r>
              <a:rPr lang="it-IT" dirty="0">
                <a:latin typeface="+mj-lt"/>
              </a:rPr>
              <a:t>’</a:t>
            </a:r>
            <a:endParaRPr lang="it-IT" dirty="0"/>
          </a:p>
        </p:txBody>
      </p:sp>
      <p:sp>
        <p:nvSpPr>
          <p:cNvPr id="96" name="CasellaDiTesto 95">
            <a:extLst>
              <a:ext uri="{FF2B5EF4-FFF2-40B4-BE49-F238E27FC236}">
                <a16:creationId xmlns:a16="http://schemas.microsoft.com/office/drawing/2014/main" id="{AA08511D-2F75-4197-BF7C-0993F1439797}"/>
              </a:ext>
            </a:extLst>
          </p:cNvPr>
          <p:cNvSpPr txBox="1"/>
          <p:nvPr/>
        </p:nvSpPr>
        <p:spPr>
          <a:xfrm>
            <a:off x="8975782" y="4567657"/>
            <a:ext cx="3154022" cy="1077218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Un ulteriore controllo si può fare sviluppando i tre passaggi dell’algoritmo grafico tra la retta a e il piano generico </a:t>
            </a:r>
            <a:r>
              <a:rPr lang="it-IT" sz="16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</a:rPr>
              <a:t>b</a:t>
            </a:r>
            <a:r>
              <a:rPr lang="it-IT" sz="1600" baseline="-250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2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BF7F4EF9-1A07-47E9-B38C-0B7EB5089B40}"/>
              </a:ext>
            </a:extLst>
          </p:cNvPr>
          <p:cNvCxnSpPr>
            <a:cxnSpLocks/>
            <a:stCxn id="96" idx="0"/>
            <a:endCxn id="156" idx="2"/>
          </p:cNvCxnSpPr>
          <p:nvPr/>
        </p:nvCxnSpPr>
        <p:spPr>
          <a:xfrm flipH="1" flipV="1">
            <a:off x="10035320" y="2219312"/>
            <a:ext cx="517473" cy="2348345"/>
          </a:xfrm>
          <a:prstGeom prst="straightConnector1">
            <a:avLst/>
          </a:prstGeom>
          <a:ln w="3175"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41E70312-4506-4691-A849-152F8D99EF8B}"/>
              </a:ext>
            </a:extLst>
          </p:cNvPr>
          <p:cNvCxnSpPr>
            <a:cxnSpLocks/>
            <a:stCxn id="96" idx="0"/>
          </p:cNvCxnSpPr>
          <p:nvPr/>
        </p:nvCxnSpPr>
        <p:spPr>
          <a:xfrm flipH="1" flipV="1">
            <a:off x="4377585" y="4017784"/>
            <a:ext cx="6175208" cy="549873"/>
          </a:xfrm>
          <a:prstGeom prst="straightConnector1">
            <a:avLst/>
          </a:prstGeom>
          <a:ln w="3175"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4E2E3A2E-C92C-4B89-8C98-67BE53D83138}"/>
              </a:ext>
            </a:extLst>
          </p:cNvPr>
          <p:cNvCxnSpPr>
            <a:cxnSpLocks/>
          </p:cNvCxnSpPr>
          <p:nvPr/>
        </p:nvCxnSpPr>
        <p:spPr>
          <a:xfrm>
            <a:off x="6266135" y="3174125"/>
            <a:ext cx="0" cy="2529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CasellaDiTesto 148">
            <a:extLst>
              <a:ext uri="{FF2B5EF4-FFF2-40B4-BE49-F238E27FC236}">
                <a16:creationId xmlns:a16="http://schemas.microsoft.com/office/drawing/2014/main" id="{F0D93769-4903-40E4-A392-3F977D8ACAC6}"/>
              </a:ext>
            </a:extLst>
          </p:cNvPr>
          <p:cNvSpPr txBox="1"/>
          <p:nvPr/>
        </p:nvSpPr>
        <p:spPr>
          <a:xfrm>
            <a:off x="19892" y="5426345"/>
            <a:ext cx="341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(</a:t>
            </a:r>
            <a:r>
              <a:rPr lang="it-IT" sz="1600" dirty="0">
                <a:latin typeface="+mj-lt"/>
              </a:rPr>
              <a:t>T</a:t>
            </a:r>
            <a:r>
              <a:rPr lang="it-IT" sz="1600" baseline="-25000" dirty="0">
                <a:latin typeface="+mj-lt"/>
              </a:rPr>
              <a:t>1</a:t>
            </a:r>
            <a:r>
              <a:rPr lang="it-IT" sz="1600" dirty="0">
                <a:latin typeface="+mj-lt"/>
              </a:rPr>
              <a:t>s</a:t>
            </a:r>
            <a:r>
              <a:rPr lang="it-IT" sz="1600" baseline="-25000" dirty="0">
                <a:latin typeface="+mj-lt"/>
              </a:rPr>
              <a:t>1</a:t>
            </a:r>
            <a:r>
              <a:rPr lang="it-IT" sz="1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=</a:t>
            </a:r>
            <a:r>
              <a:rPr lang="it-IT" sz="1600" dirty="0">
                <a:solidFill>
                  <a:srgbClr val="FF0000"/>
                </a:solidFill>
                <a:latin typeface="+mj-lt"/>
              </a:rPr>
              <a:t>t</a:t>
            </a:r>
            <a:r>
              <a:rPr lang="it-IT" sz="1600" baseline="-25000" dirty="0">
                <a:solidFill>
                  <a:srgbClr val="FF0000"/>
                </a:solidFill>
                <a:latin typeface="+mj-lt"/>
              </a:rPr>
              <a:t>1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altLang="it-IT" sz="1600" dirty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lang="it-IT" sz="16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t</a:t>
            </a:r>
            <a:r>
              <a:rPr lang="it-IT" sz="1600" baseline="-250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1</a:t>
            </a:r>
            <a:r>
              <a:rPr lang="it-IT" sz="16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</a:rPr>
              <a:t>b</a:t>
            </a:r>
            <a:r>
              <a:rPr lang="it-IT" sz="1600" baseline="-250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2</a:t>
            </a:r>
            <a:r>
              <a:rPr lang="it-IT" sz="1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) e (</a:t>
            </a:r>
            <a:r>
              <a:rPr lang="it-IT" sz="1600" dirty="0">
                <a:latin typeface="+mj-lt"/>
              </a:rPr>
              <a:t>T</a:t>
            </a:r>
            <a:r>
              <a:rPr lang="it-IT" sz="1600" baseline="-25000" dirty="0">
                <a:latin typeface="+mj-lt"/>
              </a:rPr>
              <a:t>2</a:t>
            </a:r>
            <a:r>
              <a:rPr lang="it-IT" sz="1600" dirty="0">
                <a:latin typeface="+mj-lt"/>
              </a:rPr>
              <a:t>s</a:t>
            </a:r>
            <a:r>
              <a:rPr lang="it-IT" sz="1600" baseline="-25000" dirty="0">
                <a:latin typeface="+mj-lt"/>
              </a:rPr>
              <a:t>1</a:t>
            </a:r>
            <a:r>
              <a:rPr lang="it-IT" sz="1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=</a:t>
            </a:r>
            <a:r>
              <a:rPr lang="it-IT" sz="1600" dirty="0">
                <a:solidFill>
                  <a:srgbClr val="FF0000"/>
                </a:solidFill>
                <a:latin typeface="+mj-lt"/>
              </a:rPr>
              <a:t>t</a:t>
            </a:r>
            <a:r>
              <a:rPr lang="it-IT" sz="1600" baseline="-25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altLang="it-IT" sz="1600" dirty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lang="it-IT" sz="16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t</a:t>
            </a:r>
            <a:r>
              <a:rPr lang="it-IT" sz="1600" baseline="-250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2</a:t>
            </a:r>
            <a:r>
              <a:rPr lang="it-IT" sz="16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</a:rPr>
              <a:t>b</a:t>
            </a:r>
            <a:r>
              <a:rPr lang="it-IT" sz="1600" baseline="-250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2</a:t>
            </a:r>
            <a:r>
              <a:rPr lang="it-IT" sz="1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)</a:t>
            </a:r>
          </a:p>
        </p:txBody>
      </p:sp>
      <p:sp>
        <p:nvSpPr>
          <p:cNvPr id="150" name="CasellaDiTesto 149">
            <a:extLst>
              <a:ext uri="{FF2B5EF4-FFF2-40B4-BE49-F238E27FC236}">
                <a16:creationId xmlns:a16="http://schemas.microsoft.com/office/drawing/2014/main" id="{62C668CE-3998-4E0A-A79D-2451A6738F72}"/>
              </a:ext>
            </a:extLst>
          </p:cNvPr>
          <p:cNvSpPr txBox="1"/>
          <p:nvPr/>
        </p:nvSpPr>
        <p:spPr>
          <a:xfrm>
            <a:off x="50123" y="5813719"/>
            <a:ext cx="3496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Dalla definizione della retta </a:t>
            </a:r>
            <a:r>
              <a:rPr lang="it-IT" sz="1600" dirty="0">
                <a:latin typeface="+mj-lt"/>
              </a:rPr>
              <a:t>s</a:t>
            </a:r>
            <a:r>
              <a:rPr lang="it-IT" sz="1600" baseline="-25000" dirty="0">
                <a:latin typeface="+mj-lt"/>
              </a:rPr>
              <a:t>2</a:t>
            </a:r>
            <a:r>
              <a:rPr lang="it-IT" sz="1600" dirty="0">
                <a:latin typeface="+mj-lt"/>
              </a:rPr>
              <a:t>(s</a:t>
            </a:r>
            <a:r>
              <a:rPr lang="it-IT" sz="1600" baseline="-25000" dirty="0">
                <a:latin typeface="+mj-lt"/>
              </a:rPr>
              <a:t>2</a:t>
            </a:r>
            <a:r>
              <a:rPr lang="it-IT" sz="1600" dirty="0">
                <a:latin typeface="+mj-lt"/>
              </a:rPr>
              <a:t>’;s</a:t>
            </a:r>
            <a:r>
              <a:rPr lang="it-IT" sz="1600" baseline="-25000" dirty="0">
                <a:latin typeface="+mj-lt"/>
              </a:rPr>
              <a:t>2</a:t>
            </a:r>
            <a:r>
              <a:rPr lang="it-IT" sz="1600" dirty="0">
                <a:latin typeface="+mj-lt"/>
              </a:rPr>
              <a:t>’’) </a:t>
            </a:r>
            <a:r>
              <a:rPr lang="it-IT" sz="16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si nota che </a:t>
            </a:r>
            <a:r>
              <a:rPr lang="it-IT" sz="1600" dirty="0">
                <a:latin typeface="+mj-lt"/>
              </a:rPr>
              <a:t>(a’’</a:t>
            </a:r>
            <a:r>
              <a:rPr lang="it-IT" altLang="it-IT" sz="16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lang="it-IT" sz="1600" dirty="0">
                <a:latin typeface="+mj-lt"/>
              </a:rPr>
              <a:t>s</a:t>
            </a:r>
            <a:r>
              <a:rPr lang="it-IT" sz="1600" baseline="-25000" dirty="0">
                <a:latin typeface="+mj-lt"/>
              </a:rPr>
              <a:t>2</a:t>
            </a:r>
            <a:r>
              <a:rPr lang="it-IT" sz="1600" dirty="0">
                <a:latin typeface="+mj-lt"/>
              </a:rPr>
              <a:t>’’) </a:t>
            </a:r>
            <a:r>
              <a:rPr lang="it-IT" sz="16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genera </a:t>
            </a:r>
            <a:r>
              <a:rPr lang="it-IT" sz="1600" dirty="0">
                <a:latin typeface="+mj-lt"/>
              </a:rPr>
              <a:t>O’’ </a:t>
            </a:r>
            <a:r>
              <a:rPr lang="it-IT" sz="16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e, in proiezione, </a:t>
            </a:r>
            <a:r>
              <a:rPr lang="it-IT" sz="1600" dirty="0">
                <a:latin typeface="+mj-lt"/>
              </a:rPr>
              <a:t>O’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D1175CF-ADB3-4642-8595-A55961C1FAFB}"/>
              </a:ext>
            </a:extLst>
          </p:cNvPr>
          <p:cNvSpPr txBox="1"/>
          <p:nvPr/>
        </p:nvSpPr>
        <p:spPr>
          <a:xfrm>
            <a:off x="10318" y="5155833"/>
            <a:ext cx="5251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Immaginando che sia (a</a:t>
            </a:r>
            <a:r>
              <a:rPr lang="it-IT" altLang="it-IT" sz="16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ea typeface="Times New Roman" panose="02020603050405020304" pitchFamily="18" charset="0"/>
                <a:cs typeface="Symbol" panose="05050102010706020507" pitchFamily="18" charset="2"/>
              </a:rPr>
              <a:t>Î</a:t>
            </a:r>
            <a:r>
              <a:rPr lang="it-IT" sz="16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</a:rPr>
              <a:t>b</a:t>
            </a:r>
            <a:r>
              <a:rPr lang="it-IT" sz="1600" baseline="-250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2</a:t>
            </a:r>
            <a:r>
              <a:rPr lang="it-IT" sz="16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) si avrà  quanto di seguito</a:t>
            </a:r>
          </a:p>
        </p:txBody>
      </p:sp>
      <p:sp>
        <p:nvSpPr>
          <p:cNvPr id="160" name="CasellaDiTesto 159">
            <a:extLst>
              <a:ext uri="{FF2B5EF4-FFF2-40B4-BE49-F238E27FC236}">
                <a16:creationId xmlns:a16="http://schemas.microsoft.com/office/drawing/2014/main" id="{0EC0F6E0-2D37-4B43-A8DA-5300EDFEAB20}"/>
              </a:ext>
            </a:extLst>
          </p:cNvPr>
          <p:cNvSpPr txBox="1"/>
          <p:nvPr/>
        </p:nvSpPr>
        <p:spPr>
          <a:xfrm>
            <a:off x="11620872" y="3072550"/>
            <a:ext cx="408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lt</a:t>
            </a:r>
          </a:p>
        </p:txBody>
      </p:sp>
      <p:sp>
        <p:nvSpPr>
          <p:cNvPr id="162" name="Pulsante di azione: vuoto 16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0640708-F56B-458A-B807-2815144D9188}"/>
              </a:ext>
            </a:extLst>
          </p:cNvPr>
          <p:cNvSpPr/>
          <p:nvPr/>
        </p:nvSpPr>
        <p:spPr>
          <a:xfrm>
            <a:off x="10812000" y="10430"/>
            <a:ext cx="1368000" cy="360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+mj-lt"/>
              </a:rPr>
              <a:t>Torna a indice</a:t>
            </a:r>
          </a:p>
        </p:txBody>
      </p:sp>
    </p:spTree>
    <p:extLst>
      <p:ext uri="{BB962C8B-B14F-4D97-AF65-F5344CB8AC3E}">
        <p14:creationId xmlns:p14="http://schemas.microsoft.com/office/powerpoint/2010/main" val="302885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7" grpId="0"/>
      <p:bldP spid="137" grpId="1"/>
      <p:bldP spid="139" grpId="0" animBg="1"/>
      <p:bldP spid="139" grpId="1" animBg="1"/>
      <p:bldP spid="143" grpId="0"/>
      <p:bldP spid="143" grpId="1"/>
      <p:bldP spid="146" grpId="0"/>
      <p:bldP spid="146" grpId="1"/>
      <p:bldP spid="133" grpId="0"/>
      <p:bldP spid="133" grpId="1"/>
      <p:bldP spid="144" grpId="0"/>
      <p:bldP spid="144" grpId="1"/>
      <p:bldP spid="151" grpId="0"/>
      <p:bldP spid="152" grpId="0"/>
      <p:bldP spid="153" grpId="0"/>
      <p:bldP spid="83" grpId="0"/>
      <p:bldP spid="84" grpId="0"/>
      <p:bldP spid="85" grpId="0"/>
      <p:bldP spid="154" grpId="0"/>
      <p:bldP spid="154" grpId="1"/>
      <p:bldP spid="154" grpId="2"/>
      <p:bldP spid="155" grpId="0"/>
      <p:bldP spid="155" grpId="1"/>
      <p:bldP spid="155" grpId="2"/>
      <p:bldP spid="94" grpId="0" animBg="1"/>
      <p:bldP spid="156" grpId="0"/>
      <p:bldP spid="157" grpId="0"/>
      <p:bldP spid="159" grpId="0"/>
      <p:bldP spid="96" grpId="0" animBg="1"/>
      <p:bldP spid="149" grpId="0"/>
      <p:bldP spid="150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63D926A7-4B13-4A61-A6AA-7B5FCB91E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0" y="2819400"/>
            <a:ext cx="12168000" cy="1263872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Per maggiore completezza ed approfondimento degli argomenti si può consultare il seguente sito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1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https://www.eliofragassi.it/</a:t>
            </a:r>
            <a:endParaRPr kumimoji="0" lang="it-IT" altLang="it-IT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013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Pulsante di azione: vuoto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2A1CF28-48C3-4EBA-9CD6-990114ED71A7}"/>
              </a:ext>
            </a:extLst>
          </p:cNvPr>
          <p:cNvSpPr/>
          <p:nvPr/>
        </p:nvSpPr>
        <p:spPr>
          <a:xfrm>
            <a:off x="10793349" y="6471254"/>
            <a:ext cx="1368000" cy="360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+mj-lt"/>
              </a:rPr>
              <a:t>Torna a indice</a:t>
            </a:r>
          </a:p>
        </p:txBody>
      </p:sp>
    </p:spTree>
    <p:extLst>
      <p:ext uri="{BB962C8B-B14F-4D97-AF65-F5344CB8AC3E}">
        <p14:creationId xmlns:p14="http://schemas.microsoft.com/office/powerpoint/2010/main" val="1304108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C006D582-B617-48A0-B569-D3C0B16A7196}"/>
              </a:ext>
            </a:extLst>
          </p:cNvPr>
          <p:cNvCxnSpPr>
            <a:cxnSpLocks/>
          </p:cNvCxnSpPr>
          <p:nvPr/>
        </p:nvCxnSpPr>
        <p:spPr>
          <a:xfrm>
            <a:off x="5007006" y="3429000"/>
            <a:ext cx="599497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420A9089-0F42-4A14-8508-89715BB66D5E}"/>
              </a:ext>
            </a:extLst>
          </p:cNvPr>
          <p:cNvSpPr txBox="1"/>
          <p:nvPr/>
        </p:nvSpPr>
        <p:spPr>
          <a:xfrm>
            <a:off x="9785182" y="949006"/>
            <a:ext cx="23591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Trattandosi di solidi a facce, dal punto di vista  geometrico siamo in presenza di facce (porzioni di piani) e spigoli (segmenti di rette)</a:t>
            </a:r>
          </a:p>
        </p:txBody>
      </p: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BDC2D6EC-23B2-4F3E-9EFF-CFB34635F253}"/>
              </a:ext>
            </a:extLst>
          </p:cNvPr>
          <p:cNvSpPr txBox="1"/>
          <p:nvPr/>
        </p:nvSpPr>
        <p:spPr>
          <a:xfrm>
            <a:off x="12000" y="8668"/>
            <a:ext cx="12168000" cy="36000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66FF"/>
                </a:solidFill>
                <a:latin typeface="Comic Sans MS" panose="030F0702030302020204" pitchFamily="66" charset="0"/>
              </a:rPr>
              <a:t>GEOMETRIA DESCRITTIVA DINAMICA – COMPENETRAZIONE DI SOLIDI A FACCE  (Dati)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7B2D2DD-7415-4E3A-8C92-08BFE667BC42}"/>
              </a:ext>
            </a:extLst>
          </p:cNvPr>
          <p:cNvSpPr txBox="1"/>
          <p:nvPr/>
        </p:nvSpPr>
        <p:spPr>
          <a:xfrm>
            <a:off x="12000" y="435004"/>
            <a:ext cx="12168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Siano assegnati i prismi a base triangolare come rappresentati nell’immagine sottostante</a:t>
            </a: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9855840F-C2D7-4846-BEE5-7F6F2BE3B9CD}"/>
              </a:ext>
            </a:extLst>
          </p:cNvPr>
          <p:cNvGrpSpPr/>
          <p:nvPr/>
        </p:nvGrpSpPr>
        <p:grpSpPr>
          <a:xfrm>
            <a:off x="5171956" y="1635346"/>
            <a:ext cx="4062015" cy="4961404"/>
            <a:chOff x="5171956" y="1635346"/>
            <a:chExt cx="4062015" cy="4961404"/>
          </a:xfrm>
        </p:grpSpPr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AEB0E64E-46A2-4880-8706-CFFDD8988FFC}"/>
                </a:ext>
              </a:extLst>
            </p:cNvPr>
            <p:cNvGrpSpPr/>
            <p:nvPr/>
          </p:nvGrpSpPr>
          <p:grpSpPr>
            <a:xfrm>
              <a:off x="5490309" y="1899530"/>
              <a:ext cx="3423496" cy="4527034"/>
              <a:chOff x="5490309" y="1899530"/>
              <a:chExt cx="3423496" cy="4527034"/>
            </a:xfrm>
          </p:grpSpPr>
          <p:cxnSp>
            <p:nvCxnSpPr>
              <p:cNvPr id="9" name="Connettore diritto 8">
                <a:extLst>
                  <a:ext uri="{FF2B5EF4-FFF2-40B4-BE49-F238E27FC236}">
                    <a16:creationId xmlns:a16="http://schemas.microsoft.com/office/drawing/2014/main" id="{4D8EE18C-0849-4206-BB2B-A06D33F3EA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90309" y="4955975"/>
                <a:ext cx="575666" cy="399716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uppo 16">
                <a:extLst>
                  <a:ext uri="{FF2B5EF4-FFF2-40B4-BE49-F238E27FC236}">
                    <a16:creationId xmlns:a16="http://schemas.microsoft.com/office/drawing/2014/main" id="{BAAB8A3E-722F-4334-B9A3-35C229999FB0}"/>
                  </a:ext>
                </a:extLst>
              </p:cNvPr>
              <p:cNvGrpSpPr/>
              <p:nvPr/>
            </p:nvGrpSpPr>
            <p:grpSpPr>
              <a:xfrm>
                <a:off x="5490309" y="1899530"/>
                <a:ext cx="3423496" cy="4527034"/>
                <a:chOff x="5490309" y="1899530"/>
                <a:chExt cx="3423496" cy="4527034"/>
              </a:xfrm>
            </p:grpSpPr>
            <p:cxnSp>
              <p:nvCxnSpPr>
                <p:cNvPr id="13" name="Connettore diritto 12">
                  <a:extLst>
                    <a:ext uri="{FF2B5EF4-FFF2-40B4-BE49-F238E27FC236}">
                      <a16:creationId xmlns:a16="http://schemas.microsoft.com/office/drawing/2014/main" id="{F486BCCD-95B2-42C0-B3CD-27C16D0E19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53252" y="3506669"/>
                  <a:ext cx="752399" cy="1083968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" name="Gruppo 15">
                  <a:extLst>
                    <a:ext uri="{FF2B5EF4-FFF2-40B4-BE49-F238E27FC236}">
                      <a16:creationId xmlns:a16="http://schemas.microsoft.com/office/drawing/2014/main" id="{2546406E-D2A4-4C51-A55C-33D7629AF2EC}"/>
                    </a:ext>
                  </a:extLst>
                </p:cNvPr>
                <p:cNvGrpSpPr/>
                <p:nvPr/>
              </p:nvGrpSpPr>
              <p:grpSpPr>
                <a:xfrm>
                  <a:off x="5490309" y="1899530"/>
                  <a:ext cx="3423496" cy="4527034"/>
                  <a:chOff x="5490309" y="1899530"/>
                  <a:chExt cx="3423496" cy="4527034"/>
                </a:xfrm>
              </p:grpSpPr>
              <p:cxnSp>
                <p:nvCxnSpPr>
                  <p:cNvPr id="14" name="Connettore diritto 13">
                    <a:extLst>
                      <a:ext uri="{FF2B5EF4-FFF2-40B4-BE49-F238E27FC236}">
                        <a16:creationId xmlns:a16="http://schemas.microsoft.com/office/drawing/2014/main" id="{071A266C-2090-4892-8872-528D2BA220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94259" y="5354043"/>
                    <a:ext cx="738337" cy="1068571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Connettore diritto 34">
                    <a:extLst>
                      <a:ext uri="{FF2B5EF4-FFF2-40B4-BE49-F238E27FC236}">
                        <a16:creationId xmlns:a16="http://schemas.microsoft.com/office/drawing/2014/main" id="{27212F44-8D9F-4184-90E6-53A9168898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905651" y="2707678"/>
                    <a:ext cx="0" cy="1879529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Connettore diritto 35">
                    <a:extLst>
                      <a:ext uri="{FF2B5EF4-FFF2-40B4-BE49-F238E27FC236}">
                        <a16:creationId xmlns:a16="http://schemas.microsoft.com/office/drawing/2014/main" id="{2686BE0B-187B-4182-86D1-9C2F3F51D6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153252" y="2707678"/>
                    <a:ext cx="0" cy="798991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Connettore diritto 36">
                    <a:extLst>
                      <a:ext uri="{FF2B5EF4-FFF2-40B4-BE49-F238E27FC236}">
                        <a16:creationId xmlns:a16="http://schemas.microsoft.com/office/drawing/2014/main" id="{782A7275-B66C-4B8B-80AC-6AB3AC371A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236800" y="2707678"/>
                    <a:ext cx="0" cy="3718886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Connettore diritto 37">
                    <a:extLst>
                      <a:ext uri="{FF2B5EF4-FFF2-40B4-BE49-F238E27FC236}">
                        <a16:creationId xmlns:a16="http://schemas.microsoft.com/office/drawing/2014/main" id="{07ED1C9D-3D1D-45D3-850B-8EA1D91D6AE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492214" y="2707678"/>
                    <a:ext cx="0" cy="2648011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Connettore diritto 42">
                    <a:extLst>
                      <a:ext uri="{FF2B5EF4-FFF2-40B4-BE49-F238E27FC236}">
                        <a16:creationId xmlns:a16="http://schemas.microsoft.com/office/drawing/2014/main" id="{2DD94F04-4CC2-482F-9F33-B83D5DDAF0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867265" y="5111480"/>
                    <a:ext cx="1114370" cy="773768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Connettore diritto 43">
                    <a:extLst>
                      <a:ext uri="{FF2B5EF4-FFF2-40B4-BE49-F238E27FC236}">
                        <a16:creationId xmlns:a16="http://schemas.microsoft.com/office/drawing/2014/main" id="{79C26F5C-95E2-4523-A932-623B49F9E0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863427" y="1899530"/>
                    <a:ext cx="0" cy="3989560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Connettore diritto 44">
                    <a:extLst>
                      <a:ext uri="{FF2B5EF4-FFF2-40B4-BE49-F238E27FC236}">
                        <a16:creationId xmlns:a16="http://schemas.microsoft.com/office/drawing/2014/main" id="{128BA77D-E740-404F-906E-CBC4BF43968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524339" y="1902718"/>
                    <a:ext cx="0" cy="2132174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Connettore diritto 49">
                    <a:extLst>
                      <a:ext uri="{FF2B5EF4-FFF2-40B4-BE49-F238E27FC236}">
                        <a16:creationId xmlns:a16="http://schemas.microsoft.com/office/drawing/2014/main" id="{AA2FCF14-854F-4174-9DE0-3712A751E5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69185" y="1904801"/>
                    <a:ext cx="2654523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Connettore diritto 59">
                    <a:extLst>
                      <a:ext uri="{FF2B5EF4-FFF2-40B4-BE49-F238E27FC236}">
                        <a16:creationId xmlns:a16="http://schemas.microsoft.com/office/drawing/2014/main" id="{F3B288BB-8B66-4339-8185-C563BBDA9E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523708" y="1900879"/>
                    <a:ext cx="381943" cy="806799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Connettore diritto 60">
                    <a:extLst>
                      <a:ext uri="{FF2B5EF4-FFF2-40B4-BE49-F238E27FC236}">
                        <a16:creationId xmlns:a16="http://schemas.microsoft.com/office/drawing/2014/main" id="{257C2F15-53DD-4C8D-9789-9032575C23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68545" y="1903700"/>
                    <a:ext cx="368255" cy="802139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Connettore diritto 62">
                    <a:extLst>
                      <a:ext uri="{FF2B5EF4-FFF2-40B4-BE49-F238E27FC236}">
                        <a16:creationId xmlns:a16="http://schemas.microsoft.com/office/drawing/2014/main" id="{14032450-FF76-47F0-BC75-9A49646303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490309" y="1900879"/>
                    <a:ext cx="379995" cy="806799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Connettore diritto 63">
                    <a:extLst>
                      <a:ext uri="{FF2B5EF4-FFF2-40B4-BE49-F238E27FC236}">
                        <a16:creationId xmlns:a16="http://schemas.microsoft.com/office/drawing/2014/main" id="{32FB61AB-B792-455F-981A-8AA775589B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153252" y="1906885"/>
                    <a:ext cx="370456" cy="800793"/>
                  </a:xfrm>
                  <a:prstGeom prst="line">
                    <a:avLst/>
                  </a:prstGeom>
                  <a:ln w="12700"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Connettore diritto 113">
                    <a:extLst>
                      <a:ext uri="{FF2B5EF4-FFF2-40B4-BE49-F238E27FC236}">
                        <a16:creationId xmlns:a16="http://schemas.microsoft.com/office/drawing/2014/main" id="{A02572A0-9691-403E-8FF2-D49B12752F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900161" y="3493575"/>
                    <a:ext cx="1275514" cy="885656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Connettore diritto 117">
                    <a:extLst>
                      <a:ext uri="{FF2B5EF4-FFF2-40B4-BE49-F238E27FC236}">
                        <a16:creationId xmlns:a16="http://schemas.microsoft.com/office/drawing/2014/main" id="{9903FA05-41DD-4E22-ADC3-D962FB6479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065975" y="4383305"/>
                    <a:ext cx="828654" cy="575781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Connettore diritto 124">
                    <a:extLst>
                      <a:ext uri="{FF2B5EF4-FFF2-40B4-BE49-F238E27FC236}">
                        <a16:creationId xmlns:a16="http://schemas.microsoft.com/office/drawing/2014/main" id="{31F059D9-B98A-4642-BDB3-AA7D824CAA8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948101" y="4912695"/>
                    <a:ext cx="320664" cy="222654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Connettore diritto 192">
                    <a:extLst>
                      <a:ext uri="{FF2B5EF4-FFF2-40B4-BE49-F238E27FC236}">
                        <a16:creationId xmlns:a16="http://schemas.microsoft.com/office/drawing/2014/main" id="{249E4B47-B582-4091-B0DA-F313202C432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236800" y="4583257"/>
                    <a:ext cx="2677005" cy="1839357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Connettore diritto 10">
                    <a:extLst>
                      <a:ext uri="{FF2B5EF4-FFF2-40B4-BE49-F238E27FC236}">
                        <a16:creationId xmlns:a16="http://schemas.microsoft.com/office/drawing/2014/main" id="{879E9E82-0C9E-4038-8C6B-848285277AB5}"/>
                      </a:ext>
                    </a:extLst>
                  </p:cNvPr>
                  <p:cNvCxnSpPr/>
                  <p:nvPr/>
                </p:nvCxnSpPr>
                <p:spPr>
                  <a:xfrm>
                    <a:off x="5490309" y="2705839"/>
                    <a:ext cx="3423496" cy="0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Connettore diritto 199">
                    <a:extLst>
                      <a:ext uri="{FF2B5EF4-FFF2-40B4-BE49-F238E27FC236}">
                        <a16:creationId xmlns:a16="http://schemas.microsoft.com/office/drawing/2014/main" id="{20592B8C-258D-4DF4-8A65-F97FB4E82A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260930" y="4034892"/>
                    <a:ext cx="1272884" cy="883833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E3A97F0B-0CC0-4C4A-8E64-EE2A4D3D3D9B}"/>
                </a:ext>
              </a:extLst>
            </p:cNvPr>
            <p:cNvSpPr txBox="1"/>
            <p:nvPr/>
          </p:nvSpPr>
          <p:spPr>
            <a:xfrm>
              <a:off x="6027333" y="6350529"/>
              <a:ext cx="360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E’</a:t>
              </a:r>
            </a:p>
          </p:txBody>
        </p:sp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5AC5C655-1927-40D9-AACA-145E17511C5E}"/>
                </a:ext>
              </a:extLst>
            </p:cNvPr>
            <p:cNvSpPr txBox="1"/>
            <p:nvPr/>
          </p:nvSpPr>
          <p:spPr>
            <a:xfrm>
              <a:off x="5599624" y="5798330"/>
              <a:ext cx="360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C’</a:t>
              </a:r>
            </a:p>
          </p:txBody>
        </p:sp>
        <p:sp>
          <p:nvSpPr>
            <p:cNvPr id="41" name="CasellaDiTesto 40">
              <a:extLst>
                <a:ext uri="{FF2B5EF4-FFF2-40B4-BE49-F238E27FC236}">
                  <a16:creationId xmlns:a16="http://schemas.microsoft.com/office/drawing/2014/main" id="{E80E9350-4A61-407D-B0BC-B37FFA3B3775}"/>
                </a:ext>
              </a:extLst>
            </p:cNvPr>
            <p:cNvSpPr txBox="1"/>
            <p:nvPr/>
          </p:nvSpPr>
          <p:spPr>
            <a:xfrm>
              <a:off x="5171956" y="5241293"/>
              <a:ext cx="360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A’</a:t>
              </a:r>
            </a:p>
          </p:txBody>
        </p: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9CF14CF3-3939-4523-924B-9B6F46185F7B}"/>
                </a:ext>
              </a:extLst>
            </p:cNvPr>
            <p:cNvSpPr txBox="1"/>
            <p:nvPr/>
          </p:nvSpPr>
          <p:spPr>
            <a:xfrm>
              <a:off x="8121590" y="3365730"/>
              <a:ext cx="360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B’</a:t>
              </a:r>
            </a:p>
          </p:txBody>
        </p:sp>
        <p:sp>
          <p:nvSpPr>
            <p:cNvPr id="47" name="CasellaDiTesto 46">
              <a:extLst>
                <a:ext uri="{FF2B5EF4-FFF2-40B4-BE49-F238E27FC236}">
                  <a16:creationId xmlns:a16="http://schemas.microsoft.com/office/drawing/2014/main" id="{583234A5-28D4-450F-A822-C11E2E1E80CB}"/>
                </a:ext>
              </a:extLst>
            </p:cNvPr>
            <p:cNvSpPr txBox="1"/>
            <p:nvPr/>
          </p:nvSpPr>
          <p:spPr>
            <a:xfrm>
              <a:off x="8474216" y="3877794"/>
              <a:ext cx="360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D’</a:t>
              </a:r>
            </a:p>
          </p:txBody>
        </p:sp>
        <p:sp>
          <p:nvSpPr>
            <p:cNvPr id="51" name="CasellaDiTesto 50">
              <a:extLst>
                <a:ext uri="{FF2B5EF4-FFF2-40B4-BE49-F238E27FC236}">
                  <a16:creationId xmlns:a16="http://schemas.microsoft.com/office/drawing/2014/main" id="{ACFEA7F8-817B-4E7B-9CB4-F4FCEC37DC41}"/>
                </a:ext>
              </a:extLst>
            </p:cNvPr>
            <p:cNvSpPr txBox="1"/>
            <p:nvPr/>
          </p:nvSpPr>
          <p:spPr>
            <a:xfrm>
              <a:off x="6163390" y="2652673"/>
              <a:ext cx="360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E’’</a:t>
              </a:r>
            </a:p>
          </p:txBody>
        </p:sp>
        <p:sp>
          <p:nvSpPr>
            <p:cNvPr id="52" name="CasellaDiTesto 51">
              <a:extLst>
                <a:ext uri="{FF2B5EF4-FFF2-40B4-BE49-F238E27FC236}">
                  <a16:creationId xmlns:a16="http://schemas.microsoft.com/office/drawing/2014/main" id="{14F16F13-BC7D-46CC-A9C8-6549D6175981}"/>
                </a:ext>
              </a:extLst>
            </p:cNvPr>
            <p:cNvSpPr txBox="1"/>
            <p:nvPr/>
          </p:nvSpPr>
          <p:spPr>
            <a:xfrm>
              <a:off x="5717295" y="1635346"/>
              <a:ext cx="360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C’’</a:t>
              </a:r>
            </a:p>
          </p:txBody>
        </p:sp>
        <p:sp>
          <p:nvSpPr>
            <p:cNvPr id="55" name="CasellaDiTesto 54">
              <a:extLst>
                <a:ext uri="{FF2B5EF4-FFF2-40B4-BE49-F238E27FC236}">
                  <a16:creationId xmlns:a16="http://schemas.microsoft.com/office/drawing/2014/main" id="{D82D4BA4-DEBF-467E-AFD2-21DB11888353}"/>
                </a:ext>
              </a:extLst>
            </p:cNvPr>
            <p:cNvSpPr txBox="1"/>
            <p:nvPr/>
          </p:nvSpPr>
          <p:spPr>
            <a:xfrm>
              <a:off x="5337024" y="2679685"/>
              <a:ext cx="396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A’’</a:t>
              </a:r>
            </a:p>
          </p:txBody>
        </p:sp>
        <p:sp>
          <p:nvSpPr>
            <p:cNvPr id="56" name="CasellaDiTesto 55">
              <a:extLst>
                <a:ext uri="{FF2B5EF4-FFF2-40B4-BE49-F238E27FC236}">
                  <a16:creationId xmlns:a16="http://schemas.microsoft.com/office/drawing/2014/main" id="{9EC874BF-38D8-4AB2-B648-3F29D32390A9}"/>
                </a:ext>
              </a:extLst>
            </p:cNvPr>
            <p:cNvSpPr txBox="1"/>
            <p:nvPr/>
          </p:nvSpPr>
          <p:spPr>
            <a:xfrm>
              <a:off x="8067021" y="2661028"/>
              <a:ext cx="360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B’’</a:t>
              </a:r>
            </a:p>
          </p:txBody>
        </p:sp>
        <p:sp>
          <p:nvSpPr>
            <p:cNvPr id="57" name="CasellaDiTesto 56">
              <a:extLst>
                <a:ext uri="{FF2B5EF4-FFF2-40B4-BE49-F238E27FC236}">
                  <a16:creationId xmlns:a16="http://schemas.microsoft.com/office/drawing/2014/main" id="{6FD2C3E0-C87A-4C95-945E-2B24F1DD47A9}"/>
                </a:ext>
              </a:extLst>
            </p:cNvPr>
            <p:cNvSpPr txBox="1"/>
            <p:nvPr/>
          </p:nvSpPr>
          <p:spPr>
            <a:xfrm>
              <a:off x="8365652" y="1643688"/>
              <a:ext cx="396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D’’</a:t>
              </a:r>
            </a:p>
          </p:txBody>
        </p:sp>
        <p:sp>
          <p:nvSpPr>
            <p:cNvPr id="58" name="CasellaDiTesto 57">
              <a:extLst>
                <a:ext uri="{FF2B5EF4-FFF2-40B4-BE49-F238E27FC236}">
                  <a16:creationId xmlns:a16="http://schemas.microsoft.com/office/drawing/2014/main" id="{74D48F3B-95E6-43E3-8F72-96614BF3DA41}"/>
                </a:ext>
              </a:extLst>
            </p:cNvPr>
            <p:cNvSpPr txBox="1"/>
            <p:nvPr/>
          </p:nvSpPr>
          <p:spPr>
            <a:xfrm>
              <a:off x="8860101" y="2621605"/>
              <a:ext cx="360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F’’</a:t>
              </a:r>
            </a:p>
          </p:txBody>
        </p:sp>
        <p:sp>
          <p:nvSpPr>
            <p:cNvPr id="82" name="CasellaDiTesto 81">
              <a:extLst>
                <a:ext uri="{FF2B5EF4-FFF2-40B4-BE49-F238E27FC236}">
                  <a16:creationId xmlns:a16="http://schemas.microsoft.com/office/drawing/2014/main" id="{8A3692FB-4D9D-4060-A94B-2221EF81E026}"/>
                </a:ext>
              </a:extLst>
            </p:cNvPr>
            <p:cNvSpPr txBox="1"/>
            <p:nvPr/>
          </p:nvSpPr>
          <p:spPr>
            <a:xfrm>
              <a:off x="8873971" y="4397276"/>
              <a:ext cx="360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F’</a:t>
              </a:r>
            </a:p>
          </p:txBody>
        </p:sp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7FDB63C-8391-4B70-8FFD-C57968D9542A}"/>
              </a:ext>
            </a:extLst>
          </p:cNvPr>
          <p:cNvSpPr txBox="1"/>
          <p:nvPr/>
        </p:nvSpPr>
        <p:spPr>
          <a:xfrm>
            <a:off x="12000" y="834498"/>
            <a:ext cx="5252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1. Prisma A, B, C, D, E, F a base triangolare con la faccia A, B, E, F parallela a 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 a quota costante e l’asse obliquo a 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A0254923-28E1-430E-9480-FB3033C9E855}"/>
              </a:ext>
            </a:extLst>
          </p:cNvPr>
          <p:cNvSpPr txBox="1"/>
          <p:nvPr/>
        </p:nvSpPr>
        <p:spPr>
          <a:xfrm>
            <a:off x="0" y="1796417"/>
            <a:ext cx="5252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2. Prisma G, H, I, L, M, N con la base triangolare unita a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 l’asse parallelo a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 e perpendicolare a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83D64B40-2150-4EDC-A575-9636B81A4E4C}"/>
              </a:ext>
            </a:extLst>
          </p:cNvPr>
          <p:cNvGrpSpPr/>
          <p:nvPr/>
        </p:nvGrpSpPr>
        <p:grpSpPr>
          <a:xfrm>
            <a:off x="17763" y="2766226"/>
            <a:ext cx="5043877" cy="2031325"/>
            <a:chOff x="17763" y="2908274"/>
            <a:chExt cx="5043877" cy="2031325"/>
          </a:xfrm>
        </p:grpSpPr>
        <p:sp>
          <p:nvSpPr>
            <p:cNvPr id="80" name="CasellaDiTesto 79">
              <a:extLst>
                <a:ext uri="{FF2B5EF4-FFF2-40B4-BE49-F238E27FC236}">
                  <a16:creationId xmlns:a16="http://schemas.microsoft.com/office/drawing/2014/main" id="{96BC2DFB-6F07-4927-9244-EC2E52286A7B}"/>
                </a:ext>
              </a:extLst>
            </p:cNvPr>
            <p:cNvSpPr txBox="1"/>
            <p:nvPr/>
          </p:nvSpPr>
          <p:spPr>
            <a:xfrm>
              <a:off x="17763" y="2908274"/>
              <a:ext cx="5043877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L’operazione per la ricerca del solido di compenetrazione può essere sviluppata utilizzando sia la procedura d’intersezione </a:t>
              </a:r>
            </a:p>
            <a:p>
              <a:r>
                <a:rPr lang="it-IT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tra piani come dalla seguente formalizzazione</a:t>
              </a:r>
            </a:p>
            <a:p>
              <a:endParaRPr lang="it-IT" dirty="0">
                <a:solidFill>
                  <a:srgbClr val="00B0F0"/>
                </a:solidFill>
                <a:latin typeface="Comic Sans MS" panose="030F0702030302020204" pitchFamily="66" charset="0"/>
              </a:endParaRPr>
            </a:p>
            <a:p>
              <a:endParaRPr lang="it-IT" dirty="0">
                <a:solidFill>
                  <a:srgbClr val="00B0F0"/>
                </a:solidFill>
                <a:latin typeface="Comic Sans MS" panose="030F0702030302020204" pitchFamily="66" charset="0"/>
              </a:endParaRPr>
            </a:p>
            <a:p>
              <a:r>
                <a:rPr lang="it-IT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ricercando gli spigoli del solido risultante </a:t>
              </a:r>
            </a:p>
          </p:txBody>
        </p:sp>
        <p:sp>
          <p:nvSpPr>
            <p:cNvPr id="78" name="Text Box 13">
              <a:extLst>
                <a:ext uri="{FF2B5EF4-FFF2-40B4-BE49-F238E27FC236}">
                  <a16:creationId xmlns:a16="http://schemas.microsoft.com/office/drawing/2014/main" id="{3A89D2A3-4930-47C2-9814-E0BA7FB079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12" y="4097860"/>
              <a:ext cx="2506503" cy="432000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it-IT" dirty="0">
                  <a:solidFill>
                    <a:srgbClr val="00B0F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it-IT" dirty="0">
                  <a:solidFill>
                    <a:srgbClr val="FF000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Symbol" panose="05050102010706020507" pitchFamily="18" charset="2"/>
                </a:rPr>
                <a:t>Ç </a:t>
              </a:r>
              <a:r>
                <a:rPr lang="it-IT" dirty="0">
                  <a:solidFill>
                    <a:srgbClr val="00B0F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r>
                <a:rPr lang="it-IT" dirty="0">
                  <a:solidFill>
                    <a:srgbClr val="00B0F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 )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Symbol" panose="05050102010706020507" pitchFamily="18" charset="2"/>
                </a:rPr>
                <a:t>® </a:t>
              </a:r>
              <a:r>
                <a:rPr lang="it-IT" dirty="0">
                  <a:latin typeface="Comic Sans MS" panose="030F0702030302020204" pitchFamily="66" charset="0"/>
                  <a:ea typeface="Calibri" panose="020F0502020204030204" pitchFamily="34" charset="0"/>
                  <a:cs typeface="Symbol" panose="05050102010706020507" pitchFamily="18" charset="2"/>
                </a:rPr>
                <a:t>x</a:t>
              </a:r>
              <a:r>
                <a:rPr lang="it-IT" dirty="0">
                  <a:solidFill>
                    <a:srgbClr val="00B0F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Symbol" panose="05050102010706020507" pitchFamily="18" charset="2"/>
                </a:rPr>
                <a:t> 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Symbol" panose="05050102010706020507" pitchFamily="18" charset="2"/>
                </a:rPr>
                <a:t>Î </a:t>
              </a:r>
              <a:r>
                <a:rPr lang="it-IT" dirty="0">
                  <a:solidFill>
                    <a:srgbClr val="00B0F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Symbol" panose="05050102010706020507" pitchFamily="18" charset="2"/>
                </a:rPr>
                <a:t>(</a:t>
              </a:r>
              <a:r>
                <a:rPr lang="it-IT" dirty="0">
                  <a:solidFill>
                    <a:srgbClr val="FF000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Symbol" panose="05050102010706020507" pitchFamily="18" charset="2"/>
                </a:rPr>
                <a:t>a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Symbol" panose="05050102010706020507" pitchFamily="18" charset="2"/>
                </a:rPr>
                <a:t>; b</a:t>
              </a:r>
              <a:r>
                <a:rPr lang="it-IT" dirty="0">
                  <a:solidFill>
                    <a:srgbClr val="00B0F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Symbol" panose="05050102010706020507" pitchFamily="18" charset="2"/>
                </a:rPr>
                <a:t>)</a:t>
              </a:r>
              <a:endParaRPr lang="it-IT" dirty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endParaRPr lang="it-IT" sz="28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B2E62B2B-45F2-4AEF-BA2A-C017E47A4A64}"/>
              </a:ext>
            </a:extLst>
          </p:cNvPr>
          <p:cNvGrpSpPr/>
          <p:nvPr/>
        </p:nvGrpSpPr>
        <p:grpSpPr>
          <a:xfrm>
            <a:off x="26634" y="5431126"/>
            <a:ext cx="3099291" cy="1349962"/>
            <a:chOff x="8944907" y="5399087"/>
            <a:chExt cx="3099291" cy="1349962"/>
          </a:xfrm>
          <a:noFill/>
        </p:grpSpPr>
        <p:sp>
          <p:nvSpPr>
            <p:cNvPr id="84" name="Casella di testo 11">
              <a:extLst>
                <a:ext uri="{FF2B5EF4-FFF2-40B4-BE49-F238E27FC236}">
                  <a16:creationId xmlns:a16="http://schemas.microsoft.com/office/drawing/2014/main" id="{28938003-19E4-4A03-B84C-C3EBB292BF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4907" y="5880637"/>
              <a:ext cx="810000" cy="405000"/>
            </a:xfrm>
            <a:prstGeom prst="rect">
              <a:avLst/>
            </a:prstGeom>
            <a:grpFill/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100" dirty="0">
                  <a:solidFill>
                    <a:srgbClr val="00B0F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it-IT" altLang="it-IT" sz="21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sz="2100" dirty="0"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Ç </a:t>
              </a:r>
              <a:r>
                <a:rPr lang="it-IT" altLang="it-IT" sz="2100" dirty="0">
                  <a:solidFill>
                    <a:srgbClr val="FF0000"/>
                  </a:solidFill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it-IT" altLang="it-IT" sz="2100" dirty="0"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endParaRPr lang="it-IT" altLang="it-IT" sz="2100" dirty="0">
                <a:latin typeface="Arial" panose="020B0604020202020204" pitchFamily="34" charset="0"/>
              </a:endParaRPr>
            </a:p>
          </p:txBody>
        </p:sp>
        <p:sp>
          <p:nvSpPr>
            <p:cNvPr id="85" name="Casella di testo 12">
              <a:extLst>
                <a:ext uri="{FF2B5EF4-FFF2-40B4-BE49-F238E27FC236}">
                  <a16:creationId xmlns:a16="http://schemas.microsoft.com/office/drawing/2014/main" id="{8D1A8ABD-1731-43E3-89C7-8A6EF1BCC1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29073" y="5399087"/>
              <a:ext cx="1215000" cy="405000"/>
            </a:xfrm>
            <a:prstGeom prst="rect">
              <a:avLst/>
            </a:prstGeom>
            <a:grpFill/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100" dirty="0">
                  <a:solidFill>
                    <a:srgbClr val="00B0F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</a:t>
              </a:r>
              <a:r>
                <a:rPr lang="it-IT" altLang="it-IT" sz="2100" dirty="0">
                  <a:solidFill>
                    <a:srgbClr val="00B0F0"/>
                  </a:solidFill>
                  <a:latin typeface="Symbol" panose="05050102010706020507" pitchFamily="18" charset="2"/>
                  <a:ea typeface="Times New Roman" panose="02020603050405020304" pitchFamily="18" charset="0"/>
                  <a:cs typeface="Symbol" panose="05050102010706020507" pitchFamily="18" charset="2"/>
                </a:rPr>
                <a:t>Î b</a:t>
              </a:r>
              <a:endParaRPr lang="it-IT" altLang="it-IT" sz="2100" dirty="0">
                <a:solidFill>
                  <a:srgbClr val="00B0F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86" name="Casella di testo 13">
              <a:extLst>
                <a:ext uri="{FF2B5EF4-FFF2-40B4-BE49-F238E27FC236}">
                  <a16:creationId xmlns:a16="http://schemas.microsoft.com/office/drawing/2014/main" id="{84E33EF5-F09A-46DA-81CC-D823FC6590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29073" y="5874825"/>
              <a:ext cx="1215000" cy="405000"/>
            </a:xfrm>
            <a:prstGeom prst="rect">
              <a:avLst/>
            </a:prstGeom>
            <a:grpFill/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100" dirty="0">
                  <a:solidFill>
                    <a:srgbClr val="FF0000"/>
                  </a:solidFill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it-IT" altLang="it-IT" sz="2100" dirty="0"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 Ç </a:t>
              </a:r>
              <a:r>
                <a:rPr lang="it-IT" altLang="it-IT" sz="2100" dirty="0" err="1">
                  <a:solidFill>
                    <a:srgbClr val="00B0F0"/>
                  </a:solidFill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it-IT" altLang="it-IT" sz="2100" dirty="0" err="1"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®</a:t>
              </a:r>
              <a:r>
                <a:rPr lang="it-IT" altLang="it-IT" sz="2100" dirty="0" err="1"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it-IT" altLang="it-IT" sz="2100" dirty="0">
                <a:latin typeface="Comic Sans MS" panose="030F0702030302020204" pitchFamily="66" charset="0"/>
              </a:endParaRPr>
            </a:p>
          </p:txBody>
        </p:sp>
        <p:sp>
          <p:nvSpPr>
            <p:cNvPr id="87" name="Casella di testo 14">
              <a:extLst>
                <a:ext uri="{FF2B5EF4-FFF2-40B4-BE49-F238E27FC236}">
                  <a16:creationId xmlns:a16="http://schemas.microsoft.com/office/drawing/2014/main" id="{A0EDCDDC-CC51-47FF-8ACF-8D762252FD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29198" y="6344049"/>
              <a:ext cx="1215000" cy="405000"/>
            </a:xfrm>
            <a:prstGeom prst="rect">
              <a:avLst/>
            </a:prstGeom>
            <a:grpFill/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100" dirty="0">
                  <a:solidFill>
                    <a:srgbClr val="00B0F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it-IT" altLang="it-IT" sz="21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sz="2100" dirty="0"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Ç </a:t>
              </a:r>
              <a:r>
                <a:rPr lang="it-IT" altLang="it-IT" sz="2100" dirty="0"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it-IT" altLang="it-IT" sz="2100" dirty="0"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® </a:t>
              </a:r>
              <a:r>
                <a:rPr lang="it-IT" altLang="it-IT" sz="2100" dirty="0"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it-IT" altLang="it-IT" sz="2100" dirty="0">
                <a:latin typeface="Comic Sans MS" panose="030F0702030302020204" pitchFamily="66" charset="0"/>
              </a:endParaRPr>
            </a:p>
          </p:txBody>
        </p:sp>
        <p:sp>
          <p:nvSpPr>
            <p:cNvPr id="89" name="Connettore a gomito 16">
              <a:extLst>
                <a:ext uri="{FF2B5EF4-FFF2-40B4-BE49-F238E27FC236}">
                  <a16:creationId xmlns:a16="http://schemas.microsoft.com/office/drawing/2014/main" id="{ACC9DF5D-1D51-4691-983F-F1142FE087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28979" y="5592087"/>
              <a:ext cx="658992" cy="288549"/>
            </a:xfrm>
            <a:prstGeom prst="bentConnector3">
              <a:avLst>
                <a:gd name="adj1" fmla="val -588"/>
              </a:avLst>
            </a:prstGeom>
            <a:grpFill/>
            <a:ln w="9525">
              <a:solidFill>
                <a:schemeClr val="accent1"/>
              </a:solidFill>
              <a:miter lim="800000"/>
              <a:headEnd/>
              <a:tailEnd type="stealth" w="lg" len="lg"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  <p:sp>
          <p:nvSpPr>
            <p:cNvPr id="90" name="Connettore 2 17">
              <a:extLst>
                <a:ext uri="{FF2B5EF4-FFF2-40B4-BE49-F238E27FC236}">
                  <a16:creationId xmlns:a16="http://schemas.microsoft.com/office/drawing/2014/main" id="{C6ED8E0D-1594-435A-A0EF-781B14225BD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00000" flipV="1">
              <a:off x="9756438" y="6058318"/>
              <a:ext cx="283183" cy="53683"/>
            </a:xfrm>
            <a:prstGeom prst="straightConnector1">
              <a:avLst/>
            </a:prstGeom>
            <a:grpFill/>
            <a:ln w="9525">
              <a:solidFill>
                <a:schemeClr val="accent1"/>
              </a:solidFill>
              <a:round/>
              <a:headEnd/>
              <a:tailEnd type="stealth" w="lg" len="lg"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  <p:sp>
          <p:nvSpPr>
            <p:cNvPr id="91" name="Connettore a gomito 18">
              <a:extLst>
                <a:ext uri="{FF2B5EF4-FFF2-40B4-BE49-F238E27FC236}">
                  <a16:creationId xmlns:a16="http://schemas.microsoft.com/office/drawing/2014/main" id="{AB65C8A1-4024-45CC-94A7-B3AF04C4B9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28978" y="6303671"/>
              <a:ext cx="658994" cy="257985"/>
            </a:xfrm>
            <a:prstGeom prst="bentConnector3">
              <a:avLst>
                <a:gd name="adj1" fmla="val 0"/>
              </a:avLst>
            </a:prstGeom>
            <a:grpFill/>
            <a:ln w="9525">
              <a:solidFill>
                <a:schemeClr val="accent1"/>
              </a:solidFill>
              <a:miter lim="800000"/>
              <a:headEnd/>
              <a:tailEnd type="stealth" w="lg" len="lg"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  <p:sp>
          <p:nvSpPr>
            <p:cNvPr id="93" name="Casella di testo 19">
              <a:extLst>
                <a:ext uri="{FF2B5EF4-FFF2-40B4-BE49-F238E27FC236}">
                  <a16:creationId xmlns:a16="http://schemas.microsoft.com/office/drawing/2014/main" id="{25DEEF89-7487-4B61-BC3A-ACCCE11146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26923" y="5402789"/>
              <a:ext cx="540000" cy="405000"/>
            </a:xfrm>
            <a:prstGeom prst="rect">
              <a:avLst/>
            </a:prstGeom>
            <a:grpFill/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200" dirty="0">
                  <a:solidFill>
                    <a:srgbClr val="00B0F0"/>
                  </a:solidFill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passo 1</a:t>
              </a:r>
              <a:endParaRPr lang="it-IT" altLang="it-IT" sz="1200" dirty="0">
                <a:solidFill>
                  <a:srgbClr val="00B0F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4" name="Casella di testo 20">
              <a:extLst>
                <a:ext uri="{FF2B5EF4-FFF2-40B4-BE49-F238E27FC236}">
                  <a16:creationId xmlns:a16="http://schemas.microsoft.com/office/drawing/2014/main" id="{DBEEBC27-7EA3-4BEA-AA1F-FA4FF8CD51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24648" y="5880257"/>
              <a:ext cx="540000" cy="405000"/>
            </a:xfrm>
            <a:prstGeom prst="rect">
              <a:avLst/>
            </a:prstGeom>
            <a:grpFill/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200" dirty="0">
                  <a:solidFill>
                    <a:srgbClr val="00B0F0"/>
                  </a:solidFill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passo 2</a:t>
              </a:r>
              <a:endParaRPr lang="it-IT" altLang="it-IT" sz="1200" dirty="0">
                <a:solidFill>
                  <a:srgbClr val="00B0F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5" name="Casella di testo 21">
              <a:extLst>
                <a:ext uri="{FF2B5EF4-FFF2-40B4-BE49-F238E27FC236}">
                  <a16:creationId xmlns:a16="http://schemas.microsoft.com/office/drawing/2014/main" id="{9324B1A3-20BA-45E4-B50B-DE87D72B4D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27008" y="6342401"/>
              <a:ext cx="540000" cy="405000"/>
            </a:xfrm>
            <a:prstGeom prst="rect">
              <a:avLst/>
            </a:prstGeom>
            <a:grpFill/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200" dirty="0">
                  <a:solidFill>
                    <a:srgbClr val="00B0F0"/>
                  </a:solidFill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passo 3</a:t>
              </a:r>
              <a:endParaRPr lang="it-IT" altLang="it-IT" sz="1200" dirty="0">
                <a:solidFill>
                  <a:srgbClr val="00B0F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6" name="Connettore 2 23">
              <a:extLst>
                <a:ext uri="{FF2B5EF4-FFF2-40B4-BE49-F238E27FC236}">
                  <a16:creationId xmlns:a16="http://schemas.microsoft.com/office/drawing/2014/main" id="{B522E46D-F2EA-4099-8268-31ADE5967C9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60000">
              <a:off x="10575023" y="5594445"/>
              <a:ext cx="270000" cy="7144"/>
            </a:xfrm>
            <a:prstGeom prst="straightConnector1">
              <a:avLst/>
            </a:prstGeom>
            <a:grpFill/>
            <a:ln w="9525">
              <a:solidFill>
                <a:schemeClr val="accent1"/>
              </a:solidFill>
              <a:round/>
              <a:headEnd/>
              <a:tailEnd type="stealth" w="lg" len="lg"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  <p:sp>
          <p:nvSpPr>
            <p:cNvPr id="97" name="Connettore 2 24">
              <a:extLst>
                <a:ext uri="{FF2B5EF4-FFF2-40B4-BE49-F238E27FC236}">
                  <a16:creationId xmlns:a16="http://schemas.microsoft.com/office/drawing/2014/main" id="{3969017B-66C4-4FB9-AC20-89A07FC6EE9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80000">
              <a:off x="10567048" y="6083029"/>
              <a:ext cx="270000" cy="7144"/>
            </a:xfrm>
            <a:prstGeom prst="straightConnector1">
              <a:avLst/>
            </a:prstGeom>
            <a:grpFill/>
            <a:ln w="9525">
              <a:solidFill>
                <a:schemeClr val="accent1"/>
              </a:solidFill>
              <a:round/>
              <a:headEnd/>
              <a:tailEnd type="stealth" w="lg" len="lg"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  <p:sp>
          <p:nvSpPr>
            <p:cNvPr id="98" name="Connettore 2 25">
              <a:extLst>
                <a:ext uri="{FF2B5EF4-FFF2-40B4-BE49-F238E27FC236}">
                  <a16:creationId xmlns:a16="http://schemas.microsoft.com/office/drawing/2014/main" id="{BF5A186A-FDC0-4209-B0A4-6948ED657E1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80000">
              <a:off x="10572977" y="6547451"/>
              <a:ext cx="270000" cy="7144"/>
            </a:xfrm>
            <a:prstGeom prst="straightConnector1">
              <a:avLst/>
            </a:prstGeom>
            <a:grpFill/>
            <a:ln w="9525">
              <a:solidFill>
                <a:schemeClr val="accent1"/>
              </a:solidFill>
              <a:round/>
              <a:headEnd/>
              <a:tailEnd type="stealth" w="lg" len="lg"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t-IT" sz="1013"/>
            </a:p>
          </p:txBody>
        </p:sp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4F43A1A-3C22-4102-97BB-E36B8C835390}"/>
              </a:ext>
            </a:extLst>
          </p:cNvPr>
          <p:cNvSpPr txBox="1"/>
          <p:nvPr/>
        </p:nvSpPr>
        <p:spPr>
          <a:xfrm>
            <a:off x="1" y="4762039"/>
            <a:ext cx="4565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sia la procedura d’intersezione tra retta e piano come dal seguente algoritmo</a:t>
            </a: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086355A-018F-458D-91FF-ECFF11FD6440}"/>
              </a:ext>
            </a:extLst>
          </p:cNvPr>
          <p:cNvSpPr txBox="1"/>
          <p:nvPr/>
        </p:nvSpPr>
        <p:spPr>
          <a:xfrm>
            <a:off x="3265497" y="6123092"/>
            <a:ext cx="2393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ricercando i vertici del solido risultante</a:t>
            </a:r>
          </a:p>
        </p:txBody>
      </p: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141C12DE-FC1E-4258-B9F7-25123D6474B9}"/>
              </a:ext>
            </a:extLst>
          </p:cNvPr>
          <p:cNvGrpSpPr/>
          <p:nvPr/>
        </p:nvGrpSpPr>
        <p:grpSpPr>
          <a:xfrm>
            <a:off x="5297775" y="1032363"/>
            <a:ext cx="2668932" cy="4422186"/>
            <a:chOff x="5297775" y="1032363"/>
            <a:chExt cx="2668932" cy="4422186"/>
          </a:xfrm>
        </p:grpSpPr>
        <p:cxnSp>
          <p:nvCxnSpPr>
            <p:cNvPr id="312" name="Connettore diritto 311">
              <a:extLst>
                <a:ext uri="{FF2B5EF4-FFF2-40B4-BE49-F238E27FC236}">
                  <a16:creationId xmlns:a16="http://schemas.microsoft.com/office/drawing/2014/main" id="{241F98FB-280A-4798-ADC3-1F4120584D12}"/>
                </a:ext>
              </a:extLst>
            </p:cNvPr>
            <p:cNvCxnSpPr/>
            <p:nvPr/>
          </p:nvCxnSpPr>
          <p:spPr>
            <a:xfrm>
              <a:off x="5718642" y="3429000"/>
              <a:ext cx="174999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ABB526DD-E8F1-4FD4-9E9F-92878D0FF04C}"/>
                </a:ext>
              </a:extLst>
            </p:cNvPr>
            <p:cNvGrpSpPr/>
            <p:nvPr/>
          </p:nvGrpSpPr>
          <p:grpSpPr>
            <a:xfrm>
              <a:off x="5297775" y="1032363"/>
              <a:ext cx="2668932" cy="4422186"/>
              <a:chOff x="5297775" y="1032363"/>
              <a:chExt cx="2668932" cy="4422186"/>
            </a:xfrm>
          </p:grpSpPr>
          <p:sp>
            <p:nvSpPr>
              <p:cNvPr id="71" name="CasellaDiTesto 70">
                <a:extLst>
                  <a:ext uri="{FF2B5EF4-FFF2-40B4-BE49-F238E27FC236}">
                    <a16:creationId xmlns:a16="http://schemas.microsoft.com/office/drawing/2014/main" id="{018595E5-EA03-476F-8E41-9D38C7EB2F90}"/>
                  </a:ext>
                </a:extLst>
              </p:cNvPr>
              <p:cNvSpPr txBox="1"/>
              <p:nvPr/>
            </p:nvSpPr>
            <p:spPr>
              <a:xfrm>
                <a:off x="5663040" y="3190964"/>
                <a:ext cx="3960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G’’</a:t>
                </a:r>
              </a:p>
            </p:txBody>
          </p:sp>
          <p:cxnSp>
            <p:nvCxnSpPr>
              <p:cNvPr id="77" name="Connettore diritto 76">
                <a:extLst>
                  <a:ext uri="{FF2B5EF4-FFF2-40B4-BE49-F238E27FC236}">
                    <a16:creationId xmlns:a16="http://schemas.microsoft.com/office/drawing/2014/main" id="{1F7AC4C6-F70C-43EB-9E8C-794D6D5285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7295" y="3382029"/>
                <a:ext cx="0" cy="1509311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Gruppo 26">
                <a:extLst>
                  <a:ext uri="{FF2B5EF4-FFF2-40B4-BE49-F238E27FC236}">
                    <a16:creationId xmlns:a16="http://schemas.microsoft.com/office/drawing/2014/main" id="{BFF8E14E-DEFC-4BF1-BF43-BEB076F5A223}"/>
                  </a:ext>
                </a:extLst>
              </p:cNvPr>
              <p:cNvGrpSpPr/>
              <p:nvPr/>
            </p:nvGrpSpPr>
            <p:grpSpPr>
              <a:xfrm>
                <a:off x="5297775" y="1032363"/>
                <a:ext cx="2668932" cy="4422186"/>
                <a:chOff x="5297775" y="1032363"/>
                <a:chExt cx="2668932" cy="4422186"/>
              </a:xfrm>
            </p:grpSpPr>
            <p:sp>
              <p:nvSpPr>
                <p:cNvPr id="69" name="CasellaDiTesto 68">
                  <a:extLst>
                    <a:ext uri="{FF2B5EF4-FFF2-40B4-BE49-F238E27FC236}">
                      <a16:creationId xmlns:a16="http://schemas.microsoft.com/office/drawing/2014/main" id="{92D3FBCA-040F-4314-B6A3-4F64A9932D9D}"/>
                    </a:ext>
                  </a:extLst>
                </p:cNvPr>
                <p:cNvSpPr txBox="1"/>
                <p:nvPr/>
              </p:nvSpPr>
              <p:spPr>
                <a:xfrm>
                  <a:off x="7407293" y="3192922"/>
                  <a:ext cx="3600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000" dirty="0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I’’</a:t>
                  </a:r>
                </a:p>
              </p:txBody>
            </p:sp>
            <p:sp>
              <p:nvSpPr>
                <p:cNvPr id="70" name="CasellaDiTesto 69">
                  <a:extLst>
                    <a:ext uri="{FF2B5EF4-FFF2-40B4-BE49-F238E27FC236}">
                      <a16:creationId xmlns:a16="http://schemas.microsoft.com/office/drawing/2014/main" id="{13FD52F0-4DE1-412B-9FCC-597ECB79156D}"/>
                    </a:ext>
                  </a:extLst>
                </p:cNvPr>
                <p:cNvSpPr txBox="1"/>
                <p:nvPr/>
              </p:nvSpPr>
              <p:spPr>
                <a:xfrm>
                  <a:off x="6702161" y="3190259"/>
                  <a:ext cx="3960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000" dirty="0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H’’</a:t>
                  </a:r>
                </a:p>
              </p:txBody>
            </p:sp>
            <p:sp>
              <p:nvSpPr>
                <p:cNvPr id="72" name="CasellaDiTesto 71">
                  <a:extLst>
                    <a:ext uri="{FF2B5EF4-FFF2-40B4-BE49-F238E27FC236}">
                      <a16:creationId xmlns:a16="http://schemas.microsoft.com/office/drawing/2014/main" id="{4AADE6AB-DAD1-443B-B2D1-341F3109066A}"/>
                    </a:ext>
                  </a:extLst>
                </p:cNvPr>
                <p:cNvSpPr txBox="1"/>
                <p:nvPr/>
              </p:nvSpPr>
              <p:spPr>
                <a:xfrm>
                  <a:off x="7260930" y="1032363"/>
                  <a:ext cx="3960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000" dirty="0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N’’</a:t>
                  </a:r>
                </a:p>
              </p:txBody>
            </p:sp>
            <p:sp>
              <p:nvSpPr>
                <p:cNvPr id="73" name="CasellaDiTesto 72">
                  <a:extLst>
                    <a:ext uri="{FF2B5EF4-FFF2-40B4-BE49-F238E27FC236}">
                      <a16:creationId xmlns:a16="http://schemas.microsoft.com/office/drawing/2014/main" id="{B796E894-A099-40A9-9BDA-358033F233B4}"/>
                    </a:ext>
                  </a:extLst>
                </p:cNvPr>
                <p:cNvSpPr txBox="1"/>
                <p:nvPr/>
              </p:nvSpPr>
              <p:spPr>
                <a:xfrm>
                  <a:off x="6618446" y="1037060"/>
                  <a:ext cx="4320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000" dirty="0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M’’</a:t>
                  </a:r>
                </a:p>
              </p:txBody>
            </p:sp>
            <p:sp>
              <p:nvSpPr>
                <p:cNvPr id="74" name="CasellaDiTesto 73">
                  <a:extLst>
                    <a:ext uri="{FF2B5EF4-FFF2-40B4-BE49-F238E27FC236}">
                      <a16:creationId xmlns:a16="http://schemas.microsoft.com/office/drawing/2014/main" id="{8A2BDFCC-A062-46FF-95C8-9DB9B557053B}"/>
                    </a:ext>
                  </a:extLst>
                </p:cNvPr>
                <p:cNvSpPr txBox="1"/>
                <p:nvPr/>
              </p:nvSpPr>
              <p:spPr>
                <a:xfrm>
                  <a:off x="5601054" y="1034610"/>
                  <a:ext cx="3600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000" dirty="0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L’’</a:t>
                  </a:r>
                </a:p>
              </p:txBody>
            </p:sp>
            <p:grpSp>
              <p:nvGrpSpPr>
                <p:cNvPr id="25" name="Gruppo 24">
                  <a:extLst>
                    <a:ext uri="{FF2B5EF4-FFF2-40B4-BE49-F238E27FC236}">
                      <a16:creationId xmlns:a16="http://schemas.microsoft.com/office/drawing/2014/main" id="{973E6EA5-4C71-448A-B754-2E60A0815468}"/>
                    </a:ext>
                  </a:extLst>
                </p:cNvPr>
                <p:cNvGrpSpPr/>
                <p:nvPr/>
              </p:nvGrpSpPr>
              <p:grpSpPr>
                <a:xfrm>
                  <a:off x="5297775" y="1278374"/>
                  <a:ext cx="2668932" cy="4176175"/>
                  <a:chOff x="5297775" y="1278374"/>
                  <a:chExt cx="2668932" cy="4176175"/>
                </a:xfrm>
              </p:grpSpPr>
              <p:sp>
                <p:nvSpPr>
                  <p:cNvPr id="49" name="CasellaDiTesto 48">
                    <a:extLst>
                      <a:ext uri="{FF2B5EF4-FFF2-40B4-BE49-F238E27FC236}">
                        <a16:creationId xmlns:a16="http://schemas.microsoft.com/office/drawing/2014/main" id="{0E77C51D-D50A-4F0C-B545-32CD17B192A9}"/>
                      </a:ext>
                    </a:extLst>
                  </p:cNvPr>
                  <p:cNvSpPr txBox="1"/>
                  <p:nvPr/>
                </p:nvSpPr>
                <p:spPr>
                  <a:xfrm>
                    <a:off x="6627883" y="3975424"/>
                    <a:ext cx="28800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r>
                      <a:rPr lang="it-IT" sz="1000" dirty="0">
                        <a:solidFill>
                          <a:srgbClr val="FF0000"/>
                        </a:solidFill>
                        <a:latin typeface="Symbol" panose="05050102010706020507" pitchFamily="18" charset="2"/>
                      </a:rPr>
                      <a:t>º</a:t>
                    </a:r>
                    <a:endParaRPr lang="it-IT" sz="1000" dirty="0">
                      <a:solidFill>
                        <a:srgbClr val="FF0000"/>
                      </a:solidFill>
                      <a:latin typeface="MS Shell Dlg 2" panose="020B0604030504040204" pitchFamily="34" charset="0"/>
                    </a:endParaRPr>
                  </a:p>
                </p:txBody>
              </p:sp>
              <p:sp>
                <p:nvSpPr>
                  <p:cNvPr id="59" name="CasellaDiTesto 58">
                    <a:extLst>
                      <a:ext uri="{FF2B5EF4-FFF2-40B4-BE49-F238E27FC236}">
                        <a16:creationId xmlns:a16="http://schemas.microsoft.com/office/drawing/2014/main" id="{BF1644FC-7EAA-40D3-AC66-16800E0F8006}"/>
                      </a:ext>
                    </a:extLst>
                  </p:cNvPr>
                  <p:cNvSpPr txBox="1"/>
                  <p:nvPr/>
                </p:nvSpPr>
                <p:spPr>
                  <a:xfrm>
                    <a:off x="7396949" y="5208328"/>
                    <a:ext cx="36000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0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rPr>
                      <a:t>I’</a:t>
                    </a:r>
                  </a:p>
                </p:txBody>
              </p:sp>
              <p:sp>
                <p:nvSpPr>
                  <p:cNvPr id="62" name="CasellaDiTesto 61">
                    <a:extLst>
                      <a:ext uri="{FF2B5EF4-FFF2-40B4-BE49-F238E27FC236}">
                        <a16:creationId xmlns:a16="http://schemas.microsoft.com/office/drawing/2014/main" id="{250EDCCB-0902-4709-8AEA-77A73017682D}"/>
                      </a:ext>
                    </a:extLst>
                  </p:cNvPr>
                  <p:cNvSpPr txBox="1"/>
                  <p:nvPr/>
                </p:nvSpPr>
                <p:spPr>
                  <a:xfrm>
                    <a:off x="6498417" y="3982904"/>
                    <a:ext cx="30477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0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rPr>
                      <a:t>H’</a:t>
                    </a:r>
                  </a:p>
                </p:txBody>
              </p:sp>
              <p:sp>
                <p:nvSpPr>
                  <p:cNvPr id="65" name="CasellaDiTesto 64">
                    <a:extLst>
                      <a:ext uri="{FF2B5EF4-FFF2-40B4-BE49-F238E27FC236}">
                        <a16:creationId xmlns:a16="http://schemas.microsoft.com/office/drawing/2014/main" id="{EAB43073-38DE-43C9-9B6B-F9AEE74F7825}"/>
                      </a:ext>
                    </a:extLst>
                  </p:cNvPr>
                  <p:cNvSpPr txBox="1"/>
                  <p:nvPr/>
                </p:nvSpPr>
                <p:spPr>
                  <a:xfrm>
                    <a:off x="5495894" y="4729759"/>
                    <a:ext cx="36000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0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rPr>
                      <a:t>G’</a:t>
                    </a:r>
                  </a:p>
                </p:txBody>
              </p:sp>
              <p:sp>
                <p:nvSpPr>
                  <p:cNvPr id="66" name="CasellaDiTesto 65">
                    <a:extLst>
                      <a:ext uri="{FF2B5EF4-FFF2-40B4-BE49-F238E27FC236}">
                        <a16:creationId xmlns:a16="http://schemas.microsoft.com/office/drawing/2014/main" id="{F2DF9C03-C070-4B85-A026-547055214024}"/>
                      </a:ext>
                    </a:extLst>
                  </p:cNvPr>
                  <p:cNvSpPr txBox="1"/>
                  <p:nvPr/>
                </p:nvSpPr>
                <p:spPr>
                  <a:xfrm>
                    <a:off x="7606707" y="5196904"/>
                    <a:ext cx="36000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0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rPr>
                      <a:t>N’</a:t>
                    </a:r>
                  </a:p>
                </p:txBody>
              </p:sp>
              <p:sp>
                <p:nvSpPr>
                  <p:cNvPr id="67" name="CasellaDiTesto 66">
                    <a:extLst>
                      <a:ext uri="{FF2B5EF4-FFF2-40B4-BE49-F238E27FC236}">
                        <a16:creationId xmlns:a16="http://schemas.microsoft.com/office/drawing/2014/main" id="{BE482C51-5094-43C9-AB59-370D8122C6DF}"/>
                      </a:ext>
                    </a:extLst>
                  </p:cNvPr>
                  <p:cNvSpPr txBox="1"/>
                  <p:nvPr/>
                </p:nvSpPr>
                <p:spPr>
                  <a:xfrm>
                    <a:off x="6746213" y="3991388"/>
                    <a:ext cx="344001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0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rPr>
                      <a:t>M’</a:t>
                    </a:r>
                  </a:p>
                </p:txBody>
              </p:sp>
              <p:sp>
                <p:nvSpPr>
                  <p:cNvPr id="68" name="CasellaDiTesto 67">
                    <a:extLst>
                      <a:ext uri="{FF2B5EF4-FFF2-40B4-BE49-F238E27FC236}">
                        <a16:creationId xmlns:a16="http://schemas.microsoft.com/office/drawing/2014/main" id="{DDA7130D-2249-45C0-A245-71B0C7EE7E34}"/>
                      </a:ext>
                    </a:extLst>
                  </p:cNvPr>
                  <p:cNvSpPr txBox="1"/>
                  <p:nvPr/>
                </p:nvSpPr>
                <p:spPr>
                  <a:xfrm>
                    <a:off x="5297775" y="4736051"/>
                    <a:ext cx="36000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0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rPr>
                      <a:t>L’</a:t>
                    </a:r>
                  </a:p>
                </p:txBody>
              </p:sp>
              <p:sp>
                <p:nvSpPr>
                  <p:cNvPr id="75" name="CasellaDiTesto 74">
                    <a:extLst>
                      <a:ext uri="{FF2B5EF4-FFF2-40B4-BE49-F238E27FC236}">
                        <a16:creationId xmlns:a16="http://schemas.microsoft.com/office/drawing/2014/main" id="{70A7F543-50C9-4DD9-9B9C-9AD5845A5F92}"/>
                      </a:ext>
                    </a:extLst>
                  </p:cNvPr>
                  <p:cNvSpPr txBox="1"/>
                  <p:nvPr/>
                </p:nvSpPr>
                <p:spPr>
                  <a:xfrm>
                    <a:off x="5401835" y="4728304"/>
                    <a:ext cx="25200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r>
                      <a:rPr lang="it-IT" sz="1000" dirty="0">
                        <a:solidFill>
                          <a:srgbClr val="FF0000"/>
                        </a:solidFill>
                        <a:latin typeface="Symbol" panose="05050102010706020507" pitchFamily="18" charset="2"/>
                      </a:rPr>
                      <a:t>º</a:t>
                    </a:r>
                    <a:endParaRPr lang="it-IT" sz="1000" dirty="0">
                      <a:solidFill>
                        <a:srgbClr val="FF0000"/>
                      </a:solidFill>
                      <a:latin typeface="MS Shell Dlg 2" panose="020B0604030504040204" pitchFamily="34" charset="0"/>
                    </a:endParaRPr>
                  </a:p>
                </p:txBody>
              </p:sp>
              <p:sp>
                <p:nvSpPr>
                  <p:cNvPr id="76" name="CasellaDiTesto 75">
                    <a:extLst>
                      <a:ext uri="{FF2B5EF4-FFF2-40B4-BE49-F238E27FC236}">
                        <a16:creationId xmlns:a16="http://schemas.microsoft.com/office/drawing/2014/main" id="{71841CEC-7451-4A32-B622-E0111E54481F}"/>
                      </a:ext>
                    </a:extLst>
                  </p:cNvPr>
                  <p:cNvSpPr txBox="1"/>
                  <p:nvPr/>
                </p:nvSpPr>
                <p:spPr>
                  <a:xfrm>
                    <a:off x="7514861" y="5192278"/>
                    <a:ext cx="28800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r>
                      <a:rPr lang="it-IT" sz="1000" dirty="0">
                        <a:solidFill>
                          <a:srgbClr val="FF0000"/>
                        </a:solidFill>
                        <a:latin typeface="Symbol" panose="05050102010706020507" pitchFamily="18" charset="2"/>
                      </a:rPr>
                      <a:t>º</a:t>
                    </a:r>
                    <a:endParaRPr lang="it-IT" sz="1000" dirty="0">
                      <a:solidFill>
                        <a:srgbClr val="FF0000"/>
                      </a:solidFill>
                      <a:latin typeface="MS Shell Dlg 2" panose="020B0604030504040204" pitchFamily="34" charset="0"/>
                    </a:endParaRPr>
                  </a:p>
                </p:txBody>
              </p:sp>
              <p:grpSp>
                <p:nvGrpSpPr>
                  <p:cNvPr id="22" name="Gruppo 21">
                    <a:extLst>
                      <a:ext uri="{FF2B5EF4-FFF2-40B4-BE49-F238E27FC236}">
                        <a16:creationId xmlns:a16="http://schemas.microsoft.com/office/drawing/2014/main" id="{F41773A1-53B9-4739-BCFE-C45442B39BB7}"/>
                      </a:ext>
                    </a:extLst>
                  </p:cNvPr>
                  <p:cNvGrpSpPr/>
                  <p:nvPr/>
                </p:nvGrpSpPr>
                <p:grpSpPr>
                  <a:xfrm>
                    <a:off x="5718642" y="1278374"/>
                    <a:ext cx="1750953" cy="3950698"/>
                    <a:chOff x="5718642" y="1278374"/>
                    <a:chExt cx="1750953" cy="3950698"/>
                  </a:xfrm>
                </p:grpSpPr>
                <p:cxnSp>
                  <p:nvCxnSpPr>
                    <p:cNvPr id="300" name="Connettore diritto 299">
                      <a:extLst>
                        <a:ext uri="{FF2B5EF4-FFF2-40B4-BE49-F238E27FC236}">
                          <a16:creationId xmlns:a16="http://schemas.microsoft.com/office/drawing/2014/main" id="{AAAC8F42-0C66-497E-950C-CBA8A83D3F5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774245" y="3429000"/>
                      <a:ext cx="0" cy="759676"/>
                    </a:xfrm>
                    <a:prstGeom prst="line">
                      <a:avLst/>
                    </a:prstGeom>
                    <a:ln w="31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1" name="Gruppo 20">
                      <a:extLst>
                        <a:ext uri="{FF2B5EF4-FFF2-40B4-BE49-F238E27FC236}">
                          <a16:creationId xmlns:a16="http://schemas.microsoft.com/office/drawing/2014/main" id="{46438FA4-FF1F-411E-8C61-D4C3814C210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718642" y="1278374"/>
                      <a:ext cx="1750953" cy="3950698"/>
                      <a:chOff x="5718642" y="1278374"/>
                      <a:chExt cx="1750953" cy="3950698"/>
                    </a:xfrm>
                  </p:grpSpPr>
                  <p:cxnSp>
                    <p:nvCxnSpPr>
                      <p:cNvPr id="3" name="Connettore diritto 2">
                        <a:extLst>
                          <a:ext uri="{FF2B5EF4-FFF2-40B4-BE49-F238E27FC236}">
                            <a16:creationId xmlns:a16="http://schemas.microsoft.com/office/drawing/2014/main" id="{CAFC553C-672B-4030-BD9F-8BA2EACA8CA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5718642" y="4888190"/>
                        <a:ext cx="1747912" cy="340882"/>
                      </a:xfrm>
                      <a:prstGeom prst="line">
                        <a:avLst/>
                      </a:prstGeom>
                      <a:ln w="127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" name="Connettore diritto 18">
                        <a:extLst>
                          <a:ext uri="{FF2B5EF4-FFF2-40B4-BE49-F238E27FC236}">
                            <a16:creationId xmlns:a16="http://schemas.microsoft.com/office/drawing/2014/main" id="{5495171E-B452-42D9-9577-0E15AF5EC2F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5722906" y="4188677"/>
                        <a:ext cx="1051339" cy="702663"/>
                      </a:xfrm>
                      <a:prstGeom prst="line">
                        <a:avLst/>
                      </a:prstGeom>
                      <a:ln w="127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" name="Connettore diritto 23">
                        <a:extLst>
                          <a:ext uri="{FF2B5EF4-FFF2-40B4-BE49-F238E27FC236}">
                            <a16:creationId xmlns:a16="http://schemas.microsoft.com/office/drawing/2014/main" id="{569C39B9-CEC8-434F-9C34-D978B80E02F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6774245" y="4188676"/>
                        <a:ext cx="695350" cy="1040396"/>
                      </a:xfrm>
                      <a:prstGeom prst="line">
                        <a:avLst/>
                      </a:prstGeom>
                      <a:ln w="127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" name="Connettore diritto 45">
                        <a:extLst>
                          <a:ext uri="{FF2B5EF4-FFF2-40B4-BE49-F238E27FC236}">
                            <a16:creationId xmlns:a16="http://schemas.microsoft.com/office/drawing/2014/main" id="{5F776D86-61D1-4139-B59B-4B378EB5779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7468637" y="2705839"/>
                        <a:ext cx="0" cy="723161"/>
                      </a:xfrm>
                      <a:prstGeom prst="line">
                        <a:avLst/>
                      </a:prstGeom>
                      <a:ln w="127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" name="Connettore diritto 52">
                        <a:extLst>
                          <a:ext uri="{FF2B5EF4-FFF2-40B4-BE49-F238E27FC236}">
                            <a16:creationId xmlns:a16="http://schemas.microsoft.com/office/drawing/2014/main" id="{EEB762A9-E05D-4DB3-BDC5-D137C057F5F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6776486" y="2705840"/>
                        <a:ext cx="0" cy="723160"/>
                      </a:xfrm>
                      <a:prstGeom prst="line">
                        <a:avLst/>
                      </a:prstGeom>
                      <a:ln w="12700">
                        <a:solidFill>
                          <a:srgbClr val="FF0000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" name="Connettore diritto 53">
                        <a:extLst>
                          <a:ext uri="{FF2B5EF4-FFF2-40B4-BE49-F238E27FC236}">
                            <a16:creationId xmlns:a16="http://schemas.microsoft.com/office/drawing/2014/main" id="{E1EA52B9-23C0-40BB-9FCF-06590587CB6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5720232" y="2705840"/>
                        <a:ext cx="0" cy="723160"/>
                      </a:xfrm>
                      <a:prstGeom prst="line">
                        <a:avLst/>
                      </a:prstGeom>
                      <a:ln w="127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" name="Connettore diritto 47">
                        <a:extLst>
                          <a:ext uri="{FF2B5EF4-FFF2-40B4-BE49-F238E27FC236}">
                            <a16:creationId xmlns:a16="http://schemas.microsoft.com/office/drawing/2014/main" id="{A80ED452-6CBA-4A5E-BFC8-6ADDE3DDE24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5722906" y="1278374"/>
                        <a:ext cx="1743648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" name="Connettore diritto 25">
                        <a:extLst>
                          <a:ext uri="{FF2B5EF4-FFF2-40B4-BE49-F238E27FC236}">
                            <a16:creationId xmlns:a16="http://schemas.microsoft.com/office/drawing/2014/main" id="{2B8AD1DB-4B37-4B54-83DB-4848E508089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5720872" y="1278375"/>
                        <a:ext cx="0" cy="958798"/>
                      </a:xfrm>
                      <a:prstGeom prst="line">
                        <a:avLst/>
                      </a:prstGeom>
                      <a:ln w="127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" name="Connettore diritto 38">
                        <a:extLst>
                          <a:ext uri="{FF2B5EF4-FFF2-40B4-BE49-F238E27FC236}">
                            <a16:creationId xmlns:a16="http://schemas.microsoft.com/office/drawing/2014/main" id="{2C516994-B6AF-40C5-8EA2-57867B42A21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6776475" y="1278374"/>
                        <a:ext cx="0" cy="630000"/>
                      </a:xfrm>
                      <a:prstGeom prst="line">
                        <a:avLst/>
                      </a:prstGeom>
                      <a:ln w="12700">
                        <a:solidFill>
                          <a:srgbClr val="FF0000"/>
                        </a:solidFill>
                        <a:prstDash val="lg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" name="Connettore diritto 87">
                        <a:extLst>
                          <a:ext uri="{FF2B5EF4-FFF2-40B4-BE49-F238E27FC236}">
                            <a16:creationId xmlns:a16="http://schemas.microsoft.com/office/drawing/2014/main" id="{5D1F1AF8-8B02-4C26-9C31-31192AEE023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6775982" y="1908374"/>
                        <a:ext cx="0" cy="797465"/>
                      </a:xfrm>
                      <a:prstGeom prst="line">
                        <a:avLst/>
                      </a:prstGeom>
                      <a:ln w="12700">
                        <a:solidFill>
                          <a:srgbClr val="FF0000"/>
                        </a:solidFill>
                        <a:prstDash val="lg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" name="Connettore diritto 91">
                        <a:extLst>
                          <a:ext uri="{FF2B5EF4-FFF2-40B4-BE49-F238E27FC236}">
                            <a16:creationId xmlns:a16="http://schemas.microsoft.com/office/drawing/2014/main" id="{22CEED77-5EC6-4B01-B27A-08886DFAC11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7468637" y="1278376"/>
                        <a:ext cx="0" cy="1427463"/>
                      </a:xfrm>
                      <a:prstGeom prst="line">
                        <a:avLst/>
                      </a:prstGeom>
                      <a:ln w="127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" name="Connettore diritto 7">
                        <a:extLst>
                          <a:ext uri="{FF2B5EF4-FFF2-40B4-BE49-F238E27FC236}">
                            <a16:creationId xmlns:a16="http://schemas.microsoft.com/office/drawing/2014/main" id="{6DCB2FC7-E465-4E93-A191-0847D993703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7466554" y="3370452"/>
                        <a:ext cx="0" cy="1826452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" name="Connettore diritto 98">
                        <a:extLst>
                          <a:ext uri="{FF2B5EF4-FFF2-40B4-BE49-F238E27FC236}">
                            <a16:creationId xmlns:a16="http://schemas.microsoft.com/office/drawing/2014/main" id="{17182795-DDD8-4F6E-BE0D-BF85534D1F5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5719805" y="2237173"/>
                        <a:ext cx="0" cy="468666"/>
                      </a:xfrm>
                      <a:prstGeom prst="line">
                        <a:avLst/>
                      </a:prstGeom>
                      <a:ln w="12700">
                        <a:solidFill>
                          <a:srgbClr val="FF0000"/>
                        </a:solidFill>
                        <a:prstDash val="lg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</p:grpSp>
      </p:grp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97205FAD-4D99-4AAF-BC8D-47354378F67C}"/>
              </a:ext>
            </a:extLst>
          </p:cNvPr>
          <p:cNvSpPr txBox="1"/>
          <p:nvPr/>
        </p:nvSpPr>
        <p:spPr>
          <a:xfrm>
            <a:off x="10417023" y="3162144"/>
            <a:ext cx="35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lt</a:t>
            </a:r>
          </a:p>
        </p:txBody>
      </p:sp>
      <p:sp>
        <p:nvSpPr>
          <p:cNvPr id="30" name="Pulsante di azione: vuoto 2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C1931CDA-2A7B-41DF-853F-06D1383D160A}"/>
              </a:ext>
            </a:extLst>
          </p:cNvPr>
          <p:cNvSpPr/>
          <p:nvPr/>
        </p:nvSpPr>
        <p:spPr>
          <a:xfrm>
            <a:off x="10812000" y="10430"/>
            <a:ext cx="1368000" cy="360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+mj-lt"/>
              </a:rPr>
              <a:t>Torna a indice</a:t>
            </a:r>
          </a:p>
        </p:txBody>
      </p:sp>
    </p:spTree>
    <p:extLst>
      <p:ext uri="{BB962C8B-B14F-4D97-AF65-F5344CB8AC3E}">
        <p14:creationId xmlns:p14="http://schemas.microsoft.com/office/powerpoint/2010/main" val="2887269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4" grpId="0"/>
      <p:bldP spid="7" grpId="0"/>
      <p:bldP spid="83" grpId="0"/>
      <p:bldP spid="6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C006D582-B617-48A0-B569-D3C0B16A7196}"/>
              </a:ext>
            </a:extLst>
          </p:cNvPr>
          <p:cNvCxnSpPr>
            <a:cxnSpLocks/>
          </p:cNvCxnSpPr>
          <p:nvPr/>
        </p:nvCxnSpPr>
        <p:spPr>
          <a:xfrm>
            <a:off x="4660777" y="3429000"/>
            <a:ext cx="74394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4D8EE18C-0849-4206-BB2B-A06D33F3EA6C}"/>
              </a:ext>
            </a:extLst>
          </p:cNvPr>
          <p:cNvCxnSpPr>
            <a:cxnSpLocks/>
          </p:cNvCxnSpPr>
          <p:nvPr/>
        </p:nvCxnSpPr>
        <p:spPr>
          <a:xfrm flipV="1">
            <a:off x="5490309" y="4955975"/>
            <a:ext cx="575666" cy="399716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F486BCCD-95B2-42C0-B3CD-27C16D0E197F}"/>
              </a:ext>
            </a:extLst>
          </p:cNvPr>
          <p:cNvCxnSpPr>
            <a:cxnSpLocks/>
          </p:cNvCxnSpPr>
          <p:nvPr/>
        </p:nvCxnSpPr>
        <p:spPr>
          <a:xfrm>
            <a:off x="8155806" y="3506669"/>
            <a:ext cx="752399" cy="1083968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071A266C-2090-4892-8872-528D2BA2205C}"/>
              </a:ext>
            </a:extLst>
          </p:cNvPr>
          <p:cNvCxnSpPr>
            <a:cxnSpLocks/>
          </p:cNvCxnSpPr>
          <p:nvPr/>
        </p:nvCxnSpPr>
        <p:spPr>
          <a:xfrm>
            <a:off x="5494259" y="5354043"/>
            <a:ext cx="738337" cy="1068571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27212F44-8D9F-4184-90E6-53A91688987E}"/>
              </a:ext>
            </a:extLst>
          </p:cNvPr>
          <p:cNvCxnSpPr>
            <a:cxnSpLocks/>
          </p:cNvCxnSpPr>
          <p:nvPr/>
        </p:nvCxnSpPr>
        <p:spPr>
          <a:xfrm flipV="1">
            <a:off x="8905651" y="2707678"/>
            <a:ext cx="0" cy="187952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2686BE0B-187B-4182-86D1-9C2F3F51D6FE}"/>
              </a:ext>
            </a:extLst>
          </p:cNvPr>
          <p:cNvCxnSpPr>
            <a:cxnSpLocks/>
          </p:cNvCxnSpPr>
          <p:nvPr/>
        </p:nvCxnSpPr>
        <p:spPr>
          <a:xfrm flipV="1">
            <a:off x="8153252" y="2707678"/>
            <a:ext cx="0" cy="79899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782A7275-B66C-4B8B-80AC-6AB3AC371A35}"/>
              </a:ext>
            </a:extLst>
          </p:cNvPr>
          <p:cNvCxnSpPr>
            <a:cxnSpLocks/>
          </p:cNvCxnSpPr>
          <p:nvPr/>
        </p:nvCxnSpPr>
        <p:spPr>
          <a:xfrm flipV="1">
            <a:off x="6236800" y="2707678"/>
            <a:ext cx="0" cy="371888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07ED1C9D-3D1D-45D3-850B-8EA1D91D6AE0}"/>
              </a:ext>
            </a:extLst>
          </p:cNvPr>
          <p:cNvCxnSpPr>
            <a:cxnSpLocks/>
          </p:cNvCxnSpPr>
          <p:nvPr/>
        </p:nvCxnSpPr>
        <p:spPr>
          <a:xfrm flipV="1">
            <a:off x="5492214" y="2707678"/>
            <a:ext cx="0" cy="264801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2DD94F04-4CC2-482F-9F33-B83D5DDAF087}"/>
              </a:ext>
            </a:extLst>
          </p:cNvPr>
          <p:cNvCxnSpPr>
            <a:cxnSpLocks/>
          </p:cNvCxnSpPr>
          <p:nvPr/>
        </p:nvCxnSpPr>
        <p:spPr>
          <a:xfrm flipV="1">
            <a:off x="5867265" y="5111480"/>
            <a:ext cx="1114370" cy="773768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79C26F5C-95E2-4523-A932-623B49F9E0EB}"/>
              </a:ext>
            </a:extLst>
          </p:cNvPr>
          <p:cNvCxnSpPr>
            <a:cxnSpLocks/>
          </p:cNvCxnSpPr>
          <p:nvPr/>
        </p:nvCxnSpPr>
        <p:spPr>
          <a:xfrm flipV="1">
            <a:off x="5863427" y="1899530"/>
            <a:ext cx="0" cy="398956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128BA77D-E740-404F-906E-CBC4BF43968E}"/>
              </a:ext>
            </a:extLst>
          </p:cNvPr>
          <p:cNvCxnSpPr>
            <a:cxnSpLocks/>
          </p:cNvCxnSpPr>
          <p:nvPr/>
        </p:nvCxnSpPr>
        <p:spPr>
          <a:xfrm flipV="1">
            <a:off x="8524339" y="1902718"/>
            <a:ext cx="0" cy="213217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AA2FCF14-854F-4174-9DE0-3712A751E54E}"/>
              </a:ext>
            </a:extLst>
          </p:cNvPr>
          <p:cNvCxnSpPr>
            <a:cxnSpLocks/>
          </p:cNvCxnSpPr>
          <p:nvPr/>
        </p:nvCxnSpPr>
        <p:spPr>
          <a:xfrm>
            <a:off x="5869185" y="1904801"/>
            <a:ext cx="2654523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F3B288BB-8B66-4339-8185-C563BBDA9EF8}"/>
              </a:ext>
            </a:extLst>
          </p:cNvPr>
          <p:cNvCxnSpPr>
            <a:cxnSpLocks/>
          </p:cNvCxnSpPr>
          <p:nvPr/>
        </p:nvCxnSpPr>
        <p:spPr>
          <a:xfrm>
            <a:off x="8523708" y="1900879"/>
            <a:ext cx="381943" cy="80679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257C2F15-53DD-4C8D-9789-9032575C231F}"/>
              </a:ext>
            </a:extLst>
          </p:cNvPr>
          <p:cNvCxnSpPr>
            <a:cxnSpLocks/>
          </p:cNvCxnSpPr>
          <p:nvPr/>
        </p:nvCxnSpPr>
        <p:spPr>
          <a:xfrm>
            <a:off x="5868545" y="1903700"/>
            <a:ext cx="368255" cy="80213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14032450-FF76-47F0-BC75-9A49646303D6}"/>
              </a:ext>
            </a:extLst>
          </p:cNvPr>
          <p:cNvCxnSpPr>
            <a:cxnSpLocks/>
          </p:cNvCxnSpPr>
          <p:nvPr/>
        </p:nvCxnSpPr>
        <p:spPr>
          <a:xfrm flipH="1">
            <a:off x="5490309" y="1900879"/>
            <a:ext cx="379995" cy="80679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32FB61AB-B792-455F-981A-8AA775589B62}"/>
              </a:ext>
            </a:extLst>
          </p:cNvPr>
          <p:cNvCxnSpPr>
            <a:cxnSpLocks/>
          </p:cNvCxnSpPr>
          <p:nvPr/>
        </p:nvCxnSpPr>
        <p:spPr>
          <a:xfrm flipH="1">
            <a:off x="8153252" y="1906885"/>
            <a:ext cx="370456" cy="800793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CAFC553C-672B-4030-BD9F-8BA2EACA8CAB}"/>
              </a:ext>
            </a:extLst>
          </p:cNvPr>
          <p:cNvCxnSpPr>
            <a:cxnSpLocks/>
          </p:cNvCxnSpPr>
          <p:nvPr/>
        </p:nvCxnSpPr>
        <p:spPr>
          <a:xfrm>
            <a:off x="5718642" y="4888190"/>
            <a:ext cx="1747912" cy="34088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5495171E-B452-42D9-9577-0E15AF5EC2F5}"/>
              </a:ext>
            </a:extLst>
          </p:cNvPr>
          <p:cNvCxnSpPr>
            <a:cxnSpLocks/>
          </p:cNvCxnSpPr>
          <p:nvPr/>
        </p:nvCxnSpPr>
        <p:spPr>
          <a:xfrm flipV="1">
            <a:off x="5722906" y="4188677"/>
            <a:ext cx="1051339" cy="70266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569C39B9-CEC8-434F-9C34-D978B80E02FE}"/>
              </a:ext>
            </a:extLst>
          </p:cNvPr>
          <p:cNvCxnSpPr>
            <a:cxnSpLocks/>
          </p:cNvCxnSpPr>
          <p:nvPr/>
        </p:nvCxnSpPr>
        <p:spPr>
          <a:xfrm>
            <a:off x="6774245" y="4188676"/>
            <a:ext cx="695350" cy="104039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5F776D86-61D1-4139-B59B-4B378EB57791}"/>
              </a:ext>
            </a:extLst>
          </p:cNvPr>
          <p:cNvCxnSpPr>
            <a:cxnSpLocks/>
          </p:cNvCxnSpPr>
          <p:nvPr/>
        </p:nvCxnSpPr>
        <p:spPr>
          <a:xfrm flipV="1">
            <a:off x="7466111" y="2705839"/>
            <a:ext cx="0" cy="72316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EEB762A9-E05D-4DB3-BDC5-D137C057F5FF}"/>
              </a:ext>
            </a:extLst>
          </p:cNvPr>
          <p:cNvCxnSpPr>
            <a:cxnSpLocks/>
          </p:cNvCxnSpPr>
          <p:nvPr/>
        </p:nvCxnSpPr>
        <p:spPr>
          <a:xfrm flipV="1">
            <a:off x="6776486" y="2705840"/>
            <a:ext cx="0" cy="723160"/>
          </a:xfrm>
          <a:prstGeom prst="line">
            <a:avLst/>
          </a:prstGeom>
          <a:ln w="31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E1EA52B9-23C0-40BB-9FCF-06590587CB64}"/>
              </a:ext>
            </a:extLst>
          </p:cNvPr>
          <p:cNvCxnSpPr>
            <a:cxnSpLocks/>
          </p:cNvCxnSpPr>
          <p:nvPr/>
        </p:nvCxnSpPr>
        <p:spPr>
          <a:xfrm flipV="1">
            <a:off x="5720232" y="2705840"/>
            <a:ext cx="0" cy="72316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A80ED452-6CBA-4A5E-BFC8-6ADDE3DDE24A}"/>
              </a:ext>
            </a:extLst>
          </p:cNvPr>
          <p:cNvCxnSpPr>
            <a:cxnSpLocks/>
          </p:cNvCxnSpPr>
          <p:nvPr/>
        </p:nvCxnSpPr>
        <p:spPr>
          <a:xfrm>
            <a:off x="5722906" y="1278374"/>
            <a:ext cx="1743648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ttore diritto 113">
            <a:extLst>
              <a:ext uri="{FF2B5EF4-FFF2-40B4-BE49-F238E27FC236}">
                <a16:creationId xmlns:a16="http://schemas.microsoft.com/office/drawing/2014/main" id="{A02572A0-9691-403E-8FF2-D49B12752F92}"/>
              </a:ext>
            </a:extLst>
          </p:cNvPr>
          <p:cNvCxnSpPr>
            <a:cxnSpLocks/>
          </p:cNvCxnSpPr>
          <p:nvPr/>
        </p:nvCxnSpPr>
        <p:spPr>
          <a:xfrm flipV="1">
            <a:off x="6900161" y="3500699"/>
            <a:ext cx="1265254" cy="878532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diritto 117">
            <a:extLst>
              <a:ext uri="{FF2B5EF4-FFF2-40B4-BE49-F238E27FC236}">
                <a16:creationId xmlns:a16="http://schemas.microsoft.com/office/drawing/2014/main" id="{9903FA05-41DD-4E22-ADC3-D962FB64791A}"/>
              </a:ext>
            </a:extLst>
          </p:cNvPr>
          <p:cNvCxnSpPr>
            <a:cxnSpLocks/>
          </p:cNvCxnSpPr>
          <p:nvPr/>
        </p:nvCxnSpPr>
        <p:spPr>
          <a:xfrm flipV="1">
            <a:off x="6065975" y="4383305"/>
            <a:ext cx="828654" cy="575781"/>
          </a:xfrm>
          <a:prstGeom prst="line">
            <a:avLst/>
          </a:prstGeom>
          <a:ln w="3175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ttore diritto 124">
            <a:extLst>
              <a:ext uri="{FF2B5EF4-FFF2-40B4-BE49-F238E27FC236}">
                <a16:creationId xmlns:a16="http://schemas.microsoft.com/office/drawing/2014/main" id="{31F059D9-B98A-4642-BDB3-AA7D824CAA86}"/>
              </a:ext>
            </a:extLst>
          </p:cNvPr>
          <p:cNvCxnSpPr>
            <a:cxnSpLocks/>
          </p:cNvCxnSpPr>
          <p:nvPr/>
        </p:nvCxnSpPr>
        <p:spPr>
          <a:xfrm flipV="1">
            <a:off x="6948101" y="4912695"/>
            <a:ext cx="320664" cy="222654"/>
          </a:xfrm>
          <a:prstGeom prst="line">
            <a:avLst/>
          </a:prstGeom>
          <a:ln w="3175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2B8AD1DB-4B37-4B54-83DB-4848E5080893}"/>
              </a:ext>
            </a:extLst>
          </p:cNvPr>
          <p:cNvCxnSpPr>
            <a:cxnSpLocks/>
          </p:cNvCxnSpPr>
          <p:nvPr/>
        </p:nvCxnSpPr>
        <p:spPr>
          <a:xfrm flipV="1">
            <a:off x="5720872" y="1278375"/>
            <a:ext cx="0" cy="142746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2C516994-B6AF-40C5-8EA2-57867B42A212}"/>
              </a:ext>
            </a:extLst>
          </p:cNvPr>
          <p:cNvCxnSpPr>
            <a:cxnSpLocks/>
          </p:cNvCxnSpPr>
          <p:nvPr/>
        </p:nvCxnSpPr>
        <p:spPr>
          <a:xfrm flipV="1">
            <a:off x="6776475" y="1278374"/>
            <a:ext cx="0" cy="630000"/>
          </a:xfrm>
          <a:prstGeom prst="line">
            <a:avLst/>
          </a:prstGeom>
          <a:ln w="31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diritto 87">
            <a:extLst>
              <a:ext uri="{FF2B5EF4-FFF2-40B4-BE49-F238E27FC236}">
                <a16:creationId xmlns:a16="http://schemas.microsoft.com/office/drawing/2014/main" id="{5D1F1AF8-8B02-4C26-9C31-31192AEE0234}"/>
              </a:ext>
            </a:extLst>
          </p:cNvPr>
          <p:cNvCxnSpPr>
            <a:cxnSpLocks/>
          </p:cNvCxnSpPr>
          <p:nvPr/>
        </p:nvCxnSpPr>
        <p:spPr>
          <a:xfrm flipV="1">
            <a:off x="6775982" y="1908374"/>
            <a:ext cx="0" cy="797465"/>
          </a:xfrm>
          <a:prstGeom prst="line">
            <a:avLst/>
          </a:prstGeom>
          <a:ln w="31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22CEED77-5EC6-4B01-B27A-08886DFAC113}"/>
              </a:ext>
            </a:extLst>
          </p:cNvPr>
          <p:cNvCxnSpPr>
            <a:cxnSpLocks/>
          </p:cNvCxnSpPr>
          <p:nvPr/>
        </p:nvCxnSpPr>
        <p:spPr>
          <a:xfrm flipV="1">
            <a:off x="7468637" y="1278376"/>
            <a:ext cx="0" cy="142746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Connettore diritto 299">
            <a:extLst>
              <a:ext uri="{FF2B5EF4-FFF2-40B4-BE49-F238E27FC236}">
                <a16:creationId xmlns:a16="http://schemas.microsoft.com/office/drawing/2014/main" id="{AAAC8F42-0C66-497E-950C-CBA8A83D3F5B}"/>
              </a:ext>
            </a:extLst>
          </p:cNvPr>
          <p:cNvCxnSpPr/>
          <p:nvPr/>
        </p:nvCxnSpPr>
        <p:spPr>
          <a:xfrm>
            <a:off x="6774245" y="3429000"/>
            <a:ext cx="0" cy="75967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Connettore diritto 311">
            <a:extLst>
              <a:ext uri="{FF2B5EF4-FFF2-40B4-BE49-F238E27FC236}">
                <a16:creationId xmlns:a16="http://schemas.microsoft.com/office/drawing/2014/main" id="{241F98FB-280A-4798-ADC3-1F4120584D12}"/>
              </a:ext>
            </a:extLst>
          </p:cNvPr>
          <p:cNvCxnSpPr/>
          <p:nvPr/>
        </p:nvCxnSpPr>
        <p:spPr>
          <a:xfrm>
            <a:off x="5718642" y="3429000"/>
            <a:ext cx="1749995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ttore diritto 192">
            <a:extLst>
              <a:ext uri="{FF2B5EF4-FFF2-40B4-BE49-F238E27FC236}">
                <a16:creationId xmlns:a16="http://schemas.microsoft.com/office/drawing/2014/main" id="{249E4B47-B582-4091-B0DA-F313202C432C}"/>
              </a:ext>
            </a:extLst>
          </p:cNvPr>
          <p:cNvCxnSpPr>
            <a:cxnSpLocks/>
          </p:cNvCxnSpPr>
          <p:nvPr/>
        </p:nvCxnSpPr>
        <p:spPr>
          <a:xfrm flipV="1">
            <a:off x="6236800" y="4583257"/>
            <a:ext cx="2677005" cy="1839357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879E9E82-0C9E-4038-8C6B-848285277AB5}"/>
              </a:ext>
            </a:extLst>
          </p:cNvPr>
          <p:cNvCxnSpPr/>
          <p:nvPr/>
        </p:nvCxnSpPr>
        <p:spPr>
          <a:xfrm>
            <a:off x="5490309" y="2707520"/>
            <a:ext cx="3423496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ttore diritto 199">
            <a:extLst>
              <a:ext uri="{FF2B5EF4-FFF2-40B4-BE49-F238E27FC236}">
                <a16:creationId xmlns:a16="http://schemas.microsoft.com/office/drawing/2014/main" id="{20592B8C-258D-4DF4-8A65-F97FB4E82A4A}"/>
              </a:ext>
            </a:extLst>
          </p:cNvPr>
          <p:cNvCxnSpPr>
            <a:cxnSpLocks/>
          </p:cNvCxnSpPr>
          <p:nvPr/>
        </p:nvCxnSpPr>
        <p:spPr>
          <a:xfrm flipV="1">
            <a:off x="7260930" y="4034892"/>
            <a:ext cx="1272884" cy="883833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3A97F0B-0CC0-4C4A-8E64-EE2A4D3D3D9B}"/>
              </a:ext>
            </a:extLst>
          </p:cNvPr>
          <p:cNvSpPr txBox="1"/>
          <p:nvPr/>
        </p:nvSpPr>
        <p:spPr>
          <a:xfrm>
            <a:off x="6056964" y="6350529"/>
            <a:ext cx="3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E’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5AC5C655-1927-40D9-AACA-145E17511C5E}"/>
              </a:ext>
            </a:extLst>
          </p:cNvPr>
          <p:cNvSpPr txBox="1"/>
          <p:nvPr/>
        </p:nvSpPr>
        <p:spPr>
          <a:xfrm>
            <a:off x="5641954" y="5798330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C’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E80E9350-4A61-407D-B0BC-B37FFA3B3775}"/>
              </a:ext>
            </a:extLst>
          </p:cNvPr>
          <p:cNvSpPr txBox="1"/>
          <p:nvPr/>
        </p:nvSpPr>
        <p:spPr>
          <a:xfrm>
            <a:off x="5243917" y="5241293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A’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9CF14CF3-3939-4523-924B-9B6F46185F7B}"/>
              </a:ext>
            </a:extLst>
          </p:cNvPr>
          <p:cNvSpPr txBox="1"/>
          <p:nvPr/>
        </p:nvSpPr>
        <p:spPr>
          <a:xfrm>
            <a:off x="8121590" y="3365730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B’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583234A5-28D4-450F-A822-C11E2E1E80CB}"/>
              </a:ext>
            </a:extLst>
          </p:cNvPr>
          <p:cNvSpPr txBox="1"/>
          <p:nvPr/>
        </p:nvSpPr>
        <p:spPr>
          <a:xfrm>
            <a:off x="8474216" y="3877794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D’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0E77C51D-D50A-4F0C-B545-32CD17B192A9}"/>
              </a:ext>
            </a:extLst>
          </p:cNvPr>
          <p:cNvSpPr txBox="1"/>
          <p:nvPr/>
        </p:nvSpPr>
        <p:spPr>
          <a:xfrm>
            <a:off x="6671054" y="3974749"/>
            <a:ext cx="288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0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ACFEA7F8-817B-4E7B-9CB4-F4FCEC37DC41}"/>
              </a:ext>
            </a:extLst>
          </p:cNvPr>
          <p:cNvSpPr txBox="1"/>
          <p:nvPr/>
        </p:nvSpPr>
        <p:spPr>
          <a:xfrm>
            <a:off x="6163390" y="2652673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E’’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14F16F13-BC7D-46CC-A9C8-6549D6175981}"/>
              </a:ext>
            </a:extLst>
          </p:cNvPr>
          <p:cNvSpPr txBox="1"/>
          <p:nvPr/>
        </p:nvSpPr>
        <p:spPr>
          <a:xfrm>
            <a:off x="5717295" y="1702343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C’’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D82D4BA4-DEBF-467E-AFD2-21DB11888353}"/>
              </a:ext>
            </a:extLst>
          </p:cNvPr>
          <p:cNvSpPr txBox="1"/>
          <p:nvPr/>
        </p:nvSpPr>
        <p:spPr>
          <a:xfrm>
            <a:off x="5337024" y="2679685"/>
            <a:ext cx="396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A’’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9EC874BF-38D8-4AB2-B648-3F29D32390A9}"/>
              </a:ext>
            </a:extLst>
          </p:cNvPr>
          <p:cNvSpPr txBox="1"/>
          <p:nvPr/>
        </p:nvSpPr>
        <p:spPr>
          <a:xfrm>
            <a:off x="8067021" y="2661028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B’’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6FD2C3E0-C87A-4C95-945E-2B24F1DD47A9}"/>
              </a:ext>
            </a:extLst>
          </p:cNvPr>
          <p:cNvSpPr txBox="1"/>
          <p:nvPr/>
        </p:nvSpPr>
        <p:spPr>
          <a:xfrm>
            <a:off x="8365652" y="1710685"/>
            <a:ext cx="396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D’’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74D48F3B-95E6-43E3-8F72-96614BF3DA41}"/>
              </a:ext>
            </a:extLst>
          </p:cNvPr>
          <p:cNvSpPr txBox="1"/>
          <p:nvPr/>
        </p:nvSpPr>
        <p:spPr>
          <a:xfrm>
            <a:off x="8860101" y="2621605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F’’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BF1644FC-7EAA-40D3-AC66-16800E0F8006}"/>
              </a:ext>
            </a:extLst>
          </p:cNvPr>
          <p:cNvSpPr txBox="1"/>
          <p:nvPr/>
        </p:nvSpPr>
        <p:spPr>
          <a:xfrm>
            <a:off x="7389875" y="5205970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I’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250EDCCB-0902-4709-8AEA-77A73017682D}"/>
              </a:ext>
            </a:extLst>
          </p:cNvPr>
          <p:cNvSpPr txBox="1"/>
          <p:nvPr/>
        </p:nvSpPr>
        <p:spPr>
          <a:xfrm>
            <a:off x="6532281" y="3982904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H’</a:t>
            </a: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EAB43073-38DE-43C9-9B6B-F9AEE74F7825}"/>
              </a:ext>
            </a:extLst>
          </p:cNvPr>
          <p:cNvSpPr txBox="1"/>
          <p:nvPr/>
        </p:nvSpPr>
        <p:spPr>
          <a:xfrm>
            <a:off x="5495894" y="4729759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G’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F2DF9C03-C070-4B85-A026-547055214024}"/>
              </a:ext>
            </a:extLst>
          </p:cNvPr>
          <p:cNvSpPr txBox="1"/>
          <p:nvPr/>
        </p:nvSpPr>
        <p:spPr>
          <a:xfrm>
            <a:off x="7606707" y="5196904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N’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BE482C51-5094-43C9-AB59-370D8122C6DF}"/>
              </a:ext>
            </a:extLst>
          </p:cNvPr>
          <p:cNvSpPr txBox="1"/>
          <p:nvPr/>
        </p:nvSpPr>
        <p:spPr>
          <a:xfrm>
            <a:off x="6768983" y="3988575"/>
            <a:ext cx="396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M’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DDA7130D-2249-45C0-A245-71B0C7EE7E34}"/>
              </a:ext>
            </a:extLst>
          </p:cNvPr>
          <p:cNvSpPr txBox="1"/>
          <p:nvPr/>
        </p:nvSpPr>
        <p:spPr>
          <a:xfrm>
            <a:off x="5296059" y="4716761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L’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92D3FBCA-040F-4314-B6A3-4F64A9932D9D}"/>
              </a:ext>
            </a:extLst>
          </p:cNvPr>
          <p:cNvSpPr txBox="1"/>
          <p:nvPr/>
        </p:nvSpPr>
        <p:spPr>
          <a:xfrm>
            <a:off x="7407293" y="3252037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I’’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13FD52F0-4DE1-412B-9FCC-597ECB79156D}"/>
              </a:ext>
            </a:extLst>
          </p:cNvPr>
          <p:cNvSpPr txBox="1"/>
          <p:nvPr/>
        </p:nvSpPr>
        <p:spPr>
          <a:xfrm>
            <a:off x="6702161" y="3249374"/>
            <a:ext cx="396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H’’</a:t>
            </a: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018595E5-EA03-476F-8E41-9D38C7EB2F90}"/>
              </a:ext>
            </a:extLst>
          </p:cNvPr>
          <p:cNvSpPr txBox="1"/>
          <p:nvPr/>
        </p:nvSpPr>
        <p:spPr>
          <a:xfrm>
            <a:off x="5663040" y="3250079"/>
            <a:ext cx="396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G’’</a:t>
            </a: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4AADE6AB-DAD1-443B-B2D1-341F3109066A}"/>
              </a:ext>
            </a:extLst>
          </p:cNvPr>
          <p:cNvSpPr txBox="1"/>
          <p:nvPr/>
        </p:nvSpPr>
        <p:spPr>
          <a:xfrm>
            <a:off x="7260930" y="1091478"/>
            <a:ext cx="396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N’’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B796E894-A099-40A9-9BDA-358033F233B4}"/>
              </a:ext>
            </a:extLst>
          </p:cNvPr>
          <p:cNvSpPr txBox="1"/>
          <p:nvPr/>
        </p:nvSpPr>
        <p:spPr>
          <a:xfrm>
            <a:off x="6618446" y="1096175"/>
            <a:ext cx="432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M’’</a:t>
            </a: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8A2BDFCC-A062-46FF-95C8-9DB9B557053B}"/>
              </a:ext>
            </a:extLst>
          </p:cNvPr>
          <p:cNvSpPr txBox="1"/>
          <p:nvPr/>
        </p:nvSpPr>
        <p:spPr>
          <a:xfrm>
            <a:off x="5601054" y="1093725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L’’</a:t>
            </a: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70A7F543-50C9-4DD9-9B9C-9AD5845A5F92}"/>
              </a:ext>
            </a:extLst>
          </p:cNvPr>
          <p:cNvSpPr txBox="1"/>
          <p:nvPr/>
        </p:nvSpPr>
        <p:spPr>
          <a:xfrm>
            <a:off x="5419409" y="4728304"/>
            <a:ext cx="252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0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71841CEC-7451-4A32-B622-E0111E54481F}"/>
              </a:ext>
            </a:extLst>
          </p:cNvPr>
          <p:cNvSpPr txBox="1"/>
          <p:nvPr/>
        </p:nvSpPr>
        <p:spPr>
          <a:xfrm>
            <a:off x="7510520" y="5192278"/>
            <a:ext cx="288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0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6DCB2FC7-E465-4E93-A191-0847D993703A}"/>
              </a:ext>
            </a:extLst>
          </p:cNvPr>
          <p:cNvCxnSpPr>
            <a:cxnSpLocks/>
          </p:cNvCxnSpPr>
          <p:nvPr/>
        </p:nvCxnSpPr>
        <p:spPr>
          <a:xfrm>
            <a:off x="7466554" y="3370452"/>
            <a:ext cx="0" cy="185862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1F7AC4C6-F70C-43EB-9E8C-794D6D52855D}"/>
              </a:ext>
            </a:extLst>
          </p:cNvPr>
          <p:cNvCxnSpPr>
            <a:cxnSpLocks/>
          </p:cNvCxnSpPr>
          <p:nvPr/>
        </p:nvCxnSpPr>
        <p:spPr>
          <a:xfrm>
            <a:off x="5717295" y="3382029"/>
            <a:ext cx="0" cy="150931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78CA7015-E053-4618-A2A6-AEE192C57615}"/>
              </a:ext>
            </a:extLst>
          </p:cNvPr>
          <p:cNvCxnSpPr>
            <a:cxnSpLocks/>
          </p:cNvCxnSpPr>
          <p:nvPr/>
        </p:nvCxnSpPr>
        <p:spPr>
          <a:xfrm flipV="1">
            <a:off x="7903969" y="3426546"/>
            <a:ext cx="368373" cy="255781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id="{47EE72E5-F112-4D85-8B80-6E29B69562E1}"/>
              </a:ext>
            </a:extLst>
          </p:cNvPr>
          <p:cNvCxnSpPr>
            <a:cxnSpLocks/>
          </p:cNvCxnSpPr>
          <p:nvPr/>
        </p:nvCxnSpPr>
        <p:spPr>
          <a:xfrm flipV="1">
            <a:off x="8146402" y="3422289"/>
            <a:ext cx="1272884" cy="883833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99D1B2C5-C727-4932-B821-FE43C2D08295}"/>
              </a:ext>
            </a:extLst>
          </p:cNvPr>
          <p:cNvCxnSpPr>
            <a:cxnSpLocks/>
          </p:cNvCxnSpPr>
          <p:nvPr/>
        </p:nvCxnSpPr>
        <p:spPr>
          <a:xfrm>
            <a:off x="8268232" y="2705839"/>
            <a:ext cx="0" cy="72261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diritto 79">
            <a:extLst>
              <a:ext uri="{FF2B5EF4-FFF2-40B4-BE49-F238E27FC236}">
                <a16:creationId xmlns:a16="http://schemas.microsoft.com/office/drawing/2014/main" id="{B1FBD842-5649-478F-AC0C-2A896D0818A0}"/>
              </a:ext>
            </a:extLst>
          </p:cNvPr>
          <p:cNvCxnSpPr>
            <a:cxnSpLocks/>
          </p:cNvCxnSpPr>
          <p:nvPr/>
        </p:nvCxnSpPr>
        <p:spPr>
          <a:xfrm>
            <a:off x="9406951" y="1906885"/>
            <a:ext cx="0" cy="152211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id="{2E9D3937-DA7C-4668-827B-1AB2C10A9BA7}"/>
              </a:ext>
            </a:extLst>
          </p:cNvPr>
          <p:cNvCxnSpPr>
            <a:cxnSpLocks/>
          </p:cNvCxnSpPr>
          <p:nvPr/>
        </p:nvCxnSpPr>
        <p:spPr>
          <a:xfrm>
            <a:off x="7903969" y="1905145"/>
            <a:ext cx="1502982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9E16BABA-A1A1-4E41-8F31-EDC51D851F2D}"/>
              </a:ext>
            </a:extLst>
          </p:cNvPr>
          <p:cNvCxnSpPr>
            <a:cxnSpLocks/>
          </p:cNvCxnSpPr>
          <p:nvPr/>
        </p:nvCxnSpPr>
        <p:spPr>
          <a:xfrm flipH="1">
            <a:off x="6242053" y="932786"/>
            <a:ext cx="4535334" cy="319306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diritto 86">
            <a:extLst>
              <a:ext uri="{FF2B5EF4-FFF2-40B4-BE49-F238E27FC236}">
                <a16:creationId xmlns:a16="http://schemas.microsoft.com/office/drawing/2014/main" id="{BEF26987-DC32-4840-941D-CAFCFD8358CC}"/>
              </a:ext>
            </a:extLst>
          </p:cNvPr>
          <p:cNvCxnSpPr>
            <a:cxnSpLocks/>
          </p:cNvCxnSpPr>
          <p:nvPr/>
        </p:nvCxnSpPr>
        <p:spPr>
          <a:xfrm flipV="1">
            <a:off x="4569021" y="3422290"/>
            <a:ext cx="2672437" cy="1888775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diritto 81">
            <a:extLst>
              <a:ext uri="{FF2B5EF4-FFF2-40B4-BE49-F238E27FC236}">
                <a16:creationId xmlns:a16="http://schemas.microsoft.com/office/drawing/2014/main" id="{B703940D-6729-4F6D-9E71-9139289DA214}"/>
              </a:ext>
            </a:extLst>
          </p:cNvPr>
          <p:cNvCxnSpPr>
            <a:cxnSpLocks/>
          </p:cNvCxnSpPr>
          <p:nvPr/>
        </p:nvCxnSpPr>
        <p:spPr>
          <a:xfrm>
            <a:off x="6266135" y="3428454"/>
            <a:ext cx="2124863" cy="317926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diritto 82">
            <a:extLst>
              <a:ext uri="{FF2B5EF4-FFF2-40B4-BE49-F238E27FC236}">
                <a16:creationId xmlns:a16="http://schemas.microsoft.com/office/drawing/2014/main" id="{AA2AF7F1-0647-4DFD-B9F3-C31EA6A2174B}"/>
              </a:ext>
            </a:extLst>
          </p:cNvPr>
          <p:cNvCxnSpPr>
            <a:cxnSpLocks/>
          </p:cNvCxnSpPr>
          <p:nvPr/>
        </p:nvCxnSpPr>
        <p:spPr>
          <a:xfrm flipV="1">
            <a:off x="6266135" y="788658"/>
            <a:ext cx="0" cy="264034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diritto 83">
            <a:extLst>
              <a:ext uri="{FF2B5EF4-FFF2-40B4-BE49-F238E27FC236}">
                <a16:creationId xmlns:a16="http://schemas.microsoft.com/office/drawing/2014/main" id="{4D1A6A36-98F4-4D86-81BB-17AA19638921}"/>
              </a:ext>
            </a:extLst>
          </p:cNvPr>
          <p:cNvCxnSpPr>
            <a:cxnSpLocks/>
          </p:cNvCxnSpPr>
          <p:nvPr/>
        </p:nvCxnSpPr>
        <p:spPr>
          <a:xfrm flipV="1">
            <a:off x="6266310" y="3415877"/>
            <a:ext cx="0" cy="702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diritto 85">
            <a:extLst>
              <a:ext uri="{FF2B5EF4-FFF2-40B4-BE49-F238E27FC236}">
                <a16:creationId xmlns:a16="http://schemas.microsoft.com/office/drawing/2014/main" id="{8AFCBC36-31A0-4024-A65D-5C5A91DF4351}"/>
              </a:ext>
            </a:extLst>
          </p:cNvPr>
          <p:cNvCxnSpPr>
            <a:cxnSpLocks/>
          </p:cNvCxnSpPr>
          <p:nvPr/>
        </p:nvCxnSpPr>
        <p:spPr>
          <a:xfrm flipV="1">
            <a:off x="6576747" y="3429000"/>
            <a:ext cx="0" cy="46912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diritto 84">
            <a:extLst>
              <a:ext uri="{FF2B5EF4-FFF2-40B4-BE49-F238E27FC236}">
                <a16:creationId xmlns:a16="http://schemas.microsoft.com/office/drawing/2014/main" id="{D030DB24-8D98-466B-8307-164951CE34C7}"/>
              </a:ext>
            </a:extLst>
          </p:cNvPr>
          <p:cNvCxnSpPr>
            <a:cxnSpLocks/>
          </p:cNvCxnSpPr>
          <p:nvPr/>
        </p:nvCxnSpPr>
        <p:spPr>
          <a:xfrm flipV="1">
            <a:off x="6266135" y="826152"/>
            <a:ext cx="1487622" cy="328974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diritto 98">
            <a:extLst>
              <a:ext uri="{FF2B5EF4-FFF2-40B4-BE49-F238E27FC236}">
                <a16:creationId xmlns:a16="http://schemas.microsoft.com/office/drawing/2014/main" id="{8CA5B34E-E06A-4E2C-9A30-2D5984B4F479}"/>
              </a:ext>
            </a:extLst>
          </p:cNvPr>
          <p:cNvCxnSpPr>
            <a:cxnSpLocks/>
          </p:cNvCxnSpPr>
          <p:nvPr/>
        </p:nvCxnSpPr>
        <p:spPr>
          <a:xfrm flipV="1">
            <a:off x="7264111" y="1903713"/>
            <a:ext cx="0" cy="3024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diritto 101">
            <a:extLst>
              <a:ext uri="{FF2B5EF4-FFF2-40B4-BE49-F238E27FC236}">
                <a16:creationId xmlns:a16="http://schemas.microsoft.com/office/drawing/2014/main" id="{71A60E40-945E-4DEC-B102-551F067F12C4}"/>
              </a:ext>
            </a:extLst>
          </p:cNvPr>
          <p:cNvCxnSpPr>
            <a:cxnSpLocks/>
          </p:cNvCxnSpPr>
          <p:nvPr/>
        </p:nvCxnSpPr>
        <p:spPr>
          <a:xfrm>
            <a:off x="6266134" y="3426954"/>
            <a:ext cx="1860236" cy="278332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diritto 102">
            <a:extLst>
              <a:ext uri="{FF2B5EF4-FFF2-40B4-BE49-F238E27FC236}">
                <a16:creationId xmlns:a16="http://schemas.microsoft.com/office/drawing/2014/main" id="{3804C569-C40A-41C1-9731-8A09F1EEAD1F}"/>
              </a:ext>
            </a:extLst>
          </p:cNvPr>
          <p:cNvCxnSpPr>
            <a:cxnSpLocks/>
          </p:cNvCxnSpPr>
          <p:nvPr/>
        </p:nvCxnSpPr>
        <p:spPr>
          <a:xfrm flipV="1">
            <a:off x="6900662" y="2704220"/>
            <a:ext cx="0" cy="167570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C880B3C-D204-4537-BA80-902C2D19CE8C}"/>
              </a:ext>
            </a:extLst>
          </p:cNvPr>
          <p:cNvSpPr txBox="1"/>
          <p:nvPr/>
        </p:nvSpPr>
        <p:spPr>
          <a:xfrm>
            <a:off x="12000" y="8668"/>
            <a:ext cx="12168000" cy="36000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66FF"/>
                </a:solidFill>
                <a:latin typeface="Comic Sans MS" panose="030F0702030302020204" pitchFamily="66" charset="0"/>
              </a:rPr>
              <a:t>GEOMETRIA DESCRITTIVA DINAMICA – COMPENETRAZIONE DI SOLIDI A FACCE  (1)</a:t>
            </a: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4824F2B8-0218-48FF-9113-10DC835479D6}"/>
              </a:ext>
            </a:extLst>
          </p:cNvPr>
          <p:cNvGrpSpPr/>
          <p:nvPr/>
        </p:nvGrpSpPr>
        <p:grpSpPr>
          <a:xfrm>
            <a:off x="-1" y="394152"/>
            <a:ext cx="12135894" cy="432000"/>
            <a:chOff x="-1" y="394152"/>
            <a:chExt cx="12135894" cy="432000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B4B23D69-FBEB-4150-9CEF-A8E6D5983352}"/>
                </a:ext>
              </a:extLst>
            </p:cNvPr>
            <p:cNvSpPr txBox="1"/>
            <p:nvPr/>
          </p:nvSpPr>
          <p:spPr>
            <a:xfrm>
              <a:off x="-1" y="419326"/>
              <a:ext cx="121002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Procedura geometrico-descrittiva seguendo la formalizzazione dell’intersezione tra piani</a:t>
              </a:r>
            </a:p>
          </p:txBody>
        </p:sp>
        <p:sp>
          <p:nvSpPr>
            <p:cNvPr id="90" name="Text Box 13">
              <a:extLst>
                <a:ext uri="{FF2B5EF4-FFF2-40B4-BE49-F238E27FC236}">
                  <a16:creationId xmlns:a16="http://schemas.microsoft.com/office/drawing/2014/main" id="{09F6B240-3A5B-4304-8EA4-AE7B6FA193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29390" y="394152"/>
              <a:ext cx="2506503" cy="432000"/>
            </a:xfrm>
            <a:prstGeom prst="rect">
              <a:avLst/>
            </a:prstGeom>
            <a:solidFill>
              <a:srgbClr val="FFFF00"/>
            </a:solidFill>
            <a:ln w="3175">
              <a:noFill/>
              <a:miter lim="800000"/>
              <a:headEnd/>
              <a:tailEnd/>
            </a:ln>
          </p:spPr>
          <p:txBody>
            <a:bodyPr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it-IT" dirty="0">
                  <a:solidFill>
                    <a:srgbClr val="00B0F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it-IT" dirty="0">
                  <a:solidFill>
                    <a:srgbClr val="FF000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Symbol" panose="05050102010706020507" pitchFamily="18" charset="2"/>
                </a:rPr>
                <a:t>Ç </a:t>
              </a:r>
              <a:r>
                <a:rPr lang="it-IT" dirty="0">
                  <a:solidFill>
                    <a:srgbClr val="00B0F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r>
                <a:rPr lang="it-IT" dirty="0">
                  <a:solidFill>
                    <a:srgbClr val="00B0F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 )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Symbol" panose="05050102010706020507" pitchFamily="18" charset="2"/>
                </a:rPr>
                <a:t>® </a:t>
              </a:r>
              <a:r>
                <a:rPr lang="it-IT" dirty="0">
                  <a:latin typeface="Comic Sans MS" panose="030F0702030302020204" pitchFamily="66" charset="0"/>
                  <a:ea typeface="Calibri" panose="020F0502020204030204" pitchFamily="34" charset="0"/>
                  <a:cs typeface="Symbol" panose="05050102010706020507" pitchFamily="18" charset="2"/>
                </a:rPr>
                <a:t>x</a:t>
              </a:r>
              <a:r>
                <a:rPr lang="it-IT" dirty="0">
                  <a:solidFill>
                    <a:srgbClr val="00B0F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Symbol" panose="05050102010706020507" pitchFamily="18" charset="2"/>
                </a:rPr>
                <a:t> 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Symbol" panose="05050102010706020507" pitchFamily="18" charset="2"/>
                </a:rPr>
                <a:t>Î </a:t>
              </a:r>
              <a:r>
                <a:rPr lang="it-IT" dirty="0">
                  <a:solidFill>
                    <a:srgbClr val="00B0F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Symbol" panose="05050102010706020507" pitchFamily="18" charset="2"/>
                </a:rPr>
                <a:t>(</a:t>
              </a:r>
              <a:r>
                <a:rPr lang="it-IT" dirty="0">
                  <a:solidFill>
                    <a:srgbClr val="FF000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Symbol" panose="05050102010706020507" pitchFamily="18" charset="2"/>
                </a:rPr>
                <a:t>a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Symbol" panose="05050102010706020507" pitchFamily="18" charset="2"/>
                </a:rPr>
                <a:t>; b</a:t>
              </a:r>
              <a:r>
                <a:rPr lang="it-IT" dirty="0">
                  <a:solidFill>
                    <a:srgbClr val="00B0F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Symbol" panose="05050102010706020507" pitchFamily="18" charset="2"/>
                </a:rPr>
                <a:t>)</a:t>
              </a:r>
              <a:endParaRPr lang="it-IT" dirty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endParaRPr lang="it-IT" sz="28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3EC9AFB-8E65-4127-B680-487C578DFB42}"/>
              </a:ext>
            </a:extLst>
          </p:cNvPr>
          <p:cNvSpPr txBox="1"/>
          <p:nvPr/>
        </p:nvSpPr>
        <p:spPr>
          <a:xfrm>
            <a:off x="12000" y="801535"/>
            <a:ext cx="558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Per la faccia H, I, M, N conduciamo il piano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 proiettante su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(t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, t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endParaRPr lang="it-IT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91" name="CasellaDiTesto 90">
            <a:extLst>
              <a:ext uri="{FF2B5EF4-FFF2-40B4-BE49-F238E27FC236}">
                <a16:creationId xmlns:a16="http://schemas.microsoft.com/office/drawing/2014/main" id="{0CB5475F-9827-4B8A-8499-76FD61F4964A}"/>
              </a:ext>
            </a:extLst>
          </p:cNvPr>
          <p:cNvSpPr txBox="1"/>
          <p:nvPr/>
        </p:nvSpPr>
        <p:spPr>
          <a:xfrm>
            <a:off x="8278211" y="6291647"/>
            <a:ext cx="5095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endParaRPr lang="it-IT" sz="1400" dirty="0"/>
          </a:p>
        </p:txBody>
      </p:sp>
      <p:sp>
        <p:nvSpPr>
          <p:cNvPr id="93" name="CasellaDiTesto 92">
            <a:extLst>
              <a:ext uri="{FF2B5EF4-FFF2-40B4-BE49-F238E27FC236}">
                <a16:creationId xmlns:a16="http://schemas.microsoft.com/office/drawing/2014/main" id="{662E5B11-6028-4CF8-B6A6-DE5D67E330C7}"/>
              </a:ext>
            </a:extLst>
          </p:cNvPr>
          <p:cNvSpPr txBox="1"/>
          <p:nvPr/>
        </p:nvSpPr>
        <p:spPr>
          <a:xfrm>
            <a:off x="6207763" y="674929"/>
            <a:ext cx="54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endParaRPr lang="it-IT" sz="1400" dirty="0"/>
          </a:p>
        </p:txBody>
      </p:sp>
      <p:sp>
        <p:nvSpPr>
          <p:cNvPr id="94" name="CasellaDiTesto 93">
            <a:extLst>
              <a:ext uri="{FF2B5EF4-FFF2-40B4-BE49-F238E27FC236}">
                <a16:creationId xmlns:a16="http://schemas.microsoft.com/office/drawing/2014/main" id="{66B3D386-0DB0-4310-8CE1-3A296787AFF8}"/>
              </a:ext>
            </a:extLst>
          </p:cNvPr>
          <p:cNvSpPr txBox="1"/>
          <p:nvPr/>
        </p:nvSpPr>
        <p:spPr>
          <a:xfrm>
            <a:off x="4992" y="1460983"/>
            <a:ext cx="558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Per la faccia A, B, C, D conduciamo il piano 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 generico 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(t</a:t>
            </a:r>
            <a:r>
              <a:rPr lang="it-IT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, t</a:t>
            </a:r>
            <a:r>
              <a:rPr lang="it-IT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) passante per le rette (a, b).</a:t>
            </a:r>
            <a:endParaRPr lang="it-IT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95" name="CasellaDiTesto 94">
            <a:extLst>
              <a:ext uri="{FF2B5EF4-FFF2-40B4-BE49-F238E27FC236}">
                <a16:creationId xmlns:a16="http://schemas.microsoft.com/office/drawing/2014/main" id="{683D68A0-7D87-4433-9550-64549BDEE525}"/>
              </a:ext>
            </a:extLst>
          </p:cNvPr>
          <p:cNvSpPr txBox="1"/>
          <p:nvPr/>
        </p:nvSpPr>
        <p:spPr>
          <a:xfrm>
            <a:off x="4601046" y="5107955"/>
            <a:ext cx="5095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endParaRPr lang="it-IT" sz="1400" dirty="0">
              <a:solidFill>
                <a:srgbClr val="00B0F0"/>
              </a:solidFill>
            </a:endParaRPr>
          </a:p>
        </p:txBody>
      </p:sp>
      <p:sp>
        <p:nvSpPr>
          <p:cNvPr id="96" name="CasellaDiTesto 95">
            <a:extLst>
              <a:ext uri="{FF2B5EF4-FFF2-40B4-BE49-F238E27FC236}">
                <a16:creationId xmlns:a16="http://schemas.microsoft.com/office/drawing/2014/main" id="{219A140F-F8F3-4E2F-B26D-FCDADEDCF7F1}"/>
              </a:ext>
            </a:extLst>
          </p:cNvPr>
          <p:cNvSpPr txBox="1"/>
          <p:nvPr/>
        </p:nvSpPr>
        <p:spPr>
          <a:xfrm>
            <a:off x="10444079" y="1079728"/>
            <a:ext cx="54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endParaRPr lang="it-IT" sz="1400" dirty="0">
              <a:solidFill>
                <a:srgbClr val="00B0F0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5925121-BA83-4826-BB00-AD216C685314}"/>
              </a:ext>
            </a:extLst>
          </p:cNvPr>
          <p:cNvSpPr txBox="1"/>
          <p:nvPr/>
        </p:nvSpPr>
        <p:spPr>
          <a:xfrm>
            <a:off x="7543846" y="3787037"/>
            <a:ext cx="416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a’</a:t>
            </a:r>
            <a:endParaRPr lang="it-IT" sz="14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97" name="CasellaDiTesto 96">
            <a:extLst>
              <a:ext uri="{FF2B5EF4-FFF2-40B4-BE49-F238E27FC236}">
                <a16:creationId xmlns:a16="http://schemas.microsoft.com/office/drawing/2014/main" id="{112229CE-9724-496B-9016-0788640C99E7}"/>
              </a:ext>
            </a:extLst>
          </p:cNvPr>
          <p:cNvSpPr txBox="1"/>
          <p:nvPr/>
        </p:nvSpPr>
        <p:spPr>
          <a:xfrm>
            <a:off x="7953237" y="4296237"/>
            <a:ext cx="416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b’</a:t>
            </a:r>
          </a:p>
        </p:txBody>
      </p:sp>
      <p:sp>
        <p:nvSpPr>
          <p:cNvPr id="98" name="CasellaDiTesto 97">
            <a:extLst>
              <a:ext uri="{FF2B5EF4-FFF2-40B4-BE49-F238E27FC236}">
                <a16:creationId xmlns:a16="http://schemas.microsoft.com/office/drawing/2014/main" id="{BED8FA4E-C692-4EE5-A99F-CF4AAAE9BF43}"/>
              </a:ext>
            </a:extLst>
          </p:cNvPr>
          <p:cNvSpPr txBox="1"/>
          <p:nvPr/>
        </p:nvSpPr>
        <p:spPr>
          <a:xfrm>
            <a:off x="7441750" y="2430064"/>
            <a:ext cx="416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a’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100" name="CasellaDiTesto 99">
            <a:extLst>
              <a:ext uri="{FF2B5EF4-FFF2-40B4-BE49-F238E27FC236}">
                <a16:creationId xmlns:a16="http://schemas.microsoft.com/office/drawing/2014/main" id="{BF14EAD3-A552-4376-A3E3-A23416EB7E5E}"/>
              </a:ext>
            </a:extLst>
          </p:cNvPr>
          <p:cNvSpPr txBox="1"/>
          <p:nvPr/>
        </p:nvSpPr>
        <p:spPr>
          <a:xfrm>
            <a:off x="7663607" y="1617840"/>
            <a:ext cx="416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b’’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A2777AD-938D-4DDF-B17E-BBA1312F8465}"/>
              </a:ext>
            </a:extLst>
          </p:cNvPr>
          <p:cNvSpPr txBox="1"/>
          <p:nvPr/>
        </p:nvSpPr>
        <p:spPr>
          <a:xfrm>
            <a:off x="9019295" y="1582491"/>
            <a:ext cx="57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01" name="CasellaDiTesto 100">
            <a:extLst>
              <a:ext uri="{FF2B5EF4-FFF2-40B4-BE49-F238E27FC236}">
                <a16:creationId xmlns:a16="http://schemas.microsoft.com/office/drawing/2014/main" id="{0C41EEE4-B0C7-462E-93F6-1AE4BF3CF4AC}"/>
              </a:ext>
            </a:extLst>
          </p:cNvPr>
          <p:cNvSpPr txBox="1"/>
          <p:nvPr/>
        </p:nvSpPr>
        <p:spPr>
          <a:xfrm>
            <a:off x="8028734" y="2411576"/>
            <a:ext cx="57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FB0B0BB-30BB-4FE6-B517-128E7407579C}"/>
              </a:ext>
            </a:extLst>
          </p:cNvPr>
          <p:cNvSpPr txBox="1"/>
          <p:nvPr/>
        </p:nvSpPr>
        <p:spPr>
          <a:xfrm>
            <a:off x="1651" y="2065651"/>
            <a:ext cx="5147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Per la ricerca delle tracce utilizziamo il metodo delle rette parallele facendo passare per (AB) la retta a e per (CD) la retta b tale che [(AB) </a:t>
            </a:r>
            <a:r>
              <a:rPr lang="it-IT" sz="1800" b="1" dirty="0">
                <a:solidFill>
                  <a:srgbClr val="00B0F0"/>
                </a:solidFill>
                <a:latin typeface="Symbol" panose="05050102010706020507" pitchFamily="18" charset="2"/>
              </a:rPr>
              <a:t>Î 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a //(CD) </a:t>
            </a:r>
            <a:r>
              <a:rPr lang="it-IT" sz="1800" b="1" dirty="0">
                <a:solidFill>
                  <a:srgbClr val="00B0F0"/>
                </a:solidFill>
                <a:latin typeface="Symbol" panose="05050102010706020507" pitchFamily="18" charset="2"/>
              </a:rPr>
              <a:t>Î 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b]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F05476A-A438-4D4A-93A4-CE0EEA21DF39}"/>
              </a:ext>
            </a:extLst>
          </p:cNvPr>
          <p:cNvSpPr txBox="1"/>
          <p:nvPr/>
        </p:nvSpPr>
        <p:spPr>
          <a:xfrm>
            <a:off x="0" y="3988282"/>
            <a:ext cx="4927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Sviluppiamo quindi l’operazione d’intersezione tra i due piani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56AB757E-3417-4A32-82B0-8EE33F82ED00}"/>
              </a:ext>
            </a:extLst>
          </p:cNvPr>
          <p:cNvSpPr txBox="1"/>
          <p:nvPr/>
        </p:nvSpPr>
        <p:spPr>
          <a:xfrm>
            <a:off x="6523124" y="3678021"/>
            <a:ext cx="543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T</a:t>
            </a:r>
            <a:r>
              <a:rPr lang="it-IT" sz="1400" baseline="-25000" dirty="0">
                <a:latin typeface="Comic Sans MS" panose="030F0702030302020204" pitchFamily="66" charset="0"/>
              </a:rPr>
              <a:t>1</a:t>
            </a:r>
            <a:r>
              <a:rPr lang="it-IT" sz="1400" dirty="0"/>
              <a:t>x</a:t>
            </a:r>
          </a:p>
        </p:txBody>
      </p: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70BE0F85-E57F-40C2-82A2-96C0EF4D3E98}"/>
              </a:ext>
            </a:extLst>
          </p:cNvPr>
          <p:cNvGrpSpPr/>
          <p:nvPr/>
        </p:nvGrpSpPr>
        <p:grpSpPr>
          <a:xfrm>
            <a:off x="52191" y="4672393"/>
            <a:ext cx="4409839" cy="1080000"/>
            <a:chOff x="26963" y="5522165"/>
            <a:chExt cx="4409839" cy="1295400"/>
          </a:xfrm>
          <a:noFill/>
        </p:grpSpPr>
        <p:sp>
          <p:nvSpPr>
            <p:cNvPr id="120" name="Rectangle 208">
              <a:extLst>
                <a:ext uri="{FF2B5EF4-FFF2-40B4-BE49-F238E27FC236}">
                  <a16:creationId xmlns:a16="http://schemas.microsoft.com/office/drawing/2014/main" id="{7525614B-EEFE-435E-A82C-0444D09BD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63" y="5960315"/>
              <a:ext cx="756000" cy="417512"/>
            </a:xfrm>
            <a:prstGeom prst="rect">
              <a:avLst/>
            </a:prstGeom>
            <a:grpFill/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it-IT" dirty="0">
                  <a:solidFill>
                    <a:srgbClr val="C0000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a 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Symbol" panose="05050102010706020507" pitchFamily="18" charset="2"/>
                </a:rPr>
                <a:t>Ç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 b</a:t>
              </a:r>
              <a:endParaRPr lang="it-IT" dirty="0">
                <a:solidFill>
                  <a:srgbClr val="00B0F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Rectangle 209">
              <a:extLst>
                <a:ext uri="{FF2B5EF4-FFF2-40B4-BE49-F238E27FC236}">
                  <a16:creationId xmlns:a16="http://schemas.microsoft.com/office/drawing/2014/main" id="{371AABFB-7C16-4E02-A2B4-EE1E884E9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900" y="5545977"/>
              <a:ext cx="1116000" cy="417513"/>
            </a:xfrm>
            <a:prstGeom prst="rect">
              <a:avLst/>
            </a:prstGeom>
            <a:grpFill/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it-IT" dirty="0">
                  <a:solidFill>
                    <a:srgbClr val="C0000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it-IT" baseline="-25000" dirty="0">
                  <a:solidFill>
                    <a:srgbClr val="C0000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it-IT" dirty="0">
                  <a:solidFill>
                    <a:srgbClr val="C0000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a 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Symbol" panose="05050102010706020507" pitchFamily="18" charset="2"/>
                </a:rPr>
                <a:t>Ç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dirty="0">
                  <a:solidFill>
                    <a:srgbClr val="00B0F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it-IT" baseline="-25000" dirty="0">
                  <a:solidFill>
                    <a:srgbClr val="00B0F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it-IT" dirty="0">
                <a:solidFill>
                  <a:srgbClr val="00B0F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Rectangle 210">
              <a:extLst>
                <a:ext uri="{FF2B5EF4-FFF2-40B4-BE49-F238E27FC236}">
                  <a16:creationId xmlns:a16="http://schemas.microsoft.com/office/drawing/2014/main" id="{BDA92C34-EB9C-480D-A8A4-97D2483E8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726" y="6400052"/>
              <a:ext cx="1152000" cy="417513"/>
            </a:xfrm>
            <a:prstGeom prst="rect">
              <a:avLst/>
            </a:prstGeom>
            <a:grpFill/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endParaRPr lang="it-IT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it-IT" dirty="0">
                  <a:solidFill>
                    <a:srgbClr val="C0000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it-IT" baseline="-25000" dirty="0">
                  <a:solidFill>
                    <a:srgbClr val="C0000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it-IT" dirty="0">
                  <a:solidFill>
                    <a:srgbClr val="C0000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a 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Symbol" panose="05050102010706020507" pitchFamily="18" charset="2"/>
                </a:rPr>
                <a:t>Ç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dirty="0">
                  <a:solidFill>
                    <a:srgbClr val="00B0F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it-IT" baseline="-25000" dirty="0">
                  <a:solidFill>
                    <a:srgbClr val="00B0F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it-IT" dirty="0">
                <a:solidFill>
                  <a:srgbClr val="00B0F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it-IT" dirty="0">
                  <a:solidFill>
                    <a:srgbClr val="C0000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23" name="Rectangle 211">
              <a:extLst>
                <a:ext uri="{FF2B5EF4-FFF2-40B4-BE49-F238E27FC236}">
                  <a16:creationId xmlns:a16="http://schemas.microsoft.com/office/drawing/2014/main" id="{43A21C11-F16E-499B-8EC5-7BF4632E1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7754" y="6400052"/>
              <a:ext cx="576000" cy="417513"/>
            </a:xfrm>
            <a:prstGeom prst="rect">
              <a:avLst/>
            </a:prstGeom>
            <a:grpFill/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it-IT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it-IT" baseline="-250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it-IT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24" name="Rectangle 212">
              <a:extLst>
                <a:ext uri="{FF2B5EF4-FFF2-40B4-BE49-F238E27FC236}">
                  <a16:creationId xmlns:a16="http://schemas.microsoft.com/office/drawing/2014/main" id="{D7FE365D-D741-4488-A3DC-88D41A9E8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7754" y="5522165"/>
              <a:ext cx="576000" cy="417512"/>
            </a:xfrm>
            <a:prstGeom prst="rect">
              <a:avLst/>
            </a:prstGeom>
            <a:grpFill/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it-IT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it-IT" baseline="-250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it-IT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</a:p>
          </p:txBody>
        </p:sp>
        <p:cxnSp>
          <p:nvCxnSpPr>
            <p:cNvPr id="126" name="AutoShape 213">
              <a:extLst>
                <a:ext uri="{FF2B5EF4-FFF2-40B4-BE49-F238E27FC236}">
                  <a16:creationId xmlns:a16="http://schemas.microsoft.com/office/drawing/2014/main" id="{CEAAEE65-6A88-4B9C-BC8E-CDA2AB15A0A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508902" y="5623723"/>
              <a:ext cx="216000" cy="432000"/>
            </a:xfrm>
            <a:prstGeom prst="bentConnector2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 type="stealth" w="lg" len="lg"/>
            </a:ln>
          </p:spPr>
        </p:cxnSp>
        <p:cxnSp>
          <p:nvCxnSpPr>
            <p:cNvPr id="127" name="AutoShape 214">
              <a:extLst>
                <a:ext uri="{FF2B5EF4-FFF2-40B4-BE49-F238E27FC236}">
                  <a16:creationId xmlns:a16="http://schemas.microsoft.com/office/drawing/2014/main" id="{07C7C754-35FB-4AF9-9032-3D135DF62014}"/>
                </a:ext>
              </a:extLst>
            </p:cNvPr>
            <p:cNvCxnSpPr>
              <a:cxnSpLocks noChangeShapeType="1"/>
              <a:stCxn id="120" idx="2"/>
            </p:cNvCxnSpPr>
            <p:nvPr/>
          </p:nvCxnSpPr>
          <p:spPr bwMode="auto">
            <a:xfrm rot="16200000" flipH="1">
              <a:off x="503488" y="6279302"/>
              <a:ext cx="234950" cy="432000"/>
            </a:xfrm>
            <a:prstGeom prst="bentConnector2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 type="stealth" w="lg" len="lg"/>
            </a:ln>
          </p:spPr>
        </p:cxnSp>
        <p:cxnSp>
          <p:nvCxnSpPr>
            <p:cNvPr id="128" name="AutoShape 215">
              <a:extLst>
                <a:ext uri="{FF2B5EF4-FFF2-40B4-BE49-F238E27FC236}">
                  <a16:creationId xmlns:a16="http://schemas.microsoft.com/office/drawing/2014/main" id="{29CA2F50-A65B-4745-9D67-D910E36540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54925" y="5728540"/>
              <a:ext cx="360000" cy="0"/>
            </a:xfrm>
            <a:prstGeom prst="straightConnector1">
              <a:avLst/>
            </a:prstGeom>
            <a:grpFill/>
            <a:ln w="9525">
              <a:solidFill>
                <a:schemeClr val="accent1"/>
              </a:solidFill>
              <a:round/>
              <a:headEnd/>
              <a:tailEnd type="stealth" w="lg" len="lg"/>
            </a:ln>
          </p:spPr>
        </p:cxnSp>
        <p:cxnSp>
          <p:nvCxnSpPr>
            <p:cNvPr id="129" name="AutoShape 216">
              <a:extLst>
                <a:ext uri="{FF2B5EF4-FFF2-40B4-BE49-F238E27FC236}">
                  <a16:creationId xmlns:a16="http://schemas.microsoft.com/office/drawing/2014/main" id="{6812BEA1-A450-4393-BA14-122CFEFF05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72387" y="6612777"/>
              <a:ext cx="360000" cy="0"/>
            </a:xfrm>
            <a:prstGeom prst="straightConnector1">
              <a:avLst/>
            </a:prstGeom>
            <a:grpFill/>
            <a:ln w="9525">
              <a:solidFill>
                <a:schemeClr val="accent1"/>
              </a:solidFill>
              <a:round/>
              <a:headEnd/>
              <a:tailEnd type="stealth" w="lg" len="lg"/>
            </a:ln>
          </p:spPr>
        </p:cxnSp>
        <p:sp>
          <p:nvSpPr>
            <p:cNvPr id="130" name="Rectangle 217">
              <a:extLst>
                <a:ext uri="{FF2B5EF4-FFF2-40B4-BE49-F238E27FC236}">
                  <a16:creationId xmlns:a16="http://schemas.microsoft.com/office/drawing/2014/main" id="{248BDD21-8D2C-4EBC-BF92-DA6218E91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3773" y="5963490"/>
              <a:ext cx="864000" cy="417512"/>
            </a:xfrm>
            <a:prstGeom prst="rect">
              <a:avLst/>
            </a:prstGeom>
            <a:grpFill/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it-IT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x'</a:t>
              </a:r>
              <a:r>
                <a:rPr lang="it-IT"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; x"</a:t>
              </a:r>
            </a:p>
          </p:txBody>
        </p:sp>
        <p:cxnSp>
          <p:nvCxnSpPr>
            <p:cNvPr id="131" name="AutoShape 218">
              <a:extLst>
                <a:ext uri="{FF2B5EF4-FFF2-40B4-BE49-F238E27FC236}">
                  <a16:creationId xmlns:a16="http://schemas.microsoft.com/office/drawing/2014/main" id="{B5C8185A-A95E-46B0-BAA5-FFA725FBEFC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00470" y="5761950"/>
              <a:ext cx="432000" cy="219075"/>
            </a:xfrm>
            <a:prstGeom prst="bentConnector3">
              <a:avLst>
                <a:gd name="adj1" fmla="val 100698"/>
              </a:avLst>
            </a:prstGeom>
            <a:grpFill/>
            <a:ln w="3175">
              <a:solidFill>
                <a:schemeClr val="accent1"/>
              </a:solidFill>
              <a:miter lim="800000"/>
              <a:headEnd/>
              <a:tailEnd type="stealth" w="lg" len="lg"/>
            </a:ln>
          </p:spPr>
        </p:cxnSp>
        <p:cxnSp>
          <p:nvCxnSpPr>
            <p:cNvPr id="132" name="AutoShape 219">
              <a:extLst>
                <a:ext uri="{FF2B5EF4-FFF2-40B4-BE49-F238E27FC236}">
                  <a16:creationId xmlns:a16="http://schemas.microsoft.com/office/drawing/2014/main" id="{E327183E-2726-4349-A0DB-39D6A27672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918253" y="6406402"/>
              <a:ext cx="432000" cy="206375"/>
            </a:xfrm>
            <a:prstGeom prst="bentConnector3">
              <a:avLst>
                <a:gd name="adj1" fmla="val 99760"/>
              </a:avLst>
            </a:prstGeom>
            <a:grpFill/>
            <a:ln w="3175">
              <a:solidFill>
                <a:schemeClr val="accent1"/>
              </a:solidFill>
              <a:miter lim="800000"/>
              <a:headEnd/>
              <a:tailEnd type="stealth" w="lg" len="lg"/>
            </a:ln>
          </p:spPr>
        </p:cxnSp>
        <p:sp>
          <p:nvSpPr>
            <p:cNvPr id="133" name="Rectangle 220">
              <a:extLst>
                <a:ext uri="{FF2B5EF4-FFF2-40B4-BE49-F238E27FC236}">
                  <a16:creationId xmlns:a16="http://schemas.microsoft.com/office/drawing/2014/main" id="{4BD48890-4C92-4940-A3E0-7D911B61A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4802" y="5933979"/>
              <a:ext cx="252000" cy="417513"/>
            </a:xfrm>
            <a:prstGeom prst="rect">
              <a:avLst/>
            </a:prstGeom>
            <a:grpFill/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it-IT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</a:p>
          </p:txBody>
        </p:sp>
        <p:cxnSp>
          <p:nvCxnSpPr>
            <p:cNvPr id="134" name="AutoShape 221">
              <a:extLst>
                <a:ext uri="{FF2B5EF4-FFF2-40B4-BE49-F238E27FC236}">
                  <a16:creationId xmlns:a16="http://schemas.microsoft.com/office/drawing/2014/main" id="{64BAFA05-04EF-43A5-9582-1F0D6D573F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03449" y="6132417"/>
              <a:ext cx="360000" cy="0"/>
            </a:xfrm>
            <a:prstGeom prst="straightConnector1">
              <a:avLst/>
            </a:prstGeom>
            <a:grpFill/>
            <a:ln w="9525">
              <a:solidFill>
                <a:schemeClr val="accent1"/>
              </a:solidFill>
              <a:round/>
              <a:headEnd/>
              <a:tailEnd type="stealth" w="lg" len="lg"/>
            </a:ln>
          </p:spPr>
        </p:cxnSp>
      </p:grpSp>
      <p:sp>
        <p:nvSpPr>
          <p:cNvPr id="135" name="CasellaDiTesto 134">
            <a:extLst>
              <a:ext uri="{FF2B5EF4-FFF2-40B4-BE49-F238E27FC236}">
                <a16:creationId xmlns:a16="http://schemas.microsoft.com/office/drawing/2014/main" id="{9B25AD95-BE2A-48E7-8849-B2F5A7522A69}"/>
              </a:ext>
            </a:extLst>
          </p:cNvPr>
          <p:cNvSpPr txBox="1"/>
          <p:nvPr/>
        </p:nvSpPr>
        <p:spPr>
          <a:xfrm>
            <a:off x="6042184" y="3970137"/>
            <a:ext cx="543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T</a:t>
            </a:r>
            <a:r>
              <a:rPr lang="it-IT" sz="1400" baseline="-25000" dirty="0">
                <a:latin typeface="Comic Sans MS" panose="030F0702030302020204" pitchFamily="66" charset="0"/>
              </a:rPr>
              <a:t>2</a:t>
            </a:r>
            <a:r>
              <a:rPr lang="it-IT" sz="1400" dirty="0"/>
              <a:t>x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3373AC96-D2A7-4FDD-992C-91617C03C4A3}"/>
              </a:ext>
            </a:extLst>
          </p:cNvPr>
          <p:cNvSpPr txBox="1"/>
          <p:nvPr/>
        </p:nvSpPr>
        <p:spPr>
          <a:xfrm>
            <a:off x="7836513" y="5638158"/>
            <a:ext cx="37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x’</a:t>
            </a:r>
          </a:p>
        </p:txBody>
      </p:sp>
      <p:sp>
        <p:nvSpPr>
          <p:cNvPr id="137" name="CasellaDiTesto 136">
            <a:extLst>
              <a:ext uri="{FF2B5EF4-FFF2-40B4-BE49-F238E27FC236}">
                <a16:creationId xmlns:a16="http://schemas.microsoft.com/office/drawing/2014/main" id="{88DFDD01-B225-4A59-8B00-B6BAF77F0862}"/>
              </a:ext>
            </a:extLst>
          </p:cNvPr>
          <p:cNvSpPr txBox="1"/>
          <p:nvPr/>
        </p:nvSpPr>
        <p:spPr>
          <a:xfrm>
            <a:off x="7643907" y="765756"/>
            <a:ext cx="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x’’</a:t>
            </a:r>
          </a:p>
        </p:txBody>
      </p:sp>
      <p:cxnSp>
        <p:nvCxnSpPr>
          <p:cNvPr id="138" name="Connettore diritto 137">
            <a:extLst>
              <a:ext uri="{FF2B5EF4-FFF2-40B4-BE49-F238E27FC236}">
                <a16:creationId xmlns:a16="http://schemas.microsoft.com/office/drawing/2014/main" id="{E992CA3B-F3FF-4D7C-AD1C-3F9FA869919B}"/>
              </a:ext>
            </a:extLst>
          </p:cNvPr>
          <p:cNvCxnSpPr>
            <a:cxnSpLocks/>
          </p:cNvCxnSpPr>
          <p:nvPr/>
        </p:nvCxnSpPr>
        <p:spPr>
          <a:xfrm flipV="1">
            <a:off x="6903121" y="1899243"/>
            <a:ext cx="366957" cy="8114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CasellaDiTesto 135">
            <a:extLst>
              <a:ext uri="{FF2B5EF4-FFF2-40B4-BE49-F238E27FC236}">
                <a16:creationId xmlns:a16="http://schemas.microsoft.com/office/drawing/2014/main" id="{37B3B4EC-A15E-4282-9DAA-79778E5EB2C2}"/>
              </a:ext>
            </a:extLst>
          </p:cNvPr>
          <p:cNvSpPr txBox="1"/>
          <p:nvPr/>
        </p:nvSpPr>
        <p:spPr>
          <a:xfrm>
            <a:off x="10315772" y="4660919"/>
            <a:ext cx="1800000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Comic Sans MS" panose="030F0702030302020204" pitchFamily="66" charset="0"/>
              </a:rPr>
              <a:t>Segmento (OP) d’intersezione tra i due piani</a:t>
            </a:r>
          </a:p>
        </p:txBody>
      </p:sp>
      <p:cxnSp>
        <p:nvCxnSpPr>
          <p:cNvPr id="140" name="Connettore 2 139">
            <a:extLst>
              <a:ext uri="{FF2B5EF4-FFF2-40B4-BE49-F238E27FC236}">
                <a16:creationId xmlns:a16="http://schemas.microsoft.com/office/drawing/2014/main" id="{92D105FA-8408-4D4B-A8E1-FFCD1F757D4C}"/>
              </a:ext>
            </a:extLst>
          </p:cNvPr>
          <p:cNvCxnSpPr>
            <a:cxnSpLocks/>
            <a:stCxn id="136" idx="1"/>
          </p:cNvCxnSpPr>
          <p:nvPr/>
        </p:nvCxnSpPr>
        <p:spPr>
          <a:xfrm flipH="1" flipV="1">
            <a:off x="7103694" y="2337579"/>
            <a:ext cx="3212078" cy="2738839"/>
          </a:xfrm>
          <a:prstGeom prst="straightConnector1">
            <a:avLst/>
          </a:prstGeom>
          <a:ln w="31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ttore 2 145">
            <a:extLst>
              <a:ext uri="{FF2B5EF4-FFF2-40B4-BE49-F238E27FC236}">
                <a16:creationId xmlns:a16="http://schemas.microsoft.com/office/drawing/2014/main" id="{44CEAB74-AFB0-499B-9D9C-5A9B08113D10}"/>
              </a:ext>
            </a:extLst>
          </p:cNvPr>
          <p:cNvCxnSpPr>
            <a:cxnSpLocks/>
            <a:stCxn id="136" idx="1"/>
          </p:cNvCxnSpPr>
          <p:nvPr/>
        </p:nvCxnSpPr>
        <p:spPr>
          <a:xfrm flipH="1" flipV="1">
            <a:off x="7103694" y="4636463"/>
            <a:ext cx="3212078" cy="439955"/>
          </a:xfrm>
          <a:prstGeom prst="straightConnector1">
            <a:avLst/>
          </a:prstGeom>
          <a:ln w="31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ttore diritto 153">
            <a:extLst>
              <a:ext uri="{FF2B5EF4-FFF2-40B4-BE49-F238E27FC236}">
                <a16:creationId xmlns:a16="http://schemas.microsoft.com/office/drawing/2014/main" id="{08B1B0F0-B87D-4515-947B-6BE73F184AC2}"/>
              </a:ext>
            </a:extLst>
          </p:cNvPr>
          <p:cNvCxnSpPr>
            <a:cxnSpLocks/>
          </p:cNvCxnSpPr>
          <p:nvPr/>
        </p:nvCxnSpPr>
        <p:spPr>
          <a:xfrm>
            <a:off x="6897343" y="4374012"/>
            <a:ext cx="367313" cy="5495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CasellaDiTesto 138">
            <a:extLst>
              <a:ext uri="{FF2B5EF4-FFF2-40B4-BE49-F238E27FC236}">
                <a16:creationId xmlns:a16="http://schemas.microsoft.com/office/drawing/2014/main" id="{1E63910E-5443-4389-84BF-18E56EFBEBD0}"/>
              </a:ext>
            </a:extLst>
          </p:cNvPr>
          <p:cNvSpPr txBox="1"/>
          <p:nvPr/>
        </p:nvSpPr>
        <p:spPr>
          <a:xfrm>
            <a:off x="8873971" y="4397276"/>
            <a:ext cx="3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F’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589E16A-9113-49B9-8622-7119402FC531}"/>
              </a:ext>
            </a:extLst>
          </p:cNvPr>
          <p:cNvSpPr txBox="1"/>
          <p:nvPr/>
        </p:nvSpPr>
        <p:spPr>
          <a:xfrm>
            <a:off x="-8707" y="3251599"/>
            <a:ext cx="421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Essendo a//b//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 le T</a:t>
            </a:r>
            <a:r>
              <a:rPr lang="it-IT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  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di queste rette saranno improprie (</a:t>
            </a:r>
            <a:r>
              <a:rPr lang="it-IT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a’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//b’//t</a:t>
            </a:r>
            <a:r>
              <a:rPr lang="it-IT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41" name="CasellaDiTesto 140">
            <a:extLst>
              <a:ext uri="{FF2B5EF4-FFF2-40B4-BE49-F238E27FC236}">
                <a16:creationId xmlns:a16="http://schemas.microsoft.com/office/drawing/2014/main" id="{95826C8E-0D2B-44B4-BDA4-34AF18F7D2C1}"/>
              </a:ext>
            </a:extLst>
          </p:cNvPr>
          <p:cNvSpPr txBox="1"/>
          <p:nvPr/>
        </p:nvSpPr>
        <p:spPr>
          <a:xfrm>
            <a:off x="6594477" y="4293835"/>
            <a:ext cx="360000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O’</a:t>
            </a:r>
          </a:p>
        </p:txBody>
      </p:sp>
      <p:sp>
        <p:nvSpPr>
          <p:cNvPr id="142" name="CasellaDiTesto 141">
            <a:extLst>
              <a:ext uri="{FF2B5EF4-FFF2-40B4-BE49-F238E27FC236}">
                <a16:creationId xmlns:a16="http://schemas.microsoft.com/office/drawing/2014/main" id="{714C19B0-AD75-4802-8268-3305857E648D}"/>
              </a:ext>
            </a:extLst>
          </p:cNvPr>
          <p:cNvSpPr txBox="1"/>
          <p:nvPr/>
        </p:nvSpPr>
        <p:spPr>
          <a:xfrm>
            <a:off x="6640887" y="2475507"/>
            <a:ext cx="396000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O’’</a:t>
            </a:r>
          </a:p>
        </p:txBody>
      </p:sp>
      <p:sp>
        <p:nvSpPr>
          <p:cNvPr id="143" name="CasellaDiTesto 142">
            <a:extLst>
              <a:ext uri="{FF2B5EF4-FFF2-40B4-BE49-F238E27FC236}">
                <a16:creationId xmlns:a16="http://schemas.microsoft.com/office/drawing/2014/main" id="{ED3D830F-CAC4-4D47-A652-FB5710DDDB10}"/>
              </a:ext>
            </a:extLst>
          </p:cNvPr>
          <p:cNvSpPr txBox="1"/>
          <p:nvPr/>
        </p:nvSpPr>
        <p:spPr>
          <a:xfrm>
            <a:off x="7058966" y="4881049"/>
            <a:ext cx="360000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P’</a:t>
            </a:r>
          </a:p>
        </p:txBody>
      </p:sp>
      <p:sp>
        <p:nvSpPr>
          <p:cNvPr id="144" name="CasellaDiTesto 143">
            <a:extLst>
              <a:ext uri="{FF2B5EF4-FFF2-40B4-BE49-F238E27FC236}">
                <a16:creationId xmlns:a16="http://schemas.microsoft.com/office/drawing/2014/main" id="{B484CCAD-B955-411C-84D1-F75D67B659E5}"/>
              </a:ext>
            </a:extLst>
          </p:cNvPr>
          <p:cNvSpPr txBox="1"/>
          <p:nvPr/>
        </p:nvSpPr>
        <p:spPr>
          <a:xfrm>
            <a:off x="7077959" y="1732589"/>
            <a:ext cx="360000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P’’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358023F-7105-42E3-A673-C6DB10300BBE}"/>
              </a:ext>
            </a:extLst>
          </p:cNvPr>
          <p:cNvSpPr txBox="1"/>
          <p:nvPr/>
        </p:nvSpPr>
        <p:spPr>
          <a:xfrm>
            <a:off x="8878" y="5839245"/>
            <a:ext cx="5536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Sulla retta x è possibile staccare le proiezioni (O’P’) e (O’’P’’) dello spigolo (OP) del solido risultante dalla compenetrazione dei due solidi</a:t>
            </a:r>
          </a:p>
        </p:txBody>
      </p:sp>
      <p:sp>
        <p:nvSpPr>
          <p:cNvPr id="145" name="CasellaDiTesto 144">
            <a:extLst>
              <a:ext uri="{FF2B5EF4-FFF2-40B4-BE49-F238E27FC236}">
                <a16:creationId xmlns:a16="http://schemas.microsoft.com/office/drawing/2014/main" id="{48946D18-62DC-430F-8405-9286745030C6}"/>
              </a:ext>
            </a:extLst>
          </p:cNvPr>
          <p:cNvSpPr txBox="1"/>
          <p:nvPr/>
        </p:nvSpPr>
        <p:spPr>
          <a:xfrm>
            <a:off x="11620872" y="3072550"/>
            <a:ext cx="408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lt</a:t>
            </a:r>
          </a:p>
        </p:txBody>
      </p:sp>
      <p:sp>
        <p:nvSpPr>
          <p:cNvPr id="148" name="Pulsante di azione: vuoto 147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D8366B6-E848-4A06-9472-3072FA520B32}"/>
              </a:ext>
            </a:extLst>
          </p:cNvPr>
          <p:cNvSpPr/>
          <p:nvPr/>
        </p:nvSpPr>
        <p:spPr>
          <a:xfrm>
            <a:off x="10812000" y="10430"/>
            <a:ext cx="1368000" cy="360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+mj-lt"/>
              </a:rPr>
              <a:t>Torna a indice</a:t>
            </a:r>
          </a:p>
        </p:txBody>
      </p:sp>
    </p:spTree>
    <p:extLst>
      <p:ext uri="{BB962C8B-B14F-4D97-AF65-F5344CB8AC3E}">
        <p14:creationId xmlns:p14="http://schemas.microsoft.com/office/powerpoint/2010/main" val="625588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1" grpId="0"/>
      <p:bldP spid="93" grpId="0"/>
      <p:bldP spid="94" grpId="0"/>
      <p:bldP spid="95" grpId="0"/>
      <p:bldP spid="96" grpId="0"/>
      <p:bldP spid="17" grpId="0"/>
      <p:bldP spid="97" grpId="0"/>
      <p:bldP spid="98" grpId="0"/>
      <p:bldP spid="100" grpId="0"/>
      <p:bldP spid="18" grpId="0"/>
      <p:bldP spid="101" grpId="0"/>
      <p:bldP spid="7" grpId="0"/>
      <p:bldP spid="10" grpId="0"/>
      <p:bldP spid="31" grpId="0"/>
      <p:bldP spid="135" grpId="0"/>
      <p:bldP spid="33" grpId="0"/>
      <p:bldP spid="137" grpId="0"/>
      <p:bldP spid="136" grpId="0" animBg="1"/>
      <p:bldP spid="16" grpId="0"/>
      <p:bldP spid="141" grpId="0"/>
      <p:bldP spid="142" grpId="0"/>
      <p:bldP spid="143" grpId="0"/>
      <p:bldP spid="144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C006D582-B617-48A0-B569-D3C0B16A7196}"/>
              </a:ext>
            </a:extLst>
          </p:cNvPr>
          <p:cNvCxnSpPr>
            <a:cxnSpLocks/>
          </p:cNvCxnSpPr>
          <p:nvPr/>
        </p:nvCxnSpPr>
        <p:spPr>
          <a:xfrm>
            <a:off x="3828677" y="3429000"/>
            <a:ext cx="82715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4D8EE18C-0849-4206-BB2B-A06D33F3EA6C}"/>
              </a:ext>
            </a:extLst>
          </p:cNvPr>
          <p:cNvCxnSpPr>
            <a:cxnSpLocks/>
          </p:cNvCxnSpPr>
          <p:nvPr/>
        </p:nvCxnSpPr>
        <p:spPr>
          <a:xfrm flipV="1">
            <a:off x="5490309" y="4955975"/>
            <a:ext cx="575666" cy="399716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F486BCCD-95B2-42C0-B3CD-27C16D0E197F}"/>
              </a:ext>
            </a:extLst>
          </p:cNvPr>
          <p:cNvCxnSpPr>
            <a:cxnSpLocks/>
          </p:cNvCxnSpPr>
          <p:nvPr/>
        </p:nvCxnSpPr>
        <p:spPr>
          <a:xfrm>
            <a:off x="8155806" y="3506669"/>
            <a:ext cx="752399" cy="1083968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071A266C-2090-4892-8872-528D2BA2205C}"/>
              </a:ext>
            </a:extLst>
          </p:cNvPr>
          <p:cNvCxnSpPr>
            <a:cxnSpLocks/>
          </p:cNvCxnSpPr>
          <p:nvPr/>
        </p:nvCxnSpPr>
        <p:spPr>
          <a:xfrm>
            <a:off x="5494259" y="5354043"/>
            <a:ext cx="738337" cy="1068571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27212F44-8D9F-4184-90E6-53A91688987E}"/>
              </a:ext>
            </a:extLst>
          </p:cNvPr>
          <p:cNvCxnSpPr>
            <a:cxnSpLocks/>
          </p:cNvCxnSpPr>
          <p:nvPr/>
        </p:nvCxnSpPr>
        <p:spPr>
          <a:xfrm flipV="1">
            <a:off x="8905651" y="2707678"/>
            <a:ext cx="0" cy="187952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2686BE0B-187B-4182-86D1-9C2F3F51D6FE}"/>
              </a:ext>
            </a:extLst>
          </p:cNvPr>
          <p:cNvCxnSpPr>
            <a:cxnSpLocks/>
          </p:cNvCxnSpPr>
          <p:nvPr/>
        </p:nvCxnSpPr>
        <p:spPr>
          <a:xfrm flipV="1">
            <a:off x="8153252" y="2707678"/>
            <a:ext cx="0" cy="79899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782A7275-B66C-4B8B-80AC-6AB3AC371A35}"/>
              </a:ext>
            </a:extLst>
          </p:cNvPr>
          <p:cNvCxnSpPr>
            <a:cxnSpLocks/>
          </p:cNvCxnSpPr>
          <p:nvPr/>
        </p:nvCxnSpPr>
        <p:spPr>
          <a:xfrm flipV="1">
            <a:off x="6236800" y="2707678"/>
            <a:ext cx="0" cy="371888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07ED1C9D-3D1D-45D3-850B-8EA1D91D6AE0}"/>
              </a:ext>
            </a:extLst>
          </p:cNvPr>
          <p:cNvCxnSpPr>
            <a:cxnSpLocks/>
          </p:cNvCxnSpPr>
          <p:nvPr/>
        </p:nvCxnSpPr>
        <p:spPr>
          <a:xfrm flipV="1">
            <a:off x="5492214" y="2707678"/>
            <a:ext cx="0" cy="264801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2DD94F04-4CC2-482F-9F33-B83D5DDAF087}"/>
              </a:ext>
            </a:extLst>
          </p:cNvPr>
          <p:cNvCxnSpPr>
            <a:cxnSpLocks/>
          </p:cNvCxnSpPr>
          <p:nvPr/>
        </p:nvCxnSpPr>
        <p:spPr>
          <a:xfrm flipV="1">
            <a:off x="5867265" y="5111480"/>
            <a:ext cx="1114370" cy="773768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79C26F5C-95E2-4523-A932-623B49F9E0EB}"/>
              </a:ext>
            </a:extLst>
          </p:cNvPr>
          <p:cNvCxnSpPr>
            <a:cxnSpLocks/>
          </p:cNvCxnSpPr>
          <p:nvPr/>
        </p:nvCxnSpPr>
        <p:spPr>
          <a:xfrm flipV="1">
            <a:off x="5863427" y="1899530"/>
            <a:ext cx="0" cy="398956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128BA77D-E740-404F-906E-CBC4BF43968E}"/>
              </a:ext>
            </a:extLst>
          </p:cNvPr>
          <p:cNvCxnSpPr>
            <a:cxnSpLocks/>
          </p:cNvCxnSpPr>
          <p:nvPr/>
        </p:nvCxnSpPr>
        <p:spPr>
          <a:xfrm flipV="1">
            <a:off x="8524339" y="1902718"/>
            <a:ext cx="0" cy="213217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AA2FCF14-854F-4174-9DE0-3712A751E54E}"/>
              </a:ext>
            </a:extLst>
          </p:cNvPr>
          <p:cNvCxnSpPr>
            <a:cxnSpLocks/>
          </p:cNvCxnSpPr>
          <p:nvPr/>
        </p:nvCxnSpPr>
        <p:spPr>
          <a:xfrm>
            <a:off x="5869185" y="1904801"/>
            <a:ext cx="2654523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F3B288BB-8B66-4339-8185-C563BBDA9EF8}"/>
              </a:ext>
            </a:extLst>
          </p:cNvPr>
          <p:cNvCxnSpPr>
            <a:cxnSpLocks/>
          </p:cNvCxnSpPr>
          <p:nvPr/>
        </p:nvCxnSpPr>
        <p:spPr>
          <a:xfrm>
            <a:off x="8523708" y="1900879"/>
            <a:ext cx="381943" cy="80679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257C2F15-53DD-4C8D-9789-9032575C231F}"/>
              </a:ext>
            </a:extLst>
          </p:cNvPr>
          <p:cNvCxnSpPr>
            <a:cxnSpLocks/>
          </p:cNvCxnSpPr>
          <p:nvPr/>
        </p:nvCxnSpPr>
        <p:spPr>
          <a:xfrm>
            <a:off x="5868545" y="1903700"/>
            <a:ext cx="368255" cy="80213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14032450-FF76-47F0-BC75-9A49646303D6}"/>
              </a:ext>
            </a:extLst>
          </p:cNvPr>
          <p:cNvCxnSpPr>
            <a:cxnSpLocks/>
          </p:cNvCxnSpPr>
          <p:nvPr/>
        </p:nvCxnSpPr>
        <p:spPr>
          <a:xfrm flipH="1">
            <a:off x="5490309" y="1900879"/>
            <a:ext cx="379995" cy="80679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32FB61AB-B792-455F-981A-8AA775589B62}"/>
              </a:ext>
            </a:extLst>
          </p:cNvPr>
          <p:cNvCxnSpPr>
            <a:cxnSpLocks/>
          </p:cNvCxnSpPr>
          <p:nvPr/>
        </p:nvCxnSpPr>
        <p:spPr>
          <a:xfrm flipH="1">
            <a:off x="8153252" y="1906885"/>
            <a:ext cx="370456" cy="800793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CAFC553C-672B-4030-BD9F-8BA2EACA8CAB}"/>
              </a:ext>
            </a:extLst>
          </p:cNvPr>
          <p:cNvCxnSpPr>
            <a:cxnSpLocks/>
          </p:cNvCxnSpPr>
          <p:nvPr/>
        </p:nvCxnSpPr>
        <p:spPr>
          <a:xfrm>
            <a:off x="5718642" y="4888190"/>
            <a:ext cx="1747912" cy="34088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5495171E-B452-42D9-9577-0E15AF5EC2F5}"/>
              </a:ext>
            </a:extLst>
          </p:cNvPr>
          <p:cNvCxnSpPr>
            <a:cxnSpLocks/>
          </p:cNvCxnSpPr>
          <p:nvPr/>
        </p:nvCxnSpPr>
        <p:spPr>
          <a:xfrm flipV="1">
            <a:off x="5722906" y="4188677"/>
            <a:ext cx="1051339" cy="70266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569C39B9-CEC8-434F-9C34-D978B80E02FE}"/>
              </a:ext>
            </a:extLst>
          </p:cNvPr>
          <p:cNvCxnSpPr>
            <a:cxnSpLocks/>
          </p:cNvCxnSpPr>
          <p:nvPr/>
        </p:nvCxnSpPr>
        <p:spPr>
          <a:xfrm>
            <a:off x="6774245" y="4188676"/>
            <a:ext cx="695350" cy="104039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5F776D86-61D1-4139-B59B-4B378EB57791}"/>
              </a:ext>
            </a:extLst>
          </p:cNvPr>
          <p:cNvCxnSpPr>
            <a:cxnSpLocks/>
          </p:cNvCxnSpPr>
          <p:nvPr/>
        </p:nvCxnSpPr>
        <p:spPr>
          <a:xfrm flipV="1">
            <a:off x="7466111" y="2705839"/>
            <a:ext cx="0" cy="72316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EEB762A9-E05D-4DB3-BDC5-D137C057F5FF}"/>
              </a:ext>
            </a:extLst>
          </p:cNvPr>
          <p:cNvCxnSpPr>
            <a:cxnSpLocks/>
          </p:cNvCxnSpPr>
          <p:nvPr/>
        </p:nvCxnSpPr>
        <p:spPr>
          <a:xfrm flipV="1">
            <a:off x="6776486" y="2705840"/>
            <a:ext cx="0" cy="723160"/>
          </a:xfrm>
          <a:prstGeom prst="line">
            <a:avLst/>
          </a:prstGeom>
          <a:ln w="31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E1EA52B9-23C0-40BB-9FCF-06590587CB64}"/>
              </a:ext>
            </a:extLst>
          </p:cNvPr>
          <p:cNvCxnSpPr>
            <a:cxnSpLocks/>
          </p:cNvCxnSpPr>
          <p:nvPr/>
        </p:nvCxnSpPr>
        <p:spPr>
          <a:xfrm flipV="1">
            <a:off x="5720232" y="2705840"/>
            <a:ext cx="0" cy="72316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A80ED452-6CBA-4A5E-BFC8-6ADDE3DDE24A}"/>
              </a:ext>
            </a:extLst>
          </p:cNvPr>
          <p:cNvCxnSpPr>
            <a:cxnSpLocks/>
          </p:cNvCxnSpPr>
          <p:nvPr/>
        </p:nvCxnSpPr>
        <p:spPr>
          <a:xfrm>
            <a:off x="5722906" y="1278374"/>
            <a:ext cx="1743648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ttore diritto 113">
            <a:extLst>
              <a:ext uri="{FF2B5EF4-FFF2-40B4-BE49-F238E27FC236}">
                <a16:creationId xmlns:a16="http://schemas.microsoft.com/office/drawing/2014/main" id="{A02572A0-9691-403E-8FF2-D49B12752F92}"/>
              </a:ext>
            </a:extLst>
          </p:cNvPr>
          <p:cNvCxnSpPr>
            <a:cxnSpLocks/>
          </p:cNvCxnSpPr>
          <p:nvPr/>
        </p:nvCxnSpPr>
        <p:spPr>
          <a:xfrm flipV="1">
            <a:off x="6900161" y="3500699"/>
            <a:ext cx="1265254" cy="878532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diritto 117">
            <a:extLst>
              <a:ext uri="{FF2B5EF4-FFF2-40B4-BE49-F238E27FC236}">
                <a16:creationId xmlns:a16="http://schemas.microsoft.com/office/drawing/2014/main" id="{9903FA05-41DD-4E22-ADC3-D962FB64791A}"/>
              </a:ext>
            </a:extLst>
          </p:cNvPr>
          <p:cNvCxnSpPr>
            <a:cxnSpLocks/>
          </p:cNvCxnSpPr>
          <p:nvPr/>
        </p:nvCxnSpPr>
        <p:spPr>
          <a:xfrm flipV="1">
            <a:off x="6065975" y="4383305"/>
            <a:ext cx="828654" cy="575781"/>
          </a:xfrm>
          <a:prstGeom prst="line">
            <a:avLst/>
          </a:prstGeom>
          <a:ln w="3175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ttore diritto 124">
            <a:extLst>
              <a:ext uri="{FF2B5EF4-FFF2-40B4-BE49-F238E27FC236}">
                <a16:creationId xmlns:a16="http://schemas.microsoft.com/office/drawing/2014/main" id="{31F059D9-B98A-4642-BDB3-AA7D824CAA86}"/>
              </a:ext>
            </a:extLst>
          </p:cNvPr>
          <p:cNvCxnSpPr>
            <a:cxnSpLocks/>
          </p:cNvCxnSpPr>
          <p:nvPr/>
        </p:nvCxnSpPr>
        <p:spPr>
          <a:xfrm flipV="1">
            <a:off x="6948101" y="4912695"/>
            <a:ext cx="320664" cy="222654"/>
          </a:xfrm>
          <a:prstGeom prst="line">
            <a:avLst/>
          </a:prstGeom>
          <a:ln w="3175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2B8AD1DB-4B37-4B54-83DB-4848E5080893}"/>
              </a:ext>
            </a:extLst>
          </p:cNvPr>
          <p:cNvCxnSpPr>
            <a:cxnSpLocks/>
          </p:cNvCxnSpPr>
          <p:nvPr/>
        </p:nvCxnSpPr>
        <p:spPr>
          <a:xfrm flipV="1">
            <a:off x="5720872" y="1278375"/>
            <a:ext cx="0" cy="142746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2C516994-B6AF-40C5-8EA2-57867B42A212}"/>
              </a:ext>
            </a:extLst>
          </p:cNvPr>
          <p:cNvCxnSpPr>
            <a:cxnSpLocks/>
          </p:cNvCxnSpPr>
          <p:nvPr/>
        </p:nvCxnSpPr>
        <p:spPr>
          <a:xfrm flipV="1">
            <a:off x="6776475" y="1278374"/>
            <a:ext cx="0" cy="630000"/>
          </a:xfrm>
          <a:prstGeom prst="line">
            <a:avLst/>
          </a:prstGeom>
          <a:ln w="31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diritto 87">
            <a:extLst>
              <a:ext uri="{FF2B5EF4-FFF2-40B4-BE49-F238E27FC236}">
                <a16:creationId xmlns:a16="http://schemas.microsoft.com/office/drawing/2014/main" id="{5D1F1AF8-8B02-4C26-9C31-31192AEE0234}"/>
              </a:ext>
            </a:extLst>
          </p:cNvPr>
          <p:cNvCxnSpPr>
            <a:cxnSpLocks/>
          </p:cNvCxnSpPr>
          <p:nvPr/>
        </p:nvCxnSpPr>
        <p:spPr>
          <a:xfrm flipV="1">
            <a:off x="6775982" y="1908374"/>
            <a:ext cx="0" cy="797465"/>
          </a:xfrm>
          <a:prstGeom prst="line">
            <a:avLst/>
          </a:prstGeom>
          <a:ln w="31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22CEED77-5EC6-4B01-B27A-08886DFAC113}"/>
              </a:ext>
            </a:extLst>
          </p:cNvPr>
          <p:cNvCxnSpPr>
            <a:cxnSpLocks/>
          </p:cNvCxnSpPr>
          <p:nvPr/>
        </p:nvCxnSpPr>
        <p:spPr>
          <a:xfrm flipV="1">
            <a:off x="7468637" y="1278376"/>
            <a:ext cx="0" cy="142746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Connettore diritto 299">
            <a:extLst>
              <a:ext uri="{FF2B5EF4-FFF2-40B4-BE49-F238E27FC236}">
                <a16:creationId xmlns:a16="http://schemas.microsoft.com/office/drawing/2014/main" id="{AAAC8F42-0C66-497E-950C-CBA8A83D3F5B}"/>
              </a:ext>
            </a:extLst>
          </p:cNvPr>
          <p:cNvCxnSpPr/>
          <p:nvPr/>
        </p:nvCxnSpPr>
        <p:spPr>
          <a:xfrm>
            <a:off x="6774245" y="3429000"/>
            <a:ext cx="0" cy="75967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Connettore diritto 311">
            <a:extLst>
              <a:ext uri="{FF2B5EF4-FFF2-40B4-BE49-F238E27FC236}">
                <a16:creationId xmlns:a16="http://schemas.microsoft.com/office/drawing/2014/main" id="{241F98FB-280A-4798-ADC3-1F4120584D12}"/>
              </a:ext>
            </a:extLst>
          </p:cNvPr>
          <p:cNvCxnSpPr/>
          <p:nvPr/>
        </p:nvCxnSpPr>
        <p:spPr>
          <a:xfrm>
            <a:off x="5718642" y="3429000"/>
            <a:ext cx="1749995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ttore diritto 192">
            <a:extLst>
              <a:ext uri="{FF2B5EF4-FFF2-40B4-BE49-F238E27FC236}">
                <a16:creationId xmlns:a16="http://schemas.microsoft.com/office/drawing/2014/main" id="{249E4B47-B582-4091-B0DA-F313202C432C}"/>
              </a:ext>
            </a:extLst>
          </p:cNvPr>
          <p:cNvCxnSpPr>
            <a:cxnSpLocks/>
          </p:cNvCxnSpPr>
          <p:nvPr/>
        </p:nvCxnSpPr>
        <p:spPr>
          <a:xfrm flipV="1">
            <a:off x="6236800" y="4583257"/>
            <a:ext cx="2677005" cy="1839357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879E9E82-0C9E-4038-8C6B-848285277AB5}"/>
              </a:ext>
            </a:extLst>
          </p:cNvPr>
          <p:cNvCxnSpPr/>
          <p:nvPr/>
        </p:nvCxnSpPr>
        <p:spPr>
          <a:xfrm>
            <a:off x="5490309" y="2707520"/>
            <a:ext cx="3423496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ttore diritto 199">
            <a:extLst>
              <a:ext uri="{FF2B5EF4-FFF2-40B4-BE49-F238E27FC236}">
                <a16:creationId xmlns:a16="http://schemas.microsoft.com/office/drawing/2014/main" id="{20592B8C-258D-4DF4-8A65-F97FB4E82A4A}"/>
              </a:ext>
            </a:extLst>
          </p:cNvPr>
          <p:cNvCxnSpPr>
            <a:cxnSpLocks/>
          </p:cNvCxnSpPr>
          <p:nvPr/>
        </p:nvCxnSpPr>
        <p:spPr>
          <a:xfrm flipV="1">
            <a:off x="7260930" y="4034892"/>
            <a:ext cx="1272884" cy="883833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3A97F0B-0CC0-4C4A-8E64-EE2A4D3D3D9B}"/>
              </a:ext>
            </a:extLst>
          </p:cNvPr>
          <p:cNvSpPr txBox="1"/>
          <p:nvPr/>
        </p:nvSpPr>
        <p:spPr>
          <a:xfrm>
            <a:off x="6141876" y="6384369"/>
            <a:ext cx="3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E’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5AC5C655-1927-40D9-AACA-145E17511C5E}"/>
              </a:ext>
            </a:extLst>
          </p:cNvPr>
          <p:cNvSpPr txBox="1"/>
          <p:nvPr/>
        </p:nvSpPr>
        <p:spPr>
          <a:xfrm>
            <a:off x="5627677" y="5798330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C’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E80E9350-4A61-407D-B0BC-B37FFA3B3775}"/>
              </a:ext>
            </a:extLst>
          </p:cNvPr>
          <p:cNvSpPr txBox="1"/>
          <p:nvPr/>
        </p:nvSpPr>
        <p:spPr>
          <a:xfrm>
            <a:off x="5250496" y="5241293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A’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9CF14CF3-3939-4523-924B-9B6F46185F7B}"/>
              </a:ext>
            </a:extLst>
          </p:cNvPr>
          <p:cNvSpPr txBox="1"/>
          <p:nvPr/>
        </p:nvSpPr>
        <p:spPr>
          <a:xfrm>
            <a:off x="8110370" y="3410610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B’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583234A5-28D4-450F-A822-C11E2E1E80CB}"/>
              </a:ext>
            </a:extLst>
          </p:cNvPr>
          <p:cNvSpPr txBox="1"/>
          <p:nvPr/>
        </p:nvSpPr>
        <p:spPr>
          <a:xfrm>
            <a:off x="8462996" y="3922674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D’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0E77C51D-D50A-4F0C-B545-32CD17B192A9}"/>
              </a:ext>
            </a:extLst>
          </p:cNvPr>
          <p:cNvSpPr txBox="1"/>
          <p:nvPr/>
        </p:nvSpPr>
        <p:spPr>
          <a:xfrm>
            <a:off x="6671054" y="3974749"/>
            <a:ext cx="288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0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ACFEA7F8-817B-4E7B-9CB4-F4FCEC37DC41}"/>
              </a:ext>
            </a:extLst>
          </p:cNvPr>
          <p:cNvSpPr txBox="1"/>
          <p:nvPr/>
        </p:nvSpPr>
        <p:spPr>
          <a:xfrm>
            <a:off x="6163390" y="2662004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E’’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14F16F13-BC7D-46CC-A9C8-6549D6175981}"/>
              </a:ext>
            </a:extLst>
          </p:cNvPr>
          <p:cNvSpPr txBox="1"/>
          <p:nvPr/>
        </p:nvSpPr>
        <p:spPr>
          <a:xfrm>
            <a:off x="5717295" y="1719325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C’’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D82D4BA4-DEBF-467E-AFD2-21DB11888353}"/>
              </a:ext>
            </a:extLst>
          </p:cNvPr>
          <p:cNvSpPr txBox="1"/>
          <p:nvPr/>
        </p:nvSpPr>
        <p:spPr>
          <a:xfrm>
            <a:off x="5337024" y="2670354"/>
            <a:ext cx="396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A’’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9EC874BF-38D8-4AB2-B648-3F29D32390A9}"/>
              </a:ext>
            </a:extLst>
          </p:cNvPr>
          <p:cNvSpPr txBox="1"/>
          <p:nvPr/>
        </p:nvSpPr>
        <p:spPr>
          <a:xfrm>
            <a:off x="8067021" y="2651697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B’’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6FD2C3E0-C87A-4C95-945E-2B24F1DD47A9}"/>
              </a:ext>
            </a:extLst>
          </p:cNvPr>
          <p:cNvSpPr txBox="1"/>
          <p:nvPr/>
        </p:nvSpPr>
        <p:spPr>
          <a:xfrm>
            <a:off x="8365652" y="1727667"/>
            <a:ext cx="396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D’’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74D48F3B-95E6-43E3-8F72-96614BF3DA41}"/>
              </a:ext>
            </a:extLst>
          </p:cNvPr>
          <p:cNvSpPr txBox="1"/>
          <p:nvPr/>
        </p:nvSpPr>
        <p:spPr>
          <a:xfrm>
            <a:off x="8860101" y="2612274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F’’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BF1644FC-7EAA-40D3-AC66-16800E0F8006}"/>
              </a:ext>
            </a:extLst>
          </p:cNvPr>
          <p:cNvSpPr txBox="1"/>
          <p:nvPr/>
        </p:nvSpPr>
        <p:spPr>
          <a:xfrm>
            <a:off x="7339079" y="5189038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I’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250EDCCB-0902-4709-8AEA-77A73017682D}"/>
              </a:ext>
            </a:extLst>
          </p:cNvPr>
          <p:cNvSpPr txBox="1"/>
          <p:nvPr/>
        </p:nvSpPr>
        <p:spPr>
          <a:xfrm>
            <a:off x="6519809" y="3982904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H’</a:t>
            </a: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EAB43073-38DE-43C9-9B6B-F9AEE74F7825}"/>
              </a:ext>
            </a:extLst>
          </p:cNvPr>
          <p:cNvSpPr txBox="1"/>
          <p:nvPr/>
        </p:nvSpPr>
        <p:spPr>
          <a:xfrm>
            <a:off x="5495894" y="4729759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G’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F2DF9C03-C070-4B85-A026-547055214024}"/>
              </a:ext>
            </a:extLst>
          </p:cNvPr>
          <p:cNvSpPr txBox="1"/>
          <p:nvPr/>
        </p:nvSpPr>
        <p:spPr>
          <a:xfrm>
            <a:off x="7531842" y="5195602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N’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BE482C51-5094-43C9-AB59-370D8122C6DF}"/>
              </a:ext>
            </a:extLst>
          </p:cNvPr>
          <p:cNvSpPr txBox="1"/>
          <p:nvPr/>
        </p:nvSpPr>
        <p:spPr>
          <a:xfrm>
            <a:off x="6783902" y="3988575"/>
            <a:ext cx="396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M’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DDA7130D-2249-45C0-A245-71B0C7EE7E34}"/>
              </a:ext>
            </a:extLst>
          </p:cNvPr>
          <p:cNvSpPr txBox="1"/>
          <p:nvPr/>
        </p:nvSpPr>
        <p:spPr>
          <a:xfrm>
            <a:off x="5310308" y="4725809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L’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92D3FBCA-040F-4314-B6A3-4F64A9932D9D}"/>
              </a:ext>
            </a:extLst>
          </p:cNvPr>
          <p:cNvSpPr txBox="1"/>
          <p:nvPr/>
        </p:nvSpPr>
        <p:spPr>
          <a:xfrm>
            <a:off x="7393923" y="3249076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I’’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13FD52F0-4DE1-412B-9FCC-597ECB79156D}"/>
              </a:ext>
            </a:extLst>
          </p:cNvPr>
          <p:cNvSpPr txBox="1"/>
          <p:nvPr/>
        </p:nvSpPr>
        <p:spPr>
          <a:xfrm>
            <a:off x="6688791" y="3249076"/>
            <a:ext cx="396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H’’</a:t>
            </a: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018595E5-EA03-476F-8E41-9D38C7EB2F90}"/>
              </a:ext>
            </a:extLst>
          </p:cNvPr>
          <p:cNvSpPr txBox="1"/>
          <p:nvPr/>
        </p:nvSpPr>
        <p:spPr>
          <a:xfrm>
            <a:off x="5649670" y="3249781"/>
            <a:ext cx="396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G’’</a:t>
            </a: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4AADE6AB-DAD1-443B-B2D1-341F3109066A}"/>
              </a:ext>
            </a:extLst>
          </p:cNvPr>
          <p:cNvSpPr txBox="1"/>
          <p:nvPr/>
        </p:nvSpPr>
        <p:spPr>
          <a:xfrm>
            <a:off x="7309062" y="1085843"/>
            <a:ext cx="396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N’’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B796E894-A099-40A9-9BDA-358033F233B4}"/>
              </a:ext>
            </a:extLst>
          </p:cNvPr>
          <p:cNvSpPr txBox="1"/>
          <p:nvPr/>
        </p:nvSpPr>
        <p:spPr>
          <a:xfrm>
            <a:off x="6618446" y="1090540"/>
            <a:ext cx="432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M’’</a:t>
            </a: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8A2BDFCC-A062-46FF-95C8-9DB9B557053B}"/>
              </a:ext>
            </a:extLst>
          </p:cNvPr>
          <p:cNvSpPr txBox="1"/>
          <p:nvPr/>
        </p:nvSpPr>
        <p:spPr>
          <a:xfrm>
            <a:off x="5601054" y="1088090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L’’</a:t>
            </a: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70A7F543-50C9-4DD9-9B9C-9AD5845A5F92}"/>
              </a:ext>
            </a:extLst>
          </p:cNvPr>
          <p:cNvSpPr txBox="1"/>
          <p:nvPr/>
        </p:nvSpPr>
        <p:spPr>
          <a:xfrm>
            <a:off x="5408731" y="4709675"/>
            <a:ext cx="252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0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71841CEC-7451-4A32-B622-E0111E54481F}"/>
              </a:ext>
            </a:extLst>
          </p:cNvPr>
          <p:cNvSpPr txBox="1"/>
          <p:nvPr/>
        </p:nvSpPr>
        <p:spPr>
          <a:xfrm>
            <a:off x="7450264" y="5168108"/>
            <a:ext cx="288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0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6DCB2FC7-E465-4E93-A191-0847D993703A}"/>
              </a:ext>
            </a:extLst>
          </p:cNvPr>
          <p:cNvCxnSpPr>
            <a:cxnSpLocks/>
          </p:cNvCxnSpPr>
          <p:nvPr/>
        </p:nvCxnSpPr>
        <p:spPr>
          <a:xfrm>
            <a:off x="7466554" y="3370452"/>
            <a:ext cx="0" cy="185862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1F7AC4C6-F70C-43EB-9E8C-794D6D52855D}"/>
              </a:ext>
            </a:extLst>
          </p:cNvPr>
          <p:cNvCxnSpPr>
            <a:cxnSpLocks/>
          </p:cNvCxnSpPr>
          <p:nvPr/>
        </p:nvCxnSpPr>
        <p:spPr>
          <a:xfrm>
            <a:off x="5717295" y="3382029"/>
            <a:ext cx="0" cy="150931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78CA7015-E053-4618-A2A6-AEE192C57615}"/>
              </a:ext>
            </a:extLst>
          </p:cNvPr>
          <p:cNvCxnSpPr>
            <a:cxnSpLocks/>
          </p:cNvCxnSpPr>
          <p:nvPr/>
        </p:nvCxnSpPr>
        <p:spPr>
          <a:xfrm flipV="1">
            <a:off x="7903969" y="3426546"/>
            <a:ext cx="368373" cy="255781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id="{47EE72E5-F112-4D85-8B80-6E29B69562E1}"/>
              </a:ext>
            </a:extLst>
          </p:cNvPr>
          <p:cNvCxnSpPr>
            <a:cxnSpLocks/>
          </p:cNvCxnSpPr>
          <p:nvPr/>
        </p:nvCxnSpPr>
        <p:spPr>
          <a:xfrm flipV="1">
            <a:off x="8140578" y="3422289"/>
            <a:ext cx="1272884" cy="883833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99D1B2C5-C727-4932-B821-FE43C2D08295}"/>
              </a:ext>
            </a:extLst>
          </p:cNvPr>
          <p:cNvCxnSpPr>
            <a:cxnSpLocks/>
          </p:cNvCxnSpPr>
          <p:nvPr/>
        </p:nvCxnSpPr>
        <p:spPr>
          <a:xfrm>
            <a:off x="8268232" y="2705839"/>
            <a:ext cx="0" cy="72261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diritto 79">
            <a:extLst>
              <a:ext uri="{FF2B5EF4-FFF2-40B4-BE49-F238E27FC236}">
                <a16:creationId xmlns:a16="http://schemas.microsoft.com/office/drawing/2014/main" id="{B1FBD842-5649-478F-AC0C-2A896D0818A0}"/>
              </a:ext>
            </a:extLst>
          </p:cNvPr>
          <p:cNvCxnSpPr>
            <a:cxnSpLocks/>
          </p:cNvCxnSpPr>
          <p:nvPr/>
        </p:nvCxnSpPr>
        <p:spPr>
          <a:xfrm>
            <a:off x="9406951" y="1906885"/>
            <a:ext cx="0" cy="152211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id="{2E9D3937-DA7C-4668-827B-1AB2C10A9BA7}"/>
              </a:ext>
            </a:extLst>
          </p:cNvPr>
          <p:cNvCxnSpPr>
            <a:cxnSpLocks/>
          </p:cNvCxnSpPr>
          <p:nvPr/>
        </p:nvCxnSpPr>
        <p:spPr>
          <a:xfrm>
            <a:off x="7903969" y="1902471"/>
            <a:ext cx="1502982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9E16BABA-A1A1-4E41-8F31-EDC51D851F2D}"/>
              </a:ext>
            </a:extLst>
          </p:cNvPr>
          <p:cNvCxnSpPr>
            <a:cxnSpLocks/>
          </p:cNvCxnSpPr>
          <p:nvPr/>
        </p:nvCxnSpPr>
        <p:spPr>
          <a:xfrm flipH="1">
            <a:off x="7220012" y="932786"/>
            <a:ext cx="3576338" cy="251070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diritto 86">
            <a:extLst>
              <a:ext uri="{FF2B5EF4-FFF2-40B4-BE49-F238E27FC236}">
                <a16:creationId xmlns:a16="http://schemas.microsoft.com/office/drawing/2014/main" id="{BEF26987-DC32-4840-941D-CAFCFD8358CC}"/>
              </a:ext>
            </a:extLst>
          </p:cNvPr>
          <p:cNvCxnSpPr>
            <a:cxnSpLocks/>
          </p:cNvCxnSpPr>
          <p:nvPr/>
        </p:nvCxnSpPr>
        <p:spPr>
          <a:xfrm flipV="1">
            <a:off x="4337735" y="3425838"/>
            <a:ext cx="2909363" cy="2020118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6C04B943-5E80-47F6-B73F-6C6833B64C71}"/>
              </a:ext>
            </a:extLst>
          </p:cNvPr>
          <p:cNvCxnSpPr>
            <a:cxnSpLocks/>
          </p:cNvCxnSpPr>
          <p:nvPr/>
        </p:nvCxnSpPr>
        <p:spPr>
          <a:xfrm>
            <a:off x="4151413" y="4583257"/>
            <a:ext cx="6676109" cy="130199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diritto 90">
            <a:extLst>
              <a:ext uri="{FF2B5EF4-FFF2-40B4-BE49-F238E27FC236}">
                <a16:creationId xmlns:a16="http://schemas.microsoft.com/office/drawing/2014/main" id="{60B3C481-72A4-48C3-AC6C-505D384F2AC4}"/>
              </a:ext>
            </a:extLst>
          </p:cNvPr>
          <p:cNvCxnSpPr>
            <a:cxnSpLocks/>
          </p:cNvCxnSpPr>
          <p:nvPr/>
        </p:nvCxnSpPr>
        <p:spPr>
          <a:xfrm flipV="1">
            <a:off x="5267906" y="3429000"/>
            <a:ext cx="0" cy="137222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ttore diritto 92">
            <a:extLst>
              <a:ext uri="{FF2B5EF4-FFF2-40B4-BE49-F238E27FC236}">
                <a16:creationId xmlns:a16="http://schemas.microsoft.com/office/drawing/2014/main" id="{F51C1938-6839-43CC-86C6-3B54C7786D88}"/>
              </a:ext>
            </a:extLst>
          </p:cNvPr>
          <p:cNvCxnSpPr>
            <a:cxnSpLocks/>
          </p:cNvCxnSpPr>
          <p:nvPr/>
        </p:nvCxnSpPr>
        <p:spPr>
          <a:xfrm flipV="1">
            <a:off x="4594201" y="439822"/>
            <a:ext cx="3996183" cy="3595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ttore diritto 107">
            <a:extLst>
              <a:ext uri="{FF2B5EF4-FFF2-40B4-BE49-F238E27FC236}">
                <a16:creationId xmlns:a16="http://schemas.microsoft.com/office/drawing/2014/main" id="{AA8127A1-47F5-4002-8D4F-79DFB0C43A31}"/>
              </a:ext>
            </a:extLst>
          </p:cNvPr>
          <p:cNvCxnSpPr>
            <a:cxnSpLocks/>
          </p:cNvCxnSpPr>
          <p:nvPr/>
        </p:nvCxnSpPr>
        <p:spPr>
          <a:xfrm flipV="1">
            <a:off x="6072495" y="2705923"/>
            <a:ext cx="0" cy="225005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ttore diritto 109">
            <a:extLst>
              <a:ext uri="{FF2B5EF4-FFF2-40B4-BE49-F238E27FC236}">
                <a16:creationId xmlns:a16="http://schemas.microsoft.com/office/drawing/2014/main" id="{946ED7DD-5D85-4571-B2F4-F89903494B11}"/>
              </a:ext>
            </a:extLst>
          </p:cNvPr>
          <p:cNvCxnSpPr>
            <a:cxnSpLocks/>
          </p:cNvCxnSpPr>
          <p:nvPr/>
        </p:nvCxnSpPr>
        <p:spPr>
          <a:xfrm>
            <a:off x="4563122" y="4661717"/>
            <a:ext cx="5117188" cy="99796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ttore diritto 112">
            <a:extLst>
              <a:ext uri="{FF2B5EF4-FFF2-40B4-BE49-F238E27FC236}">
                <a16:creationId xmlns:a16="http://schemas.microsoft.com/office/drawing/2014/main" id="{1F11E50A-E526-45C9-B1C2-6CB9928F6F8E}"/>
              </a:ext>
            </a:extLst>
          </p:cNvPr>
          <p:cNvCxnSpPr>
            <a:cxnSpLocks/>
          </p:cNvCxnSpPr>
          <p:nvPr/>
        </p:nvCxnSpPr>
        <p:spPr>
          <a:xfrm flipV="1">
            <a:off x="6962760" y="1901025"/>
            <a:ext cx="0" cy="322278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CasellaDiTesto 93">
            <a:extLst>
              <a:ext uri="{FF2B5EF4-FFF2-40B4-BE49-F238E27FC236}">
                <a16:creationId xmlns:a16="http://schemas.microsoft.com/office/drawing/2014/main" id="{539EDC52-0C82-4AF7-933D-DB7415BBF754}"/>
              </a:ext>
            </a:extLst>
          </p:cNvPr>
          <p:cNvSpPr txBox="1"/>
          <p:nvPr/>
        </p:nvSpPr>
        <p:spPr>
          <a:xfrm>
            <a:off x="12000" y="8668"/>
            <a:ext cx="12168000" cy="36000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66FF"/>
                </a:solidFill>
                <a:latin typeface="Comic Sans MS" panose="030F0702030302020204" pitchFamily="66" charset="0"/>
              </a:rPr>
              <a:t>GEOMETRIA DESCRITTIVA DINAMICA – COMPENETRAZIONE DI SOLIDI A FACCE  (2)</a:t>
            </a:r>
          </a:p>
        </p:txBody>
      </p:sp>
      <p:sp>
        <p:nvSpPr>
          <p:cNvPr id="95" name="CasellaDiTesto 94">
            <a:extLst>
              <a:ext uri="{FF2B5EF4-FFF2-40B4-BE49-F238E27FC236}">
                <a16:creationId xmlns:a16="http://schemas.microsoft.com/office/drawing/2014/main" id="{D9F09152-17DF-43DD-AEA7-5C837E9E8CE1}"/>
              </a:ext>
            </a:extLst>
          </p:cNvPr>
          <p:cNvSpPr txBox="1"/>
          <p:nvPr/>
        </p:nvSpPr>
        <p:spPr>
          <a:xfrm>
            <a:off x="12000" y="757145"/>
            <a:ext cx="558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Per la faccia G, I, L, N conduciamo il piano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 proiettante su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(t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, t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endParaRPr lang="it-IT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97" name="CasellaDiTesto 96">
            <a:extLst>
              <a:ext uri="{FF2B5EF4-FFF2-40B4-BE49-F238E27FC236}">
                <a16:creationId xmlns:a16="http://schemas.microsoft.com/office/drawing/2014/main" id="{0568DE9B-10DB-4B7C-82B5-EE5935A1AB43}"/>
              </a:ext>
            </a:extLst>
          </p:cNvPr>
          <p:cNvSpPr txBox="1"/>
          <p:nvPr/>
        </p:nvSpPr>
        <p:spPr>
          <a:xfrm>
            <a:off x="4992" y="1354447"/>
            <a:ext cx="558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Per la faccia A, B, C, D conduciamo il piano 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 generico 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(t</a:t>
            </a:r>
            <a:r>
              <a:rPr lang="it-IT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, t</a:t>
            </a:r>
            <a:r>
              <a:rPr lang="it-IT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) passante per le rette (a, b).</a:t>
            </a:r>
            <a:endParaRPr lang="it-IT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98" name="CasellaDiTesto 97">
            <a:extLst>
              <a:ext uri="{FF2B5EF4-FFF2-40B4-BE49-F238E27FC236}">
                <a16:creationId xmlns:a16="http://schemas.microsoft.com/office/drawing/2014/main" id="{466D5B8F-F923-426A-848A-FB23AAC263D3}"/>
              </a:ext>
            </a:extLst>
          </p:cNvPr>
          <p:cNvSpPr txBox="1"/>
          <p:nvPr/>
        </p:nvSpPr>
        <p:spPr>
          <a:xfrm>
            <a:off x="1651" y="1968842"/>
            <a:ext cx="5020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Per la ricerca delle tracce utilizziamo il metodo delle rette parallele facendo passare per (AB) la retta a e per (CD) la retta b tale che [(AB) </a:t>
            </a:r>
            <a:r>
              <a:rPr lang="it-IT" sz="1800" b="1" dirty="0">
                <a:solidFill>
                  <a:srgbClr val="00B0F0"/>
                </a:solidFill>
                <a:latin typeface="Symbol" panose="05050102010706020507" pitchFamily="18" charset="2"/>
              </a:rPr>
              <a:t>Î 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a //(CD) </a:t>
            </a:r>
            <a:r>
              <a:rPr lang="it-IT" sz="1800" b="1" dirty="0">
                <a:solidFill>
                  <a:srgbClr val="00B0F0"/>
                </a:solidFill>
                <a:latin typeface="Symbol" panose="05050102010706020507" pitchFamily="18" charset="2"/>
              </a:rPr>
              <a:t>Î 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b]</a:t>
            </a:r>
            <a:endParaRPr lang="it-IT" dirty="0"/>
          </a:p>
        </p:txBody>
      </p:sp>
      <p:sp>
        <p:nvSpPr>
          <p:cNvPr id="100" name="CasellaDiTesto 99">
            <a:extLst>
              <a:ext uri="{FF2B5EF4-FFF2-40B4-BE49-F238E27FC236}">
                <a16:creationId xmlns:a16="http://schemas.microsoft.com/office/drawing/2014/main" id="{653F570C-8706-4CE2-B9F7-1D3BACA79881}"/>
              </a:ext>
            </a:extLst>
          </p:cNvPr>
          <p:cNvSpPr txBox="1"/>
          <p:nvPr/>
        </p:nvSpPr>
        <p:spPr>
          <a:xfrm>
            <a:off x="-11270" y="3830949"/>
            <a:ext cx="3520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Sviluppiamo quindi l’operazione d’intersezione tra i due piani</a:t>
            </a:r>
          </a:p>
        </p:txBody>
      </p:sp>
      <p:grpSp>
        <p:nvGrpSpPr>
          <p:cNvPr id="101" name="Gruppo 100">
            <a:extLst>
              <a:ext uri="{FF2B5EF4-FFF2-40B4-BE49-F238E27FC236}">
                <a16:creationId xmlns:a16="http://schemas.microsoft.com/office/drawing/2014/main" id="{96F08C6E-7DAF-4BF6-8A40-707AB886F143}"/>
              </a:ext>
            </a:extLst>
          </p:cNvPr>
          <p:cNvGrpSpPr/>
          <p:nvPr/>
        </p:nvGrpSpPr>
        <p:grpSpPr>
          <a:xfrm>
            <a:off x="52191" y="4575276"/>
            <a:ext cx="4409839" cy="1080001"/>
            <a:chOff x="26963" y="5522165"/>
            <a:chExt cx="4409839" cy="1295402"/>
          </a:xfrm>
          <a:noFill/>
        </p:grpSpPr>
        <p:sp>
          <p:nvSpPr>
            <p:cNvPr id="104" name="Rectangle 208">
              <a:extLst>
                <a:ext uri="{FF2B5EF4-FFF2-40B4-BE49-F238E27FC236}">
                  <a16:creationId xmlns:a16="http://schemas.microsoft.com/office/drawing/2014/main" id="{02064D92-0DD3-4FB8-94FD-40CA87D42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63" y="5960315"/>
              <a:ext cx="756000" cy="417512"/>
            </a:xfrm>
            <a:prstGeom prst="rect">
              <a:avLst/>
            </a:prstGeom>
            <a:grpFill/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it-IT" dirty="0">
                  <a:solidFill>
                    <a:srgbClr val="FF000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it-IT" dirty="0">
                  <a:solidFill>
                    <a:srgbClr val="C0000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Symbol" panose="05050102010706020507" pitchFamily="18" charset="2"/>
                </a:rPr>
                <a:t>Ç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 b</a:t>
              </a:r>
              <a:endParaRPr lang="it-IT" dirty="0">
                <a:solidFill>
                  <a:srgbClr val="00B0F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209">
              <a:extLst>
                <a:ext uri="{FF2B5EF4-FFF2-40B4-BE49-F238E27FC236}">
                  <a16:creationId xmlns:a16="http://schemas.microsoft.com/office/drawing/2014/main" id="{B0A7D938-D1D3-440C-9589-8B08B05F4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900" y="5545977"/>
              <a:ext cx="1116000" cy="417513"/>
            </a:xfrm>
            <a:prstGeom prst="rect">
              <a:avLst/>
            </a:prstGeom>
            <a:grpFill/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it-IT" dirty="0">
                  <a:solidFill>
                    <a:srgbClr val="FF000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it-IT" baseline="-25000" dirty="0">
                  <a:solidFill>
                    <a:srgbClr val="FF000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it-IT" dirty="0">
                  <a:solidFill>
                    <a:srgbClr val="FF000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it-IT" dirty="0">
                  <a:solidFill>
                    <a:srgbClr val="C0000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Symbol" panose="05050102010706020507" pitchFamily="18" charset="2"/>
                </a:rPr>
                <a:t>Ç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dirty="0">
                  <a:solidFill>
                    <a:srgbClr val="00B0F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it-IT" baseline="-25000" dirty="0">
                  <a:solidFill>
                    <a:srgbClr val="00B0F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it-IT" dirty="0">
                <a:solidFill>
                  <a:srgbClr val="00B0F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210">
              <a:extLst>
                <a:ext uri="{FF2B5EF4-FFF2-40B4-BE49-F238E27FC236}">
                  <a16:creationId xmlns:a16="http://schemas.microsoft.com/office/drawing/2014/main" id="{08E65C22-BC6E-4F3C-84F8-F09CDB9D6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726" y="6400053"/>
              <a:ext cx="1152000" cy="417514"/>
            </a:xfrm>
            <a:prstGeom prst="rect">
              <a:avLst/>
            </a:prstGeom>
            <a:grpFill/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endPara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it-IT" dirty="0">
                  <a:solidFill>
                    <a:srgbClr val="FF000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it-IT" baseline="-25000" dirty="0">
                  <a:solidFill>
                    <a:srgbClr val="FF000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it-IT" dirty="0">
                  <a:solidFill>
                    <a:srgbClr val="FF000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it-IT" dirty="0">
                  <a:solidFill>
                    <a:srgbClr val="C0000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Symbol" panose="05050102010706020507" pitchFamily="18" charset="2"/>
                </a:rPr>
                <a:t>Ç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dirty="0">
                  <a:solidFill>
                    <a:srgbClr val="00B0F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it-IT" baseline="-25000" dirty="0">
                  <a:solidFill>
                    <a:srgbClr val="00B0F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it-IT" dirty="0">
                <a:solidFill>
                  <a:srgbClr val="00B0F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it-IT" dirty="0">
                  <a:solidFill>
                    <a:srgbClr val="C0000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07" name="Rectangle 211">
              <a:extLst>
                <a:ext uri="{FF2B5EF4-FFF2-40B4-BE49-F238E27FC236}">
                  <a16:creationId xmlns:a16="http://schemas.microsoft.com/office/drawing/2014/main" id="{2EA2F57A-A1E2-4089-B58E-487BFCD6E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7754" y="6400052"/>
              <a:ext cx="576000" cy="417513"/>
            </a:xfrm>
            <a:prstGeom prst="rect">
              <a:avLst/>
            </a:prstGeom>
            <a:grpFill/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it-IT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it-IT" baseline="-250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it-IT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09" name="Rectangle 212">
              <a:extLst>
                <a:ext uri="{FF2B5EF4-FFF2-40B4-BE49-F238E27FC236}">
                  <a16:creationId xmlns:a16="http://schemas.microsoft.com/office/drawing/2014/main" id="{6B6F6625-4ECC-48C7-BB32-631C76D84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7754" y="5522165"/>
              <a:ext cx="576000" cy="417512"/>
            </a:xfrm>
            <a:prstGeom prst="rect">
              <a:avLst/>
            </a:prstGeom>
            <a:grpFill/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it-IT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it-IT" baseline="-250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it-IT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</a:p>
          </p:txBody>
        </p:sp>
        <p:cxnSp>
          <p:nvCxnSpPr>
            <p:cNvPr id="111" name="AutoShape 213">
              <a:extLst>
                <a:ext uri="{FF2B5EF4-FFF2-40B4-BE49-F238E27FC236}">
                  <a16:creationId xmlns:a16="http://schemas.microsoft.com/office/drawing/2014/main" id="{26294D0B-F3F1-4465-8851-0530AB3F238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508902" y="5623723"/>
              <a:ext cx="216000" cy="432000"/>
            </a:xfrm>
            <a:prstGeom prst="bentConnector2">
              <a:avLst/>
            </a:prstGeom>
            <a:grpFill/>
            <a:ln w="3175">
              <a:solidFill>
                <a:schemeClr val="accent1"/>
              </a:solidFill>
              <a:miter lim="800000"/>
              <a:headEnd/>
              <a:tailEnd type="stealth" w="lg" len="lg"/>
            </a:ln>
          </p:spPr>
        </p:cxnSp>
        <p:cxnSp>
          <p:nvCxnSpPr>
            <p:cNvPr id="112" name="AutoShape 214">
              <a:extLst>
                <a:ext uri="{FF2B5EF4-FFF2-40B4-BE49-F238E27FC236}">
                  <a16:creationId xmlns:a16="http://schemas.microsoft.com/office/drawing/2014/main" id="{2CC44FF3-7839-4FB9-AD43-D526CA8A22E4}"/>
                </a:ext>
              </a:extLst>
            </p:cNvPr>
            <p:cNvCxnSpPr>
              <a:cxnSpLocks noChangeShapeType="1"/>
              <a:stCxn id="104" idx="2"/>
            </p:cNvCxnSpPr>
            <p:nvPr/>
          </p:nvCxnSpPr>
          <p:spPr bwMode="auto">
            <a:xfrm rot="16200000" flipH="1">
              <a:off x="503488" y="6279302"/>
              <a:ext cx="234950" cy="432000"/>
            </a:xfrm>
            <a:prstGeom prst="bentConnector2">
              <a:avLst/>
            </a:prstGeom>
            <a:grpFill/>
            <a:ln w="3175">
              <a:solidFill>
                <a:schemeClr val="accent1"/>
              </a:solidFill>
              <a:miter lim="800000"/>
              <a:headEnd/>
              <a:tailEnd type="stealth" w="lg" len="lg"/>
            </a:ln>
          </p:spPr>
        </p:cxnSp>
        <p:cxnSp>
          <p:nvCxnSpPr>
            <p:cNvPr id="115" name="AutoShape 215">
              <a:extLst>
                <a:ext uri="{FF2B5EF4-FFF2-40B4-BE49-F238E27FC236}">
                  <a16:creationId xmlns:a16="http://schemas.microsoft.com/office/drawing/2014/main" id="{12E7CB1B-2199-4791-B997-A50786AF06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54925" y="5728540"/>
              <a:ext cx="360000" cy="0"/>
            </a:xfrm>
            <a:prstGeom prst="straightConnector1">
              <a:avLst/>
            </a:prstGeom>
            <a:grpFill/>
            <a:ln w="3175">
              <a:solidFill>
                <a:schemeClr val="accent1"/>
              </a:solidFill>
              <a:round/>
              <a:headEnd/>
              <a:tailEnd type="stealth" w="lg" len="lg"/>
            </a:ln>
          </p:spPr>
        </p:cxnSp>
        <p:cxnSp>
          <p:nvCxnSpPr>
            <p:cNvPr id="116" name="AutoShape 216">
              <a:extLst>
                <a:ext uri="{FF2B5EF4-FFF2-40B4-BE49-F238E27FC236}">
                  <a16:creationId xmlns:a16="http://schemas.microsoft.com/office/drawing/2014/main" id="{159AEF71-BCCD-49F2-8E17-A7BD3B59CD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72387" y="6612777"/>
              <a:ext cx="360000" cy="0"/>
            </a:xfrm>
            <a:prstGeom prst="straightConnector1">
              <a:avLst/>
            </a:prstGeom>
            <a:grpFill/>
            <a:ln w="3175">
              <a:solidFill>
                <a:schemeClr val="accent1"/>
              </a:solidFill>
              <a:round/>
              <a:headEnd/>
              <a:tailEnd type="stealth" w="lg" len="lg"/>
            </a:ln>
          </p:spPr>
        </p:cxnSp>
        <p:sp>
          <p:nvSpPr>
            <p:cNvPr id="117" name="Rectangle 217">
              <a:extLst>
                <a:ext uri="{FF2B5EF4-FFF2-40B4-BE49-F238E27FC236}">
                  <a16:creationId xmlns:a16="http://schemas.microsoft.com/office/drawing/2014/main" id="{F9A1CFEC-6A8C-4B45-8D19-DF4E42C5E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3773" y="5963490"/>
              <a:ext cx="864000" cy="417512"/>
            </a:xfrm>
            <a:prstGeom prst="rect">
              <a:avLst/>
            </a:prstGeom>
            <a:grpFill/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it-IT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x'</a:t>
              </a:r>
              <a:r>
                <a:rPr lang="it-IT"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; x"</a:t>
              </a:r>
            </a:p>
          </p:txBody>
        </p:sp>
        <p:cxnSp>
          <p:nvCxnSpPr>
            <p:cNvPr id="119" name="AutoShape 218">
              <a:extLst>
                <a:ext uri="{FF2B5EF4-FFF2-40B4-BE49-F238E27FC236}">
                  <a16:creationId xmlns:a16="http://schemas.microsoft.com/office/drawing/2014/main" id="{77AD4B04-7628-44F2-A994-EE39F4AE29F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00470" y="5761950"/>
              <a:ext cx="432000" cy="219075"/>
            </a:xfrm>
            <a:prstGeom prst="bentConnector3">
              <a:avLst>
                <a:gd name="adj1" fmla="val 100698"/>
              </a:avLst>
            </a:prstGeom>
            <a:grpFill/>
            <a:ln w="3175">
              <a:solidFill>
                <a:schemeClr val="accent1"/>
              </a:solidFill>
              <a:miter lim="800000"/>
              <a:headEnd/>
              <a:tailEnd type="stealth" w="lg" len="lg"/>
            </a:ln>
          </p:spPr>
        </p:cxnSp>
        <p:cxnSp>
          <p:nvCxnSpPr>
            <p:cNvPr id="120" name="AutoShape 219">
              <a:extLst>
                <a:ext uri="{FF2B5EF4-FFF2-40B4-BE49-F238E27FC236}">
                  <a16:creationId xmlns:a16="http://schemas.microsoft.com/office/drawing/2014/main" id="{E19B7FD5-DB8C-42F5-B2A0-DE8FEB1972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918253" y="6406402"/>
              <a:ext cx="432000" cy="206375"/>
            </a:xfrm>
            <a:prstGeom prst="bentConnector3">
              <a:avLst>
                <a:gd name="adj1" fmla="val 99760"/>
              </a:avLst>
            </a:prstGeom>
            <a:grpFill/>
            <a:ln w="3175">
              <a:solidFill>
                <a:schemeClr val="accent1"/>
              </a:solidFill>
              <a:miter lim="800000"/>
              <a:headEnd/>
              <a:tailEnd type="stealth" w="lg" len="lg"/>
            </a:ln>
          </p:spPr>
        </p:cxnSp>
        <p:sp>
          <p:nvSpPr>
            <p:cNvPr id="121" name="Rectangle 220">
              <a:extLst>
                <a:ext uri="{FF2B5EF4-FFF2-40B4-BE49-F238E27FC236}">
                  <a16:creationId xmlns:a16="http://schemas.microsoft.com/office/drawing/2014/main" id="{4FF4E1B7-B8E1-4F57-A142-14B1C9585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4802" y="5933979"/>
              <a:ext cx="252000" cy="417513"/>
            </a:xfrm>
            <a:prstGeom prst="rect">
              <a:avLst/>
            </a:prstGeom>
            <a:grpFill/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it-IT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</a:p>
          </p:txBody>
        </p:sp>
        <p:cxnSp>
          <p:nvCxnSpPr>
            <p:cNvPr id="122" name="AutoShape 221">
              <a:extLst>
                <a:ext uri="{FF2B5EF4-FFF2-40B4-BE49-F238E27FC236}">
                  <a16:creationId xmlns:a16="http://schemas.microsoft.com/office/drawing/2014/main" id="{643800A6-334B-4230-8E89-AAA926530FB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03449" y="6132417"/>
              <a:ext cx="360000" cy="0"/>
            </a:xfrm>
            <a:prstGeom prst="straightConnector1">
              <a:avLst/>
            </a:prstGeom>
            <a:grpFill/>
            <a:ln w="3175">
              <a:solidFill>
                <a:schemeClr val="accent1"/>
              </a:solidFill>
              <a:round/>
              <a:headEnd/>
              <a:tailEnd type="stealth" w="lg" len="lg"/>
            </a:ln>
          </p:spPr>
        </p:cxnSp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C91737A-1BF5-4588-8606-4CB89B0614A1}"/>
              </a:ext>
            </a:extLst>
          </p:cNvPr>
          <p:cNvSpPr txBox="1"/>
          <p:nvPr/>
        </p:nvSpPr>
        <p:spPr>
          <a:xfrm>
            <a:off x="0" y="439822"/>
            <a:ext cx="621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Continuando con le altre facce si ha quanto di seguito</a:t>
            </a:r>
          </a:p>
        </p:txBody>
      </p:sp>
      <p:sp>
        <p:nvSpPr>
          <p:cNvPr id="123" name="CasellaDiTesto 122">
            <a:extLst>
              <a:ext uri="{FF2B5EF4-FFF2-40B4-BE49-F238E27FC236}">
                <a16:creationId xmlns:a16="http://schemas.microsoft.com/office/drawing/2014/main" id="{55F03858-0CE8-49AD-AA13-A0CAD2AB1280}"/>
              </a:ext>
            </a:extLst>
          </p:cNvPr>
          <p:cNvSpPr txBox="1"/>
          <p:nvPr/>
        </p:nvSpPr>
        <p:spPr>
          <a:xfrm>
            <a:off x="10458477" y="5503706"/>
            <a:ext cx="5095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endParaRPr lang="it-IT" sz="1400" dirty="0"/>
          </a:p>
        </p:txBody>
      </p:sp>
      <p:sp>
        <p:nvSpPr>
          <p:cNvPr id="126" name="CasellaDiTesto 125">
            <a:extLst>
              <a:ext uri="{FF2B5EF4-FFF2-40B4-BE49-F238E27FC236}">
                <a16:creationId xmlns:a16="http://schemas.microsoft.com/office/drawing/2014/main" id="{5BA0630F-9936-4339-A9C2-BECC13D2B6DE}"/>
              </a:ext>
            </a:extLst>
          </p:cNvPr>
          <p:cNvSpPr txBox="1"/>
          <p:nvPr/>
        </p:nvSpPr>
        <p:spPr>
          <a:xfrm>
            <a:off x="4398260" y="5291313"/>
            <a:ext cx="5095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endParaRPr lang="it-IT" sz="1400" dirty="0">
              <a:solidFill>
                <a:srgbClr val="00B0F0"/>
              </a:solidFill>
            </a:endParaRPr>
          </a:p>
        </p:txBody>
      </p:sp>
      <p:sp>
        <p:nvSpPr>
          <p:cNvPr id="127" name="CasellaDiTesto 126">
            <a:extLst>
              <a:ext uri="{FF2B5EF4-FFF2-40B4-BE49-F238E27FC236}">
                <a16:creationId xmlns:a16="http://schemas.microsoft.com/office/drawing/2014/main" id="{37DF8B73-6468-4F9F-AF7F-8828C469C113}"/>
              </a:ext>
            </a:extLst>
          </p:cNvPr>
          <p:cNvSpPr txBox="1"/>
          <p:nvPr/>
        </p:nvSpPr>
        <p:spPr>
          <a:xfrm>
            <a:off x="10444079" y="1079728"/>
            <a:ext cx="54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endParaRPr lang="it-IT" sz="1400" dirty="0">
              <a:solidFill>
                <a:srgbClr val="00B0F0"/>
              </a:solidFill>
            </a:endParaRPr>
          </a:p>
        </p:txBody>
      </p:sp>
      <p:sp>
        <p:nvSpPr>
          <p:cNvPr id="128" name="CasellaDiTesto 127">
            <a:extLst>
              <a:ext uri="{FF2B5EF4-FFF2-40B4-BE49-F238E27FC236}">
                <a16:creationId xmlns:a16="http://schemas.microsoft.com/office/drawing/2014/main" id="{E0D109B1-910D-4E9B-BD24-DD0F93CB12F0}"/>
              </a:ext>
            </a:extLst>
          </p:cNvPr>
          <p:cNvSpPr txBox="1"/>
          <p:nvPr/>
        </p:nvSpPr>
        <p:spPr>
          <a:xfrm>
            <a:off x="5032291" y="4458215"/>
            <a:ext cx="543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T</a:t>
            </a:r>
            <a:r>
              <a:rPr lang="it-IT" sz="1400" baseline="-25000" dirty="0">
                <a:latin typeface="Comic Sans MS" panose="030F0702030302020204" pitchFamily="66" charset="0"/>
              </a:rPr>
              <a:t>1</a:t>
            </a:r>
            <a:r>
              <a:rPr lang="it-IT" sz="1400" dirty="0"/>
              <a:t>x</a:t>
            </a:r>
          </a:p>
        </p:txBody>
      </p:sp>
      <p:sp>
        <p:nvSpPr>
          <p:cNvPr id="129" name="CasellaDiTesto 128">
            <a:extLst>
              <a:ext uri="{FF2B5EF4-FFF2-40B4-BE49-F238E27FC236}">
                <a16:creationId xmlns:a16="http://schemas.microsoft.com/office/drawing/2014/main" id="{372ED23E-9106-410A-A9CE-4CF3F60FE6A8}"/>
              </a:ext>
            </a:extLst>
          </p:cNvPr>
          <p:cNvSpPr txBox="1"/>
          <p:nvPr/>
        </p:nvSpPr>
        <p:spPr>
          <a:xfrm>
            <a:off x="10220877" y="1882877"/>
            <a:ext cx="1918892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T</a:t>
            </a:r>
            <a:r>
              <a:rPr lang="it-IT" baseline="-25000" dirty="0">
                <a:latin typeface="Comic Sans MS" panose="030F0702030302020204" pitchFamily="66" charset="0"/>
              </a:rPr>
              <a:t>2</a:t>
            </a:r>
            <a:r>
              <a:rPr lang="it-IT" dirty="0"/>
              <a:t>x = 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it-IT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b </a:t>
            </a:r>
          </a:p>
          <a:p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è fuori dell’area del disegno</a:t>
            </a:r>
          </a:p>
        </p:txBody>
      </p:sp>
      <p:sp>
        <p:nvSpPr>
          <p:cNvPr id="130" name="CasellaDiTesto 129">
            <a:extLst>
              <a:ext uri="{FF2B5EF4-FFF2-40B4-BE49-F238E27FC236}">
                <a16:creationId xmlns:a16="http://schemas.microsoft.com/office/drawing/2014/main" id="{936F4D62-2ABD-447C-9B3D-CF5829D526CB}"/>
              </a:ext>
            </a:extLst>
          </p:cNvPr>
          <p:cNvSpPr txBox="1"/>
          <p:nvPr/>
        </p:nvSpPr>
        <p:spPr>
          <a:xfrm>
            <a:off x="9190474" y="5292273"/>
            <a:ext cx="37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x’</a:t>
            </a:r>
          </a:p>
        </p:txBody>
      </p:sp>
      <p:sp>
        <p:nvSpPr>
          <p:cNvPr id="131" name="CasellaDiTesto 130">
            <a:extLst>
              <a:ext uri="{FF2B5EF4-FFF2-40B4-BE49-F238E27FC236}">
                <a16:creationId xmlns:a16="http://schemas.microsoft.com/office/drawing/2014/main" id="{EC6A323A-5CA7-4F97-800C-929347915402}"/>
              </a:ext>
            </a:extLst>
          </p:cNvPr>
          <p:cNvSpPr txBox="1"/>
          <p:nvPr/>
        </p:nvSpPr>
        <p:spPr>
          <a:xfrm>
            <a:off x="8282679" y="561614"/>
            <a:ext cx="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x’’</a:t>
            </a:r>
          </a:p>
        </p:txBody>
      </p:sp>
      <p:cxnSp>
        <p:nvCxnSpPr>
          <p:cNvPr id="133" name="Connettore diritto 132">
            <a:extLst>
              <a:ext uri="{FF2B5EF4-FFF2-40B4-BE49-F238E27FC236}">
                <a16:creationId xmlns:a16="http://schemas.microsoft.com/office/drawing/2014/main" id="{A386955F-0168-46EC-B72E-95D5138B8BE5}"/>
              </a:ext>
            </a:extLst>
          </p:cNvPr>
          <p:cNvCxnSpPr>
            <a:cxnSpLocks/>
          </p:cNvCxnSpPr>
          <p:nvPr/>
        </p:nvCxnSpPr>
        <p:spPr>
          <a:xfrm flipV="1">
            <a:off x="6063196" y="1904500"/>
            <a:ext cx="902386" cy="8118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ttore diritto 136">
            <a:extLst>
              <a:ext uri="{FF2B5EF4-FFF2-40B4-BE49-F238E27FC236}">
                <a16:creationId xmlns:a16="http://schemas.microsoft.com/office/drawing/2014/main" id="{0912F100-8259-4612-8379-9DE00A4C59EC}"/>
              </a:ext>
            </a:extLst>
          </p:cNvPr>
          <p:cNvCxnSpPr>
            <a:cxnSpLocks/>
          </p:cNvCxnSpPr>
          <p:nvPr/>
        </p:nvCxnSpPr>
        <p:spPr>
          <a:xfrm>
            <a:off x="6063732" y="4954108"/>
            <a:ext cx="895322" cy="1746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CasellaDiTesto 141">
            <a:extLst>
              <a:ext uri="{FF2B5EF4-FFF2-40B4-BE49-F238E27FC236}">
                <a16:creationId xmlns:a16="http://schemas.microsoft.com/office/drawing/2014/main" id="{670C9496-65B4-476C-AFFE-AB9AF53D9B83}"/>
              </a:ext>
            </a:extLst>
          </p:cNvPr>
          <p:cNvSpPr txBox="1"/>
          <p:nvPr/>
        </p:nvSpPr>
        <p:spPr>
          <a:xfrm>
            <a:off x="10337702" y="3498799"/>
            <a:ext cx="1692000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Comic Sans MS" panose="030F0702030302020204" pitchFamily="66" charset="0"/>
              </a:rPr>
              <a:t>Segmento (QR) d’intersezione tra i due piani</a:t>
            </a:r>
          </a:p>
        </p:txBody>
      </p:sp>
      <p:cxnSp>
        <p:nvCxnSpPr>
          <p:cNvPr id="143" name="Connettore 2 142">
            <a:extLst>
              <a:ext uri="{FF2B5EF4-FFF2-40B4-BE49-F238E27FC236}">
                <a16:creationId xmlns:a16="http://schemas.microsoft.com/office/drawing/2014/main" id="{57F5AF75-C832-435A-B4F1-D4B595EF51A6}"/>
              </a:ext>
            </a:extLst>
          </p:cNvPr>
          <p:cNvCxnSpPr>
            <a:cxnSpLocks/>
            <a:stCxn id="142" idx="1"/>
          </p:cNvCxnSpPr>
          <p:nvPr/>
        </p:nvCxnSpPr>
        <p:spPr>
          <a:xfrm flipH="1" flipV="1">
            <a:off x="6596484" y="2294394"/>
            <a:ext cx="3741218" cy="1619904"/>
          </a:xfrm>
          <a:prstGeom prst="straightConnector1">
            <a:avLst/>
          </a:prstGeom>
          <a:ln w="31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ttore 2 143">
            <a:extLst>
              <a:ext uri="{FF2B5EF4-FFF2-40B4-BE49-F238E27FC236}">
                <a16:creationId xmlns:a16="http://schemas.microsoft.com/office/drawing/2014/main" id="{2BC9EEC3-3BD3-43B1-8464-50EEF508708A}"/>
              </a:ext>
            </a:extLst>
          </p:cNvPr>
          <p:cNvCxnSpPr>
            <a:cxnSpLocks/>
            <a:stCxn id="142" idx="1"/>
          </p:cNvCxnSpPr>
          <p:nvPr/>
        </p:nvCxnSpPr>
        <p:spPr>
          <a:xfrm flipH="1">
            <a:off x="6497166" y="3914298"/>
            <a:ext cx="3840536" cy="1105254"/>
          </a:xfrm>
          <a:prstGeom prst="straightConnector1">
            <a:avLst/>
          </a:prstGeom>
          <a:ln w="31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CasellaDiTesto 123">
            <a:extLst>
              <a:ext uri="{FF2B5EF4-FFF2-40B4-BE49-F238E27FC236}">
                <a16:creationId xmlns:a16="http://schemas.microsoft.com/office/drawing/2014/main" id="{4FDACF60-113B-462C-BE35-7622B7000ADE}"/>
              </a:ext>
            </a:extLst>
          </p:cNvPr>
          <p:cNvSpPr txBox="1"/>
          <p:nvPr/>
        </p:nvSpPr>
        <p:spPr>
          <a:xfrm>
            <a:off x="9019295" y="1582491"/>
            <a:ext cx="57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32" name="CasellaDiTesto 131">
            <a:extLst>
              <a:ext uri="{FF2B5EF4-FFF2-40B4-BE49-F238E27FC236}">
                <a16:creationId xmlns:a16="http://schemas.microsoft.com/office/drawing/2014/main" id="{E98647B4-FA18-4E44-BBAF-E4E08F999EF7}"/>
              </a:ext>
            </a:extLst>
          </p:cNvPr>
          <p:cNvSpPr txBox="1"/>
          <p:nvPr/>
        </p:nvSpPr>
        <p:spPr>
          <a:xfrm>
            <a:off x="12000" y="3157942"/>
            <a:ext cx="4275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Essendo a//b//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 le T</a:t>
            </a:r>
            <a:r>
              <a:rPr lang="it-IT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  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di queste saranno improprie (</a:t>
            </a:r>
            <a:r>
              <a:rPr lang="it-IT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a’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//b’//t</a:t>
            </a:r>
            <a:r>
              <a:rPr lang="it-IT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34" name="CasellaDiTesto 133">
            <a:extLst>
              <a:ext uri="{FF2B5EF4-FFF2-40B4-BE49-F238E27FC236}">
                <a16:creationId xmlns:a16="http://schemas.microsoft.com/office/drawing/2014/main" id="{406886E0-3692-4BCF-AEA9-AE419A1DF1E8}"/>
              </a:ext>
            </a:extLst>
          </p:cNvPr>
          <p:cNvSpPr txBox="1"/>
          <p:nvPr/>
        </p:nvSpPr>
        <p:spPr>
          <a:xfrm>
            <a:off x="7926093" y="2392914"/>
            <a:ext cx="57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5" name="CasellaDiTesto 134">
            <a:extLst>
              <a:ext uri="{FF2B5EF4-FFF2-40B4-BE49-F238E27FC236}">
                <a16:creationId xmlns:a16="http://schemas.microsoft.com/office/drawing/2014/main" id="{3BF64A7B-7854-4D93-841E-AC725231C3C0}"/>
              </a:ext>
            </a:extLst>
          </p:cNvPr>
          <p:cNvSpPr txBox="1"/>
          <p:nvPr/>
        </p:nvSpPr>
        <p:spPr>
          <a:xfrm>
            <a:off x="8878" y="5712781"/>
            <a:ext cx="5536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Sulla retta x è possibile staccare le proiezioni (Q’R’) e (Q’’R’’) dello spigolo (QR) del solido risultante dalla compenetrazione dei due solidi</a:t>
            </a:r>
          </a:p>
        </p:txBody>
      </p:sp>
      <p:sp>
        <p:nvSpPr>
          <p:cNvPr id="136" name="CasellaDiTesto 135">
            <a:extLst>
              <a:ext uri="{FF2B5EF4-FFF2-40B4-BE49-F238E27FC236}">
                <a16:creationId xmlns:a16="http://schemas.microsoft.com/office/drawing/2014/main" id="{DA5AEDD8-70B2-4A38-B82E-EC4C325A8D36}"/>
              </a:ext>
            </a:extLst>
          </p:cNvPr>
          <p:cNvSpPr txBox="1"/>
          <p:nvPr/>
        </p:nvSpPr>
        <p:spPr>
          <a:xfrm>
            <a:off x="5866708" y="4942599"/>
            <a:ext cx="396000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Q’</a:t>
            </a:r>
          </a:p>
        </p:txBody>
      </p:sp>
      <p:sp>
        <p:nvSpPr>
          <p:cNvPr id="138" name="CasellaDiTesto 137">
            <a:extLst>
              <a:ext uri="{FF2B5EF4-FFF2-40B4-BE49-F238E27FC236}">
                <a16:creationId xmlns:a16="http://schemas.microsoft.com/office/drawing/2014/main" id="{04982D42-7C35-4E9C-ACBB-6D45C149B091}"/>
              </a:ext>
            </a:extLst>
          </p:cNvPr>
          <p:cNvSpPr txBox="1"/>
          <p:nvPr/>
        </p:nvSpPr>
        <p:spPr>
          <a:xfrm>
            <a:off x="6828528" y="5094062"/>
            <a:ext cx="360000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R’</a:t>
            </a:r>
          </a:p>
        </p:txBody>
      </p:sp>
      <p:sp>
        <p:nvSpPr>
          <p:cNvPr id="139" name="CasellaDiTesto 138">
            <a:extLst>
              <a:ext uri="{FF2B5EF4-FFF2-40B4-BE49-F238E27FC236}">
                <a16:creationId xmlns:a16="http://schemas.microsoft.com/office/drawing/2014/main" id="{777B32CE-DB16-45C7-8A6D-17E5CCE54D34}"/>
              </a:ext>
            </a:extLst>
          </p:cNvPr>
          <p:cNvSpPr txBox="1"/>
          <p:nvPr/>
        </p:nvSpPr>
        <p:spPr>
          <a:xfrm>
            <a:off x="5822177" y="2438410"/>
            <a:ext cx="432000" cy="36000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Q’’</a:t>
            </a:r>
          </a:p>
        </p:txBody>
      </p:sp>
      <p:sp>
        <p:nvSpPr>
          <p:cNvPr id="140" name="CasellaDiTesto 139">
            <a:extLst>
              <a:ext uri="{FF2B5EF4-FFF2-40B4-BE49-F238E27FC236}">
                <a16:creationId xmlns:a16="http://schemas.microsoft.com/office/drawing/2014/main" id="{72078C20-B9CF-4654-8F88-E442050E387C}"/>
              </a:ext>
            </a:extLst>
          </p:cNvPr>
          <p:cNvSpPr txBox="1"/>
          <p:nvPr/>
        </p:nvSpPr>
        <p:spPr>
          <a:xfrm>
            <a:off x="6767318" y="1650255"/>
            <a:ext cx="360000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R’’</a:t>
            </a:r>
          </a:p>
        </p:txBody>
      </p:sp>
      <p:sp>
        <p:nvSpPr>
          <p:cNvPr id="141" name="CasellaDiTesto 140">
            <a:extLst>
              <a:ext uri="{FF2B5EF4-FFF2-40B4-BE49-F238E27FC236}">
                <a16:creationId xmlns:a16="http://schemas.microsoft.com/office/drawing/2014/main" id="{F9DE12A5-8D5B-4546-800B-C354D4220949}"/>
              </a:ext>
            </a:extLst>
          </p:cNvPr>
          <p:cNvSpPr txBox="1"/>
          <p:nvPr/>
        </p:nvSpPr>
        <p:spPr>
          <a:xfrm>
            <a:off x="7543846" y="3787037"/>
            <a:ext cx="416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a’</a:t>
            </a:r>
            <a:endParaRPr lang="it-IT" sz="14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45" name="CasellaDiTesto 144">
            <a:extLst>
              <a:ext uri="{FF2B5EF4-FFF2-40B4-BE49-F238E27FC236}">
                <a16:creationId xmlns:a16="http://schemas.microsoft.com/office/drawing/2014/main" id="{A40CE6BE-0539-4EAE-B8D1-537B7EBF4363}"/>
              </a:ext>
            </a:extLst>
          </p:cNvPr>
          <p:cNvSpPr txBox="1"/>
          <p:nvPr/>
        </p:nvSpPr>
        <p:spPr>
          <a:xfrm>
            <a:off x="7953237" y="4296237"/>
            <a:ext cx="416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b’</a:t>
            </a:r>
          </a:p>
        </p:txBody>
      </p:sp>
      <p:sp>
        <p:nvSpPr>
          <p:cNvPr id="146" name="CasellaDiTesto 145">
            <a:extLst>
              <a:ext uri="{FF2B5EF4-FFF2-40B4-BE49-F238E27FC236}">
                <a16:creationId xmlns:a16="http://schemas.microsoft.com/office/drawing/2014/main" id="{33C5105F-F2C5-49BA-B6D8-7F5F4B657F83}"/>
              </a:ext>
            </a:extLst>
          </p:cNvPr>
          <p:cNvSpPr txBox="1"/>
          <p:nvPr/>
        </p:nvSpPr>
        <p:spPr>
          <a:xfrm>
            <a:off x="7441750" y="2430064"/>
            <a:ext cx="416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a’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147" name="CasellaDiTesto 146">
            <a:extLst>
              <a:ext uri="{FF2B5EF4-FFF2-40B4-BE49-F238E27FC236}">
                <a16:creationId xmlns:a16="http://schemas.microsoft.com/office/drawing/2014/main" id="{ABEE75CC-ED00-4420-8FF3-3AD4BF37355F}"/>
              </a:ext>
            </a:extLst>
          </p:cNvPr>
          <p:cNvSpPr txBox="1"/>
          <p:nvPr/>
        </p:nvSpPr>
        <p:spPr>
          <a:xfrm>
            <a:off x="7663607" y="1617840"/>
            <a:ext cx="416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b’’</a:t>
            </a:r>
          </a:p>
        </p:txBody>
      </p:sp>
      <p:sp>
        <p:nvSpPr>
          <p:cNvPr id="148" name="CasellaDiTesto 147">
            <a:extLst>
              <a:ext uri="{FF2B5EF4-FFF2-40B4-BE49-F238E27FC236}">
                <a16:creationId xmlns:a16="http://schemas.microsoft.com/office/drawing/2014/main" id="{B00B8F89-01F7-42A2-B56C-7C3C91162C50}"/>
              </a:ext>
            </a:extLst>
          </p:cNvPr>
          <p:cNvSpPr txBox="1"/>
          <p:nvPr/>
        </p:nvSpPr>
        <p:spPr>
          <a:xfrm>
            <a:off x="8855874" y="4527063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F’</a:t>
            </a:r>
          </a:p>
        </p:txBody>
      </p:sp>
      <p:sp>
        <p:nvSpPr>
          <p:cNvPr id="149" name="CasellaDiTesto 148">
            <a:extLst>
              <a:ext uri="{FF2B5EF4-FFF2-40B4-BE49-F238E27FC236}">
                <a16:creationId xmlns:a16="http://schemas.microsoft.com/office/drawing/2014/main" id="{B8E9BEF2-50D8-4C02-A82D-83156A2D81F3}"/>
              </a:ext>
            </a:extLst>
          </p:cNvPr>
          <p:cNvSpPr txBox="1"/>
          <p:nvPr/>
        </p:nvSpPr>
        <p:spPr>
          <a:xfrm>
            <a:off x="11620872" y="3072550"/>
            <a:ext cx="408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lt</a:t>
            </a:r>
          </a:p>
        </p:txBody>
      </p:sp>
      <p:sp>
        <p:nvSpPr>
          <p:cNvPr id="151" name="Pulsante di azione: vuoto 150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345B2D6-595C-43D7-908E-5A14F6412853}"/>
              </a:ext>
            </a:extLst>
          </p:cNvPr>
          <p:cNvSpPr/>
          <p:nvPr/>
        </p:nvSpPr>
        <p:spPr>
          <a:xfrm>
            <a:off x="10812000" y="10430"/>
            <a:ext cx="1368000" cy="360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+mj-lt"/>
              </a:rPr>
              <a:t>Torna a indice</a:t>
            </a:r>
          </a:p>
        </p:txBody>
      </p:sp>
    </p:spTree>
    <p:extLst>
      <p:ext uri="{BB962C8B-B14F-4D97-AF65-F5344CB8AC3E}">
        <p14:creationId xmlns:p14="http://schemas.microsoft.com/office/powerpoint/2010/main" val="1438976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7" grpId="0"/>
      <p:bldP spid="98" grpId="0"/>
      <p:bldP spid="100" grpId="0"/>
      <p:bldP spid="16" grpId="0"/>
      <p:bldP spid="123" grpId="0"/>
      <p:bldP spid="126" grpId="0"/>
      <p:bldP spid="127" grpId="0"/>
      <p:bldP spid="128" grpId="0"/>
      <p:bldP spid="129" grpId="0" animBg="1"/>
      <p:bldP spid="130" grpId="0"/>
      <p:bldP spid="131" grpId="0"/>
      <p:bldP spid="142" grpId="0" animBg="1"/>
      <p:bldP spid="124" grpId="0"/>
      <p:bldP spid="132" grpId="0"/>
      <p:bldP spid="134" grpId="0"/>
      <p:bldP spid="135" grpId="0"/>
      <p:bldP spid="136" grpId="0"/>
      <p:bldP spid="138" grpId="0"/>
      <p:bldP spid="139" grpId="0"/>
      <p:bldP spid="140" grpId="0"/>
      <p:bldP spid="141" grpId="0"/>
      <p:bldP spid="145" grpId="0"/>
      <p:bldP spid="146" grpId="0"/>
      <p:bldP spid="1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C006D582-B617-48A0-B569-D3C0B16A7196}"/>
              </a:ext>
            </a:extLst>
          </p:cNvPr>
          <p:cNvCxnSpPr>
            <a:cxnSpLocks/>
          </p:cNvCxnSpPr>
          <p:nvPr/>
        </p:nvCxnSpPr>
        <p:spPr>
          <a:xfrm>
            <a:off x="4434840" y="3429000"/>
            <a:ext cx="766542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4D8EE18C-0849-4206-BB2B-A06D33F3EA6C}"/>
              </a:ext>
            </a:extLst>
          </p:cNvPr>
          <p:cNvCxnSpPr>
            <a:cxnSpLocks/>
          </p:cNvCxnSpPr>
          <p:nvPr/>
        </p:nvCxnSpPr>
        <p:spPr>
          <a:xfrm flipV="1">
            <a:off x="5490309" y="4955975"/>
            <a:ext cx="575666" cy="399716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F486BCCD-95B2-42C0-B3CD-27C16D0E197F}"/>
              </a:ext>
            </a:extLst>
          </p:cNvPr>
          <p:cNvCxnSpPr>
            <a:cxnSpLocks/>
          </p:cNvCxnSpPr>
          <p:nvPr/>
        </p:nvCxnSpPr>
        <p:spPr>
          <a:xfrm>
            <a:off x="8155806" y="3506669"/>
            <a:ext cx="752399" cy="1083968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071A266C-2090-4892-8872-528D2BA2205C}"/>
              </a:ext>
            </a:extLst>
          </p:cNvPr>
          <p:cNvCxnSpPr>
            <a:cxnSpLocks/>
          </p:cNvCxnSpPr>
          <p:nvPr/>
        </p:nvCxnSpPr>
        <p:spPr>
          <a:xfrm>
            <a:off x="5494259" y="5354043"/>
            <a:ext cx="738337" cy="1068571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27212F44-8D9F-4184-90E6-53A91688987E}"/>
              </a:ext>
            </a:extLst>
          </p:cNvPr>
          <p:cNvCxnSpPr>
            <a:cxnSpLocks/>
          </p:cNvCxnSpPr>
          <p:nvPr/>
        </p:nvCxnSpPr>
        <p:spPr>
          <a:xfrm flipV="1">
            <a:off x="8905651" y="2707678"/>
            <a:ext cx="0" cy="187952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2686BE0B-187B-4182-86D1-9C2F3F51D6FE}"/>
              </a:ext>
            </a:extLst>
          </p:cNvPr>
          <p:cNvCxnSpPr>
            <a:cxnSpLocks/>
          </p:cNvCxnSpPr>
          <p:nvPr/>
        </p:nvCxnSpPr>
        <p:spPr>
          <a:xfrm flipV="1">
            <a:off x="8153252" y="2707678"/>
            <a:ext cx="0" cy="79899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782A7275-B66C-4B8B-80AC-6AB3AC371A35}"/>
              </a:ext>
            </a:extLst>
          </p:cNvPr>
          <p:cNvCxnSpPr>
            <a:cxnSpLocks/>
          </p:cNvCxnSpPr>
          <p:nvPr/>
        </p:nvCxnSpPr>
        <p:spPr>
          <a:xfrm flipV="1">
            <a:off x="6236800" y="2707678"/>
            <a:ext cx="0" cy="371888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07ED1C9D-3D1D-45D3-850B-8EA1D91D6AE0}"/>
              </a:ext>
            </a:extLst>
          </p:cNvPr>
          <p:cNvCxnSpPr>
            <a:cxnSpLocks/>
          </p:cNvCxnSpPr>
          <p:nvPr/>
        </p:nvCxnSpPr>
        <p:spPr>
          <a:xfrm flipV="1">
            <a:off x="5492214" y="2707678"/>
            <a:ext cx="0" cy="264801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2DD94F04-4CC2-482F-9F33-B83D5DDAF087}"/>
              </a:ext>
            </a:extLst>
          </p:cNvPr>
          <p:cNvCxnSpPr>
            <a:cxnSpLocks/>
          </p:cNvCxnSpPr>
          <p:nvPr/>
        </p:nvCxnSpPr>
        <p:spPr>
          <a:xfrm flipV="1">
            <a:off x="5867265" y="5111480"/>
            <a:ext cx="1114370" cy="773768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79C26F5C-95E2-4523-A932-623B49F9E0EB}"/>
              </a:ext>
            </a:extLst>
          </p:cNvPr>
          <p:cNvCxnSpPr>
            <a:cxnSpLocks/>
          </p:cNvCxnSpPr>
          <p:nvPr/>
        </p:nvCxnSpPr>
        <p:spPr>
          <a:xfrm flipV="1">
            <a:off x="5863427" y="1899530"/>
            <a:ext cx="0" cy="398956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128BA77D-E740-404F-906E-CBC4BF43968E}"/>
              </a:ext>
            </a:extLst>
          </p:cNvPr>
          <p:cNvCxnSpPr>
            <a:cxnSpLocks/>
          </p:cNvCxnSpPr>
          <p:nvPr/>
        </p:nvCxnSpPr>
        <p:spPr>
          <a:xfrm flipV="1">
            <a:off x="8524339" y="1902718"/>
            <a:ext cx="0" cy="213217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AA2FCF14-854F-4174-9DE0-3712A751E54E}"/>
              </a:ext>
            </a:extLst>
          </p:cNvPr>
          <p:cNvCxnSpPr>
            <a:cxnSpLocks/>
          </p:cNvCxnSpPr>
          <p:nvPr/>
        </p:nvCxnSpPr>
        <p:spPr>
          <a:xfrm>
            <a:off x="5869185" y="1904801"/>
            <a:ext cx="2654523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F3B288BB-8B66-4339-8185-C563BBDA9EF8}"/>
              </a:ext>
            </a:extLst>
          </p:cNvPr>
          <p:cNvCxnSpPr>
            <a:cxnSpLocks/>
          </p:cNvCxnSpPr>
          <p:nvPr/>
        </p:nvCxnSpPr>
        <p:spPr>
          <a:xfrm>
            <a:off x="8523708" y="1900879"/>
            <a:ext cx="381943" cy="80679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257C2F15-53DD-4C8D-9789-9032575C231F}"/>
              </a:ext>
            </a:extLst>
          </p:cNvPr>
          <p:cNvCxnSpPr>
            <a:cxnSpLocks/>
          </p:cNvCxnSpPr>
          <p:nvPr/>
        </p:nvCxnSpPr>
        <p:spPr>
          <a:xfrm>
            <a:off x="5868545" y="1903700"/>
            <a:ext cx="368255" cy="80213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14032450-FF76-47F0-BC75-9A49646303D6}"/>
              </a:ext>
            </a:extLst>
          </p:cNvPr>
          <p:cNvCxnSpPr>
            <a:cxnSpLocks/>
          </p:cNvCxnSpPr>
          <p:nvPr/>
        </p:nvCxnSpPr>
        <p:spPr>
          <a:xfrm flipH="1">
            <a:off x="5490309" y="1900879"/>
            <a:ext cx="379995" cy="80679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32FB61AB-B792-455F-981A-8AA775589B62}"/>
              </a:ext>
            </a:extLst>
          </p:cNvPr>
          <p:cNvCxnSpPr>
            <a:cxnSpLocks/>
          </p:cNvCxnSpPr>
          <p:nvPr/>
        </p:nvCxnSpPr>
        <p:spPr>
          <a:xfrm flipH="1">
            <a:off x="8153252" y="1906885"/>
            <a:ext cx="370456" cy="800793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CAFC553C-672B-4030-BD9F-8BA2EACA8CAB}"/>
              </a:ext>
            </a:extLst>
          </p:cNvPr>
          <p:cNvCxnSpPr>
            <a:cxnSpLocks/>
          </p:cNvCxnSpPr>
          <p:nvPr/>
        </p:nvCxnSpPr>
        <p:spPr>
          <a:xfrm>
            <a:off x="5718642" y="4888190"/>
            <a:ext cx="1747912" cy="34088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5495171E-B452-42D9-9577-0E15AF5EC2F5}"/>
              </a:ext>
            </a:extLst>
          </p:cNvPr>
          <p:cNvCxnSpPr>
            <a:cxnSpLocks/>
          </p:cNvCxnSpPr>
          <p:nvPr/>
        </p:nvCxnSpPr>
        <p:spPr>
          <a:xfrm flipV="1">
            <a:off x="5722906" y="4188677"/>
            <a:ext cx="1051339" cy="70266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569C39B9-CEC8-434F-9C34-D978B80E02FE}"/>
              </a:ext>
            </a:extLst>
          </p:cNvPr>
          <p:cNvCxnSpPr>
            <a:cxnSpLocks/>
          </p:cNvCxnSpPr>
          <p:nvPr/>
        </p:nvCxnSpPr>
        <p:spPr>
          <a:xfrm>
            <a:off x="6774245" y="4188676"/>
            <a:ext cx="695350" cy="104039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5F776D86-61D1-4139-B59B-4B378EB57791}"/>
              </a:ext>
            </a:extLst>
          </p:cNvPr>
          <p:cNvCxnSpPr>
            <a:cxnSpLocks/>
          </p:cNvCxnSpPr>
          <p:nvPr/>
        </p:nvCxnSpPr>
        <p:spPr>
          <a:xfrm flipV="1">
            <a:off x="7466111" y="2705839"/>
            <a:ext cx="0" cy="72316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EEB762A9-E05D-4DB3-BDC5-D137C057F5FF}"/>
              </a:ext>
            </a:extLst>
          </p:cNvPr>
          <p:cNvCxnSpPr>
            <a:cxnSpLocks/>
          </p:cNvCxnSpPr>
          <p:nvPr/>
        </p:nvCxnSpPr>
        <p:spPr>
          <a:xfrm flipV="1">
            <a:off x="6776486" y="2705840"/>
            <a:ext cx="0" cy="723160"/>
          </a:xfrm>
          <a:prstGeom prst="line">
            <a:avLst/>
          </a:prstGeom>
          <a:ln w="31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E1EA52B9-23C0-40BB-9FCF-06590587CB64}"/>
              </a:ext>
            </a:extLst>
          </p:cNvPr>
          <p:cNvCxnSpPr>
            <a:cxnSpLocks/>
          </p:cNvCxnSpPr>
          <p:nvPr/>
        </p:nvCxnSpPr>
        <p:spPr>
          <a:xfrm flipV="1">
            <a:off x="5720232" y="2705840"/>
            <a:ext cx="0" cy="72316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A80ED452-6CBA-4A5E-BFC8-6ADDE3DDE24A}"/>
              </a:ext>
            </a:extLst>
          </p:cNvPr>
          <p:cNvCxnSpPr>
            <a:cxnSpLocks/>
          </p:cNvCxnSpPr>
          <p:nvPr/>
        </p:nvCxnSpPr>
        <p:spPr>
          <a:xfrm>
            <a:off x="5722906" y="1278374"/>
            <a:ext cx="1743648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ttore diritto 113">
            <a:extLst>
              <a:ext uri="{FF2B5EF4-FFF2-40B4-BE49-F238E27FC236}">
                <a16:creationId xmlns:a16="http://schemas.microsoft.com/office/drawing/2014/main" id="{A02572A0-9691-403E-8FF2-D49B12752F92}"/>
              </a:ext>
            </a:extLst>
          </p:cNvPr>
          <p:cNvCxnSpPr>
            <a:cxnSpLocks/>
          </p:cNvCxnSpPr>
          <p:nvPr/>
        </p:nvCxnSpPr>
        <p:spPr>
          <a:xfrm flipV="1">
            <a:off x="6900161" y="3500699"/>
            <a:ext cx="1265254" cy="878532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diritto 117">
            <a:extLst>
              <a:ext uri="{FF2B5EF4-FFF2-40B4-BE49-F238E27FC236}">
                <a16:creationId xmlns:a16="http://schemas.microsoft.com/office/drawing/2014/main" id="{9903FA05-41DD-4E22-ADC3-D962FB64791A}"/>
              </a:ext>
            </a:extLst>
          </p:cNvPr>
          <p:cNvCxnSpPr>
            <a:cxnSpLocks/>
          </p:cNvCxnSpPr>
          <p:nvPr/>
        </p:nvCxnSpPr>
        <p:spPr>
          <a:xfrm flipV="1">
            <a:off x="6065975" y="4383305"/>
            <a:ext cx="828654" cy="575781"/>
          </a:xfrm>
          <a:prstGeom prst="line">
            <a:avLst/>
          </a:prstGeom>
          <a:ln w="3175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ttore diritto 124">
            <a:extLst>
              <a:ext uri="{FF2B5EF4-FFF2-40B4-BE49-F238E27FC236}">
                <a16:creationId xmlns:a16="http://schemas.microsoft.com/office/drawing/2014/main" id="{31F059D9-B98A-4642-BDB3-AA7D824CAA86}"/>
              </a:ext>
            </a:extLst>
          </p:cNvPr>
          <p:cNvCxnSpPr>
            <a:cxnSpLocks/>
          </p:cNvCxnSpPr>
          <p:nvPr/>
        </p:nvCxnSpPr>
        <p:spPr>
          <a:xfrm flipV="1">
            <a:off x="6948101" y="4912695"/>
            <a:ext cx="320664" cy="222654"/>
          </a:xfrm>
          <a:prstGeom prst="line">
            <a:avLst/>
          </a:prstGeom>
          <a:ln w="3175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2B8AD1DB-4B37-4B54-83DB-4848E5080893}"/>
              </a:ext>
            </a:extLst>
          </p:cNvPr>
          <p:cNvCxnSpPr>
            <a:cxnSpLocks/>
          </p:cNvCxnSpPr>
          <p:nvPr/>
        </p:nvCxnSpPr>
        <p:spPr>
          <a:xfrm flipV="1">
            <a:off x="5720872" y="1278375"/>
            <a:ext cx="0" cy="142746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2C516994-B6AF-40C5-8EA2-57867B42A212}"/>
              </a:ext>
            </a:extLst>
          </p:cNvPr>
          <p:cNvCxnSpPr>
            <a:cxnSpLocks/>
          </p:cNvCxnSpPr>
          <p:nvPr/>
        </p:nvCxnSpPr>
        <p:spPr>
          <a:xfrm flipV="1">
            <a:off x="6776475" y="1278374"/>
            <a:ext cx="0" cy="630000"/>
          </a:xfrm>
          <a:prstGeom prst="line">
            <a:avLst/>
          </a:prstGeom>
          <a:ln w="31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diritto 87">
            <a:extLst>
              <a:ext uri="{FF2B5EF4-FFF2-40B4-BE49-F238E27FC236}">
                <a16:creationId xmlns:a16="http://schemas.microsoft.com/office/drawing/2014/main" id="{5D1F1AF8-8B02-4C26-9C31-31192AEE0234}"/>
              </a:ext>
            </a:extLst>
          </p:cNvPr>
          <p:cNvCxnSpPr>
            <a:cxnSpLocks/>
          </p:cNvCxnSpPr>
          <p:nvPr/>
        </p:nvCxnSpPr>
        <p:spPr>
          <a:xfrm flipV="1">
            <a:off x="6775982" y="1908374"/>
            <a:ext cx="0" cy="797465"/>
          </a:xfrm>
          <a:prstGeom prst="line">
            <a:avLst/>
          </a:prstGeom>
          <a:ln w="31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22CEED77-5EC6-4B01-B27A-08886DFAC113}"/>
              </a:ext>
            </a:extLst>
          </p:cNvPr>
          <p:cNvCxnSpPr>
            <a:cxnSpLocks/>
          </p:cNvCxnSpPr>
          <p:nvPr/>
        </p:nvCxnSpPr>
        <p:spPr>
          <a:xfrm flipV="1">
            <a:off x="7468637" y="1278376"/>
            <a:ext cx="0" cy="142746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Connettore diritto 299">
            <a:extLst>
              <a:ext uri="{FF2B5EF4-FFF2-40B4-BE49-F238E27FC236}">
                <a16:creationId xmlns:a16="http://schemas.microsoft.com/office/drawing/2014/main" id="{AAAC8F42-0C66-497E-950C-CBA8A83D3F5B}"/>
              </a:ext>
            </a:extLst>
          </p:cNvPr>
          <p:cNvCxnSpPr/>
          <p:nvPr/>
        </p:nvCxnSpPr>
        <p:spPr>
          <a:xfrm>
            <a:off x="6774245" y="3429000"/>
            <a:ext cx="0" cy="75967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Connettore diritto 311">
            <a:extLst>
              <a:ext uri="{FF2B5EF4-FFF2-40B4-BE49-F238E27FC236}">
                <a16:creationId xmlns:a16="http://schemas.microsoft.com/office/drawing/2014/main" id="{241F98FB-280A-4798-ADC3-1F4120584D12}"/>
              </a:ext>
            </a:extLst>
          </p:cNvPr>
          <p:cNvCxnSpPr/>
          <p:nvPr/>
        </p:nvCxnSpPr>
        <p:spPr>
          <a:xfrm>
            <a:off x="5718642" y="3429000"/>
            <a:ext cx="1749995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ttore diritto 192">
            <a:extLst>
              <a:ext uri="{FF2B5EF4-FFF2-40B4-BE49-F238E27FC236}">
                <a16:creationId xmlns:a16="http://schemas.microsoft.com/office/drawing/2014/main" id="{249E4B47-B582-4091-B0DA-F313202C432C}"/>
              </a:ext>
            </a:extLst>
          </p:cNvPr>
          <p:cNvCxnSpPr>
            <a:cxnSpLocks/>
          </p:cNvCxnSpPr>
          <p:nvPr/>
        </p:nvCxnSpPr>
        <p:spPr>
          <a:xfrm flipV="1">
            <a:off x="6236800" y="4583257"/>
            <a:ext cx="2677005" cy="1839357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879E9E82-0C9E-4038-8C6B-848285277AB5}"/>
              </a:ext>
            </a:extLst>
          </p:cNvPr>
          <p:cNvCxnSpPr/>
          <p:nvPr/>
        </p:nvCxnSpPr>
        <p:spPr>
          <a:xfrm>
            <a:off x="5490309" y="2707520"/>
            <a:ext cx="3423496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ttore diritto 199">
            <a:extLst>
              <a:ext uri="{FF2B5EF4-FFF2-40B4-BE49-F238E27FC236}">
                <a16:creationId xmlns:a16="http://schemas.microsoft.com/office/drawing/2014/main" id="{20592B8C-258D-4DF4-8A65-F97FB4E82A4A}"/>
              </a:ext>
            </a:extLst>
          </p:cNvPr>
          <p:cNvCxnSpPr>
            <a:cxnSpLocks/>
          </p:cNvCxnSpPr>
          <p:nvPr/>
        </p:nvCxnSpPr>
        <p:spPr>
          <a:xfrm flipV="1">
            <a:off x="7260930" y="4034892"/>
            <a:ext cx="1272884" cy="883833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3A97F0B-0CC0-4C4A-8E64-EE2A4D3D3D9B}"/>
              </a:ext>
            </a:extLst>
          </p:cNvPr>
          <p:cNvSpPr txBox="1"/>
          <p:nvPr/>
        </p:nvSpPr>
        <p:spPr>
          <a:xfrm>
            <a:off x="6089043" y="6378333"/>
            <a:ext cx="360000" cy="168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E’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5AC5C655-1927-40D9-AACA-145E17511C5E}"/>
              </a:ext>
            </a:extLst>
          </p:cNvPr>
          <p:cNvSpPr txBox="1"/>
          <p:nvPr/>
        </p:nvSpPr>
        <p:spPr>
          <a:xfrm>
            <a:off x="5661334" y="5826134"/>
            <a:ext cx="360000" cy="16817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C’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E80E9350-4A61-407D-B0BC-B37FFA3B3775}"/>
              </a:ext>
            </a:extLst>
          </p:cNvPr>
          <p:cNvSpPr txBox="1"/>
          <p:nvPr/>
        </p:nvSpPr>
        <p:spPr>
          <a:xfrm>
            <a:off x="5267326" y="5241293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A’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9CF14CF3-3939-4523-924B-9B6F46185F7B}"/>
              </a:ext>
            </a:extLst>
          </p:cNvPr>
          <p:cNvSpPr txBox="1"/>
          <p:nvPr/>
        </p:nvSpPr>
        <p:spPr>
          <a:xfrm>
            <a:off x="8099150" y="3388170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B’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583234A5-28D4-450F-A822-C11E2E1E80CB}"/>
              </a:ext>
            </a:extLst>
          </p:cNvPr>
          <p:cNvSpPr txBox="1"/>
          <p:nvPr/>
        </p:nvSpPr>
        <p:spPr>
          <a:xfrm>
            <a:off x="8451776" y="3900234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D’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0E77C51D-D50A-4F0C-B545-32CD17B192A9}"/>
              </a:ext>
            </a:extLst>
          </p:cNvPr>
          <p:cNvSpPr txBox="1"/>
          <p:nvPr/>
        </p:nvSpPr>
        <p:spPr>
          <a:xfrm>
            <a:off x="6648614" y="3974749"/>
            <a:ext cx="288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0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ACFEA7F8-817B-4E7B-9CB4-F4FCEC37DC41}"/>
              </a:ext>
            </a:extLst>
          </p:cNvPr>
          <p:cNvSpPr txBox="1"/>
          <p:nvPr/>
        </p:nvSpPr>
        <p:spPr>
          <a:xfrm>
            <a:off x="6157780" y="2658283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E’’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14F16F13-BC7D-46CC-A9C8-6549D6175981}"/>
              </a:ext>
            </a:extLst>
          </p:cNvPr>
          <p:cNvSpPr txBox="1"/>
          <p:nvPr/>
        </p:nvSpPr>
        <p:spPr>
          <a:xfrm>
            <a:off x="5728515" y="1719496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C’’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D82D4BA4-DEBF-467E-AFD2-21DB11888353}"/>
              </a:ext>
            </a:extLst>
          </p:cNvPr>
          <p:cNvSpPr txBox="1"/>
          <p:nvPr/>
        </p:nvSpPr>
        <p:spPr>
          <a:xfrm>
            <a:off x="5337024" y="2657245"/>
            <a:ext cx="396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A’’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9EC874BF-38D8-4AB2-B648-3F29D32390A9}"/>
              </a:ext>
            </a:extLst>
          </p:cNvPr>
          <p:cNvSpPr txBox="1"/>
          <p:nvPr/>
        </p:nvSpPr>
        <p:spPr>
          <a:xfrm>
            <a:off x="8067021" y="2661028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B’’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6FD2C3E0-C87A-4C95-945E-2B24F1DD47A9}"/>
              </a:ext>
            </a:extLst>
          </p:cNvPr>
          <p:cNvSpPr txBox="1"/>
          <p:nvPr/>
        </p:nvSpPr>
        <p:spPr>
          <a:xfrm>
            <a:off x="8376872" y="1727838"/>
            <a:ext cx="396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D’’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74D48F3B-95E6-43E3-8F72-96614BF3DA41}"/>
              </a:ext>
            </a:extLst>
          </p:cNvPr>
          <p:cNvSpPr txBox="1"/>
          <p:nvPr/>
        </p:nvSpPr>
        <p:spPr>
          <a:xfrm>
            <a:off x="8837661" y="2649655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F’’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BF1644FC-7EAA-40D3-AC66-16800E0F8006}"/>
              </a:ext>
            </a:extLst>
          </p:cNvPr>
          <p:cNvSpPr txBox="1"/>
          <p:nvPr/>
        </p:nvSpPr>
        <p:spPr>
          <a:xfrm>
            <a:off x="7273058" y="5204340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I’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250EDCCB-0902-4709-8AEA-77A73017682D}"/>
              </a:ext>
            </a:extLst>
          </p:cNvPr>
          <p:cNvSpPr txBox="1"/>
          <p:nvPr/>
        </p:nvSpPr>
        <p:spPr>
          <a:xfrm>
            <a:off x="6498417" y="4005344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H’</a:t>
            </a: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EAB43073-38DE-43C9-9B6B-F9AEE74F7825}"/>
              </a:ext>
            </a:extLst>
          </p:cNvPr>
          <p:cNvSpPr txBox="1"/>
          <p:nvPr/>
        </p:nvSpPr>
        <p:spPr>
          <a:xfrm>
            <a:off x="5495894" y="4729759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G’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F2DF9C03-C070-4B85-A026-547055214024}"/>
              </a:ext>
            </a:extLst>
          </p:cNvPr>
          <p:cNvSpPr txBox="1"/>
          <p:nvPr/>
        </p:nvSpPr>
        <p:spPr>
          <a:xfrm>
            <a:off x="7495282" y="5201660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N’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BE482C51-5094-43C9-AB59-370D8122C6DF}"/>
              </a:ext>
            </a:extLst>
          </p:cNvPr>
          <p:cNvSpPr txBox="1"/>
          <p:nvPr/>
        </p:nvSpPr>
        <p:spPr>
          <a:xfrm>
            <a:off x="6767912" y="3988575"/>
            <a:ext cx="396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M’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DDA7130D-2249-45C0-A245-71B0C7EE7E34}"/>
              </a:ext>
            </a:extLst>
          </p:cNvPr>
          <p:cNvSpPr txBox="1"/>
          <p:nvPr/>
        </p:nvSpPr>
        <p:spPr>
          <a:xfrm>
            <a:off x="5289648" y="4717430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L’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92D3FBCA-040F-4314-B6A3-4F64A9932D9D}"/>
              </a:ext>
            </a:extLst>
          </p:cNvPr>
          <p:cNvSpPr txBox="1"/>
          <p:nvPr/>
        </p:nvSpPr>
        <p:spPr>
          <a:xfrm>
            <a:off x="7401683" y="3254632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I’’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13FD52F0-4DE1-412B-9FCC-597ECB79156D}"/>
              </a:ext>
            </a:extLst>
          </p:cNvPr>
          <p:cNvSpPr txBox="1"/>
          <p:nvPr/>
        </p:nvSpPr>
        <p:spPr>
          <a:xfrm>
            <a:off x="6696551" y="3251969"/>
            <a:ext cx="396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H’’</a:t>
            </a: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018595E5-EA03-476F-8E41-9D38C7EB2F90}"/>
              </a:ext>
            </a:extLst>
          </p:cNvPr>
          <p:cNvSpPr txBox="1"/>
          <p:nvPr/>
        </p:nvSpPr>
        <p:spPr>
          <a:xfrm>
            <a:off x="5657430" y="3252674"/>
            <a:ext cx="396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G’’</a:t>
            </a: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4AADE6AB-DAD1-443B-B2D1-341F3109066A}"/>
              </a:ext>
            </a:extLst>
          </p:cNvPr>
          <p:cNvSpPr txBox="1"/>
          <p:nvPr/>
        </p:nvSpPr>
        <p:spPr>
          <a:xfrm>
            <a:off x="7322640" y="1094073"/>
            <a:ext cx="396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N’’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B796E894-A099-40A9-9BDA-358033F233B4}"/>
              </a:ext>
            </a:extLst>
          </p:cNvPr>
          <p:cNvSpPr txBox="1"/>
          <p:nvPr/>
        </p:nvSpPr>
        <p:spPr>
          <a:xfrm>
            <a:off x="6618446" y="1098770"/>
            <a:ext cx="432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M’’</a:t>
            </a: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8A2BDFCC-A062-46FF-95C8-9DB9B557053B}"/>
              </a:ext>
            </a:extLst>
          </p:cNvPr>
          <p:cNvSpPr txBox="1"/>
          <p:nvPr/>
        </p:nvSpPr>
        <p:spPr>
          <a:xfrm>
            <a:off x="5601054" y="1096320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L’’</a:t>
            </a: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70A7F543-50C9-4DD9-9B9C-9AD5845A5F92}"/>
              </a:ext>
            </a:extLst>
          </p:cNvPr>
          <p:cNvSpPr txBox="1"/>
          <p:nvPr/>
        </p:nvSpPr>
        <p:spPr>
          <a:xfrm>
            <a:off x="5396561" y="4705864"/>
            <a:ext cx="252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0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71841CEC-7451-4A32-B622-E0111E54481F}"/>
              </a:ext>
            </a:extLst>
          </p:cNvPr>
          <p:cNvSpPr txBox="1"/>
          <p:nvPr/>
        </p:nvSpPr>
        <p:spPr>
          <a:xfrm>
            <a:off x="7472423" y="5183592"/>
            <a:ext cx="45719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0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6DCB2FC7-E465-4E93-A191-0847D993703A}"/>
              </a:ext>
            </a:extLst>
          </p:cNvPr>
          <p:cNvCxnSpPr>
            <a:cxnSpLocks/>
          </p:cNvCxnSpPr>
          <p:nvPr/>
        </p:nvCxnSpPr>
        <p:spPr>
          <a:xfrm>
            <a:off x="7466554" y="3370452"/>
            <a:ext cx="0" cy="185862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1F7AC4C6-F70C-43EB-9E8C-794D6D52855D}"/>
              </a:ext>
            </a:extLst>
          </p:cNvPr>
          <p:cNvCxnSpPr>
            <a:cxnSpLocks/>
          </p:cNvCxnSpPr>
          <p:nvPr/>
        </p:nvCxnSpPr>
        <p:spPr>
          <a:xfrm>
            <a:off x="5717295" y="3382029"/>
            <a:ext cx="0" cy="150931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id="{47EE72E5-F112-4D85-8B80-6E29B69562E1}"/>
              </a:ext>
            </a:extLst>
          </p:cNvPr>
          <p:cNvCxnSpPr>
            <a:cxnSpLocks/>
          </p:cNvCxnSpPr>
          <p:nvPr/>
        </p:nvCxnSpPr>
        <p:spPr>
          <a:xfrm flipV="1">
            <a:off x="8146402" y="3428998"/>
            <a:ext cx="1263222" cy="877125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diritto 79">
            <a:extLst>
              <a:ext uri="{FF2B5EF4-FFF2-40B4-BE49-F238E27FC236}">
                <a16:creationId xmlns:a16="http://schemas.microsoft.com/office/drawing/2014/main" id="{B1FBD842-5649-478F-AC0C-2A896D0818A0}"/>
              </a:ext>
            </a:extLst>
          </p:cNvPr>
          <p:cNvCxnSpPr>
            <a:cxnSpLocks/>
          </p:cNvCxnSpPr>
          <p:nvPr/>
        </p:nvCxnSpPr>
        <p:spPr>
          <a:xfrm>
            <a:off x="9406951" y="1906885"/>
            <a:ext cx="0" cy="152211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id="{2E9D3937-DA7C-4668-827B-1AB2C10A9BA7}"/>
              </a:ext>
            </a:extLst>
          </p:cNvPr>
          <p:cNvCxnSpPr>
            <a:cxnSpLocks/>
          </p:cNvCxnSpPr>
          <p:nvPr/>
        </p:nvCxnSpPr>
        <p:spPr>
          <a:xfrm>
            <a:off x="7903969" y="1905145"/>
            <a:ext cx="1502982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diritto 81">
            <a:extLst>
              <a:ext uri="{FF2B5EF4-FFF2-40B4-BE49-F238E27FC236}">
                <a16:creationId xmlns:a16="http://schemas.microsoft.com/office/drawing/2014/main" id="{B703940D-6729-4F6D-9E71-9139289DA214}"/>
              </a:ext>
            </a:extLst>
          </p:cNvPr>
          <p:cNvCxnSpPr>
            <a:cxnSpLocks/>
          </p:cNvCxnSpPr>
          <p:nvPr/>
        </p:nvCxnSpPr>
        <p:spPr>
          <a:xfrm>
            <a:off x="6266135" y="3428454"/>
            <a:ext cx="2194034" cy="328275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diritto 82">
            <a:extLst>
              <a:ext uri="{FF2B5EF4-FFF2-40B4-BE49-F238E27FC236}">
                <a16:creationId xmlns:a16="http://schemas.microsoft.com/office/drawing/2014/main" id="{AA2AF7F1-0647-4DFD-B9F3-C31EA6A2174B}"/>
              </a:ext>
            </a:extLst>
          </p:cNvPr>
          <p:cNvCxnSpPr>
            <a:cxnSpLocks/>
          </p:cNvCxnSpPr>
          <p:nvPr/>
        </p:nvCxnSpPr>
        <p:spPr>
          <a:xfrm flipV="1">
            <a:off x="6266135" y="439822"/>
            <a:ext cx="0" cy="298918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diritto 93">
            <a:extLst>
              <a:ext uri="{FF2B5EF4-FFF2-40B4-BE49-F238E27FC236}">
                <a16:creationId xmlns:a16="http://schemas.microsoft.com/office/drawing/2014/main" id="{AB8AE453-0CA7-46E6-9A50-DAD39689B81B}"/>
              </a:ext>
            </a:extLst>
          </p:cNvPr>
          <p:cNvCxnSpPr>
            <a:cxnSpLocks/>
          </p:cNvCxnSpPr>
          <p:nvPr/>
        </p:nvCxnSpPr>
        <p:spPr>
          <a:xfrm flipV="1">
            <a:off x="8908205" y="3428999"/>
            <a:ext cx="1685072" cy="1157805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diritto 94">
            <a:extLst>
              <a:ext uri="{FF2B5EF4-FFF2-40B4-BE49-F238E27FC236}">
                <a16:creationId xmlns:a16="http://schemas.microsoft.com/office/drawing/2014/main" id="{174372E2-F1B1-42A6-890E-49A4DD045196}"/>
              </a:ext>
            </a:extLst>
          </p:cNvPr>
          <p:cNvCxnSpPr>
            <a:cxnSpLocks/>
          </p:cNvCxnSpPr>
          <p:nvPr/>
        </p:nvCxnSpPr>
        <p:spPr>
          <a:xfrm>
            <a:off x="10586587" y="2705839"/>
            <a:ext cx="0" cy="72079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diritto 96">
            <a:extLst>
              <a:ext uri="{FF2B5EF4-FFF2-40B4-BE49-F238E27FC236}">
                <a16:creationId xmlns:a16="http://schemas.microsoft.com/office/drawing/2014/main" id="{6706BD96-75BE-431E-AA0D-017061EF2384}"/>
              </a:ext>
            </a:extLst>
          </p:cNvPr>
          <p:cNvCxnSpPr>
            <a:cxnSpLocks/>
          </p:cNvCxnSpPr>
          <p:nvPr/>
        </p:nvCxnSpPr>
        <p:spPr>
          <a:xfrm>
            <a:off x="8900404" y="2705839"/>
            <a:ext cx="1692873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3D6CF064-B671-41B4-AB1F-AFE6B4426685}"/>
              </a:ext>
            </a:extLst>
          </p:cNvPr>
          <p:cNvCxnSpPr>
            <a:cxnSpLocks/>
          </p:cNvCxnSpPr>
          <p:nvPr/>
        </p:nvCxnSpPr>
        <p:spPr>
          <a:xfrm>
            <a:off x="7196446" y="399287"/>
            <a:ext cx="4471393" cy="304274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ttore diritto 103">
            <a:extLst>
              <a:ext uri="{FF2B5EF4-FFF2-40B4-BE49-F238E27FC236}">
                <a16:creationId xmlns:a16="http://schemas.microsoft.com/office/drawing/2014/main" id="{DCD5217F-748A-4D91-93F7-33668480D532}"/>
              </a:ext>
            </a:extLst>
          </p:cNvPr>
          <p:cNvCxnSpPr>
            <a:cxnSpLocks/>
          </p:cNvCxnSpPr>
          <p:nvPr/>
        </p:nvCxnSpPr>
        <p:spPr>
          <a:xfrm flipV="1">
            <a:off x="6795465" y="3429653"/>
            <a:ext cx="4856763" cy="333706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ttore diritto 105">
            <a:extLst>
              <a:ext uri="{FF2B5EF4-FFF2-40B4-BE49-F238E27FC236}">
                <a16:creationId xmlns:a16="http://schemas.microsoft.com/office/drawing/2014/main" id="{E837D3E4-4801-40B7-BCDE-AA35B3ADD68E}"/>
              </a:ext>
            </a:extLst>
          </p:cNvPr>
          <p:cNvCxnSpPr>
            <a:cxnSpLocks/>
          </p:cNvCxnSpPr>
          <p:nvPr/>
        </p:nvCxnSpPr>
        <p:spPr>
          <a:xfrm flipV="1">
            <a:off x="7962691" y="3419948"/>
            <a:ext cx="0" cy="255344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32BA9420-12E7-4EDA-AA6A-A2FE10946430}"/>
              </a:ext>
            </a:extLst>
          </p:cNvPr>
          <p:cNvCxnSpPr>
            <a:cxnSpLocks/>
          </p:cNvCxnSpPr>
          <p:nvPr/>
        </p:nvCxnSpPr>
        <p:spPr>
          <a:xfrm>
            <a:off x="6563693" y="403630"/>
            <a:ext cx="1403014" cy="302944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ttore diritto 110">
            <a:extLst>
              <a:ext uri="{FF2B5EF4-FFF2-40B4-BE49-F238E27FC236}">
                <a16:creationId xmlns:a16="http://schemas.microsoft.com/office/drawing/2014/main" id="{130A2A5D-A927-46A2-BB98-342A71115DBD}"/>
              </a:ext>
            </a:extLst>
          </p:cNvPr>
          <p:cNvCxnSpPr>
            <a:cxnSpLocks/>
          </p:cNvCxnSpPr>
          <p:nvPr/>
        </p:nvCxnSpPr>
        <p:spPr>
          <a:xfrm>
            <a:off x="6264282" y="3426638"/>
            <a:ext cx="2002364" cy="299597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ttore diritto 120">
            <a:extLst>
              <a:ext uri="{FF2B5EF4-FFF2-40B4-BE49-F238E27FC236}">
                <a16:creationId xmlns:a16="http://schemas.microsoft.com/office/drawing/2014/main" id="{D203B46E-9B37-4951-8E18-C445E22783BD}"/>
              </a:ext>
            </a:extLst>
          </p:cNvPr>
          <p:cNvCxnSpPr>
            <a:cxnSpLocks/>
          </p:cNvCxnSpPr>
          <p:nvPr/>
        </p:nvCxnSpPr>
        <p:spPr>
          <a:xfrm flipV="1">
            <a:off x="7260622" y="1901777"/>
            <a:ext cx="0" cy="301316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51DED1FA-7011-4823-B9A1-48D85DFE28D4}"/>
              </a:ext>
            </a:extLst>
          </p:cNvPr>
          <p:cNvSpPr txBox="1"/>
          <p:nvPr/>
        </p:nvSpPr>
        <p:spPr>
          <a:xfrm>
            <a:off x="12000" y="8668"/>
            <a:ext cx="12168000" cy="36000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66FF"/>
                </a:solidFill>
                <a:latin typeface="Comic Sans MS" panose="030F0702030302020204" pitchFamily="66" charset="0"/>
              </a:rPr>
              <a:t>GEOMETRIA DESCRITTIVA DINAMICA – COMPENETRAZIONE DI SOLIDI A FACCE  (3)</a:t>
            </a:r>
          </a:p>
        </p:txBody>
      </p: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3B36BC97-F48D-4ADE-883D-7457803930BD}"/>
              </a:ext>
            </a:extLst>
          </p:cNvPr>
          <p:cNvSpPr txBox="1"/>
          <p:nvPr/>
        </p:nvSpPr>
        <p:spPr>
          <a:xfrm>
            <a:off x="52191" y="386554"/>
            <a:ext cx="621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Continuando con le altre facce si ha quanto di seguito</a:t>
            </a:r>
          </a:p>
        </p:txBody>
      </p:sp>
      <p:sp>
        <p:nvSpPr>
          <p:cNvPr id="98" name="CasellaDiTesto 97">
            <a:extLst>
              <a:ext uri="{FF2B5EF4-FFF2-40B4-BE49-F238E27FC236}">
                <a16:creationId xmlns:a16="http://schemas.microsoft.com/office/drawing/2014/main" id="{4BE2B169-47FB-4C68-8274-B4D1CFE0C7CA}"/>
              </a:ext>
            </a:extLst>
          </p:cNvPr>
          <p:cNvSpPr txBox="1"/>
          <p:nvPr/>
        </p:nvSpPr>
        <p:spPr>
          <a:xfrm>
            <a:off x="12000" y="686133"/>
            <a:ext cx="558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Per la faccia H, I, M, N conduciamo il piano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 proiettante su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(t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, t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endParaRPr lang="it-IT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CC4129B5-1417-43BB-B8AA-39D982258448}"/>
              </a:ext>
            </a:extLst>
          </p:cNvPr>
          <p:cNvSpPr txBox="1"/>
          <p:nvPr/>
        </p:nvSpPr>
        <p:spPr>
          <a:xfrm>
            <a:off x="4992" y="1345581"/>
            <a:ext cx="558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Per la faccia C, D, E, F conduciamo il piano 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 generico 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(t</a:t>
            </a:r>
            <a:r>
              <a:rPr lang="it-IT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, t</a:t>
            </a:r>
            <a:r>
              <a:rPr lang="it-IT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) passante per le rette (a, b).</a:t>
            </a:r>
            <a:endParaRPr lang="it-IT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100" name="CasellaDiTesto 99">
            <a:extLst>
              <a:ext uri="{FF2B5EF4-FFF2-40B4-BE49-F238E27FC236}">
                <a16:creationId xmlns:a16="http://schemas.microsoft.com/office/drawing/2014/main" id="{C016C35D-A817-4697-99E1-2D0D5CBE4295}"/>
              </a:ext>
            </a:extLst>
          </p:cNvPr>
          <p:cNvSpPr txBox="1"/>
          <p:nvPr/>
        </p:nvSpPr>
        <p:spPr>
          <a:xfrm>
            <a:off x="1651" y="1959970"/>
            <a:ext cx="493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Per la ricerca delle tracce utilizziamo il metodo delle rette parallele facendo passare per (EF) la retta a e per (CD) la retta b come già definita tale che</a:t>
            </a:r>
          </a:p>
          <a:p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 [(CD) </a:t>
            </a:r>
            <a:r>
              <a:rPr lang="it-IT" sz="1800" b="1" dirty="0">
                <a:solidFill>
                  <a:srgbClr val="00B0F0"/>
                </a:solidFill>
                <a:latin typeface="Symbol" panose="05050102010706020507" pitchFamily="18" charset="2"/>
              </a:rPr>
              <a:t>Î 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b //(EF) </a:t>
            </a:r>
            <a:r>
              <a:rPr lang="it-IT" sz="1800" b="1" dirty="0">
                <a:solidFill>
                  <a:srgbClr val="00B0F0"/>
                </a:solidFill>
                <a:latin typeface="Symbol" panose="05050102010706020507" pitchFamily="18" charset="2"/>
              </a:rPr>
              <a:t>Î  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a]</a:t>
            </a:r>
            <a:endParaRPr lang="it-IT" dirty="0"/>
          </a:p>
        </p:txBody>
      </p:sp>
      <p:sp>
        <p:nvSpPr>
          <p:cNvPr id="101" name="CasellaDiTesto 100">
            <a:extLst>
              <a:ext uri="{FF2B5EF4-FFF2-40B4-BE49-F238E27FC236}">
                <a16:creationId xmlns:a16="http://schemas.microsoft.com/office/drawing/2014/main" id="{AE456FAE-1F38-43AD-97B1-6E2523B89735}"/>
              </a:ext>
            </a:extLst>
          </p:cNvPr>
          <p:cNvSpPr txBox="1"/>
          <p:nvPr/>
        </p:nvSpPr>
        <p:spPr>
          <a:xfrm>
            <a:off x="1" y="4069221"/>
            <a:ext cx="3498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Sviluppiamo quindi l’operazione d’intersezione tra i due piani</a:t>
            </a:r>
          </a:p>
        </p:txBody>
      </p:sp>
      <p:sp>
        <p:nvSpPr>
          <p:cNvPr id="102" name="CasellaDiTesto 101">
            <a:extLst>
              <a:ext uri="{FF2B5EF4-FFF2-40B4-BE49-F238E27FC236}">
                <a16:creationId xmlns:a16="http://schemas.microsoft.com/office/drawing/2014/main" id="{A5D0163E-F5B7-478E-A022-15878D68E258}"/>
              </a:ext>
            </a:extLst>
          </p:cNvPr>
          <p:cNvSpPr txBox="1"/>
          <p:nvPr/>
        </p:nvSpPr>
        <p:spPr>
          <a:xfrm>
            <a:off x="8851531" y="4419716"/>
            <a:ext cx="3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F’</a:t>
            </a:r>
          </a:p>
        </p:txBody>
      </p:sp>
      <p:sp>
        <p:nvSpPr>
          <p:cNvPr id="103" name="CasellaDiTesto 102">
            <a:extLst>
              <a:ext uri="{FF2B5EF4-FFF2-40B4-BE49-F238E27FC236}">
                <a16:creationId xmlns:a16="http://schemas.microsoft.com/office/drawing/2014/main" id="{85261B1F-8A8D-4DB3-8430-2B728061DC48}"/>
              </a:ext>
            </a:extLst>
          </p:cNvPr>
          <p:cNvSpPr txBox="1"/>
          <p:nvPr/>
        </p:nvSpPr>
        <p:spPr>
          <a:xfrm>
            <a:off x="8371916" y="6387456"/>
            <a:ext cx="5095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endParaRPr lang="it-IT" sz="1400" dirty="0"/>
          </a:p>
        </p:txBody>
      </p:sp>
      <p:sp>
        <p:nvSpPr>
          <p:cNvPr id="107" name="CasellaDiTesto 106">
            <a:extLst>
              <a:ext uri="{FF2B5EF4-FFF2-40B4-BE49-F238E27FC236}">
                <a16:creationId xmlns:a16="http://schemas.microsoft.com/office/drawing/2014/main" id="{4D1004C4-164E-4327-A45F-06AA3505E38E}"/>
              </a:ext>
            </a:extLst>
          </p:cNvPr>
          <p:cNvSpPr txBox="1"/>
          <p:nvPr/>
        </p:nvSpPr>
        <p:spPr>
          <a:xfrm>
            <a:off x="6207763" y="674929"/>
            <a:ext cx="54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endParaRPr lang="it-IT" sz="1400" dirty="0"/>
          </a:p>
        </p:txBody>
      </p:sp>
      <p:sp>
        <p:nvSpPr>
          <p:cNvPr id="108" name="CasellaDiTesto 107">
            <a:extLst>
              <a:ext uri="{FF2B5EF4-FFF2-40B4-BE49-F238E27FC236}">
                <a16:creationId xmlns:a16="http://schemas.microsoft.com/office/drawing/2014/main" id="{478D9F0E-06F7-4E97-A024-DFC0D081B321}"/>
              </a:ext>
            </a:extLst>
          </p:cNvPr>
          <p:cNvSpPr txBox="1"/>
          <p:nvPr/>
        </p:nvSpPr>
        <p:spPr>
          <a:xfrm>
            <a:off x="8123866" y="4665970"/>
            <a:ext cx="416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a’</a:t>
            </a:r>
            <a:endParaRPr lang="it-IT" sz="14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09" name="CasellaDiTesto 108">
            <a:extLst>
              <a:ext uri="{FF2B5EF4-FFF2-40B4-BE49-F238E27FC236}">
                <a16:creationId xmlns:a16="http://schemas.microsoft.com/office/drawing/2014/main" id="{0EFCD055-ED74-4F24-963F-DF5787D79DA2}"/>
              </a:ext>
            </a:extLst>
          </p:cNvPr>
          <p:cNvSpPr txBox="1"/>
          <p:nvPr/>
        </p:nvSpPr>
        <p:spPr>
          <a:xfrm>
            <a:off x="7574291" y="4284853"/>
            <a:ext cx="416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b’</a:t>
            </a:r>
          </a:p>
        </p:txBody>
      </p:sp>
      <p:sp>
        <p:nvSpPr>
          <p:cNvPr id="110" name="CasellaDiTesto 109">
            <a:extLst>
              <a:ext uri="{FF2B5EF4-FFF2-40B4-BE49-F238E27FC236}">
                <a16:creationId xmlns:a16="http://schemas.microsoft.com/office/drawing/2014/main" id="{8B2DA31C-D915-4743-A15B-471A05664251}"/>
              </a:ext>
            </a:extLst>
          </p:cNvPr>
          <p:cNvSpPr txBox="1"/>
          <p:nvPr/>
        </p:nvSpPr>
        <p:spPr>
          <a:xfrm>
            <a:off x="7824241" y="2422097"/>
            <a:ext cx="416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a’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112" name="CasellaDiTesto 111">
            <a:extLst>
              <a:ext uri="{FF2B5EF4-FFF2-40B4-BE49-F238E27FC236}">
                <a16:creationId xmlns:a16="http://schemas.microsoft.com/office/drawing/2014/main" id="{5927D5FD-0EA6-4812-94B9-B311E9573792}"/>
              </a:ext>
            </a:extLst>
          </p:cNvPr>
          <p:cNvSpPr txBox="1"/>
          <p:nvPr/>
        </p:nvSpPr>
        <p:spPr>
          <a:xfrm>
            <a:off x="7929884" y="1644376"/>
            <a:ext cx="416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b’’</a:t>
            </a:r>
          </a:p>
        </p:txBody>
      </p:sp>
      <p:sp>
        <p:nvSpPr>
          <p:cNvPr id="113" name="CasellaDiTesto 112">
            <a:extLst>
              <a:ext uri="{FF2B5EF4-FFF2-40B4-BE49-F238E27FC236}">
                <a16:creationId xmlns:a16="http://schemas.microsoft.com/office/drawing/2014/main" id="{74560908-DBAF-4058-9396-B6434E0FDF28}"/>
              </a:ext>
            </a:extLst>
          </p:cNvPr>
          <p:cNvSpPr txBox="1"/>
          <p:nvPr/>
        </p:nvSpPr>
        <p:spPr>
          <a:xfrm>
            <a:off x="9223614" y="1582708"/>
            <a:ext cx="57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16" name="CasellaDiTesto 115">
            <a:extLst>
              <a:ext uri="{FF2B5EF4-FFF2-40B4-BE49-F238E27FC236}">
                <a16:creationId xmlns:a16="http://schemas.microsoft.com/office/drawing/2014/main" id="{D3452BC1-6797-4735-AE7F-1363016799B0}"/>
              </a:ext>
            </a:extLst>
          </p:cNvPr>
          <p:cNvSpPr txBox="1"/>
          <p:nvPr/>
        </p:nvSpPr>
        <p:spPr>
          <a:xfrm>
            <a:off x="10435781" y="2380244"/>
            <a:ext cx="57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</a:p>
        </p:txBody>
      </p:sp>
      <p:grpSp>
        <p:nvGrpSpPr>
          <p:cNvPr id="117" name="Gruppo 116">
            <a:extLst>
              <a:ext uri="{FF2B5EF4-FFF2-40B4-BE49-F238E27FC236}">
                <a16:creationId xmlns:a16="http://schemas.microsoft.com/office/drawing/2014/main" id="{8A76F200-4C43-4DF1-BD8E-6AFC056CC3ED}"/>
              </a:ext>
            </a:extLst>
          </p:cNvPr>
          <p:cNvGrpSpPr/>
          <p:nvPr/>
        </p:nvGrpSpPr>
        <p:grpSpPr>
          <a:xfrm>
            <a:off x="52191" y="4718873"/>
            <a:ext cx="4409839" cy="1080000"/>
            <a:chOff x="26963" y="5522165"/>
            <a:chExt cx="4409839" cy="1295400"/>
          </a:xfrm>
          <a:noFill/>
        </p:grpSpPr>
        <p:sp>
          <p:nvSpPr>
            <p:cNvPr id="119" name="Rectangle 208">
              <a:extLst>
                <a:ext uri="{FF2B5EF4-FFF2-40B4-BE49-F238E27FC236}">
                  <a16:creationId xmlns:a16="http://schemas.microsoft.com/office/drawing/2014/main" id="{36224DDE-A446-4EA2-B952-86C3ECDDA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63" y="5960315"/>
              <a:ext cx="756000" cy="417512"/>
            </a:xfrm>
            <a:prstGeom prst="rect">
              <a:avLst/>
            </a:prstGeom>
            <a:grpFill/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it-IT" dirty="0">
                  <a:solidFill>
                    <a:srgbClr val="FF000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it-IT" dirty="0">
                  <a:solidFill>
                    <a:srgbClr val="C0000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Symbol" panose="05050102010706020507" pitchFamily="18" charset="2"/>
                </a:rPr>
                <a:t>Ç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 b</a:t>
              </a:r>
              <a:endParaRPr lang="it-IT" dirty="0">
                <a:solidFill>
                  <a:srgbClr val="00B0F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Rectangle 209">
              <a:extLst>
                <a:ext uri="{FF2B5EF4-FFF2-40B4-BE49-F238E27FC236}">
                  <a16:creationId xmlns:a16="http://schemas.microsoft.com/office/drawing/2014/main" id="{486656C2-D3F7-4AC3-8127-6AA044094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900" y="5545977"/>
              <a:ext cx="1116000" cy="417513"/>
            </a:xfrm>
            <a:prstGeom prst="rect">
              <a:avLst/>
            </a:prstGeom>
            <a:grpFill/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it-IT" dirty="0">
                  <a:solidFill>
                    <a:srgbClr val="FF000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it-IT" baseline="-25000" dirty="0">
                  <a:solidFill>
                    <a:srgbClr val="FF000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it-IT" dirty="0">
                  <a:solidFill>
                    <a:srgbClr val="FF000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it-IT" dirty="0">
                  <a:solidFill>
                    <a:srgbClr val="C0000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Symbol" panose="05050102010706020507" pitchFamily="18" charset="2"/>
                </a:rPr>
                <a:t>Ç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dirty="0">
                  <a:solidFill>
                    <a:srgbClr val="00B0F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it-IT" baseline="-25000" dirty="0">
                  <a:solidFill>
                    <a:srgbClr val="00B0F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it-IT" dirty="0">
                <a:solidFill>
                  <a:srgbClr val="00B0F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Rectangle 210">
              <a:extLst>
                <a:ext uri="{FF2B5EF4-FFF2-40B4-BE49-F238E27FC236}">
                  <a16:creationId xmlns:a16="http://schemas.microsoft.com/office/drawing/2014/main" id="{9CA9E7C2-F577-4B41-82AA-78744330D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726" y="6400052"/>
              <a:ext cx="1152000" cy="417513"/>
            </a:xfrm>
            <a:prstGeom prst="rect">
              <a:avLst/>
            </a:prstGeom>
            <a:grpFill/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endPara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it-IT" dirty="0">
                  <a:solidFill>
                    <a:srgbClr val="FF000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it-IT" baseline="-25000" dirty="0">
                  <a:solidFill>
                    <a:srgbClr val="FF000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it-IT" dirty="0">
                  <a:solidFill>
                    <a:srgbClr val="FF000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it-IT" dirty="0">
                  <a:solidFill>
                    <a:srgbClr val="C0000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Symbol" panose="05050102010706020507" pitchFamily="18" charset="2"/>
                </a:rPr>
                <a:t>Ç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dirty="0">
                  <a:solidFill>
                    <a:srgbClr val="00B0F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it-IT" baseline="-25000" dirty="0">
                  <a:solidFill>
                    <a:srgbClr val="00B0F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it-IT" dirty="0">
                <a:solidFill>
                  <a:srgbClr val="00B0F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it-IT" dirty="0">
                  <a:solidFill>
                    <a:srgbClr val="C0000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23" name="Rectangle 211">
              <a:extLst>
                <a:ext uri="{FF2B5EF4-FFF2-40B4-BE49-F238E27FC236}">
                  <a16:creationId xmlns:a16="http://schemas.microsoft.com/office/drawing/2014/main" id="{0E10F4AA-EA21-43CF-BD1D-035A0334C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7754" y="6400052"/>
              <a:ext cx="576000" cy="417513"/>
            </a:xfrm>
            <a:prstGeom prst="rect">
              <a:avLst/>
            </a:prstGeom>
            <a:grpFill/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it-IT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it-IT" baseline="-250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it-IT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24" name="Rectangle 212">
              <a:extLst>
                <a:ext uri="{FF2B5EF4-FFF2-40B4-BE49-F238E27FC236}">
                  <a16:creationId xmlns:a16="http://schemas.microsoft.com/office/drawing/2014/main" id="{0F08D7FD-F522-415C-ABC3-D6573E0B7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7754" y="5522165"/>
              <a:ext cx="576000" cy="417512"/>
            </a:xfrm>
            <a:prstGeom prst="rect">
              <a:avLst/>
            </a:prstGeom>
            <a:grpFill/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it-IT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it-IT" baseline="-250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it-IT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</a:p>
          </p:txBody>
        </p:sp>
        <p:cxnSp>
          <p:nvCxnSpPr>
            <p:cNvPr id="126" name="AutoShape 213">
              <a:extLst>
                <a:ext uri="{FF2B5EF4-FFF2-40B4-BE49-F238E27FC236}">
                  <a16:creationId xmlns:a16="http://schemas.microsoft.com/office/drawing/2014/main" id="{2790D30D-7E1B-4F81-AB9D-59480DD060C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508902" y="5623723"/>
              <a:ext cx="216000" cy="432000"/>
            </a:xfrm>
            <a:prstGeom prst="bentConnector2">
              <a:avLst/>
            </a:prstGeom>
            <a:grpFill/>
            <a:ln w="3175">
              <a:solidFill>
                <a:schemeClr val="accent1"/>
              </a:solidFill>
              <a:miter lim="800000"/>
              <a:headEnd/>
              <a:tailEnd type="stealth" w="lg" len="lg"/>
            </a:ln>
          </p:spPr>
        </p:cxnSp>
        <p:cxnSp>
          <p:nvCxnSpPr>
            <p:cNvPr id="127" name="AutoShape 214">
              <a:extLst>
                <a:ext uri="{FF2B5EF4-FFF2-40B4-BE49-F238E27FC236}">
                  <a16:creationId xmlns:a16="http://schemas.microsoft.com/office/drawing/2014/main" id="{C0C4FC21-FF63-4C88-8309-A7A651F77AEC}"/>
                </a:ext>
              </a:extLst>
            </p:cNvPr>
            <p:cNvCxnSpPr>
              <a:cxnSpLocks noChangeShapeType="1"/>
              <a:stCxn id="119" idx="2"/>
            </p:cNvCxnSpPr>
            <p:nvPr/>
          </p:nvCxnSpPr>
          <p:spPr bwMode="auto">
            <a:xfrm rot="16200000" flipH="1">
              <a:off x="503488" y="6279302"/>
              <a:ext cx="234950" cy="432000"/>
            </a:xfrm>
            <a:prstGeom prst="bentConnector2">
              <a:avLst/>
            </a:prstGeom>
            <a:grpFill/>
            <a:ln w="3175">
              <a:solidFill>
                <a:schemeClr val="accent1"/>
              </a:solidFill>
              <a:miter lim="800000"/>
              <a:headEnd/>
              <a:tailEnd type="stealth" w="lg" len="lg"/>
            </a:ln>
          </p:spPr>
        </p:cxnSp>
        <p:cxnSp>
          <p:nvCxnSpPr>
            <p:cNvPr id="128" name="AutoShape 215">
              <a:extLst>
                <a:ext uri="{FF2B5EF4-FFF2-40B4-BE49-F238E27FC236}">
                  <a16:creationId xmlns:a16="http://schemas.microsoft.com/office/drawing/2014/main" id="{88D40550-CB4D-4D20-8307-D66DFE78F38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54925" y="5728540"/>
              <a:ext cx="360000" cy="0"/>
            </a:xfrm>
            <a:prstGeom prst="straightConnector1">
              <a:avLst/>
            </a:prstGeom>
            <a:grpFill/>
            <a:ln w="3175">
              <a:solidFill>
                <a:schemeClr val="accent1"/>
              </a:solidFill>
              <a:round/>
              <a:headEnd/>
              <a:tailEnd type="stealth" w="lg" len="lg"/>
            </a:ln>
          </p:spPr>
        </p:cxnSp>
        <p:cxnSp>
          <p:nvCxnSpPr>
            <p:cNvPr id="129" name="AutoShape 216">
              <a:extLst>
                <a:ext uri="{FF2B5EF4-FFF2-40B4-BE49-F238E27FC236}">
                  <a16:creationId xmlns:a16="http://schemas.microsoft.com/office/drawing/2014/main" id="{9A0F72D9-B67D-4444-9F5F-D4F3144775C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72387" y="6612777"/>
              <a:ext cx="360000" cy="0"/>
            </a:xfrm>
            <a:prstGeom prst="straightConnector1">
              <a:avLst/>
            </a:prstGeom>
            <a:grpFill/>
            <a:ln w="3175">
              <a:solidFill>
                <a:schemeClr val="accent1"/>
              </a:solidFill>
              <a:round/>
              <a:headEnd/>
              <a:tailEnd type="stealth" w="lg" len="lg"/>
            </a:ln>
          </p:spPr>
        </p:cxnSp>
        <p:sp>
          <p:nvSpPr>
            <p:cNvPr id="130" name="Rectangle 217">
              <a:extLst>
                <a:ext uri="{FF2B5EF4-FFF2-40B4-BE49-F238E27FC236}">
                  <a16:creationId xmlns:a16="http://schemas.microsoft.com/office/drawing/2014/main" id="{438101D6-C9BF-499C-A70C-7AE240B9C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3773" y="5963490"/>
              <a:ext cx="864000" cy="417512"/>
            </a:xfrm>
            <a:prstGeom prst="rect">
              <a:avLst/>
            </a:prstGeom>
            <a:grpFill/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it-IT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x'</a:t>
              </a:r>
              <a:r>
                <a:rPr lang="it-IT"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; x"</a:t>
              </a:r>
            </a:p>
          </p:txBody>
        </p:sp>
        <p:cxnSp>
          <p:nvCxnSpPr>
            <p:cNvPr id="132" name="AutoShape 218">
              <a:extLst>
                <a:ext uri="{FF2B5EF4-FFF2-40B4-BE49-F238E27FC236}">
                  <a16:creationId xmlns:a16="http://schemas.microsoft.com/office/drawing/2014/main" id="{5F143CF9-C9DC-4999-89AE-8BA8515AA2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00470" y="5761950"/>
              <a:ext cx="432000" cy="219075"/>
            </a:xfrm>
            <a:prstGeom prst="bentConnector3">
              <a:avLst>
                <a:gd name="adj1" fmla="val 100698"/>
              </a:avLst>
            </a:prstGeom>
            <a:grpFill/>
            <a:ln w="3175">
              <a:solidFill>
                <a:schemeClr val="accent1"/>
              </a:solidFill>
              <a:miter lim="800000"/>
              <a:headEnd/>
              <a:tailEnd type="stealth" w="lg" len="lg"/>
            </a:ln>
          </p:spPr>
        </p:cxnSp>
        <p:cxnSp>
          <p:nvCxnSpPr>
            <p:cNvPr id="133" name="AutoShape 219">
              <a:extLst>
                <a:ext uri="{FF2B5EF4-FFF2-40B4-BE49-F238E27FC236}">
                  <a16:creationId xmlns:a16="http://schemas.microsoft.com/office/drawing/2014/main" id="{85DBDACE-E3DF-441D-95DE-5B33D4C3CDB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918253" y="6406402"/>
              <a:ext cx="432000" cy="206375"/>
            </a:xfrm>
            <a:prstGeom prst="bentConnector3">
              <a:avLst>
                <a:gd name="adj1" fmla="val 99760"/>
              </a:avLst>
            </a:prstGeom>
            <a:grpFill/>
            <a:ln w="3175">
              <a:solidFill>
                <a:schemeClr val="accent1"/>
              </a:solidFill>
              <a:miter lim="800000"/>
              <a:headEnd/>
              <a:tailEnd type="stealth" w="lg" len="lg"/>
            </a:ln>
          </p:spPr>
        </p:cxnSp>
        <p:sp>
          <p:nvSpPr>
            <p:cNvPr id="134" name="Rectangle 220">
              <a:extLst>
                <a:ext uri="{FF2B5EF4-FFF2-40B4-BE49-F238E27FC236}">
                  <a16:creationId xmlns:a16="http://schemas.microsoft.com/office/drawing/2014/main" id="{9F70181B-D8A0-41AD-8B92-8CC07ED65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4802" y="5933979"/>
              <a:ext cx="252000" cy="417513"/>
            </a:xfrm>
            <a:prstGeom prst="rect">
              <a:avLst/>
            </a:prstGeom>
            <a:grpFill/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it-IT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</a:p>
          </p:txBody>
        </p:sp>
        <p:cxnSp>
          <p:nvCxnSpPr>
            <p:cNvPr id="135" name="AutoShape 221">
              <a:extLst>
                <a:ext uri="{FF2B5EF4-FFF2-40B4-BE49-F238E27FC236}">
                  <a16:creationId xmlns:a16="http://schemas.microsoft.com/office/drawing/2014/main" id="{D98AC315-DBEE-42AD-9B9C-20B5F6CDFCE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03449" y="6132417"/>
              <a:ext cx="360000" cy="0"/>
            </a:xfrm>
            <a:prstGeom prst="straightConnector1">
              <a:avLst/>
            </a:prstGeom>
            <a:grpFill/>
            <a:ln w="3175">
              <a:solidFill>
                <a:schemeClr val="accent1"/>
              </a:solidFill>
              <a:round/>
              <a:headEnd/>
              <a:tailEnd type="stealth" w="lg" len="lg"/>
            </a:ln>
          </p:spPr>
        </p:cxnSp>
      </p:grpSp>
      <p:sp>
        <p:nvSpPr>
          <p:cNvPr id="136" name="CasellaDiTesto 135">
            <a:extLst>
              <a:ext uri="{FF2B5EF4-FFF2-40B4-BE49-F238E27FC236}">
                <a16:creationId xmlns:a16="http://schemas.microsoft.com/office/drawing/2014/main" id="{155F49F3-B6B4-451E-80A7-DB3418D2E60F}"/>
              </a:ext>
            </a:extLst>
          </p:cNvPr>
          <p:cNvSpPr txBox="1"/>
          <p:nvPr/>
        </p:nvSpPr>
        <p:spPr>
          <a:xfrm>
            <a:off x="12527" y="3410878"/>
            <a:ext cx="45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Essendo a//b//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 le T</a:t>
            </a:r>
            <a:r>
              <a:rPr lang="it-IT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  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di queste saranno improprie (</a:t>
            </a:r>
            <a:r>
              <a:rPr lang="it-IT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a’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//b’//t</a:t>
            </a:r>
            <a:r>
              <a:rPr lang="it-IT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r>
              <a:rPr lang="it-IT" dirty="0">
                <a:solidFill>
                  <a:srgbClr val="00B0F0"/>
                </a:solidFill>
                <a:latin typeface="+mj-lt"/>
              </a:rPr>
              <a:t>)</a:t>
            </a:r>
          </a:p>
        </p:txBody>
      </p:sp>
      <p:cxnSp>
        <p:nvCxnSpPr>
          <p:cNvPr id="137" name="Connettore diritto 136">
            <a:extLst>
              <a:ext uri="{FF2B5EF4-FFF2-40B4-BE49-F238E27FC236}">
                <a16:creationId xmlns:a16="http://schemas.microsoft.com/office/drawing/2014/main" id="{7AE6A67D-B15B-4609-8EDB-C4712FCC0685}"/>
              </a:ext>
            </a:extLst>
          </p:cNvPr>
          <p:cNvCxnSpPr>
            <a:cxnSpLocks/>
          </p:cNvCxnSpPr>
          <p:nvPr/>
        </p:nvCxnSpPr>
        <p:spPr>
          <a:xfrm flipV="1">
            <a:off x="7466111" y="2345348"/>
            <a:ext cx="0" cy="28837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ttore diritto 137">
            <a:extLst>
              <a:ext uri="{FF2B5EF4-FFF2-40B4-BE49-F238E27FC236}">
                <a16:creationId xmlns:a16="http://schemas.microsoft.com/office/drawing/2014/main" id="{BBBBC706-815C-45AD-9555-32396B48858B}"/>
              </a:ext>
            </a:extLst>
          </p:cNvPr>
          <p:cNvCxnSpPr>
            <a:cxnSpLocks/>
          </p:cNvCxnSpPr>
          <p:nvPr/>
        </p:nvCxnSpPr>
        <p:spPr>
          <a:xfrm>
            <a:off x="7262630" y="4916106"/>
            <a:ext cx="209298" cy="3131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ttore diritto 138">
            <a:extLst>
              <a:ext uri="{FF2B5EF4-FFF2-40B4-BE49-F238E27FC236}">
                <a16:creationId xmlns:a16="http://schemas.microsoft.com/office/drawing/2014/main" id="{D7FBB26A-4C4F-4CE4-990C-D33D5C016BB2}"/>
              </a:ext>
            </a:extLst>
          </p:cNvPr>
          <p:cNvCxnSpPr>
            <a:cxnSpLocks/>
          </p:cNvCxnSpPr>
          <p:nvPr/>
        </p:nvCxnSpPr>
        <p:spPr>
          <a:xfrm>
            <a:off x="7258720" y="1901205"/>
            <a:ext cx="217170" cy="4689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CasellaDiTesto 139">
            <a:extLst>
              <a:ext uri="{FF2B5EF4-FFF2-40B4-BE49-F238E27FC236}">
                <a16:creationId xmlns:a16="http://schemas.microsoft.com/office/drawing/2014/main" id="{D84DD945-2B90-40E6-B507-C4039DC898BB}"/>
              </a:ext>
            </a:extLst>
          </p:cNvPr>
          <p:cNvSpPr txBox="1"/>
          <p:nvPr/>
        </p:nvSpPr>
        <p:spPr>
          <a:xfrm>
            <a:off x="7953402" y="5811164"/>
            <a:ext cx="543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+mj-lt"/>
              </a:rPr>
              <a:t>T</a:t>
            </a:r>
            <a:r>
              <a:rPr lang="it-IT" sz="1400" baseline="-25000" dirty="0">
                <a:latin typeface="+mj-lt"/>
              </a:rPr>
              <a:t>1</a:t>
            </a:r>
            <a:r>
              <a:rPr lang="it-IT" sz="1400" dirty="0">
                <a:latin typeface="+mj-lt"/>
              </a:rPr>
              <a:t>x</a:t>
            </a:r>
          </a:p>
        </p:txBody>
      </p:sp>
      <p:sp>
        <p:nvSpPr>
          <p:cNvPr id="141" name="CasellaDiTesto 140">
            <a:extLst>
              <a:ext uri="{FF2B5EF4-FFF2-40B4-BE49-F238E27FC236}">
                <a16:creationId xmlns:a16="http://schemas.microsoft.com/office/drawing/2014/main" id="{90F4EBA9-4658-4750-B252-6CC567583F58}"/>
              </a:ext>
            </a:extLst>
          </p:cNvPr>
          <p:cNvSpPr txBox="1"/>
          <p:nvPr/>
        </p:nvSpPr>
        <p:spPr>
          <a:xfrm>
            <a:off x="7477074" y="5573119"/>
            <a:ext cx="37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x’</a:t>
            </a:r>
          </a:p>
        </p:txBody>
      </p:sp>
      <p:sp>
        <p:nvSpPr>
          <p:cNvPr id="142" name="CasellaDiTesto 141">
            <a:extLst>
              <a:ext uri="{FF2B5EF4-FFF2-40B4-BE49-F238E27FC236}">
                <a16:creationId xmlns:a16="http://schemas.microsoft.com/office/drawing/2014/main" id="{B70E2713-F6B3-42FB-9269-C365739D8BB6}"/>
              </a:ext>
            </a:extLst>
          </p:cNvPr>
          <p:cNvSpPr txBox="1"/>
          <p:nvPr/>
        </p:nvSpPr>
        <p:spPr>
          <a:xfrm>
            <a:off x="6728216" y="597113"/>
            <a:ext cx="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x’’</a:t>
            </a:r>
          </a:p>
        </p:txBody>
      </p:sp>
      <p:sp>
        <p:nvSpPr>
          <p:cNvPr id="143" name="CasellaDiTesto 142">
            <a:extLst>
              <a:ext uri="{FF2B5EF4-FFF2-40B4-BE49-F238E27FC236}">
                <a16:creationId xmlns:a16="http://schemas.microsoft.com/office/drawing/2014/main" id="{005A2F73-B18C-4A1B-9D7E-B6AC447AE1BD}"/>
              </a:ext>
            </a:extLst>
          </p:cNvPr>
          <p:cNvSpPr txBox="1"/>
          <p:nvPr/>
        </p:nvSpPr>
        <p:spPr>
          <a:xfrm>
            <a:off x="10168906" y="555542"/>
            <a:ext cx="1918892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T</a:t>
            </a:r>
            <a:r>
              <a:rPr lang="it-IT" baseline="-25000" dirty="0">
                <a:latin typeface="Comic Sans MS" panose="030F0702030302020204" pitchFamily="66" charset="0"/>
              </a:rPr>
              <a:t>2</a:t>
            </a:r>
            <a:r>
              <a:rPr lang="it-IT" dirty="0"/>
              <a:t>x = 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it-IT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b </a:t>
            </a:r>
          </a:p>
          <a:p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è fuori dell’area del disegno</a:t>
            </a:r>
          </a:p>
        </p:txBody>
      </p:sp>
      <p:sp>
        <p:nvSpPr>
          <p:cNvPr id="144" name="CasellaDiTesto 143">
            <a:extLst>
              <a:ext uri="{FF2B5EF4-FFF2-40B4-BE49-F238E27FC236}">
                <a16:creationId xmlns:a16="http://schemas.microsoft.com/office/drawing/2014/main" id="{1AF53545-196E-48A8-97FA-8BF2AE76A7E3}"/>
              </a:ext>
            </a:extLst>
          </p:cNvPr>
          <p:cNvSpPr txBox="1"/>
          <p:nvPr/>
        </p:nvSpPr>
        <p:spPr>
          <a:xfrm>
            <a:off x="10408264" y="4422522"/>
            <a:ext cx="1692000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Comic Sans MS" panose="030F0702030302020204" pitchFamily="66" charset="0"/>
              </a:rPr>
              <a:t>Segmento (PS) d’intersezione tra i due piani</a:t>
            </a:r>
          </a:p>
        </p:txBody>
      </p:sp>
      <p:cxnSp>
        <p:nvCxnSpPr>
          <p:cNvPr id="145" name="Connettore 2 144">
            <a:extLst>
              <a:ext uri="{FF2B5EF4-FFF2-40B4-BE49-F238E27FC236}">
                <a16:creationId xmlns:a16="http://schemas.microsoft.com/office/drawing/2014/main" id="{AEDF782D-B953-4D42-B231-6C5393B39D8A}"/>
              </a:ext>
            </a:extLst>
          </p:cNvPr>
          <p:cNvCxnSpPr>
            <a:cxnSpLocks/>
            <a:stCxn id="144" idx="1"/>
          </p:cNvCxnSpPr>
          <p:nvPr/>
        </p:nvCxnSpPr>
        <p:spPr>
          <a:xfrm flipH="1" flipV="1">
            <a:off x="7533772" y="2425547"/>
            <a:ext cx="2874492" cy="2412474"/>
          </a:xfrm>
          <a:prstGeom prst="straightConnector1">
            <a:avLst/>
          </a:prstGeom>
          <a:ln w="31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ttore 2 145">
            <a:extLst>
              <a:ext uri="{FF2B5EF4-FFF2-40B4-BE49-F238E27FC236}">
                <a16:creationId xmlns:a16="http://schemas.microsoft.com/office/drawing/2014/main" id="{C5E0A706-8A19-4F16-BCD2-C171CA174205}"/>
              </a:ext>
            </a:extLst>
          </p:cNvPr>
          <p:cNvCxnSpPr>
            <a:cxnSpLocks/>
            <a:stCxn id="144" idx="1"/>
          </p:cNvCxnSpPr>
          <p:nvPr/>
        </p:nvCxnSpPr>
        <p:spPr>
          <a:xfrm flipH="1">
            <a:off x="7354700" y="4838021"/>
            <a:ext cx="3053564" cy="223120"/>
          </a:xfrm>
          <a:prstGeom prst="straightConnector1">
            <a:avLst/>
          </a:prstGeom>
          <a:ln w="31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CasellaDiTesto 147">
            <a:extLst>
              <a:ext uri="{FF2B5EF4-FFF2-40B4-BE49-F238E27FC236}">
                <a16:creationId xmlns:a16="http://schemas.microsoft.com/office/drawing/2014/main" id="{52E748BD-21AB-40CE-BDD8-DEC6F9D9B5E6}"/>
              </a:ext>
            </a:extLst>
          </p:cNvPr>
          <p:cNvSpPr txBox="1"/>
          <p:nvPr/>
        </p:nvSpPr>
        <p:spPr>
          <a:xfrm>
            <a:off x="7185108" y="6336387"/>
            <a:ext cx="5095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endParaRPr lang="it-IT" sz="1400" dirty="0">
              <a:solidFill>
                <a:srgbClr val="00B0F0"/>
              </a:solidFill>
            </a:endParaRPr>
          </a:p>
        </p:txBody>
      </p:sp>
      <p:sp>
        <p:nvSpPr>
          <p:cNvPr id="149" name="CasellaDiTesto 148">
            <a:extLst>
              <a:ext uri="{FF2B5EF4-FFF2-40B4-BE49-F238E27FC236}">
                <a16:creationId xmlns:a16="http://schemas.microsoft.com/office/drawing/2014/main" id="{25362987-D233-4CBD-BBAD-C51D821C1F2D}"/>
              </a:ext>
            </a:extLst>
          </p:cNvPr>
          <p:cNvSpPr txBox="1"/>
          <p:nvPr/>
        </p:nvSpPr>
        <p:spPr>
          <a:xfrm>
            <a:off x="7842707" y="604043"/>
            <a:ext cx="54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endParaRPr lang="it-IT" sz="1400" dirty="0">
              <a:solidFill>
                <a:srgbClr val="00B0F0"/>
              </a:solidFill>
            </a:endParaRPr>
          </a:p>
        </p:txBody>
      </p:sp>
      <p:sp>
        <p:nvSpPr>
          <p:cNvPr id="131" name="CasellaDiTesto 130">
            <a:extLst>
              <a:ext uri="{FF2B5EF4-FFF2-40B4-BE49-F238E27FC236}">
                <a16:creationId xmlns:a16="http://schemas.microsoft.com/office/drawing/2014/main" id="{1F8E3F61-8F9A-417C-BE2B-19D37B08723F}"/>
              </a:ext>
            </a:extLst>
          </p:cNvPr>
          <p:cNvSpPr txBox="1"/>
          <p:nvPr/>
        </p:nvSpPr>
        <p:spPr>
          <a:xfrm>
            <a:off x="8878" y="5810439"/>
            <a:ext cx="5536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Sulla retta x è possibile staccare le proiezioni (P’S’) e (P’’S’’) dello spigolo (PS) del solido risultante dalla compenetrazione dei due solidi</a:t>
            </a:r>
          </a:p>
        </p:txBody>
      </p:sp>
      <p:sp>
        <p:nvSpPr>
          <p:cNvPr id="147" name="CasellaDiTesto 146">
            <a:extLst>
              <a:ext uri="{FF2B5EF4-FFF2-40B4-BE49-F238E27FC236}">
                <a16:creationId xmlns:a16="http://schemas.microsoft.com/office/drawing/2014/main" id="{8C5B33A9-C62F-4C87-8536-382526EFE519}"/>
              </a:ext>
            </a:extLst>
          </p:cNvPr>
          <p:cNvSpPr txBox="1"/>
          <p:nvPr/>
        </p:nvSpPr>
        <p:spPr>
          <a:xfrm>
            <a:off x="6959007" y="4791450"/>
            <a:ext cx="396000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P’</a:t>
            </a:r>
          </a:p>
        </p:txBody>
      </p:sp>
      <p:sp>
        <p:nvSpPr>
          <p:cNvPr id="150" name="CasellaDiTesto 149">
            <a:extLst>
              <a:ext uri="{FF2B5EF4-FFF2-40B4-BE49-F238E27FC236}">
                <a16:creationId xmlns:a16="http://schemas.microsoft.com/office/drawing/2014/main" id="{BA6AD25B-5285-41A5-955B-D8F337562CD0}"/>
              </a:ext>
            </a:extLst>
          </p:cNvPr>
          <p:cNvSpPr txBox="1"/>
          <p:nvPr/>
        </p:nvSpPr>
        <p:spPr>
          <a:xfrm>
            <a:off x="7405750" y="5023838"/>
            <a:ext cx="360000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S’</a:t>
            </a:r>
          </a:p>
        </p:txBody>
      </p:sp>
      <p:sp>
        <p:nvSpPr>
          <p:cNvPr id="151" name="CasellaDiTesto 150">
            <a:extLst>
              <a:ext uri="{FF2B5EF4-FFF2-40B4-BE49-F238E27FC236}">
                <a16:creationId xmlns:a16="http://schemas.microsoft.com/office/drawing/2014/main" id="{56E829CF-FE35-4E08-942E-4B20D4806A92}"/>
              </a:ext>
            </a:extLst>
          </p:cNvPr>
          <p:cNvSpPr txBox="1"/>
          <p:nvPr/>
        </p:nvSpPr>
        <p:spPr>
          <a:xfrm>
            <a:off x="7146439" y="1660333"/>
            <a:ext cx="396000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P’’</a:t>
            </a:r>
          </a:p>
        </p:txBody>
      </p:sp>
      <p:sp>
        <p:nvSpPr>
          <p:cNvPr id="152" name="CasellaDiTesto 151">
            <a:extLst>
              <a:ext uri="{FF2B5EF4-FFF2-40B4-BE49-F238E27FC236}">
                <a16:creationId xmlns:a16="http://schemas.microsoft.com/office/drawing/2014/main" id="{F93414A6-8E22-4F6D-8B63-492A949DA0D6}"/>
              </a:ext>
            </a:extLst>
          </p:cNvPr>
          <p:cNvSpPr txBox="1"/>
          <p:nvPr/>
        </p:nvSpPr>
        <p:spPr>
          <a:xfrm>
            <a:off x="7397430" y="2185742"/>
            <a:ext cx="396000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S’’</a:t>
            </a:r>
          </a:p>
        </p:txBody>
      </p:sp>
      <p:cxnSp>
        <p:nvCxnSpPr>
          <p:cNvPr id="155" name="Connettore diritto 154">
            <a:extLst>
              <a:ext uri="{FF2B5EF4-FFF2-40B4-BE49-F238E27FC236}">
                <a16:creationId xmlns:a16="http://schemas.microsoft.com/office/drawing/2014/main" id="{815866F3-ECAE-44E1-A518-99A86F7E6ECA}"/>
              </a:ext>
            </a:extLst>
          </p:cNvPr>
          <p:cNvCxnSpPr>
            <a:cxnSpLocks/>
          </p:cNvCxnSpPr>
          <p:nvPr/>
        </p:nvCxnSpPr>
        <p:spPr>
          <a:xfrm flipV="1">
            <a:off x="7630038" y="2710321"/>
            <a:ext cx="0" cy="275645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CasellaDiTesto 152">
            <a:extLst>
              <a:ext uri="{FF2B5EF4-FFF2-40B4-BE49-F238E27FC236}">
                <a16:creationId xmlns:a16="http://schemas.microsoft.com/office/drawing/2014/main" id="{035AB7C7-F916-486E-925B-AD7B4D025B49}"/>
              </a:ext>
            </a:extLst>
          </p:cNvPr>
          <p:cNvSpPr txBox="1"/>
          <p:nvPr/>
        </p:nvSpPr>
        <p:spPr>
          <a:xfrm>
            <a:off x="11620872" y="3072550"/>
            <a:ext cx="408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lt</a:t>
            </a:r>
          </a:p>
        </p:txBody>
      </p:sp>
      <p:sp>
        <p:nvSpPr>
          <p:cNvPr id="156" name="Pulsante di azione: vuoto 15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FB6C252-2191-40BF-A011-AB46746D95BC}"/>
              </a:ext>
            </a:extLst>
          </p:cNvPr>
          <p:cNvSpPr/>
          <p:nvPr/>
        </p:nvSpPr>
        <p:spPr>
          <a:xfrm>
            <a:off x="10812000" y="10430"/>
            <a:ext cx="1368000" cy="360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+mj-lt"/>
              </a:rPr>
              <a:t>Torna a indice</a:t>
            </a:r>
          </a:p>
        </p:txBody>
      </p:sp>
    </p:spTree>
    <p:extLst>
      <p:ext uri="{BB962C8B-B14F-4D97-AF65-F5344CB8AC3E}">
        <p14:creationId xmlns:p14="http://schemas.microsoft.com/office/powerpoint/2010/main" val="336083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98" grpId="0"/>
      <p:bldP spid="99" grpId="0"/>
      <p:bldP spid="100" grpId="0"/>
      <p:bldP spid="101" grpId="0"/>
      <p:bldP spid="103" grpId="0"/>
      <p:bldP spid="107" grpId="0"/>
      <p:bldP spid="108" grpId="0"/>
      <p:bldP spid="109" grpId="0"/>
      <p:bldP spid="110" grpId="0"/>
      <p:bldP spid="112" grpId="0"/>
      <p:bldP spid="113" grpId="0"/>
      <p:bldP spid="116" grpId="0"/>
      <p:bldP spid="136" grpId="0"/>
      <p:bldP spid="140" grpId="0"/>
      <p:bldP spid="141" grpId="0"/>
      <p:bldP spid="142" grpId="0"/>
      <p:bldP spid="143" grpId="0" animBg="1"/>
      <p:bldP spid="144" grpId="0" animBg="1"/>
      <p:bldP spid="148" grpId="0"/>
      <p:bldP spid="149" grpId="0"/>
      <p:bldP spid="131" grpId="0"/>
      <p:bldP spid="147" grpId="0"/>
      <p:bldP spid="150" grpId="0"/>
      <p:bldP spid="151" grpId="0"/>
      <p:bldP spid="1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C006D582-B617-48A0-B569-D3C0B16A7196}"/>
              </a:ext>
            </a:extLst>
          </p:cNvPr>
          <p:cNvCxnSpPr>
            <a:cxnSpLocks/>
          </p:cNvCxnSpPr>
          <p:nvPr/>
        </p:nvCxnSpPr>
        <p:spPr>
          <a:xfrm>
            <a:off x="4434840" y="3429000"/>
            <a:ext cx="766542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4D8EE18C-0849-4206-BB2B-A06D33F3EA6C}"/>
              </a:ext>
            </a:extLst>
          </p:cNvPr>
          <p:cNvCxnSpPr>
            <a:cxnSpLocks/>
          </p:cNvCxnSpPr>
          <p:nvPr/>
        </p:nvCxnSpPr>
        <p:spPr>
          <a:xfrm flipV="1">
            <a:off x="5490309" y="4955975"/>
            <a:ext cx="575666" cy="399716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F486BCCD-95B2-42C0-B3CD-27C16D0E197F}"/>
              </a:ext>
            </a:extLst>
          </p:cNvPr>
          <p:cNvCxnSpPr>
            <a:cxnSpLocks/>
          </p:cNvCxnSpPr>
          <p:nvPr/>
        </p:nvCxnSpPr>
        <p:spPr>
          <a:xfrm>
            <a:off x="8155806" y="3506669"/>
            <a:ext cx="752399" cy="1083968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071A266C-2090-4892-8872-528D2BA2205C}"/>
              </a:ext>
            </a:extLst>
          </p:cNvPr>
          <p:cNvCxnSpPr>
            <a:cxnSpLocks/>
          </p:cNvCxnSpPr>
          <p:nvPr/>
        </p:nvCxnSpPr>
        <p:spPr>
          <a:xfrm>
            <a:off x="5494259" y="5354043"/>
            <a:ext cx="738337" cy="1068571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27212F44-8D9F-4184-90E6-53A91688987E}"/>
              </a:ext>
            </a:extLst>
          </p:cNvPr>
          <p:cNvCxnSpPr>
            <a:cxnSpLocks/>
          </p:cNvCxnSpPr>
          <p:nvPr/>
        </p:nvCxnSpPr>
        <p:spPr>
          <a:xfrm flipV="1">
            <a:off x="8905651" y="2707678"/>
            <a:ext cx="0" cy="187952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2686BE0B-187B-4182-86D1-9C2F3F51D6FE}"/>
              </a:ext>
            </a:extLst>
          </p:cNvPr>
          <p:cNvCxnSpPr>
            <a:cxnSpLocks/>
          </p:cNvCxnSpPr>
          <p:nvPr/>
        </p:nvCxnSpPr>
        <p:spPr>
          <a:xfrm flipV="1">
            <a:off x="8153252" y="2707678"/>
            <a:ext cx="0" cy="79899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782A7275-B66C-4B8B-80AC-6AB3AC371A35}"/>
              </a:ext>
            </a:extLst>
          </p:cNvPr>
          <p:cNvCxnSpPr>
            <a:cxnSpLocks/>
          </p:cNvCxnSpPr>
          <p:nvPr/>
        </p:nvCxnSpPr>
        <p:spPr>
          <a:xfrm flipV="1">
            <a:off x="6236800" y="2707678"/>
            <a:ext cx="0" cy="371888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07ED1C9D-3D1D-45D3-850B-8EA1D91D6AE0}"/>
              </a:ext>
            </a:extLst>
          </p:cNvPr>
          <p:cNvCxnSpPr>
            <a:cxnSpLocks/>
          </p:cNvCxnSpPr>
          <p:nvPr/>
        </p:nvCxnSpPr>
        <p:spPr>
          <a:xfrm flipV="1">
            <a:off x="5492214" y="2707678"/>
            <a:ext cx="0" cy="264801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2DD94F04-4CC2-482F-9F33-B83D5DDAF087}"/>
              </a:ext>
            </a:extLst>
          </p:cNvPr>
          <p:cNvCxnSpPr>
            <a:cxnSpLocks/>
          </p:cNvCxnSpPr>
          <p:nvPr/>
        </p:nvCxnSpPr>
        <p:spPr>
          <a:xfrm flipV="1">
            <a:off x="5867265" y="5111480"/>
            <a:ext cx="1114370" cy="773768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79C26F5C-95E2-4523-A932-623B49F9E0EB}"/>
              </a:ext>
            </a:extLst>
          </p:cNvPr>
          <p:cNvCxnSpPr>
            <a:cxnSpLocks/>
          </p:cNvCxnSpPr>
          <p:nvPr/>
        </p:nvCxnSpPr>
        <p:spPr>
          <a:xfrm flipV="1">
            <a:off x="5863427" y="1899530"/>
            <a:ext cx="0" cy="398956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128BA77D-E740-404F-906E-CBC4BF43968E}"/>
              </a:ext>
            </a:extLst>
          </p:cNvPr>
          <p:cNvCxnSpPr>
            <a:cxnSpLocks/>
          </p:cNvCxnSpPr>
          <p:nvPr/>
        </p:nvCxnSpPr>
        <p:spPr>
          <a:xfrm flipV="1">
            <a:off x="8524339" y="1902718"/>
            <a:ext cx="0" cy="213217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AA2FCF14-854F-4174-9DE0-3712A751E54E}"/>
              </a:ext>
            </a:extLst>
          </p:cNvPr>
          <p:cNvCxnSpPr>
            <a:cxnSpLocks/>
          </p:cNvCxnSpPr>
          <p:nvPr/>
        </p:nvCxnSpPr>
        <p:spPr>
          <a:xfrm>
            <a:off x="5869185" y="1904801"/>
            <a:ext cx="2654523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F3B288BB-8B66-4339-8185-C563BBDA9EF8}"/>
              </a:ext>
            </a:extLst>
          </p:cNvPr>
          <p:cNvCxnSpPr>
            <a:cxnSpLocks/>
          </p:cNvCxnSpPr>
          <p:nvPr/>
        </p:nvCxnSpPr>
        <p:spPr>
          <a:xfrm>
            <a:off x="8523708" y="1900879"/>
            <a:ext cx="381943" cy="80679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257C2F15-53DD-4C8D-9789-9032575C231F}"/>
              </a:ext>
            </a:extLst>
          </p:cNvPr>
          <p:cNvCxnSpPr>
            <a:cxnSpLocks/>
          </p:cNvCxnSpPr>
          <p:nvPr/>
        </p:nvCxnSpPr>
        <p:spPr>
          <a:xfrm>
            <a:off x="5868545" y="1903700"/>
            <a:ext cx="368255" cy="80213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14032450-FF76-47F0-BC75-9A49646303D6}"/>
              </a:ext>
            </a:extLst>
          </p:cNvPr>
          <p:cNvCxnSpPr>
            <a:cxnSpLocks/>
          </p:cNvCxnSpPr>
          <p:nvPr/>
        </p:nvCxnSpPr>
        <p:spPr>
          <a:xfrm flipH="1">
            <a:off x="5490309" y="1900879"/>
            <a:ext cx="379995" cy="80679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32FB61AB-B792-455F-981A-8AA775589B62}"/>
              </a:ext>
            </a:extLst>
          </p:cNvPr>
          <p:cNvCxnSpPr>
            <a:cxnSpLocks/>
          </p:cNvCxnSpPr>
          <p:nvPr/>
        </p:nvCxnSpPr>
        <p:spPr>
          <a:xfrm flipH="1">
            <a:off x="8153252" y="1906885"/>
            <a:ext cx="370456" cy="800793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CAFC553C-672B-4030-BD9F-8BA2EACA8CAB}"/>
              </a:ext>
            </a:extLst>
          </p:cNvPr>
          <p:cNvCxnSpPr>
            <a:cxnSpLocks/>
          </p:cNvCxnSpPr>
          <p:nvPr/>
        </p:nvCxnSpPr>
        <p:spPr>
          <a:xfrm>
            <a:off x="5718642" y="4888190"/>
            <a:ext cx="1747912" cy="34088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5495171E-B452-42D9-9577-0E15AF5EC2F5}"/>
              </a:ext>
            </a:extLst>
          </p:cNvPr>
          <p:cNvCxnSpPr>
            <a:cxnSpLocks/>
          </p:cNvCxnSpPr>
          <p:nvPr/>
        </p:nvCxnSpPr>
        <p:spPr>
          <a:xfrm flipV="1">
            <a:off x="5722906" y="4188677"/>
            <a:ext cx="1051339" cy="70266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569C39B9-CEC8-434F-9C34-D978B80E02FE}"/>
              </a:ext>
            </a:extLst>
          </p:cNvPr>
          <p:cNvCxnSpPr>
            <a:cxnSpLocks/>
          </p:cNvCxnSpPr>
          <p:nvPr/>
        </p:nvCxnSpPr>
        <p:spPr>
          <a:xfrm>
            <a:off x="6774245" y="4188676"/>
            <a:ext cx="695350" cy="104039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5F776D86-61D1-4139-B59B-4B378EB57791}"/>
              </a:ext>
            </a:extLst>
          </p:cNvPr>
          <p:cNvCxnSpPr>
            <a:cxnSpLocks/>
          </p:cNvCxnSpPr>
          <p:nvPr/>
        </p:nvCxnSpPr>
        <p:spPr>
          <a:xfrm flipV="1">
            <a:off x="7466111" y="2705839"/>
            <a:ext cx="0" cy="72316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EEB762A9-E05D-4DB3-BDC5-D137C057F5FF}"/>
              </a:ext>
            </a:extLst>
          </p:cNvPr>
          <p:cNvCxnSpPr>
            <a:cxnSpLocks/>
          </p:cNvCxnSpPr>
          <p:nvPr/>
        </p:nvCxnSpPr>
        <p:spPr>
          <a:xfrm flipV="1">
            <a:off x="6776486" y="2705840"/>
            <a:ext cx="0" cy="723160"/>
          </a:xfrm>
          <a:prstGeom prst="line">
            <a:avLst/>
          </a:prstGeom>
          <a:ln w="31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E1EA52B9-23C0-40BB-9FCF-06590587CB64}"/>
              </a:ext>
            </a:extLst>
          </p:cNvPr>
          <p:cNvCxnSpPr>
            <a:cxnSpLocks/>
          </p:cNvCxnSpPr>
          <p:nvPr/>
        </p:nvCxnSpPr>
        <p:spPr>
          <a:xfrm flipV="1">
            <a:off x="5720232" y="2705840"/>
            <a:ext cx="0" cy="72316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A80ED452-6CBA-4A5E-BFC8-6ADDE3DDE24A}"/>
              </a:ext>
            </a:extLst>
          </p:cNvPr>
          <p:cNvCxnSpPr>
            <a:cxnSpLocks/>
          </p:cNvCxnSpPr>
          <p:nvPr/>
        </p:nvCxnSpPr>
        <p:spPr>
          <a:xfrm>
            <a:off x="5722906" y="1278374"/>
            <a:ext cx="1743648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ttore diritto 113">
            <a:extLst>
              <a:ext uri="{FF2B5EF4-FFF2-40B4-BE49-F238E27FC236}">
                <a16:creationId xmlns:a16="http://schemas.microsoft.com/office/drawing/2014/main" id="{A02572A0-9691-403E-8FF2-D49B12752F92}"/>
              </a:ext>
            </a:extLst>
          </p:cNvPr>
          <p:cNvCxnSpPr>
            <a:cxnSpLocks/>
          </p:cNvCxnSpPr>
          <p:nvPr/>
        </p:nvCxnSpPr>
        <p:spPr>
          <a:xfrm flipV="1">
            <a:off x="6900161" y="3500699"/>
            <a:ext cx="1265254" cy="878532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diritto 117">
            <a:extLst>
              <a:ext uri="{FF2B5EF4-FFF2-40B4-BE49-F238E27FC236}">
                <a16:creationId xmlns:a16="http://schemas.microsoft.com/office/drawing/2014/main" id="{9903FA05-41DD-4E22-ADC3-D962FB64791A}"/>
              </a:ext>
            </a:extLst>
          </p:cNvPr>
          <p:cNvCxnSpPr>
            <a:cxnSpLocks/>
          </p:cNvCxnSpPr>
          <p:nvPr/>
        </p:nvCxnSpPr>
        <p:spPr>
          <a:xfrm flipV="1">
            <a:off x="6065975" y="4383305"/>
            <a:ext cx="828654" cy="575781"/>
          </a:xfrm>
          <a:prstGeom prst="line">
            <a:avLst/>
          </a:prstGeom>
          <a:ln w="3175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ttore diritto 124">
            <a:extLst>
              <a:ext uri="{FF2B5EF4-FFF2-40B4-BE49-F238E27FC236}">
                <a16:creationId xmlns:a16="http://schemas.microsoft.com/office/drawing/2014/main" id="{31F059D9-B98A-4642-BDB3-AA7D824CAA86}"/>
              </a:ext>
            </a:extLst>
          </p:cNvPr>
          <p:cNvCxnSpPr>
            <a:cxnSpLocks/>
          </p:cNvCxnSpPr>
          <p:nvPr/>
        </p:nvCxnSpPr>
        <p:spPr>
          <a:xfrm flipV="1">
            <a:off x="6948101" y="4912695"/>
            <a:ext cx="320664" cy="222654"/>
          </a:xfrm>
          <a:prstGeom prst="line">
            <a:avLst/>
          </a:prstGeom>
          <a:ln w="3175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2B8AD1DB-4B37-4B54-83DB-4848E5080893}"/>
              </a:ext>
            </a:extLst>
          </p:cNvPr>
          <p:cNvCxnSpPr>
            <a:cxnSpLocks/>
          </p:cNvCxnSpPr>
          <p:nvPr/>
        </p:nvCxnSpPr>
        <p:spPr>
          <a:xfrm flipV="1">
            <a:off x="5720872" y="1278375"/>
            <a:ext cx="0" cy="142746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2C516994-B6AF-40C5-8EA2-57867B42A212}"/>
              </a:ext>
            </a:extLst>
          </p:cNvPr>
          <p:cNvCxnSpPr>
            <a:cxnSpLocks/>
          </p:cNvCxnSpPr>
          <p:nvPr/>
        </p:nvCxnSpPr>
        <p:spPr>
          <a:xfrm flipV="1">
            <a:off x="6776475" y="1278374"/>
            <a:ext cx="0" cy="630000"/>
          </a:xfrm>
          <a:prstGeom prst="line">
            <a:avLst/>
          </a:prstGeom>
          <a:ln w="31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diritto 87">
            <a:extLst>
              <a:ext uri="{FF2B5EF4-FFF2-40B4-BE49-F238E27FC236}">
                <a16:creationId xmlns:a16="http://schemas.microsoft.com/office/drawing/2014/main" id="{5D1F1AF8-8B02-4C26-9C31-31192AEE0234}"/>
              </a:ext>
            </a:extLst>
          </p:cNvPr>
          <p:cNvCxnSpPr>
            <a:cxnSpLocks/>
          </p:cNvCxnSpPr>
          <p:nvPr/>
        </p:nvCxnSpPr>
        <p:spPr>
          <a:xfrm flipV="1">
            <a:off x="6775982" y="1908374"/>
            <a:ext cx="0" cy="797465"/>
          </a:xfrm>
          <a:prstGeom prst="line">
            <a:avLst/>
          </a:prstGeom>
          <a:ln w="31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22CEED77-5EC6-4B01-B27A-08886DFAC113}"/>
              </a:ext>
            </a:extLst>
          </p:cNvPr>
          <p:cNvCxnSpPr>
            <a:cxnSpLocks/>
          </p:cNvCxnSpPr>
          <p:nvPr/>
        </p:nvCxnSpPr>
        <p:spPr>
          <a:xfrm flipV="1">
            <a:off x="7468637" y="1278376"/>
            <a:ext cx="0" cy="142746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Connettore diritto 299">
            <a:extLst>
              <a:ext uri="{FF2B5EF4-FFF2-40B4-BE49-F238E27FC236}">
                <a16:creationId xmlns:a16="http://schemas.microsoft.com/office/drawing/2014/main" id="{AAAC8F42-0C66-497E-950C-CBA8A83D3F5B}"/>
              </a:ext>
            </a:extLst>
          </p:cNvPr>
          <p:cNvCxnSpPr/>
          <p:nvPr/>
        </p:nvCxnSpPr>
        <p:spPr>
          <a:xfrm>
            <a:off x="6774245" y="3429000"/>
            <a:ext cx="0" cy="75967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Connettore diritto 311">
            <a:extLst>
              <a:ext uri="{FF2B5EF4-FFF2-40B4-BE49-F238E27FC236}">
                <a16:creationId xmlns:a16="http://schemas.microsoft.com/office/drawing/2014/main" id="{241F98FB-280A-4798-ADC3-1F4120584D12}"/>
              </a:ext>
            </a:extLst>
          </p:cNvPr>
          <p:cNvCxnSpPr/>
          <p:nvPr/>
        </p:nvCxnSpPr>
        <p:spPr>
          <a:xfrm>
            <a:off x="5718642" y="3429000"/>
            <a:ext cx="1749995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ttore diritto 192">
            <a:extLst>
              <a:ext uri="{FF2B5EF4-FFF2-40B4-BE49-F238E27FC236}">
                <a16:creationId xmlns:a16="http://schemas.microsoft.com/office/drawing/2014/main" id="{249E4B47-B582-4091-B0DA-F313202C432C}"/>
              </a:ext>
            </a:extLst>
          </p:cNvPr>
          <p:cNvCxnSpPr>
            <a:cxnSpLocks/>
          </p:cNvCxnSpPr>
          <p:nvPr/>
        </p:nvCxnSpPr>
        <p:spPr>
          <a:xfrm flipV="1">
            <a:off x="6236800" y="4583257"/>
            <a:ext cx="2677005" cy="1839357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879E9E82-0C9E-4038-8C6B-848285277AB5}"/>
              </a:ext>
            </a:extLst>
          </p:cNvPr>
          <p:cNvCxnSpPr/>
          <p:nvPr/>
        </p:nvCxnSpPr>
        <p:spPr>
          <a:xfrm>
            <a:off x="5490309" y="2707520"/>
            <a:ext cx="3423496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ttore diritto 199">
            <a:extLst>
              <a:ext uri="{FF2B5EF4-FFF2-40B4-BE49-F238E27FC236}">
                <a16:creationId xmlns:a16="http://schemas.microsoft.com/office/drawing/2014/main" id="{20592B8C-258D-4DF4-8A65-F97FB4E82A4A}"/>
              </a:ext>
            </a:extLst>
          </p:cNvPr>
          <p:cNvCxnSpPr>
            <a:cxnSpLocks/>
          </p:cNvCxnSpPr>
          <p:nvPr/>
        </p:nvCxnSpPr>
        <p:spPr>
          <a:xfrm flipV="1">
            <a:off x="7260930" y="4034892"/>
            <a:ext cx="1272884" cy="883833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3A97F0B-0CC0-4C4A-8E64-EE2A4D3D3D9B}"/>
              </a:ext>
            </a:extLst>
          </p:cNvPr>
          <p:cNvSpPr txBox="1"/>
          <p:nvPr/>
        </p:nvSpPr>
        <p:spPr>
          <a:xfrm>
            <a:off x="6113067" y="6380773"/>
            <a:ext cx="360000" cy="223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E’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5AC5C655-1927-40D9-AACA-145E17511C5E}"/>
              </a:ext>
            </a:extLst>
          </p:cNvPr>
          <p:cNvSpPr txBox="1"/>
          <p:nvPr/>
        </p:nvSpPr>
        <p:spPr>
          <a:xfrm>
            <a:off x="5685358" y="5828574"/>
            <a:ext cx="360000" cy="22383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C’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E80E9350-4A61-407D-B0BC-B37FFA3B3775}"/>
              </a:ext>
            </a:extLst>
          </p:cNvPr>
          <p:cNvSpPr txBox="1"/>
          <p:nvPr/>
        </p:nvSpPr>
        <p:spPr>
          <a:xfrm>
            <a:off x="5262453" y="5241293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A’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9CF14CF3-3939-4523-924B-9B6F46185F7B}"/>
              </a:ext>
            </a:extLst>
          </p:cNvPr>
          <p:cNvSpPr txBox="1"/>
          <p:nvPr/>
        </p:nvSpPr>
        <p:spPr>
          <a:xfrm>
            <a:off x="8093012" y="3380019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B’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583234A5-28D4-450F-A822-C11E2E1E80CB}"/>
              </a:ext>
            </a:extLst>
          </p:cNvPr>
          <p:cNvSpPr txBox="1"/>
          <p:nvPr/>
        </p:nvSpPr>
        <p:spPr>
          <a:xfrm>
            <a:off x="8445638" y="3892083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D’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0E77C51D-D50A-4F0C-B545-32CD17B192A9}"/>
              </a:ext>
            </a:extLst>
          </p:cNvPr>
          <p:cNvSpPr txBox="1"/>
          <p:nvPr/>
        </p:nvSpPr>
        <p:spPr>
          <a:xfrm>
            <a:off x="6671054" y="3974749"/>
            <a:ext cx="288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0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ACFEA7F8-817B-4E7B-9CB4-F4FCEC37DC41}"/>
              </a:ext>
            </a:extLst>
          </p:cNvPr>
          <p:cNvSpPr txBox="1"/>
          <p:nvPr/>
        </p:nvSpPr>
        <p:spPr>
          <a:xfrm>
            <a:off x="6163390" y="2653570"/>
            <a:ext cx="360000" cy="270843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E’’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14F16F13-BC7D-46CC-A9C8-6549D6175981}"/>
              </a:ext>
            </a:extLst>
          </p:cNvPr>
          <p:cNvSpPr txBox="1"/>
          <p:nvPr/>
        </p:nvSpPr>
        <p:spPr>
          <a:xfrm>
            <a:off x="5717295" y="1706791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C’’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D82D4BA4-DEBF-467E-AFD2-21DB11888353}"/>
              </a:ext>
            </a:extLst>
          </p:cNvPr>
          <p:cNvSpPr txBox="1"/>
          <p:nvPr/>
        </p:nvSpPr>
        <p:spPr>
          <a:xfrm>
            <a:off x="5337024" y="2652256"/>
            <a:ext cx="396000" cy="270843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A’’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9EC874BF-38D8-4AB2-B648-3F29D32390A9}"/>
              </a:ext>
            </a:extLst>
          </p:cNvPr>
          <p:cNvSpPr txBox="1"/>
          <p:nvPr/>
        </p:nvSpPr>
        <p:spPr>
          <a:xfrm>
            <a:off x="8067021" y="2695518"/>
            <a:ext cx="360000" cy="270843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B’’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6FD2C3E0-C87A-4C95-945E-2B24F1DD47A9}"/>
              </a:ext>
            </a:extLst>
          </p:cNvPr>
          <p:cNvSpPr txBox="1"/>
          <p:nvPr/>
        </p:nvSpPr>
        <p:spPr>
          <a:xfrm>
            <a:off x="8365652" y="1733104"/>
            <a:ext cx="396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D’’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74D48F3B-95E6-43E3-8F72-96614BF3DA41}"/>
              </a:ext>
            </a:extLst>
          </p:cNvPr>
          <p:cNvSpPr txBox="1"/>
          <p:nvPr/>
        </p:nvSpPr>
        <p:spPr>
          <a:xfrm>
            <a:off x="8860101" y="2656095"/>
            <a:ext cx="360000" cy="270843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F’’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BF1644FC-7EAA-40D3-AC66-16800E0F8006}"/>
              </a:ext>
            </a:extLst>
          </p:cNvPr>
          <p:cNvSpPr txBox="1"/>
          <p:nvPr/>
        </p:nvSpPr>
        <p:spPr>
          <a:xfrm>
            <a:off x="7339079" y="5189038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I’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250EDCCB-0902-4709-8AEA-77A73017682D}"/>
              </a:ext>
            </a:extLst>
          </p:cNvPr>
          <p:cNvSpPr txBox="1"/>
          <p:nvPr/>
        </p:nvSpPr>
        <p:spPr>
          <a:xfrm>
            <a:off x="6522232" y="3997193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H’</a:t>
            </a: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EAB43073-38DE-43C9-9B6B-F9AEE74F7825}"/>
              </a:ext>
            </a:extLst>
          </p:cNvPr>
          <p:cNvSpPr txBox="1"/>
          <p:nvPr/>
        </p:nvSpPr>
        <p:spPr>
          <a:xfrm>
            <a:off x="5495894" y="4729759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G’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F2DF9C03-C070-4B85-A026-547055214024}"/>
              </a:ext>
            </a:extLst>
          </p:cNvPr>
          <p:cNvSpPr txBox="1"/>
          <p:nvPr/>
        </p:nvSpPr>
        <p:spPr>
          <a:xfrm>
            <a:off x="7535720" y="5186986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N’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BE482C51-5094-43C9-AB59-370D8122C6DF}"/>
              </a:ext>
            </a:extLst>
          </p:cNvPr>
          <p:cNvSpPr txBox="1"/>
          <p:nvPr/>
        </p:nvSpPr>
        <p:spPr>
          <a:xfrm>
            <a:off x="6771619" y="3988575"/>
            <a:ext cx="396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M’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DDA7130D-2249-45C0-A245-71B0C7EE7E34}"/>
              </a:ext>
            </a:extLst>
          </p:cNvPr>
          <p:cNvSpPr txBox="1"/>
          <p:nvPr/>
        </p:nvSpPr>
        <p:spPr>
          <a:xfrm>
            <a:off x="5261672" y="4726287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L’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92D3FBCA-040F-4314-B6A3-4F64A9932D9D}"/>
              </a:ext>
            </a:extLst>
          </p:cNvPr>
          <p:cNvSpPr txBox="1"/>
          <p:nvPr/>
        </p:nvSpPr>
        <p:spPr>
          <a:xfrm>
            <a:off x="7393533" y="3252009"/>
            <a:ext cx="360000" cy="22383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I’’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13FD52F0-4DE1-412B-9FCC-597ECB79156D}"/>
              </a:ext>
            </a:extLst>
          </p:cNvPr>
          <p:cNvSpPr txBox="1"/>
          <p:nvPr/>
        </p:nvSpPr>
        <p:spPr>
          <a:xfrm>
            <a:off x="6709341" y="3263279"/>
            <a:ext cx="396000" cy="22383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H’’</a:t>
            </a: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018595E5-EA03-476F-8E41-9D38C7EB2F90}"/>
              </a:ext>
            </a:extLst>
          </p:cNvPr>
          <p:cNvSpPr txBox="1"/>
          <p:nvPr/>
        </p:nvSpPr>
        <p:spPr>
          <a:xfrm>
            <a:off x="5658497" y="3260427"/>
            <a:ext cx="396000" cy="22383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G’’</a:t>
            </a: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4AADE6AB-DAD1-443B-B2D1-341F3109066A}"/>
              </a:ext>
            </a:extLst>
          </p:cNvPr>
          <p:cNvSpPr txBox="1"/>
          <p:nvPr/>
        </p:nvSpPr>
        <p:spPr>
          <a:xfrm>
            <a:off x="7344909" y="1107011"/>
            <a:ext cx="396000" cy="2308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rgbClr val="FF0000"/>
                </a:solidFill>
                <a:latin typeface="Comic Sans MS" panose="030F0702030302020204" pitchFamily="66" charset="0"/>
              </a:rPr>
              <a:t>N’’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B796E894-A099-40A9-9BDA-358033F233B4}"/>
              </a:ext>
            </a:extLst>
          </p:cNvPr>
          <p:cNvSpPr txBox="1"/>
          <p:nvPr/>
        </p:nvSpPr>
        <p:spPr>
          <a:xfrm>
            <a:off x="6618446" y="1111708"/>
            <a:ext cx="432000" cy="2308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rgbClr val="FF0000"/>
                </a:solidFill>
                <a:latin typeface="Comic Sans MS" panose="030F0702030302020204" pitchFamily="66" charset="0"/>
              </a:rPr>
              <a:t>M’’</a:t>
            </a: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8A2BDFCC-A062-46FF-95C8-9DB9B557053B}"/>
              </a:ext>
            </a:extLst>
          </p:cNvPr>
          <p:cNvSpPr txBox="1"/>
          <p:nvPr/>
        </p:nvSpPr>
        <p:spPr>
          <a:xfrm>
            <a:off x="5601054" y="1109258"/>
            <a:ext cx="360000" cy="2308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rgbClr val="FF0000"/>
                </a:solidFill>
                <a:latin typeface="Comic Sans MS" panose="030F0702030302020204" pitchFamily="66" charset="0"/>
              </a:rPr>
              <a:t>L’’</a:t>
            </a: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70A7F543-50C9-4DD9-9B9C-9AD5845A5F92}"/>
              </a:ext>
            </a:extLst>
          </p:cNvPr>
          <p:cNvSpPr txBox="1"/>
          <p:nvPr/>
        </p:nvSpPr>
        <p:spPr>
          <a:xfrm>
            <a:off x="5380259" y="4709252"/>
            <a:ext cx="252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0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71841CEC-7451-4A32-B622-E0111E54481F}"/>
              </a:ext>
            </a:extLst>
          </p:cNvPr>
          <p:cNvSpPr txBox="1"/>
          <p:nvPr/>
        </p:nvSpPr>
        <p:spPr>
          <a:xfrm>
            <a:off x="7444602" y="5188012"/>
            <a:ext cx="288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0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6DCB2FC7-E465-4E93-A191-0847D993703A}"/>
              </a:ext>
            </a:extLst>
          </p:cNvPr>
          <p:cNvCxnSpPr>
            <a:cxnSpLocks/>
          </p:cNvCxnSpPr>
          <p:nvPr/>
        </p:nvCxnSpPr>
        <p:spPr>
          <a:xfrm>
            <a:off x="7466554" y="3370452"/>
            <a:ext cx="0" cy="185862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1F7AC4C6-F70C-43EB-9E8C-794D6D52855D}"/>
              </a:ext>
            </a:extLst>
          </p:cNvPr>
          <p:cNvCxnSpPr>
            <a:cxnSpLocks/>
          </p:cNvCxnSpPr>
          <p:nvPr/>
        </p:nvCxnSpPr>
        <p:spPr>
          <a:xfrm>
            <a:off x="5717295" y="3382029"/>
            <a:ext cx="0" cy="150931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id="{47EE72E5-F112-4D85-8B80-6E29B69562E1}"/>
              </a:ext>
            </a:extLst>
          </p:cNvPr>
          <p:cNvCxnSpPr>
            <a:cxnSpLocks/>
          </p:cNvCxnSpPr>
          <p:nvPr/>
        </p:nvCxnSpPr>
        <p:spPr>
          <a:xfrm flipV="1">
            <a:off x="8146402" y="3428998"/>
            <a:ext cx="1263222" cy="877125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diritto 79">
            <a:extLst>
              <a:ext uri="{FF2B5EF4-FFF2-40B4-BE49-F238E27FC236}">
                <a16:creationId xmlns:a16="http://schemas.microsoft.com/office/drawing/2014/main" id="{B1FBD842-5649-478F-AC0C-2A896D0818A0}"/>
              </a:ext>
            </a:extLst>
          </p:cNvPr>
          <p:cNvCxnSpPr>
            <a:cxnSpLocks/>
          </p:cNvCxnSpPr>
          <p:nvPr/>
        </p:nvCxnSpPr>
        <p:spPr>
          <a:xfrm>
            <a:off x="9406951" y="1906885"/>
            <a:ext cx="0" cy="152211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id="{2E9D3937-DA7C-4668-827B-1AB2C10A9BA7}"/>
              </a:ext>
            </a:extLst>
          </p:cNvPr>
          <p:cNvCxnSpPr>
            <a:cxnSpLocks/>
          </p:cNvCxnSpPr>
          <p:nvPr/>
        </p:nvCxnSpPr>
        <p:spPr>
          <a:xfrm>
            <a:off x="7903969" y="1905145"/>
            <a:ext cx="1502982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6C04B943-5E80-47F6-B73F-6C6833B64C71}"/>
              </a:ext>
            </a:extLst>
          </p:cNvPr>
          <p:cNvCxnSpPr>
            <a:cxnSpLocks/>
          </p:cNvCxnSpPr>
          <p:nvPr/>
        </p:nvCxnSpPr>
        <p:spPr>
          <a:xfrm>
            <a:off x="4189255" y="4590637"/>
            <a:ext cx="6075333" cy="118482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diritto 93">
            <a:extLst>
              <a:ext uri="{FF2B5EF4-FFF2-40B4-BE49-F238E27FC236}">
                <a16:creationId xmlns:a16="http://schemas.microsoft.com/office/drawing/2014/main" id="{AB8AE453-0CA7-46E6-9A50-DAD39689B81B}"/>
              </a:ext>
            </a:extLst>
          </p:cNvPr>
          <p:cNvCxnSpPr>
            <a:cxnSpLocks/>
          </p:cNvCxnSpPr>
          <p:nvPr/>
        </p:nvCxnSpPr>
        <p:spPr>
          <a:xfrm flipV="1">
            <a:off x="8908205" y="3428999"/>
            <a:ext cx="1685072" cy="1157805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diritto 94">
            <a:extLst>
              <a:ext uri="{FF2B5EF4-FFF2-40B4-BE49-F238E27FC236}">
                <a16:creationId xmlns:a16="http://schemas.microsoft.com/office/drawing/2014/main" id="{174372E2-F1B1-42A6-890E-49A4DD045196}"/>
              </a:ext>
            </a:extLst>
          </p:cNvPr>
          <p:cNvCxnSpPr>
            <a:cxnSpLocks/>
          </p:cNvCxnSpPr>
          <p:nvPr/>
        </p:nvCxnSpPr>
        <p:spPr>
          <a:xfrm>
            <a:off x="10586587" y="2705839"/>
            <a:ext cx="0" cy="72079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diritto 96">
            <a:extLst>
              <a:ext uri="{FF2B5EF4-FFF2-40B4-BE49-F238E27FC236}">
                <a16:creationId xmlns:a16="http://schemas.microsoft.com/office/drawing/2014/main" id="{6706BD96-75BE-431E-AA0D-017061EF2384}"/>
              </a:ext>
            </a:extLst>
          </p:cNvPr>
          <p:cNvCxnSpPr>
            <a:cxnSpLocks/>
          </p:cNvCxnSpPr>
          <p:nvPr/>
        </p:nvCxnSpPr>
        <p:spPr>
          <a:xfrm>
            <a:off x="8900404" y="2705839"/>
            <a:ext cx="1692873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3D6CF064-B671-41B4-AB1F-AFE6B4426685}"/>
              </a:ext>
            </a:extLst>
          </p:cNvPr>
          <p:cNvCxnSpPr>
            <a:cxnSpLocks/>
          </p:cNvCxnSpPr>
          <p:nvPr/>
        </p:nvCxnSpPr>
        <p:spPr>
          <a:xfrm>
            <a:off x="7196446" y="399287"/>
            <a:ext cx="4471393" cy="304274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ttore diritto 103">
            <a:extLst>
              <a:ext uri="{FF2B5EF4-FFF2-40B4-BE49-F238E27FC236}">
                <a16:creationId xmlns:a16="http://schemas.microsoft.com/office/drawing/2014/main" id="{DCD5217F-748A-4D91-93F7-33668480D532}"/>
              </a:ext>
            </a:extLst>
          </p:cNvPr>
          <p:cNvCxnSpPr>
            <a:cxnSpLocks/>
          </p:cNvCxnSpPr>
          <p:nvPr/>
        </p:nvCxnSpPr>
        <p:spPr>
          <a:xfrm flipV="1">
            <a:off x="6795465" y="3429653"/>
            <a:ext cx="4856763" cy="333706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ttore diritto 114">
            <a:extLst>
              <a:ext uri="{FF2B5EF4-FFF2-40B4-BE49-F238E27FC236}">
                <a16:creationId xmlns:a16="http://schemas.microsoft.com/office/drawing/2014/main" id="{3638C7CE-304F-49F7-9FDB-6C0132FAE623}"/>
              </a:ext>
            </a:extLst>
          </p:cNvPr>
          <p:cNvCxnSpPr>
            <a:cxnSpLocks/>
          </p:cNvCxnSpPr>
          <p:nvPr/>
        </p:nvCxnSpPr>
        <p:spPr>
          <a:xfrm flipV="1">
            <a:off x="8686273" y="3426638"/>
            <a:ext cx="0" cy="20443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ttore diritto 104">
            <a:extLst>
              <a:ext uri="{FF2B5EF4-FFF2-40B4-BE49-F238E27FC236}">
                <a16:creationId xmlns:a16="http://schemas.microsoft.com/office/drawing/2014/main" id="{6FE3F850-9848-4963-B1A2-89470BCFF385}"/>
              </a:ext>
            </a:extLst>
          </p:cNvPr>
          <p:cNvCxnSpPr>
            <a:cxnSpLocks/>
          </p:cNvCxnSpPr>
          <p:nvPr/>
        </p:nvCxnSpPr>
        <p:spPr>
          <a:xfrm>
            <a:off x="5236371" y="409803"/>
            <a:ext cx="3463282" cy="302327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ttore diritto 130">
            <a:extLst>
              <a:ext uri="{FF2B5EF4-FFF2-40B4-BE49-F238E27FC236}">
                <a16:creationId xmlns:a16="http://schemas.microsoft.com/office/drawing/2014/main" id="{1038AEC8-E66B-41AC-B32F-F07A21C59CB5}"/>
              </a:ext>
            </a:extLst>
          </p:cNvPr>
          <p:cNvCxnSpPr>
            <a:cxnSpLocks/>
          </p:cNvCxnSpPr>
          <p:nvPr/>
        </p:nvCxnSpPr>
        <p:spPr>
          <a:xfrm flipV="1">
            <a:off x="6954594" y="1904655"/>
            <a:ext cx="0" cy="322846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ttore diritto 152">
            <a:extLst>
              <a:ext uri="{FF2B5EF4-FFF2-40B4-BE49-F238E27FC236}">
                <a16:creationId xmlns:a16="http://schemas.microsoft.com/office/drawing/2014/main" id="{717CBD25-16FB-440B-B7A9-285EF6E072EB}"/>
              </a:ext>
            </a:extLst>
          </p:cNvPr>
          <p:cNvCxnSpPr>
            <a:cxnSpLocks/>
          </p:cNvCxnSpPr>
          <p:nvPr/>
        </p:nvCxnSpPr>
        <p:spPr>
          <a:xfrm>
            <a:off x="4543956" y="4658946"/>
            <a:ext cx="5053102" cy="98546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51DED1FA-7011-4823-B9A1-48D85DFE28D4}"/>
              </a:ext>
            </a:extLst>
          </p:cNvPr>
          <p:cNvSpPr txBox="1"/>
          <p:nvPr/>
        </p:nvSpPr>
        <p:spPr>
          <a:xfrm>
            <a:off x="12000" y="8668"/>
            <a:ext cx="12168000" cy="36000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66FF"/>
                </a:solidFill>
                <a:latin typeface="Comic Sans MS" panose="030F0702030302020204" pitchFamily="66" charset="0"/>
              </a:rPr>
              <a:t>GEOMETRIA DESCRITTIVA DINAMICA – COMPENETRAZIONE DI SOLIDI A FACCE  (4)</a:t>
            </a:r>
          </a:p>
        </p:txBody>
      </p: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3B36BC97-F48D-4ADE-883D-7457803930BD}"/>
              </a:ext>
            </a:extLst>
          </p:cNvPr>
          <p:cNvSpPr txBox="1"/>
          <p:nvPr/>
        </p:nvSpPr>
        <p:spPr>
          <a:xfrm>
            <a:off x="-1" y="394634"/>
            <a:ext cx="5855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Continuando con le altre facce si ha quanto di seguito</a:t>
            </a:r>
          </a:p>
        </p:txBody>
      </p:sp>
      <p:sp>
        <p:nvSpPr>
          <p:cNvPr id="98" name="CasellaDiTesto 97">
            <a:extLst>
              <a:ext uri="{FF2B5EF4-FFF2-40B4-BE49-F238E27FC236}">
                <a16:creationId xmlns:a16="http://schemas.microsoft.com/office/drawing/2014/main" id="{4BE2B169-47FB-4C68-8274-B4D1CFE0C7CA}"/>
              </a:ext>
            </a:extLst>
          </p:cNvPr>
          <p:cNvSpPr txBox="1"/>
          <p:nvPr/>
        </p:nvSpPr>
        <p:spPr>
          <a:xfrm>
            <a:off x="12000" y="686131"/>
            <a:ext cx="558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Per la faccia G, I, L, N conduciamo il piano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 proiettante su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(t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, t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endParaRPr lang="it-IT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CC4129B5-1417-43BB-B8AA-39D982258448}"/>
              </a:ext>
            </a:extLst>
          </p:cNvPr>
          <p:cNvSpPr txBox="1"/>
          <p:nvPr/>
        </p:nvSpPr>
        <p:spPr>
          <a:xfrm>
            <a:off x="4992" y="1345579"/>
            <a:ext cx="558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Per la faccia C, D, E, F conduciamo il piano 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 generico 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(t</a:t>
            </a:r>
            <a:r>
              <a:rPr lang="it-IT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, t</a:t>
            </a:r>
            <a:r>
              <a:rPr lang="it-IT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) passante per le rette (a, b).</a:t>
            </a:r>
            <a:endParaRPr lang="it-IT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100" name="CasellaDiTesto 99">
            <a:extLst>
              <a:ext uri="{FF2B5EF4-FFF2-40B4-BE49-F238E27FC236}">
                <a16:creationId xmlns:a16="http://schemas.microsoft.com/office/drawing/2014/main" id="{C016C35D-A817-4697-99E1-2D0D5CBE4295}"/>
              </a:ext>
            </a:extLst>
          </p:cNvPr>
          <p:cNvSpPr txBox="1"/>
          <p:nvPr/>
        </p:nvSpPr>
        <p:spPr>
          <a:xfrm>
            <a:off x="1651" y="1959968"/>
            <a:ext cx="44383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Per la ricerca delle tracce utilizziamo il metodo delle rette parallele facendo passare per (EF) la retta a e per (CD) la retta b come già definita tale che</a:t>
            </a:r>
          </a:p>
          <a:p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 [(CD) </a:t>
            </a:r>
            <a:r>
              <a:rPr lang="it-IT" sz="1800" b="1" dirty="0">
                <a:solidFill>
                  <a:srgbClr val="00B0F0"/>
                </a:solidFill>
                <a:latin typeface="Symbol" panose="05050102010706020507" pitchFamily="18" charset="2"/>
              </a:rPr>
              <a:t>Î 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b //(EF) </a:t>
            </a:r>
            <a:r>
              <a:rPr lang="it-IT" sz="1800" b="1" dirty="0">
                <a:solidFill>
                  <a:srgbClr val="00B0F0"/>
                </a:solidFill>
                <a:latin typeface="Symbol" panose="05050102010706020507" pitchFamily="18" charset="2"/>
              </a:rPr>
              <a:t>Î 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a]</a:t>
            </a:r>
            <a:endParaRPr lang="it-IT" dirty="0"/>
          </a:p>
        </p:txBody>
      </p:sp>
      <p:sp>
        <p:nvSpPr>
          <p:cNvPr id="101" name="CasellaDiTesto 100">
            <a:extLst>
              <a:ext uri="{FF2B5EF4-FFF2-40B4-BE49-F238E27FC236}">
                <a16:creationId xmlns:a16="http://schemas.microsoft.com/office/drawing/2014/main" id="{AE456FAE-1F38-43AD-97B1-6E2523B89735}"/>
              </a:ext>
            </a:extLst>
          </p:cNvPr>
          <p:cNvSpPr txBox="1"/>
          <p:nvPr/>
        </p:nvSpPr>
        <p:spPr>
          <a:xfrm>
            <a:off x="10327" y="4005889"/>
            <a:ext cx="3495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Sviluppiamo quindi l’operazione d’intersezione tra i due piani</a:t>
            </a:r>
          </a:p>
        </p:txBody>
      </p:sp>
      <p:sp>
        <p:nvSpPr>
          <p:cNvPr id="102" name="CasellaDiTesto 101">
            <a:extLst>
              <a:ext uri="{FF2B5EF4-FFF2-40B4-BE49-F238E27FC236}">
                <a16:creationId xmlns:a16="http://schemas.microsoft.com/office/drawing/2014/main" id="{A5D0163E-F5B7-478E-A022-15878D68E258}"/>
              </a:ext>
            </a:extLst>
          </p:cNvPr>
          <p:cNvSpPr txBox="1"/>
          <p:nvPr/>
        </p:nvSpPr>
        <p:spPr>
          <a:xfrm>
            <a:off x="8845393" y="4411565"/>
            <a:ext cx="3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F’</a:t>
            </a:r>
          </a:p>
        </p:txBody>
      </p:sp>
      <p:sp>
        <p:nvSpPr>
          <p:cNvPr id="103" name="CasellaDiTesto 102">
            <a:extLst>
              <a:ext uri="{FF2B5EF4-FFF2-40B4-BE49-F238E27FC236}">
                <a16:creationId xmlns:a16="http://schemas.microsoft.com/office/drawing/2014/main" id="{85261B1F-8A8D-4DB3-8430-2B728061DC48}"/>
              </a:ext>
            </a:extLst>
          </p:cNvPr>
          <p:cNvSpPr txBox="1"/>
          <p:nvPr/>
        </p:nvSpPr>
        <p:spPr>
          <a:xfrm>
            <a:off x="9856478" y="5413511"/>
            <a:ext cx="5095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endParaRPr lang="it-IT" sz="1400" dirty="0"/>
          </a:p>
        </p:txBody>
      </p:sp>
      <p:sp>
        <p:nvSpPr>
          <p:cNvPr id="108" name="CasellaDiTesto 107">
            <a:extLst>
              <a:ext uri="{FF2B5EF4-FFF2-40B4-BE49-F238E27FC236}">
                <a16:creationId xmlns:a16="http://schemas.microsoft.com/office/drawing/2014/main" id="{478D9F0E-06F7-4E97-A024-DFC0D081B321}"/>
              </a:ext>
            </a:extLst>
          </p:cNvPr>
          <p:cNvSpPr txBox="1"/>
          <p:nvPr/>
        </p:nvSpPr>
        <p:spPr>
          <a:xfrm>
            <a:off x="8123866" y="4665970"/>
            <a:ext cx="416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a’</a:t>
            </a:r>
            <a:endParaRPr lang="it-IT" sz="14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09" name="CasellaDiTesto 108">
            <a:extLst>
              <a:ext uri="{FF2B5EF4-FFF2-40B4-BE49-F238E27FC236}">
                <a16:creationId xmlns:a16="http://schemas.microsoft.com/office/drawing/2014/main" id="{0EFCD055-ED74-4F24-963F-DF5787D79DA2}"/>
              </a:ext>
            </a:extLst>
          </p:cNvPr>
          <p:cNvSpPr txBox="1"/>
          <p:nvPr/>
        </p:nvSpPr>
        <p:spPr>
          <a:xfrm>
            <a:off x="7574291" y="4284853"/>
            <a:ext cx="416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b’</a:t>
            </a:r>
          </a:p>
        </p:txBody>
      </p:sp>
      <p:sp>
        <p:nvSpPr>
          <p:cNvPr id="110" name="CasellaDiTesto 109">
            <a:extLst>
              <a:ext uri="{FF2B5EF4-FFF2-40B4-BE49-F238E27FC236}">
                <a16:creationId xmlns:a16="http://schemas.microsoft.com/office/drawing/2014/main" id="{8B2DA31C-D915-4743-A15B-471A05664251}"/>
              </a:ext>
            </a:extLst>
          </p:cNvPr>
          <p:cNvSpPr txBox="1"/>
          <p:nvPr/>
        </p:nvSpPr>
        <p:spPr>
          <a:xfrm>
            <a:off x="7824241" y="2422097"/>
            <a:ext cx="416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a’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112" name="CasellaDiTesto 111">
            <a:extLst>
              <a:ext uri="{FF2B5EF4-FFF2-40B4-BE49-F238E27FC236}">
                <a16:creationId xmlns:a16="http://schemas.microsoft.com/office/drawing/2014/main" id="{5927D5FD-0EA6-4812-94B9-B311E9573792}"/>
              </a:ext>
            </a:extLst>
          </p:cNvPr>
          <p:cNvSpPr txBox="1"/>
          <p:nvPr/>
        </p:nvSpPr>
        <p:spPr>
          <a:xfrm>
            <a:off x="7929884" y="1644376"/>
            <a:ext cx="416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b’’</a:t>
            </a:r>
          </a:p>
        </p:txBody>
      </p:sp>
      <p:sp>
        <p:nvSpPr>
          <p:cNvPr id="113" name="CasellaDiTesto 112">
            <a:extLst>
              <a:ext uri="{FF2B5EF4-FFF2-40B4-BE49-F238E27FC236}">
                <a16:creationId xmlns:a16="http://schemas.microsoft.com/office/drawing/2014/main" id="{74560908-DBAF-4058-9396-B6434E0FDF28}"/>
              </a:ext>
            </a:extLst>
          </p:cNvPr>
          <p:cNvSpPr txBox="1"/>
          <p:nvPr/>
        </p:nvSpPr>
        <p:spPr>
          <a:xfrm>
            <a:off x="9223614" y="1582708"/>
            <a:ext cx="57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16" name="CasellaDiTesto 115">
            <a:extLst>
              <a:ext uri="{FF2B5EF4-FFF2-40B4-BE49-F238E27FC236}">
                <a16:creationId xmlns:a16="http://schemas.microsoft.com/office/drawing/2014/main" id="{D3452BC1-6797-4735-AE7F-1363016799B0}"/>
              </a:ext>
            </a:extLst>
          </p:cNvPr>
          <p:cNvSpPr txBox="1"/>
          <p:nvPr/>
        </p:nvSpPr>
        <p:spPr>
          <a:xfrm>
            <a:off x="10435781" y="2380244"/>
            <a:ext cx="57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</a:p>
        </p:txBody>
      </p:sp>
      <p:grpSp>
        <p:nvGrpSpPr>
          <p:cNvPr id="117" name="Gruppo 116">
            <a:extLst>
              <a:ext uri="{FF2B5EF4-FFF2-40B4-BE49-F238E27FC236}">
                <a16:creationId xmlns:a16="http://schemas.microsoft.com/office/drawing/2014/main" id="{8A76F200-4C43-4DF1-BD8E-6AFC056CC3ED}"/>
              </a:ext>
            </a:extLst>
          </p:cNvPr>
          <p:cNvGrpSpPr/>
          <p:nvPr/>
        </p:nvGrpSpPr>
        <p:grpSpPr>
          <a:xfrm>
            <a:off x="52191" y="4709985"/>
            <a:ext cx="4409839" cy="1080000"/>
            <a:chOff x="26963" y="5522165"/>
            <a:chExt cx="4409839" cy="1295400"/>
          </a:xfrm>
          <a:noFill/>
        </p:grpSpPr>
        <p:sp>
          <p:nvSpPr>
            <p:cNvPr id="119" name="Rectangle 208">
              <a:extLst>
                <a:ext uri="{FF2B5EF4-FFF2-40B4-BE49-F238E27FC236}">
                  <a16:creationId xmlns:a16="http://schemas.microsoft.com/office/drawing/2014/main" id="{36224DDE-A446-4EA2-B952-86C3ECDDA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63" y="5960315"/>
              <a:ext cx="756000" cy="417512"/>
            </a:xfrm>
            <a:prstGeom prst="rect">
              <a:avLst/>
            </a:prstGeom>
            <a:grpFill/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it-IT" dirty="0">
                  <a:solidFill>
                    <a:srgbClr val="FF000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it-IT" dirty="0">
                  <a:solidFill>
                    <a:srgbClr val="C0000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Symbol" panose="05050102010706020507" pitchFamily="18" charset="2"/>
                </a:rPr>
                <a:t>Ç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 b</a:t>
              </a:r>
              <a:endParaRPr lang="it-IT" dirty="0">
                <a:solidFill>
                  <a:srgbClr val="00B0F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Rectangle 209">
              <a:extLst>
                <a:ext uri="{FF2B5EF4-FFF2-40B4-BE49-F238E27FC236}">
                  <a16:creationId xmlns:a16="http://schemas.microsoft.com/office/drawing/2014/main" id="{486656C2-D3F7-4AC3-8127-6AA044094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900" y="5545977"/>
              <a:ext cx="1116000" cy="417513"/>
            </a:xfrm>
            <a:prstGeom prst="rect">
              <a:avLst/>
            </a:prstGeom>
            <a:grpFill/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it-IT" dirty="0">
                  <a:solidFill>
                    <a:srgbClr val="FF000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it-IT" baseline="-25000" dirty="0">
                  <a:solidFill>
                    <a:srgbClr val="FF000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it-IT" dirty="0">
                  <a:solidFill>
                    <a:srgbClr val="FF000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it-IT" dirty="0">
                  <a:solidFill>
                    <a:srgbClr val="C0000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Symbol" panose="05050102010706020507" pitchFamily="18" charset="2"/>
                </a:rPr>
                <a:t>Ç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dirty="0">
                  <a:solidFill>
                    <a:srgbClr val="00B0F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it-IT" baseline="-25000" dirty="0">
                  <a:solidFill>
                    <a:srgbClr val="00B0F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it-IT" dirty="0">
                <a:solidFill>
                  <a:srgbClr val="00B0F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Rectangle 210">
              <a:extLst>
                <a:ext uri="{FF2B5EF4-FFF2-40B4-BE49-F238E27FC236}">
                  <a16:creationId xmlns:a16="http://schemas.microsoft.com/office/drawing/2014/main" id="{9CA9E7C2-F577-4B41-82AA-78744330D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726" y="6400052"/>
              <a:ext cx="1152000" cy="417513"/>
            </a:xfrm>
            <a:prstGeom prst="rect">
              <a:avLst/>
            </a:prstGeom>
            <a:grpFill/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endPara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it-IT" dirty="0">
                  <a:solidFill>
                    <a:srgbClr val="FF000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it-IT" baseline="-25000" dirty="0">
                  <a:solidFill>
                    <a:srgbClr val="FF000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it-IT" dirty="0">
                  <a:solidFill>
                    <a:srgbClr val="FF000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it-IT" dirty="0">
                  <a:solidFill>
                    <a:srgbClr val="C0000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Symbol" panose="05050102010706020507" pitchFamily="18" charset="2"/>
                </a:rPr>
                <a:t>Ç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dirty="0">
                  <a:solidFill>
                    <a:srgbClr val="00B0F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it-IT" baseline="-25000" dirty="0">
                  <a:solidFill>
                    <a:srgbClr val="00B0F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it-IT" dirty="0">
                <a:solidFill>
                  <a:srgbClr val="00B0F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it-IT" dirty="0">
                  <a:solidFill>
                    <a:srgbClr val="C0000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23" name="Rectangle 211">
              <a:extLst>
                <a:ext uri="{FF2B5EF4-FFF2-40B4-BE49-F238E27FC236}">
                  <a16:creationId xmlns:a16="http://schemas.microsoft.com/office/drawing/2014/main" id="{0E10F4AA-EA21-43CF-BD1D-035A0334C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7754" y="6400052"/>
              <a:ext cx="576000" cy="417513"/>
            </a:xfrm>
            <a:prstGeom prst="rect">
              <a:avLst/>
            </a:prstGeom>
            <a:grpFill/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it-IT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it-IT" baseline="-250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it-IT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24" name="Rectangle 212">
              <a:extLst>
                <a:ext uri="{FF2B5EF4-FFF2-40B4-BE49-F238E27FC236}">
                  <a16:creationId xmlns:a16="http://schemas.microsoft.com/office/drawing/2014/main" id="{0F08D7FD-F522-415C-ABC3-D6573E0B7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7754" y="5522165"/>
              <a:ext cx="576000" cy="417512"/>
            </a:xfrm>
            <a:prstGeom prst="rect">
              <a:avLst/>
            </a:prstGeom>
            <a:grpFill/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it-IT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it-IT" baseline="-250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it-IT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</a:p>
          </p:txBody>
        </p:sp>
        <p:cxnSp>
          <p:nvCxnSpPr>
            <p:cNvPr id="126" name="AutoShape 213">
              <a:extLst>
                <a:ext uri="{FF2B5EF4-FFF2-40B4-BE49-F238E27FC236}">
                  <a16:creationId xmlns:a16="http://schemas.microsoft.com/office/drawing/2014/main" id="{2790D30D-7E1B-4F81-AB9D-59480DD060C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508902" y="5623723"/>
              <a:ext cx="216000" cy="432000"/>
            </a:xfrm>
            <a:prstGeom prst="bentConnector2">
              <a:avLst/>
            </a:prstGeom>
            <a:grpFill/>
            <a:ln w="3175">
              <a:solidFill>
                <a:schemeClr val="accent1"/>
              </a:solidFill>
              <a:miter lim="800000"/>
              <a:headEnd/>
              <a:tailEnd type="stealth" w="lg" len="lg"/>
            </a:ln>
          </p:spPr>
        </p:cxnSp>
        <p:cxnSp>
          <p:nvCxnSpPr>
            <p:cNvPr id="127" name="AutoShape 214">
              <a:extLst>
                <a:ext uri="{FF2B5EF4-FFF2-40B4-BE49-F238E27FC236}">
                  <a16:creationId xmlns:a16="http://schemas.microsoft.com/office/drawing/2014/main" id="{C0C4FC21-FF63-4C88-8309-A7A651F77AEC}"/>
                </a:ext>
              </a:extLst>
            </p:cNvPr>
            <p:cNvCxnSpPr>
              <a:cxnSpLocks noChangeShapeType="1"/>
              <a:stCxn id="119" idx="2"/>
            </p:cNvCxnSpPr>
            <p:nvPr/>
          </p:nvCxnSpPr>
          <p:spPr bwMode="auto">
            <a:xfrm rot="16200000" flipH="1">
              <a:off x="503488" y="6279302"/>
              <a:ext cx="234950" cy="432000"/>
            </a:xfrm>
            <a:prstGeom prst="bentConnector2">
              <a:avLst/>
            </a:prstGeom>
            <a:grpFill/>
            <a:ln w="3175">
              <a:solidFill>
                <a:schemeClr val="accent1"/>
              </a:solidFill>
              <a:miter lim="800000"/>
              <a:headEnd/>
              <a:tailEnd type="stealth" w="lg" len="lg"/>
            </a:ln>
          </p:spPr>
        </p:cxnSp>
        <p:cxnSp>
          <p:nvCxnSpPr>
            <p:cNvPr id="128" name="AutoShape 215">
              <a:extLst>
                <a:ext uri="{FF2B5EF4-FFF2-40B4-BE49-F238E27FC236}">
                  <a16:creationId xmlns:a16="http://schemas.microsoft.com/office/drawing/2014/main" id="{88D40550-CB4D-4D20-8307-D66DFE78F38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54925" y="5728540"/>
              <a:ext cx="360000" cy="0"/>
            </a:xfrm>
            <a:prstGeom prst="straightConnector1">
              <a:avLst/>
            </a:prstGeom>
            <a:grpFill/>
            <a:ln w="3175">
              <a:solidFill>
                <a:schemeClr val="accent1"/>
              </a:solidFill>
              <a:round/>
              <a:headEnd/>
              <a:tailEnd type="stealth" w="lg" len="lg"/>
            </a:ln>
          </p:spPr>
        </p:cxnSp>
        <p:cxnSp>
          <p:nvCxnSpPr>
            <p:cNvPr id="129" name="AutoShape 216">
              <a:extLst>
                <a:ext uri="{FF2B5EF4-FFF2-40B4-BE49-F238E27FC236}">
                  <a16:creationId xmlns:a16="http://schemas.microsoft.com/office/drawing/2014/main" id="{9A0F72D9-B67D-4444-9F5F-D4F3144775C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72387" y="6612777"/>
              <a:ext cx="360000" cy="0"/>
            </a:xfrm>
            <a:prstGeom prst="straightConnector1">
              <a:avLst/>
            </a:prstGeom>
            <a:grpFill/>
            <a:ln w="3175">
              <a:solidFill>
                <a:schemeClr val="accent1"/>
              </a:solidFill>
              <a:round/>
              <a:headEnd/>
              <a:tailEnd type="stealth" w="lg" len="lg"/>
            </a:ln>
          </p:spPr>
        </p:cxnSp>
        <p:sp>
          <p:nvSpPr>
            <p:cNvPr id="130" name="Rectangle 217">
              <a:extLst>
                <a:ext uri="{FF2B5EF4-FFF2-40B4-BE49-F238E27FC236}">
                  <a16:creationId xmlns:a16="http://schemas.microsoft.com/office/drawing/2014/main" id="{438101D6-C9BF-499C-A70C-7AE240B9C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3773" y="5963490"/>
              <a:ext cx="864000" cy="417512"/>
            </a:xfrm>
            <a:prstGeom prst="rect">
              <a:avLst/>
            </a:prstGeom>
            <a:grpFill/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it-IT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x'</a:t>
              </a:r>
              <a:r>
                <a:rPr lang="it-IT"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; x"</a:t>
              </a:r>
            </a:p>
          </p:txBody>
        </p:sp>
        <p:cxnSp>
          <p:nvCxnSpPr>
            <p:cNvPr id="132" name="AutoShape 218">
              <a:extLst>
                <a:ext uri="{FF2B5EF4-FFF2-40B4-BE49-F238E27FC236}">
                  <a16:creationId xmlns:a16="http://schemas.microsoft.com/office/drawing/2014/main" id="{5F143CF9-C9DC-4999-89AE-8BA8515AA2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00470" y="5761950"/>
              <a:ext cx="432000" cy="219075"/>
            </a:xfrm>
            <a:prstGeom prst="bentConnector3">
              <a:avLst>
                <a:gd name="adj1" fmla="val 100698"/>
              </a:avLst>
            </a:prstGeom>
            <a:grpFill/>
            <a:ln w="3175">
              <a:solidFill>
                <a:schemeClr val="accent1"/>
              </a:solidFill>
              <a:miter lim="800000"/>
              <a:headEnd/>
              <a:tailEnd type="stealth" w="lg" len="lg"/>
            </a:ln>
          </p:spPr>
        </p:cxnSp>
        <p:cxnSp>
          <p:nvCxnSpPr>
            <p:cNvPr id="133" name="AutoShape 219">
              <a:extLst>
                <a:ext uri="{FF2B5EF4-FFF2-40B4-BE49-F238E27FC236}">
                  <a16:creationId xmlns:a16="http://schemas.microsoft.com/office/drawing/2014/main" id="{85DBDACE-E3DF-441D-95DE-5B33D4C3CDB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918253" y="6406402"/>
              <a:ext cx="432000" cy="206375"/>
            </a:xfrm>
            <a:prstGeom prst="bentConnector3">
              <a:avLst>
                <a:gd name="adj1" fmla="val 99760"/>
              </a:avLst>
            </a:prstGeom>
            <a:grpFill/>
            <a:ln w="3175">
              <a:solidFill>
                <a:schemeClr val="accent1"/>
              </a:solidFill>
              <a:miter lim="800000"/>
              <a:headEnd/>
              <a:tailEnd type="stealth" w="lg" len="lg"/>
            </a:ln>
          </p:spPr>
        </p:cxnSp>
        <p:sp>
          <p:nvSpPr>
            <p:cNvPr id="134" name="Rectangle 220">
              <a:extLst>
                <a:ext uri="{FF2B5EF4-FFF2-40B4-BE49-F238E27FC236}">
                  <a16:creationId xmlns:a16="http://schemas.microsoft.com/office/drawing/2014/main" id="{9F70181B-D8A0-41AD-8B92-8CC07ED65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4802" y="5933979"/>
              <a:ext cx="252000" cy="417513"/>
            </a:xfrm>
            <a:prstGeom prst="rect">
              <a:avLst/>
            </a:prstGeom>
            <a:grpFill/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it-IT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</a:p>
          </p:txBody>
        </p:sp>
        <p:cxnSp>
          <p:nvCxnSpPr>
            <p:cNvPr id="135" name="AutoShape 221">
              <a:extLst>
                <a:ext uri="{FF2B5EF4-FFF2-40B4-BE49-F238E27FC236}">
                  <a16:creationId xmlns:a16="http://schemas.microsoft.com/office/drawing/2014/main" id="{D98AC315-DBEE-42AD-9B9C-20B5F6CDFCE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03449" y="6132417"/>
              <a:ext cx="360000" cy="0"/>
            </a:xfrm>
            <a:prstGeom prst="straightConnector1">
              <a:avLst/>
            </a:prstGeom>
            <a:grpFill/>
            <a:ln w="3175">
              <a:solidFill>
                <a:schemeClr val="accent1"/>
              </a:solidFill>
              <a:round/>
              <a:headEnd/>
              <a:tailEnd type="stealth" w="lg" len="lg"/>
            </a:ln>
          </p:spPr>
        </p:cxnSp>
      </p:grpSp>
      <p:sp>
        <p:nvSpPr>
          <p:cNvPr id="136" name="CasellaDiTesto 135">
            <a:extLst>
              <a:ext uri="{FF2B5EF4-FFF2-40B4-BE49-F238E27FC236}">
                <a16:creationId xmlns:a16="http://schemas.microsoft.com/office/drawing/2014/main" id="{155F49F3-B6B4-451E-80A7-DB3418D2E60F}"/>
              </a:ext>
            </a:extLst>
          </p:cNvPr>
          <p:cNvSpPr txBox="1"/>
          <p:nvPr/>
        </p:nvSpPr>
        <p:spPr>
          <a:xfrm>
            <a:off x="13441" y="3352494"/>
            <a:ext cx="3741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Essendo a//b//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 le T</a:t>
            </a:r>
            <a:r>
              <a:rPr lang="it-IT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  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di queste saranno improprie (</a:t>
            </a:r>
            <a:r>
              <a:rPr lang="it-IT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a’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//b’//t</a:t>
            </a:r>
            <a:r>
              <a:rPr lang="it-IT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37" name="CasellaDiTesto 136">
            <a:extLst>
              <a:ext uri="{FF2B5EF4-FFF2-40B4-BE49-F238E27FC236}">
                <a16:creationId xmlns:a16="http://schemas.microsoft.com/office/drawing/2014/main" id="{B5B3F6D0-5F71-429E-90EB-2E3B1B204490}"/>
              </a:ext>
            </a:extLst>
          </p:cNvPr>
          <p:cNvSpPr txBox="1"/>
          <p:nvPr/>
        </p:nvSpPr>
        <p:spPr>
          <a:xfrm>
            <a:off x="8550283" y="5420336"/>
            <a:ext cx="558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T</a:t>
            </a:r>
            <a:r>
              <a:rPr lang="it-IT" sz="1400" baseline="-25000" dirty="0">
                <a:latin typeface="Comic Sans MS" panose="030F0702030302020204" pitchFamily="66" charset="0"/>
              </a:rPr>
              <a:t>1</a:t>
            </a:r>
            <a:r>
              <a:rPr lang="it-IT" sz="1400" dirty="0"/>
              <a:t>x</a:t>
            </a:r>
          </a:p>
        </p:txBody>
      </p:sp>
      <p:sp>
        <p:nvSpPr>
          <p:cNvPr id="138" name="CasellaDiTesto 137">
            <a:extLst>
              <a:ext uri="{FF2B5EF4-FFF2-40B4-BE49-F238E27FC236}">
                <a16:creationId xmlns:a16="http://schemas.microsoft.com/office/drawing/2014/main" id="{FDA5BC3F-4ABB-4223-BD0E-2AE23FB860D5}"/>
              </a:ext>
            </a:extLst>
          </p:cNvPr>
          <p:cNvSpPr txBox="1"/>
          <p:nvPr/>
        </p:nvSpPr>
        <p:spPr>
          <a:xfrm>
            <a:off x="10168906" y="555542"/>
            <a:ext cx="1918892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T</a:t>
            </a:r>
            <a:r>
              <a:rPr lang="it-IT" baseline="-25000" dirty="0">
                <a:latin typeface="Comic Sans MS" panose="030F0702030302020204" pitchFamily="66" charset="0"/>
              </a:rPr>
              <a:t>2</a:t>
            </a:r>
            <a:r>
              <a:rPr lang="it-IT" dirty="0"/>
              <a:t>x = 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it-IT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b </a:t>
            </a:r>
          </a:p>
          <a:p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è fuori dell’area del disegno</a:t>
            </a:r>
          </a:p>
        </p:txBody>
      </p:sp>
      <p:cxnSp>
        <p:nvCxnSpPr>
          <p:cNvPr id="139" name="Connettore diritto 138">
            <a:extLst>
              <a:ext uri="{FF2B5EF4-FFF2-40B4-BE49-F238E27FC236}">
                <a16:creationId xmlns:a16="http://schemas.microsoft.com/office/drawing/2014/main" id="{B5FEEF0D-E83C-47A0-A7AA-060234D10379}"/>
              </a:ext>
            </a:extLst>
          </p:cNvPr>
          <p:cNvCxnSpPr>
            <a:cxnSpLocks/>
          </p:cNvCxnSpPr>
          <p:nvPr/>
        </p:nvCxnSpPr>
        <p:spPr>
          <a:xfrm flipV="1">
            <a:off x="7864265" y="2705839"/>
            <a:ext cx="0" cy="26057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CasellaDiTesto 139">
            <a:extLst>
              <a:ext uri="{FF2B5EF4-FFF2-40B4-BE49-F238E27FC236}">
                <a16:creationId xmlns:a16="http://schemas.microsoft.com/office/drawing/2014/main" id="{4EB5F893-8CAB-4251-9762-CFAC008EE964}"/>
              </a:ext>
            </a:extLst>
          </p:cNvPr>
          <p:cNvSpPr txBox="1"/>
          <p:nvPr/>
        </p:nvSpPr>
        <p:spPr>
          <a:xfrm>
            <a:off x="7185108" y="6336387"/>
            <a:ext cx="5095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endParaRPr lang="it-IT" sz="1400" dirty="0">
              <a:solidFill>
                <a:srgbClr val="00B0F0"/>
              </a:solidFill>
            </a:endParaRPr>
          </a:p>
        </p:txBody>
      </p:sp>
      <p:sp>
        <p:nvSpPr>
          <p:cNvPr id="141" name="CasellaDiTesto 140">
            <a:extLst>
              <a:ext uri="{FF2B5EF4-FFF2-40B4-BE49-F238E27FC236}">
                <a16:creationId xmlns:a16="http://schemas.microsoft.com/office/drawing/2014/main" id="{3B9C77FC-569F-4AD9-BB58-240D14283378}"/>
              </a:ext>
            </a:extLst>
          </p:cNvPr>
          <p:cNvSpPr txBox="1"/>
          <p:nvPr/>
        </p:nvSpPr>
        <p:spPr>
          <a:xfrm>
            <a:off x="7842707" y="604043"/>
            <a:ext cx="54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endParaRPr lang="it-IT" sz="1400" dirty="0">
              <a:solidFill>
                <a:srgbClr val="00B0F0"/>
              </a:solidFill>
            </a:endParaRPr>
          </a:p>
        </p:txBody>
      </p:sp>
      <p:sp>
        <p:nvSpPr>
          <p:cNvPr id="142" name="CasellaDiTesto 141">
            <a:extLst>
              <a:ext uri="{FF2B5EF4-FFF2-40B4-BE49-F238E27FC236}">
                <a16:creationId xmlns:a16="http://schemas.microsoft.com/office/drawing/2014/main" id="{5DDFFF50-1F92-499A-B792-828E3786D8D1}"/>
              </a:ext>
            </a:extLst>
          </p:cNvPr>
          <p:cNvSpPr txBox="1"/>
          <p:nvPr/>
        </p:nvSpPr>
        <p:spPr>
          <a:xfrm>
            <a:off x="9301232" y="5308283"/>
            <a:ext cx="37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x’</a:t>
            </a:r>
          </a:p>
        </p:txBody>
      </p:sp>
      <p:sp>
        <p:nvSpPr>
          <p:cNvPr id="143" name="CasellaDiTesto 142">
            <a:extLst>
              <a:ext uri="{FF2B5EF4-FFF2-40B4-BE49-F238E27FC236}">
                <a16:creationId xmlns:a16="http://schemas.microsoft.com/office/drawing/2014/main" id="{C7EAF920-6DAE-4410-986E-F464709626EE}"/>
              </a:ext>
            </a:extLst>
          </p:cNvPr>
          <p:cNvSpPr txBox="1"/>
          <p:nvPr/>
        </p:nvSpPr>
        <p:spPr>
          <a:xfrm>
            <a:off x="5775338" y="670865"/>
            <a:ext cx="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x’’</a:t>
            </a:r>
          </a:p>
        </p:txBody>
      </p:sp>
      <p:sp>
        <p:nvSpPr>
          <p:cNvPr id="144" name="CasellaDiTesto 143">
            <a:extLst>
              <a:ext uri="{FF2B5EF4-FFF2-40B4-BE49-F238E27FC236}">
                <a16:creationId xmlns:a16="http://schemas.microsoft.com/office/drawing/2014/main" id="{0D693D65-D4FB-46B0-9A9D-4144B449D3A0}"/>
              </a:ext>
            </a:extLst>
          </p:cNvPr>
          <p:cNvSpPr txBox="1"/>
          <p:nvPr/>
        </p:nvSpPr>
        <p:spPr>
          <a:xfrm>
            <a:off x="10389980" y="4373711"/>
            <a:ext cx="1728000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Comic Sans MS" panose="030F0702030302020204" pitchFamily="66" charset="0"/>
              </a:rPr>
              <a:t>Segmento(RS) d’intersezione tra i due piani</a:t>
            </a:r>
          </a:p>
        </p:txBody>
      </p:sp>
      <p:cxnSp>
        <p:nvCxnSpPr>
          <p:cNvPr id="145" name="Connettore 2 144">
            <a:extLst>
              <a:ext uri="{FF2B5EF4-FFF2-40B4-BE49-F238E27FC236}">
                <a16:creationId xmlns:a16="http://schemas.microsoft.com/office/drawing/2014/main" id="{5FC10F72-1780-45A7-9FAE-418C40C944F6}"/>
              </a:ext>
            </a:extLst>
          </p:cNvPr>
          <p:cNvCxnSpPr>
            <a:cxnSpLocks/>
            <a:stCxn id="144" idx="0"/>
          </p:cNvCxnSpPr>
          <p:nvPr/>
        </p:nvCxnSpPr>
        <p:spPr>
          <a:xfrm flipH="1" flipV="1">
            <a:off x="7362728" y="2218071"/>
            <a:ext cx="3891252" cy="2155640"/>
          </a:xfrm>
          <a:prstGeom prst="straightConnector1">
            <a:avLst/>
          </a:prstGeom>
          <a:ln w="31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ttore 2 145">
            <a:extLst>
              <a:ext uri="{FF2B5EF4-FFF2-40B4-BE49-F238E27FC236}">
                <a16:creationId xmlns:a16="http://schemas.microsoft.com/office/drawing/2014/main" id="{08B4A0BB-826B-4419-B97B-A7CAAE12EEFE}"/>
              </a:ext>
            </a:extLst>
          </p:cNvPr>
          <p:cNvCxnSpPr>
            <a:cxnSpLocks/>
            <a:stCxn id="144" idx="1"/>
          </p:cNvCxnSpPr>
          <p:nvPr/>
        </p:nvCxnSpPr>
        <p:spPr>
          <a:xfrm flipH="1">
            <a:off x="7260930" y="4835376"/>
            <a:ext cx="3129050" cy="304888"/>
          </a:xfrm>
          <a:prstGeom prst="straightConnector1">
            <a:avLst/>
          </a:prstGeom>
          <a:ln w="31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ttore diritto 146">
            <a:extLst>
              <a:ext uri="{FF2B5EF4-FFF2-40B4-BE49-F238E27FC236}">
                <a16:creationId xmlns:a16="http://schemas.microsoft.com/office/drawing/2014/main" id="{D716127A-920E-4AA5-8FA6-0B1E61CF270A}"/>
              </a:ext>
            </a:extLst>
          </p:cNvPr>
          <p:cNvCxnSpPr>
            <a:cxnSpLocks/>
          </p:cNvCxnSpPr>
          <p:nvPr/>
        </p:nvCxnSpPr>
        <p:spPr>
          <a:xfrm>
            <a:off x="6950867" y="5129877"/>
            <a:ext cx="515244" cy="1004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ttore diritto 147">
            <a:extLst>
              <a:ext uri="{FF2B5EF4-FFF2-40B4-BE49-F238E27FC236}">
                <a16:creationId xmlns:a16="http://schemas.microsoft.com/office/drawing/2014/main" id="{2B49F76F-73C8-4CC1-A6D2-744CE812D031}"/>
              </a:ext>
            </a:extLst>
          </p:cNvPr>
          <p:cNvCxnSpPr>
            <a:cxnSpLocks/>
          </p:cNvCxnSpPr>
          <p:nvPr/>
        </p:nvCxnSpPr>
        <p:spPr>
          <a:xfrm>
            <a:off x="6950750" y="1907725"/>
            <a:ext cx="519974" cy="4539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CasellaDiTesto 148">
            <a:extLst>
              <a:ext uri="{FF2B5EF4-FFF2-40B4-BE49-F238E27FC236}">
                <a16:creationId xmlns:a16="http://schemas.microsoft.com/office/drawing/2014/main" id="{5A27A34B-2D23-4E39-A355-9AF962D8736A}"/>
              </a:ext>
            </a:extLst>
          </p:cNvPr>
          <p:cNvSpPr txBox="1"/>
          <p:nvPr/>
        </p:nvSpPr>
        <p:spPr>
          <a:xfrm>
            <a:off x="8878" y="5854829"/>
            <a:ext cx="5227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Sulla retta x è possibile staccare le proiezioni (R’S’) e (R’’S’’) dello spigolo (RS) del solido risultante dalla compenetrazione dei due solidi</a:t>
            </a:r>
          </a:p>
        </p:txBody>
      </p:sp>
      <p:sp>
        <p:nvSpPr>
          <p:cNvPr id="150" name="CasellaDiTesto 149">
            <a:extLst>
              <a:ext uri="{FF2B5EF4-FFF2-40B4-BE49-F238E27FC236}">
                <a16:creationId xmlns:a16="http://schemas.microsoft.com/office/drawing/2014/main" id="{7C115CB1-1C04-42BA-ADB9-E27ABF56C592}"/>
              </a:ext>
            </a:extLst>
          </p:cNvPr>
          <p:cNvSpPr txBox="1"/>
          <p:nvPr/>
        </p:nvSpPr>
        <p:spPr>
          <a:xfrm>
            <a:off x="7411108" y="5020836"/>
            <a:ext cx="396000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S’</a:t>
            </a:r>
          </a:p>
        </p:txBody>
      </p:sp>
      <p:sp>
        <p:nvSpPr>
          <p:cNvPr id="151" name="CasellaDiTesto 150">
            <a:extLst>
              <a:ext uri="{FF2B5EF4-FFF2-40B4-BE49-F238E27FC236}">
                <a16:creationId xmlns:a16="http://schemas.microsoft.com/office/drawing/2014/main" id="{872563AF-CF51-4A4E-AAE6-BEAB209A478A}"/>
              </a:ext>
            </a:extLst>
          </p:cNvPr>
          <p:cNvSpPr txBox="1"/>
          <p:nvPr/>
        </p:nvSpPr>
        <p:spPr>
          <a:xfrm>
            <a:off x="6828528" y="5094062"/>
            <a:ext cx="360000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R’</a:t>
            </a:r>
          </a:p>
        </p:txBody>
      </p:sp>
      <p:sp>
        <p:nvSpPr>
          <p:cNvPr id="152" name="CasellaDiTesto 151">
            <a:extLst>
              <a:ext uri="{FF2B5EF4-FFF2-40B4-BE49-F238E27FC236}">
                <a16:creationId xmlns:a16="http://schemas.microsoft.com/office/drawing/2014/main" id="{0A80358C-047B-40F8-AB16-B557BCE262B5}"/>
              </a:ext>
            </a:extLst>
          </p:cNvPr>
          <p:cNvSpPr txBox="1"/>
          <p:nvPr/>
        </p:nvSpPr>
        <p:spPr>
          <a:xfrm>
            <a:off x="7176565" y="2285106"/>
            <a:ext cx="396000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S’’</a:t>
            </a:r>
          </a:p>
        </p:txBody>
      </p:sp>
      <p:sp>
        <p:nvSpPr>
          <p:cNvPr id="154" name="CasellaDiTesto 153">
            <a:extLst>
              <a:ext uri="{FF2B5EF4-FFF2-40B4-BE49-F238E27FC236}">
                <a16:creationId xmlns:a16="http://schemas.microsoft.com/office/drawing/2014/main" id="{2CAB8625-5CC4-4FB3-8248-D02360A173E6}"/>
              </a:ext>
            </a:extLst>
          </p:cNvPr>
          <p:cNvSpPr txBox="1"/>
          <p:nvPr/>
        </p:nvSpPr>
        <p:spPr>
          <a:xfrm>
            <a:off x="6807110" y="1658575"/>
            <a:ext cx="360000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R’’</a:t>
            </a:r>
          </a:p>
        </p:txBody>
      </p:sp>
      <p:cxnSp>
        <p:nvCxnSpPr>
          <p:cNvPr id="155" name="Connettore diritto 154">
            <a:extLst>
              <a:ext uri="{FF2B5EF4-FFF2-40B4-BE49-F238E27FC236}">
                <a16:creationId xmlns:a16="http://schemas.microsoft.com/office/drawing/2014/main" id="{54326415-5B73-4D3F-B14A-C6C4BF1ECE4F}"/>
              </a:ext>
            </a:extLst>
          </p:cNvPr>
          <p:cNvCxnSpPr>
            <a:cxnSpLocks/>
          </p:cNvCxnSpPr>
          <p:nvPr/>
        </p:nvCxnSpPr>
        <p:spPr>
          <a:xfrm flipV="1">
            <a:off x="7466111" y="2351385"/>
            <a:ext cx="0" cy="2916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CasellaDiTesto 155">
            <a:extLst>
              <a:ext uri="{FF2B5EF4-FFF2-40B4-BE49-F238E27FC236}">
                <a16:creationId xmlns:a16="http://schemas.microsoft.com/office/drawing/2014/main" id="{E6BD6CF1-ECCD-4864-A1CC-B9DCD762DEF0}"/>
              </a:ext>
            </a:extLst>
          </p:cNvPr>
          <p:cNvSpPr txBox="1"/>
          <p:nvPr/>
        </p:nvSpPr>
        <p:spPr>
          <a:xfrm>
            <a:off x="11620872" y="3072550"/>
            <a:ext cx="408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lt</a:t>
            </a:r>
          </a:p>
        </p:txBody>
      </p:sp>
      <p:sp>
        <p:nvSpPr>
          <p:cNvPr id="158" name="Pulsante di azione: vuoto 157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46257FB-6E33-4F5F-BB94-FE144E42172C}"/>
              </a:ext>
            </a:extLst>
          </p:cNvPr>
          <p:cNvSpPr/>
          <p:nvPr/>
        </p:nvSpPr>
        <p:spPr>
          <a:xfrm>
            <a:off x="10812000" y="10430"/>
            <a:ext cx="1368000" cy="360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+mj-lt"/>
              </a:rPr>
              <a:t>Torna a indice</a:t>
            </a:r>
          </a:p>
        </p:txBody>
      </p:sp>
    </p:spTree>
    <p:extLst>
      <p:ext uri="{BB962C8B-B14F-4D97-AF65-F5344CB8AC3E}">
        <p14:creationId xmlns:p14="http://schemas.microsoft.com/office/powerpoint/2010/main" val="3436102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98" grpId="0"/>
      <p:bldP spid="99" grpId="0"/>
      <p:bldP spid="100" grpId="0"/>
      <p:bldP spid="101" grpId="0"/>
      <p:bldP spid="103" grpId="0"/>
      <p:bldP spid="108" grpId="0"/>
      <p:bldP spid="109" grpId="0"/>
      <p:bldP spid="110" grpId="0"/>
      <p:bldP spid="112" grpId="0"/>
      <p:bldP spid="113" grpId="0"/>
      <p:bldP spid="116" grpId="0"/>
      <p:bldP spid="136" grpId="0"/>
      <p:bldP spid="137" grpId="0"/>
      <p:bldP spid="138" grpId="0" animBg="1"/>
      <p:bldP spid="140" grpId="0"/>
      <p:bldP spid="141" grpId="0"/>
      <p:bldP spid="142" grpId="0"/>
      <p:bldP spid="143" grpId="0"/>
      <p:bldP spid="144" grpId="0" animBg="1"/>
      <p:bldP spid="149" grpId="0"/>
      <p:bldP spid="150" grpId="0"/>
      <p:bldP spid="151" grpId="0"/>
      <p:bldP spid="152" grpId="0"/>
      <p:bldP spid="1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C006D582-B617-48A0-B569-D3C0B16A7196}"/>
              </a:ext>
            </a:extLst>
          </p:cNvPr>
          <p:cNvCxnSpPr>
            <a:cxnSpLocks/>
          </p:cNvCxnSpPr>
          <p:nvPr/>
        </p:nvCxnSpPr>
        <p:spPr>
          <a:xfrm>
            <a:off x="4407408" y="3429000"/>
            <a:ext cx="769285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4D8EE18C-0849-4206-BB2B-A06D33F3EA6C}"/>
              </a:ext>
            </a:extLst>
          </p:cNvPr>
          <p:cNvCxnSpPr>
            <a:cxnSpLocks/>
          </p:cNvCxnSpPr>
          <p:nvPr/>
        </p:nvCxnSpPr>
        <p:spPr>
          <a:xfrm flipV="1">
            <a:off x="5490309" y="4955975"/>
            <a:ext cx="575666" cy="399716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F486BCCD-95B2-42C0-B3CD-27C16D0E197F}"/>
              </a:ext>
            </a:extLst>
          </p:cNvPr>
          <p:cNvCxnSpPr>
            <a:cxnSpLocks/>
          </p:cNvCxnSpPr>
          <p:nvPr/>
        </p:nvCxnSpPr>
        <p:spPr>
          <a:xfrm>
            <a:off x="8155806" y="3506669"/>
            <a:ext cx="752399" cy="1083968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071A266C-2090-4892-8872-528D2BA2205C}"/>
              </a:ext>
            </a:extLst>
          </p:cNvPr>
          <p:cNvCxnSpPr>
            <a:cxnSpLocks/>
          </p:cNvCxnSpPr>
          <p:nvPr/>
        </p:nvCxnSpPr>
        <p:spPr>
          <a:xfrm>
            <a:off x="5494259" y="5354043"/>
            <a:ext cx="738337" cy="1068571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27212F44-8D9F-4184-90E6-53A91688987E}"/>
              </a:ext>
            </a:extLst>
          </p:cNvPr>
          <p:cNvCxnSpPr>
            <a:cxnSpLocks/>
          </p:cNvCxnSpPr>
          <p:nvPr/>
        </p:nvCxnSpPr>
        <p:spPr>
          <a:xfrm flipV="1">
            <a:off x="8905651" y="2707678"/>
            <a:ext cx="0" cy="187952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2686BE0B-187B-4182-86D1-9C2F3F51D6FE}"/>
              </a:ext>
            </a:extLst>
          </p:cNvPr>
          <p:cNvCxnSpPr>
            <a:cxnSpLocks/>
          </p:cNvCxnSpPr>
          <p:nvPr/>
        </p:nvCxnSpPr>
        <p:spPr>
          <a:xfrm flipV="1">
            <a:off x="8153252" y="2707678"/>
            <a:ext cx="0" cy="79899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782A7275-B66C-4B8B-80AC-6AB3AC371A35}"/>
              </a:ext>
            </a:extLst>
          </p:cNvPr>
          <p:cNvCxnSpPr>
            <a:cxnSpLocks/>
          </p:cNvCxnSpPr>
          <p:nvPr/>
        </p:nvCxnSpPr>
        <p:spPr>
          <a:xfrm flipV="1">
            <a:off x="6236800" y="2707678"/>
            <a:ext cx="0" cy="371888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07ED1C9D-3D1D-45D3-850B-8EA1D91D6AE0}"/>
              </a:ext>
            </a:extLst>
          </p:cNvPr>
          <p:cNvCxnSpPr>
            <a:cxnSpLocks/>
          </p:cNvCxnSpPr>
          <p:nvPr/>
        </p:nvCxnSpPr>
        <p:spPr>
          <a:xfrm flipV="1">
            <a:off x="5492214" y="2707678"/>
            <a:ext cx="0" cy="264801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2DD94F04-4CC2-482F-9F33-B83D5DDAF087}"/>
              </a:ext>
            </a:extLst>
          </p:cNvPr>
          <p:cNvCxnSpPr>
            <a:cxnSpLocks/>
          </p:cNvCxnSpPr>
          <p:nvPr/>
        </p:nvCxnSpPr>
        <p:spPr>
          <a:xfrm flipV="1">
            <a:off x="5867265" y="5111480"/>
            <a:ext cx="1114370" cy="773768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79C26F5C-95E2-4523-A932-623B49F9E0EB}"/>
              </a:ext>
            </a:extLst>
          </p:cNvPr>
          <p:cNvCxnSpPr>
            <a:cxnSpLocks/>
          </p:cNvCxnSpPr>
          <p:nvPr/>
        </p:nvCxnSpPr>
        <p:spPr>
          <a:xfrm flipV="1">
            <a:off x="5867265" y="1900879"/>
            <a:ext cx="0" cy="398956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128BA77D-E740-404F-906E-CBC4BF43968E}"/>
              </a:ext>
            </a:extLst>
          </p:cNvPr>
          <p:cNvCxnSpPr>
            <a:cxnSpLocks/>
          </p:cNvCxnSpPr>
          <p:nvPr/>
        </p:nvCxnSpPr>
        <p:spPr>
          <a:xfrm flipV="1">
            <a:off x="8524339" y="1902718"/>
            <a:ext cx="0" cy="213217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AA2FCF14-854F-4174-9DE0-3712A751E54E}"/>
              </a:ext>
            </a:extLst>
          </p:cNvPr>
          <p:cNvCxnSpPr>
            <a:cxnSpLocks/>
          </p:cNvCxnSpPr>
          <p:nvPr/>
        </p:nvCxnSpPr>
        <p:spPr>
          <a:xfrm>
            <a:off x="5869185" y="1904801"/>
            <a:ext cx="2654523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F3B288BB-8B66-4339-8185-C563BBDA9EF8}"/>
              </a:ext>
            </a:extLst>
          </p:cNvPr>
          <p:cNvCxnSpPr>
            <a:cxnSpLocks/>
          </p:cNvCxnSpPr>
          <p:nvPr/>
        </p:nvCxnSpPr>
        <p:spPr>
          <a:xfrm>
            <a:off x="8523708" y="1900879"/>
            <a:ext cx="381943" cy="80679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257C2F15-53DD-4C8D-9789-9032575C231F}"/>
              </a:ext>
            </a:extLst>
          </p:cNvPr>
          <p:cNvCxnSpPr>
            <a:cxnSpLocks/>
          </p:cNvCxnSpPr>
          <p:nvPr/>
        </p:nvCxnSpPr>
        <p:spPr>
          <a:xfrm>
            <a:off x="5868545" y="1903700"/>
            <a:ext cx="368255" cy="80213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14032450-FF76-47F0-BC75-9A49646303D6}"/>
              </a:ext>
            </a:extLst>
          </p:cNvPr>
          <p:cNvCxnSpPr>
            <a:cxnSpLocks/>
          </p:cNvCxnSpPr>
          <p:nvPr/>
        </p:nvCxnSpPr>
        <p:spPr>
          <a:xfrm flipH="1">
            <a:off x="5490309" y="1900879"/>
            <a:ext cx="379995" cy="80679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32FB61AB-B792-455F-981A-8AA775589B62}"/>
              </a:ext>
            </a:extLst>
          </p:cNvPr>
          <p:cNvCxnSpPr>
            <a:cxnSpLocks/>
          </p:cNvCxnSpPr>
          <p:nvPr/>
        </p:nvCxnSpPr>
        <p:spPr>
          <a:xfrm flipH="1">
            <a:off x="8153252" y="1906885"/>
            <a:ext cx="370456" cy="800793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CAFC553C-672B-4030-BD9F-8BA2EACA8CAB}"/>
              </a:ext>
            </a:extLst>
          </p:cNvPr>
          <p:cNvCxnSpPr>
            <a:cxnSpLocks/>
          </p:cNvCxnSpPr>
          <p:nvPr/>
        </p:nvCxnSpPr>
        <p:spPr>
          <a:xfrm>
            <a:off x="5718642" y="4888190"/>
            <a:ext cx="1747912" cy="34088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5495171E-B452-42D9-9577-0E15AF5EC2F5}"/>
              </a:ext>
            </a:extLst>
          </p:cNvPr>
          <p:cNvCxnSpPr>
            <a:cxnSpLocks/>
          </p:cNvCxnSpPr>
          <p:nvPr/>
        </p:nvCxnSpPr>
        <p:spPr>
          <a:xfrm flipV="1">
            <a:off x="5722906" y="4188677"/>
            <a:ext cx="1051339" cy="70266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569C39B9-CEC8-434F-9C34-D978B80E02FE}"/>
              </a:ext>
            </a:extLst>
          </p:cNvPr>
          <p:cNvCxnSpPr>
            <a:cxnSpLocks/>
          </p:cNvCxnSpPr>
          <p:nvPr/>
        </p:nvCxnSpPr>
        <p:spPr>
          <a:xfrm>
            <a:off x="6774245" y="4188676"/>
            <a:ext cx="695350" cy="104039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5F776D86-61D1-4139-B59B-4B378EB57791}"/>
              </a:ext>
            </a:extLst>
          </p:cNvPr>
          <p:cNvCxnSpPr>
            <a:cxnSpLocks/>
          </p:cNvCxnSpPr>
          <p:nvPr/>
        </p:nvCxnSpPr>
        <p:spPr>
          <a:xfrm flipV="1">
            <a:off x="7466111" y="2705839"/>
            <a:ext cx="0" cy="72316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EEB762A9-E05D-4DB3-BDC5-D137C057F5FF}"/>
              </a:ext>
            </a:extLst>
          </p:cNvPr>
          <p:cNvCxnSpPr>
            <a:cxnSpLocks/>
          </p:cNvCxnSpPr>
          <p:nvPr/>
        </p:nvCxnSpPr>
        <p:spPr>
          <a:xfrm flipV="1">
            <a:off x="6776486" y="2705840"/>
            <a:ext cx="0" cy="723160"/>
          </a:xfrm>
          <a:prstGeom prst="line">
            <a:avLst/>
          </a:prstGeom>
          <a:ln w="31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E1EA52B9-23C0-40BB-9FCF-06590587CB64}"/>
              </a:ext>
            </a:extLst>
          </p:cNvPr>
          <p:cNvCxnSpPr>
            <a:cxnSpLocks/>
          </p:cNvCxnSpPr>
          <p:nvPr/>
        </p:nvCxnSpPr>
        <p:spPr>
          <a:xfrm flipV="1">
            <a:off x="5720232" y="2705840"/>
            <a:ext cx="0" cy="72316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A80ED452-6CBA-4A5E-BFC8-6ADDE3DDE24A}"/>
              </a:ext>
            </a:extLst>
          </p:cNvPr>
          <p:cNvCxnSpPr>
            <a:cxnSpLocks/>
          </p:cNvCxnSpPr>
          <p:nvPr/>
        </p:nvCxnSpPr>
        <p:spPr>
          <a:xfrm>
            <a:off x="5722906" y="1278374"/>
            <a:ext cx="1743648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ttore diritto 113">
            <a:extLst>
              <a:ext uri="{FF2B5EF4-FFF2-40B4-BE49-F238E27FC236}">
                <a16:creationId xmlns:a16="http://schemas.microsoft.com/office/drawing/2014/main" id="{A02572A0-9691-403E-8FF2-D49B12752F92}"/>
              </a:ext>
            </a:extLst>
          </p:cNvPr>
          <p:cNvCxnSpPr>
            <a:cxnSpLocks/>
          </p:cNvCxnSpPr>
          <p:nvPr/>
        </p:nvCxnSpPr>
        <p:spPr>
          <a:xfrm flipV="1">
            <a:off x="6900161" y="3509144"/>
            <a:ext cx="1253091" cy="870087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diritto 117">
            <a:extLst>
              <a:ext uri="{FF2B5EF4-FFF2-40B4-BE49-F238E27FC236}">
                <a16:creationId xmlns:a16="http://schemas.microsoft.com/office/drawing/2014/main" id="{9903FA05-41DD-4E22-ADC3-D962FB64791A}"/>
              </a:ext>
            </a:extLst>
          </p:cNvPr>
          <p:cNvCxnSpPr>
            <a:cxnSpLocks/>
          </p:cNvCxnSpPr>
          <p:nvPr/>
        </p:nvCxnSpPr>
        <p:spPr>
          <a:xfrm flipV="1">
            <a:off x="6065975" y="4383305"/>
            <a:ext cx="828654" cy="575781"/>
          </a:xfrm>
          <a:prstGeom prst="line">
            <a:avLst/>
          </a:prstGeom>
          <a:ln w="3175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ttore diritto 124">
            <a:extLst>
              <a:ext uri="{FF2B5EF4-FFF2-40B4-BE49-F238E27FC236}">
                <a16:creationId xmlns:a16="http://schemas.microsoft.com/office/drawing/2014/main" id="{31F059D9-B98A-4642-BDB3-AA7D824CAA86}"/>
              </a:ext>
            </a:extLst>
          </p:cNvPr>
          <p:cNvCxnSpPr>
            <a:cxnSpLocks/>
          </p:cNvCxnSpPr>
          <p:nvPr/>
        </p:nvCxnSpPr>
        <p:spPr>
          <a:xfrm flipV="1">
            <a:off x="6948101" y="4912695"/>
            <a:ext cx="320664" cy="222654"/>
          </a:xfrm>
          <a:prstGeom prst="line">
            <a:avLst/>
          </a:prstGeom>
          <a:ln w="3175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2B8AD1DB-4B37-4B54-83DB-4848E5080893}"/>
              </a:ext>
            </a:extLst>
          </p:cNvPr>
          <p:cNvCxnSpPr>
            <a:cxnSpLocks/>
          </p:cNvCxnSpPr>
          <p:nvPr/>
        </p:nvCxnSpPr>
        <p:spPr>
          <a:xfrm flipV="1">
            <a:off x="5720872" y="1278375"/>
            <a:ext cx="0" cy="142746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2C516994-B6AF-40C5-8EA2-57867B42A212}"/>
              </a:ext>
            </a:extLst>
          </p:cNvPr>
          <p:cNvCxnSpPr>
            <a:cxnSpLocks/>
          </p:cNvCxnSpPr>
          <p:nvPr/>
        </p:nvCxnSpPr>
        <p:spPr>
          <a:xfrm flipV="1">
            <a:off x="6776475" y="1278374"/>
            <a:ext cx="0" cy="630000"/>
          </a:xfrm>
          <a:prstGeom prst="line">
            <a:avLst/>
          </a:prstGeom>
          <a:ln w="31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diritto 87">
            <a:extLst>
              <a:ext uri="{FF2B5EF4-FFF2-40B4-BE49-F238E27FC236}">
                <a16:creationId xmlns:a16="http://schemas.microsoft.com/office/drawing/2014/main" id="{5D1F1AF8-8B02-4C26-9C31-31192AEE0234}"/>
              </a:ext>
            </a:extLst>
          </p:cNvPr>
          <p:cNvCxnSpPr>
            <a:cxnSpLocks/>
          </p:cNvCxnSpPr>
          <p:nvPr/>
        </p:nvCxnSpPr>
        <p:spPr>
          <a:xfrm flipV="1">
            <a:off x="6775982" y="1908374"/>
            <a:ext cx="0" cy="797465"/>
          </a:xfrm>
          <a:prstGeom prst="line">
            <a:avLst/>
          </a:prstGeom>
          <a:ln w="31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22CEED77-5EC6-4B01-B27A-08886DFAC113}"/>
              </a:ext>
            </a:extLst>
          </p:cNvPr>
          <p:cNvCxnSpPr>
            <a:cxnSpLocks/>
          </p:cNvCxnSpPr>
          <p:nvPr/>
        </p:nvCxnSpPr>
        <p:spPr>
          <a:xfrm flipV="1">
            <a:off x="7468637" y="1278376"/>
            <a:ext cx="0" cy="142746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Connettore diritto 299">
            <a:extLst>
              <a:ext uri="{FF2B5EF4-FFF2-40B4-BE49-F238E27FC236}">
                <a16:creationId xmlns:a16="http://schemas.microsoft.com/office/drawing/2014/main" id="{AAAC8F42-0C66-497E-950C-CBA8A83D3F5B}"/>
              </a:ext>
            </a:extLst>
          </p:cNvPr>
          <p:cNvCxnSpPr/>
          <p:nvPr/>
        </p:nvCxnSpPr>
        <p:spPr>
          <a:xfrm>
            <a:off x="6774245" y="3429000"/>
            <a:ext cx="0" cy="75967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Connettore diritto 311">
            <a:extLst>
              <a:ext uri="{FF2B5EF4-FFF2-40B4-BE49-F238E27FC236}">
                <a16:creationId xmlns:a16="http://schemas.microsoft.com/office/drawing/2014/main" id="{241F98FB-280A-4798-ADC3-1F4120584D12}"/>
              </a:ext>
            </a:extLst>
          </p:cNvPr>
          <p:cNvCxnSpPr/>
          <p:nvPr/>
        </p:nvCxnSpPr>
        <p:spPr>
          <a:xfrm>
            <a:off x="5718642" y="3429000"/>
            <a:ext cx="1749995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ttore diritto 192">
            <a:extLst>
              <a:ext uri="{FF2B5EF4-FFF2-40B4-BE49-F238E27FC236}">
                <a16:creationId xmlns:a16="http://schemas.microsoft.com/office/drawing/2014/main" id="{249E4B47-B582-4091-B0DA-F313202C432C}"/>
              </a:ext>
            </a:extLst>
          </p:cNvPr>
          <p:cNvCxnSpPr>
            <a:cxnSpLocks/>
          </p:cNvCxnSpPr>
          <p:nvPr/>
        </p:nvCxnSpPr>
        <p:spPr>
          <a:xfrm flipV="1">
            <a:off x="6236800" y="4583257"/>
            <a:ext cx="2677005" cy="1839357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879E9E82-0C9E-4038-8C6B-848285277AB5}"/>
              </a:ext>
            </a:extLst>
          </p:cNvPr>
          <p:cNvCxnSpPr/>
          <p:nvPr/>
        </p:nvCxnSpPr>
        <p:spPr>
          <a:xfrm>
            <a:off x="5490309" y="2707520"/>
            <a:ext cx="3423496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ttore diritto 199">
            <a:extLst>
              <a:ext uri="{FF2B5EF4-FFF2-40B4-BE49-F238E27FC236}">
                <a16:creationId xmlns:a16="http://schemas.microsoft.com/office/drawing/2014/main" id="{20592B8C-258D-4DF4-8A65-F97FB4E82A4A}"/>
              </a:ext>
            </a:extLst>
          </p:cNvPr>
          <p:cNvCxnSpPr>
            <a:cxnSpLocks/>
          </p:cNvCxnSpPr>
          <p:nvPr/>
        </p:nvCxnSpPr>
        <p:spPr>
          <a:xfrm flipV="1">
            <a:off x="7260930" y="4034892"/>
            <a:ext cx="1272884" cy="883833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3A97F0B-0CC0-4C4A-8E64-EE2A4D3D3D9B}"/>
              </a:ext>
            </a:extLst>
          </p:cNvPr>
          <p:cNvSpPr txBox="1"/>
          <p:nvPr/>
        </p:nvSpPr>
        <p:spPr>
          <a:xfrm>
            <a:off x="6108304" y="6379107"/>
            <a:ext cx="3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E’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5AC5C655-1927-40D9-AACA-145E17511C5E}"/>
              </a:ext>
            </a:extLst>
          </p:cNvPr>
          <p:cNvSpPr txBox="1"/>
          <p:nvPr/>
        </p:nvSpPr>
        <p:spPr>
          <a:xfrm>
            <a:off x="5647254" y="5788804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C’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E80E9350-4A61-407D-B0BC-B37FFA3B3775}"/>
              </a:ext>
            </a:extLst>
          </p:cNvPr>
          <p:cNvSpPr txBox="1"/>
          <p:nvPr/>
        </p:nvSpPr>
        <p:spPr>
          <a:xfrm>
            <a:off x="5271979" y="5250819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A’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9CF14CF3-3939-4523-924B-9B6F46185F7B}"/>
              </a:ext>
            </a:extLst>
          </p:cNvPr>
          <p:cNvSpPr txBox="1"/>
          <p:nvPr/>
        </p:nvSpPr>
        <p:spPr>
          <a:xfrm>
            <a:off x="8093012" y="3399071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B’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583234A5-28D4-450F-A822-C11E2E1E80CB}"/>
              </a:ext>
            </a:extLst>
          </p:cNvPr>
          <p:cNvSpPr txBox="1"/>
          <p:nvPr/>
        </p:nvSpPr>
        <p:spPr>
          <a:xfrm>
            <a:off x="8445638" y="3911135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D’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0E77C51D-D50A-4F0C-B545-32CD17B192A9}"/>
              </a:ext>
            </a:extLst>
          </p:cNvPr>
          <p:cNvSpPr txBox="1"/>
          <p:nvPr/>
        </p:nvSpPr>
        <p:spPr>
          <a:xfrm>
            <a:off x="6671054" y="3974749"/>
            <a:ext cx="288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0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ACFEA7F8-817B-4E7B-9CB4-F4FCEC37DC41}"/>
              </a:ext>
            </a:extLst>
          </p:cNvPr>
          <p:cNvSpPr txBox="1"/>
          <p:nvPr/>
        </p:nvSpPr>
        <p:spPr>
          <a:xfrm>
            <a:off x="6163390" y="2662199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E’’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14F16F13-BC7D-46CC-A9C8-6549D6175981}"/>
              </a:ext>
            </a:extLst>
          </p:cNvPr>
          <p:cNvSpPr txBox="1"/>
          <p:nvPr/>
        </p:nvSpPr>
        <p:spPr>
          <a:xfrm>
            <a:off x="5717295" y="1721080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C’’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D82D4BA4-DEBF-467E-AFD2-21DB11888353}"/>
              </a:ext>
            </a:extLst>
          </p:cNvPr>
          <p:cNvSpPr txBox="1"/>
          <p:nvPr/>
        </p:nvSpPr>
        <p:spPr>
          <a:xfrm>
            <a:off x="5328238" y="2674167"/>
            <a:ext cx="396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A’’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9EC874BF-38D8-4AB2-B648-3F29D32390A9}"/>
              </a:ext>
            </a:extLst>
          </p:cNvPr>
          <p:cNvSpPr txBox="1"/>
          <p:nvPr/>
        </p:nvSpPr>
        <p:spPr>
          <a:xfrm>
            <a:off x="8067021" y="2670554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B’’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6FD2C3E0-C87A-4C95-945E-2B24F1DD47A9}"/>
              </a:ext>
            </a:extLst>
          </p:cNvPr>
          <p:cNvSpPr txBox="1"/>
          <p:nvPr/>
        </p:nvSpPr>
        <p:spPr>
          <a:xfrm>
            <a:off x="8365652" y="1729422"/>
            <a:ext cx="396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D’’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74D48F3B-95E6-43E3-8F72-96614BF3DA41}"/>
              </a:ext>
            </a:extLst>
          </p:cNvPr>
          <p:cNvSpPr txBox="1"/>
          <p:nvPr/>
        </p:nvSpPr>
        <p:spPr>
          <a:xfrm>
            <a:off x="8860101" y="2631131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F’’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BF1644FC-7EAA-40D3-AC66-16800E0F8006}"/>
              </a:ext>
            </a:extLst>
          </p:cNvPr>
          <p:cNvSpPr txBox="1"/>
          <p:nvPr/>
        </p:nvSpPr>
        <p:spPr>
          <a:xfrm>
            <a:off x="7339079" y="5189038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I’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250EDCCB-0902-4709-8AEA-77A73017682D}"/>
              </a:ext>
            </a:extLst>
          </p:cNvPr>
          <p:cNvSpPr txBox="1"/>
          <p:nvPr/>
        </p:nvSpPr>
        <p:spPr>
          <a:xfrm>
            <a:off x="6522042" y="4005932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H’</a:t>
            </a: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EAB43073-38DE-43C9-9B6B-F9AEE74F7825}"/>
              </a:ext>
            </a:extLst>
          </p:cNvPr>
          <p:cNvSpPr txBox="1"/>
          <p:nvPr/>
        </p:nvSpPr>
        <p:spPr>
          <a:xfrm>
            <a:off x="5505420" y="4767863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G’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F2DF9C03-C070-4B85-A026-547055214024}"/>
              </a:ext>
            </a:extLst>
          </p:cNvPr>
          <p:cNvSpPr txBox="1"/>
          <p:nvPr/>
        </p:nvSpPr>
        <p:spPr>
          <a:xfrm>
            <a:off x="7597286" y="5196991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N’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BE482C51-5094-43C9-AB59-370D8122C6DF}"/>
              </a:ext>
            </a:extLst>
          </p:cNvPr>
          <p:cNvSpPr txBox="1"/>
          <p:nvPr/>
        </p:nvSpPr>
        <p:spPr>
          <a:xfrm>
            <a:off x="6756174" y="3998546"/>
            <a:ext cx="396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M’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DDA7130D-2249-45C0-A245-71B0C7EE7E34}"/>
              </a:ext>
            </a:extLst>
          </p:cNvPr>
          <p:cNvSpPr txBox="1"/>
          <p:nvPr/>
        </p:nvSpPr>
        <p:spPr>
          <a:xfrm>
            <a:off x="5299111" y="4765160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L’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92D3FBCA-040F-4314-B6A3-4F64A9932D9D}"/>
              </a:ext>
            </a:extLst>
          </p:cNvPr>
          <p:cNvSpPr txBox="1"/>
          <p:nvPr/>
        </p:nvSpPr>
        <p:spPr>
          <a:xfrm>
            <a:off x="7378715" y="3254841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I’’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13FD52F0-4DE1-412B-9FCC-597ECB79156D}"/>
              </a:ext>
            </a:extLst>
          </p:cNvPr>
          <p:cNvSpPr txBox="1"/>
          <p:nvPr/>
        </p:nvSpPr>
        <p:spPr>
          <a:xfrm>
            <a:off x="6673583" y="3252178"/>
            <a:ext cx="396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H’’</a:t>
            </a: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018595E5-EA03-476F-8E41-9D38C7EB2F90}"/>
              </a:ext>
            </a:extLst>
          </p:cNvPr>
          <p:cNvSpPr txBox="1"/>
          <p:nvPr/>
        </p:nvSpPr>
        <p:spPr>
          <a:xfrm>
            <a:off x="5634462" y="3252883"/>
            <a:ext cx="396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G’’</a:t>
            </a: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4AADE6AB-DAD1-443B-B2D1-341F3109066A}"/>
              </a:ext>
            </a:extLst>
          </p:cNvPr>
          <p:cNvSpPr txBox="1"/>
          <p:nvPr/>
        </p:nvSpPr>
        <p:spPr>
          <a:xfrm>
            <a:off x="7322849" y="1099045"/>
            <a:ext cx="396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N’’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B796E894-A099-40A9-9BDA-358033F233B4}"/>
              </a:ext>
            </a:extLst>
          </p:cNvPr>
          <p:cNvSpPr txBox="1"/>
          <p:nvPr/>
        </p:nvSpPr>
        <p:spPr>
          <a:xfrm>
            <a:off x="6618446" y="1089453"/>
            <a:ext cx="432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M’’</a:t>
            </a: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8A2BDFCC-A062-46FF-95C8-9DB9B557053B}"/>
              </a:ext>
            </a:extLst>
          </p:cNvPr>
          <p:cNvSpPr txBox="1"/>
          <p:nvPr/>
        </p:nvSpPr>
        <p:spPr>
          <a:xfrm>
            <a:off x="5601054" y="1087003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L’’</a:t>
            </a: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70A7F543-50C9-4DD9-9B9C-9AD5845A5F92}"/>
              </a:ext>
            </a:extLst>
          </p:cNvPr>
          <p:cNvSpPr txBox="1"/>
          <p:nvPr/>
        </p:nvSpPr>
        <p:spPr>
          <a:xfrm>
            <a:off x="5399311" y="4747356"/>
            <a:ext cx="252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0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71841CEC-7451-4A32-B622-E0111E54481F}"/>
              </a:ext>
            </a:extLst>
          </p:cNvPr>
          <p:cNvSpPr txBox="1"/>
          <p:nvPr/>
        </p:nvSpPr>
        <p:spPr>
          <a:xfrm>
            <a:off x="7458134" y="5163700"/>
            <a:ext cx="288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0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6DCB2FC7-E465-4E93-A191-0847D993703A}"/>
              </a:ext>
            </a:extLst>
          </p:cNvPr>
          <p:cNvCxnSpPr>
            <a:cxnSpLocks/>
          </p:cNvCxnSpPr>
          <p:nvPr/>
        </p:nvCxnSpPr>
        <p:spPr>
          <a:xfrm>
            <a:off x="7466554" y="3370452"/>
            <a:ext cx="0" cy="185862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1F7AC4C6-F70C-43EB-9E8C-794D6D52855D}"/>
              </a:ext>
            </a:extLst>
          </p:cNvPr>
          <p:cNvCxnSpPr>
            <a:cxnSpLocks/>
          </p:cNvCxnSpPr>
          <p:nvPr/>
        </p:nvCxnSpPr>
        <p:spPr>
          <a:xfrm>
            <a:off x="5717295" y="3382029"/>
            <a:ext cx="0" cy="150931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99D1B2C5-C727-4932-B821-FE43C2D08295}"/>
              </a:ext>
            </a:extLst>
          </p:cNvPr>
          <p:cNvCxnSpPr>
            <a:cxnSpLocks/>
          </p:cNvCxnSpPr>
          <p:nvPr/>
        </p:nvCxnSpPr>
        <p:spPr>
          <a:xfrm>
            <a:off x="8268232" y="2705839"/>
            <a:ext cx="0" cy="72261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diritto 81">
            <a:extLst>
              <a:ext uri="{FF2B5EF4-FFF2-40B4-BE49-F238E27FC236}">
                <a16:creationId xmlns:a16="http://schemas.microsoft.com/office/drawing/2014/main" id="{B703940D-6729-4F6D-9E71-9139289DA214}"/>
              </a:ext>
            </a:extLst>
          </p:cNvPr>
          <p:cNvCxnSpPr>
            <a:cxnSpLocks/>
          </p:cNvCxnSpPr>
          <p:nvPr/>
        </p:nvCxnSpPr>
        <p:spPr>
          <a:xfrm>
            <a:off x="6266135" y="3428454"/>
            <a:ext cx="2124863" cy="317926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diritto 82">
            <a:extLst>
              <a:ext uri="{FF2B5EF4-FFF2-40B4-BE49-F238E27FC236}">
                <a16:creationId xmlns:a16="http://schemas.microsoft.com/office/drawing/2014/main" id="{AA2AF7F1-0647-4DFD-B9F3-C31EA6A2174B}"/>
              </a:ext>
            </a:extLst>
          </p:cNvPr>
          <p:cNvCxnSpPr>
            <a:cxnSpLocks/>
          </p:cNvCxnSpPr>
          <p:nvPr/>
        </p:nvCxnSpPr>
        <p:spPr>
          <a:xfrm flipV="1">
            <a:off x="6266135" y="557784"/>
            <a:ext cx="0" cy="287121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6C04B943-5E80-47F6-B73F-6C6833B64C71}"/>
              </a:ext>
            </a:extLst>
          </p:cNvPr>
          <p:cNvCxnSpPr>
            <a:cxnSpLocks/>
          </p:cNvCxnSpPr>
          <p:nvPr/>
        </p:nvCxnSpPr>
        <p:spPr>
          <a:xfrm>
            <a:off x="4151413" y="4583257"/>
            <a:ext cx="6676109" cy="130199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diritto 93">
            <a:extLst>
              <a:ext uri="{FF2B5EF4-FFF2-40B4-BE49-F238E27FC236}">
                <a16:creationId xmlns:a16="http://schemas.microsoft.com/office/drawing/2014/main" id="{AB8AE453-0CA7-46E6-9A50-DAD39689B81B}"/>
              </a:ext>
            </a:extLst>
          </p:cNvPr>
          <p:cNvCxnSpPr>
            <a:cxnSpLocks/>
          </p:cNvCxnSpPr>
          <p:nvPr/>
        </p:nvCxnSpPr>
        <p:spPr>
          <a:xfrm flipV="1">
            <a:off x="8908205" y="3428999"/>
            <a:ext cx="1685072" cy="1157805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diritto 94">
            <a:extLst>
              <a:ext uri="{FF2B5EF4-FFF2-40B4-BE49-F238E27FC236}">
                <a16:creationId xmlns:a16="http://schemas.microsoft.com/office/drawing/2014/main" id="{174372E2-F1B1-42A6-890E-49A4DD045196}"/>
              </a:ext>
            </a:extLst>
          </p:cNvPr>
          <p:cNvCxnSpPr>
            <a:cxnSpLocks/>
          </p:cNvCxnSpPr>
          <p:nvPr/>
        </p:nvCxnSpPr>
        <p:spPr>
          <a:xfrm>
            <a:off x="10586587" y="2705839"/>
            <a:ext cx="0" cy="72079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diritto 96">
            <a:extLst>
              <a:ext uri="{FF2B5EF4-FFF2-40B4-BE49-F238E27FC236}">
                <a16:creationId xmlns:a16="http://schemas.microsoft.com/office/drawing/2014/main" id="{6706BD96-75BE-431E-AA0D-017061EF2384}"/>
              </a:ext>
            </a:extLst>
          </p:cNvPr>
          <p:cNvCxnSpPr>
            <a:cxnSpLocks/>
          </p:cNvCxnSpPr>
          <p:nvPr/>
        </p:nvCxnSpPr>
        <p:spPr>
          <a:xfrm>
            <a:off x="8900404" y="2708513"/>
            <a:ext cx="3070772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diritto 86">
            <a:extLst>
              <a:ext uri="{FF2B5EF4-FFF2-40B4-BE49-F238E27FC236}">
                <a16:creationId xmlns:a16="http://schemas.microsoft.com/office/drawing/2014/main" id="{2D1B3642-73FB-46ED-A9DE-A1213E0F29EB}"/>
              </a:ext>
            </a:extLst>
          </p:cNvPr>
          <p:cNvCxnSpPr>
            <a:cxnSpLocks/>
          </p:cNvCxnSpPr>
          <p:nvPr/>
        </p:nvCxnSpPr>
        <p:spPr>
          <a:xfrm flipV="1">
            <a:off x="7007304" y="3425299"/>
            <a:ext cx="1265254" cy="878532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diritto 88">
            <a:extLst>
              <a:ext uri="{FF2B5EF4-FFF2-40B4-BE49-F238E27FC236}">
                <a16:creationId xmlns:a16="http://schemas.microsoft.com/office/drawing/2014/main" id="{6E28FF8C-0C02-49E7-8AFB-4DD7DF195223}"/>
              </a:ext>
            </a:extLst>
          </p:cNvPr>
          <p:cNvCxnSpPr>
            <a:cxnSpLocks/>
          </p:cNvCxnSpPr>
          <p:nvPr/>
        </p:nvCxnSpPr>
        <p:spPr>
          <a:xfrm>
            <a:off x="5228331" y="2708992"/>
            <a:ext cx="451850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ttore diritto 92">
            <a:extLst>
              <a:ext uri="{FF2B5EF4-FFF2-40B4-BE49-F238E27FC236}">
                <a16:creationId xmlns:a16="http://schemas.microsoft.com/office/drawing/2014/main" id="{48D96FAB-CB95-4A9F-9091-5EF810E1F4A3}"/>
              </a:ext>
            </a:extLst>
          </p:cNvPr>
          <p:cNvCxnSpPr>
            <a:cxnSpLocks/>
          </p:cNvCxnSpPr>
          <p:nvPr/>
        </p:nvCxnSpPr>
        <p:spPr>
          <a:xfrm flipV="1">
            <a:off x="6901002" y="2705839"/>
            <a:ext cx="0" cy="167969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diritto 97">
            <a:extLst>
              <a:ext uri="{FF2B5EF4-FFF2-40B4-BE49-F238E27FC236}">
                <a16:creationId xmlns:a16="http://schemas.microsoft.com/office/drawing/2014/main" id="{F92FBE61-79B0-48C3-B641-121C99A68587}"/>
              </a:ext>
            </a:extLst>
          </p:cNvPr>
          <p:cNvCxnSpPr>
            <a:cxnSpLocks/>
          </p:cNvCxnSpPr>
          <p:nvPr/>
        </p:nvCxnSpPr>
        <p:spPr>
          <a:xfrm flipV="1">
            <a:off x="6074142" y="2705839"/>
            <a:ext cx="0" cy="22501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diritto 98">
            <a:extLst>
              <a:ext uri="{FF2B5EF4-FFF2-40B4-BE49-F238E27FC236}">
                <a16:creationId xmlns:a16="http://schemas.microsoft.com/office/drawing/2014/main" id="{C1F6DE31-599D-4A23-9758-5A946E565025}"/>
              </a:ext>
            </a:extLst>
          </p:cNvPr>
          <p:cNvCxnSpPr>
            <a:cxnSpLocks/>
          </p:cNvCxnSpPr>
          <p:nvPr/>
        </p:nvCxnSpPr>
        <p:spPr>
          <a:xfrm flipV="1">
            <a:off x="7629883" y="2705839"/>
            <a:ext cx="0" cy="27658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diritto 99">
            <a:extLst>
              <a:ext uri="{FF2B5EF4-FFF2-40B4-BE49-F238E27FC236}">
                <a16:creationId xmlns:a16="http://schemas.microsoft.com/office/drawing/2014/main" id="{7B782B50-B683-4910-B0B8-073F3E3917AE}"/>
              </a:ext>
            </a:extLst>
          </p:cNvPr>
          <p:cNvCxnSpPr>
            <a:cxnSpLocks/>
          </p:cNvCxnSpPr>
          <p:nvPr/>
        </p:nvCxnSpPr>
        <p:spPr>
          <a:xfrm flipV="1">
            <a:off x="7862204" y="2705839"/>
            <a:ext cx="0" cy="259746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2F34EA5A-20A6-4227-ABFF-4C2A3BEB5E94}"/>
              </a:ext>
            </a:extLst>
          </p:cNvPr>
          <p:cNvCxnSpPr>
            <a:cxnSpLocks/>
          </p:cNvCxnSpPr>
          <p:nvPr/>
        </p:nvCxnSpPr>
        <p:spPr>
          <a:xfrm>
            <a:off x="6067950" y="2709842"/>
            <a:ext cx="139816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7BFD7818-3781-4B9C-805E-BB9D08E7E35C}"/>
              </a:ext>
            </a:extLst>
          </p:cNvPr>
          <p:cNvSpPr txBox="1"/>
          <p:nvPr/>
        </p:nvSpPr>
        <p:spPr>
          <a:xfrm>
            <a:off x="8845393" y="4430617"/>
            <a:ext cx="3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F’</a:t>
            </a:r>
          </a:p>
        </p:txBody>
      </p:sp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0EE4D350-90DC-4E25-A966-2557397AC882}"/>
              </a:ext>
            </a:extLst>
          </p:cNvPr>
          <p:cNvSpPr txBox="1"/>
          <p:nvPr/>
        </p:nvSpPr>
        <p:spPr>
          <a:xfrm>
            <a:off x="12000" y="8668"/>
            <a:ext cx="12168000" cy="36000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66FF"/>
                </a:solidFill>
                <a:latin typeface="Comic Sans MS" panose="030F0702030302020204" pitchFamily="66" charset="0"/>
              </a:rPr>
              <a:t>GEOMETRIA DESCRITTIVA DINAMICA – COMPENETRAZIONE DI SOLIDI A FACCE  (5)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237BEE8-4634-41D2-80B3-62014C4CB1D1}"/>
              </a:ext>
            </a:extLst>
          </p:cNvPr>
          <p:cNvSpPr txBox="1"/>
          <p:nvPr/>
        </p:nvSpPr>
        <p:spPr>
          <a:xfrm>
            <a:off x="12000" y="378000"/>
            <a:ext cx="591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Passiamo, infine alla faccia A, B, E, F parallela a 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11906B8-B6E6-46E5-B844-5F8CA72BBBA5}"/>
              </a:ext>
            </a:extLst>
          </p:cNvPr>
          <p:cNvSpPr txBox="1"/>
          <p:nvPr/>
        </p:nvSpPr>
        <p:spPr>
          <a:xfrm>
            <a:off x="12000" y="747332"/>
            <a:ext cx="511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Per il prisma in posizione verticale restano validi i due piani proiettanti su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D0B956B-383C-486B-AB13-6021DB50B676}"/>
              </a:ext>
            </a:extLst>
          </p:cNvPr>
          <p:cNvSpPr txBox="1"/>
          <p:nvPr/>
        </p:nvSpPr>
        <p:spPr>
          <a:xfrm>
            <a:off x="12000" y="1393663"/>
            <a:ext cx="5478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Per il prisma in posizione orizzontale per la faccia A, B, E, F possiamo condurre il piano orizzontale 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(t</a:t>
            </a:r>
            <a:r>
              <a:rPr lang="it-IT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, t</a:t>
            </a:r>
            <a:r>
              <a:rPr lang="it-IT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) passante per le rette (a, b) tali che [(AB) </a:t>
            </a:r>
            <a:r>
              <a:rPr lang="it-IT" sz="1800" b="1" dirty="0">
                <a:solidFill>
                  <a:srgbClr val="00B0F0"/>
                </a:solidFill>
                <a:latin typeface="Symbol" panose="05050102010706020507" pitchFamily="18" charset="2"/>
              </a:rPr>
              <a:t>Î 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a //(EF) </a:t>
            </a:r>
            <a:r>
              <a:rPr lang="it-IT" sz="1800" b="1" dirty="0">
                <a:solidFill>
                  <a:srgbClr val="00B0F0"/>
                </a:solidFill>
                <a:latin typeface="Symbol" panose="05050102010706020507" pitchFamily="18" charset="2"/>
              </a:rPr>
              <a:t>Î 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b]</a:t>
            </a:r>
            <a:endParaRPr lang="it-IT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96" name="CasellaDiTesto 95">
            <a:extLst>
              <a:ext uri="{FF2B5EF4-FFF2-40B4-BE49-F238E27FC236}">
                <a16:creationId xmlns:a16="http://schemas.microsoft.com/office/drawing/2014/main" id="{71AD8647-7A2F-401C-A19B-4CC589C9B4F2}"/>
              </a:ext>
            </a:extLst>
          </p:cNvPr>
          <p:cNvSpPr txBox="1"/>
          <p:nvPr/>
        </p:nvSpPr>
        <p:spPr>
          <a:xfrm>
            <a:off x="11162587" y="2339897"/>
            <a:ext cx="54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endParaRPr lang="it-IT" sz="1400" dirty="0">
              <a:solidFill>
                <a:srgbClr val="00B0F0"/>
              </a:solidFill>
            </a:endParaRPr>
          </a:p>
        </p:txBody>
      </p:sp>
      <p:sp>
        <p:nvSpPr>
          <p:cNvPr id="101" name="CasellaDiTesto 100">
            <a:extLst>
              <a:ext uri="{FF2B5EF4-FFF2-40B4-BE49-F238E27FC236}">
                <a16:creationId xmlns:a16="http://schemas.microsoft.com/office/drawing/2014/main" id="{CE36F8F9-E987-431D-8483-E995FA6C10C2}"/>
              </a:ext>
            </a:extLst>
          </p:cNvPr>
          <p:cNvSpPr txBox="1"/>
          <p:nvPr/>
        </p:nvSpPr>
        <p:spPr>
          <a:xfrm>
            <a:off x="6369490" y="4577027"/>
            <a:ext cx="416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a’</a:t>
            </a:r>
            <a:endParaRPr lang="it-IT" sz="14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" name="CasellaDiTesto 101">
            <a:extLst>
              <a:ext uri="{FF2B5EF4-FFF2-40B4-BE49-F238E27FC236}">
                <a16:creationId xmlns:a16="http://schemas.microsoft.com/office/drawing/2014/main" id="{69B475FA-769C-4B31-828A-30DBE1C3D3FC}"/>
              </a:ext>
            </a:extLst>
          </p:cNvPr>
          <p:cNvSpPr txBox="1"/>
          <p:nvPr/>
        </p:nvSpPr>
        <p:spPr>
          <a:xfrm>
            <a:off x="6987707" y="5509868"/>
            <a:ext cx="416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b’</a:t>
            </a:r>
          </a:p>
        </p:txBody>
      </p:sp>
      <p:sp>
        <p:nvSpPr>
          <p:cNvPr id="103" name="CasellaDiTesto 102">
            <a:extLst>
              <a:ext uri="{FF2B5EF4-FFF2-40B4-BE49-F238E27FC236}">
                <a16:creationId xmlns:a16="http://schemas.microsoft.com/office/drawing/2014/main" id="{5E9DBE2C-B043-4DC7-9502-58A8A2EA5133}"/>
              </a:ext>
            </a:extLst>
          </p:cNvPr>
          <p:cNvSpPr txBox="1"/>
          <p:nvPr/>
        </p:nvSpPr>
        <p:spPr>
          <a:xfrm>
            <a:off x="4306487" y="2419832"/>
            <a:ext cx="416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a’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104" name="CasellaDiTesto 103">
            <a:extLst>
              <a:ext uri="{FF2B5EF4-FFF2-40B4-BE49-F238E27FC236}">
                <a16:creationId xmlns:a16="http://schemas.microsoft.com/office/drawing/2014/main" id="{B2A8BC0B-404C-49C5-AD74-6C60FF511E13}"/>
              </a:ext>
            </a:extLst>
          </p:cNvPr>
          <p:cNvSpPr txBox="1"/>
          <p:nvPr/>
        </p:nvSpPr>
        <p:spPr>
          <a:xfrm>
            <a:off x="4654579" y="2420975"/>
            <a:ext cx="416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b’’</a:t>
            </a:r>
          </a:p>
        </p:txBody>
      </p:sp>
      <p:sp>
        <p:nvSpPr>
          <p:cNvPr id="105" name="CasellaDiTesto 104">
            <a:extLst>
              <a:ext uri="{FF2B5EF4-FFF2-40B4-BE49-F238E27FC236}">
                <a16:creationId xmlns:a16="http://schemas.microsoft.com/office/drawing/2014/main" id="{A347630B-3854-46E9-B188-3D7A09F1A663}"/>
              </a:ext>
            </a:extLst>
          </p:cNvPr>
          <p:cNvSpPr txBox="1"/>
          <p:nvPr/>
        </p:nvSpPr>
        <p:spPr>
          <a:xfrm>
            <a:off x="4481779" y="2398277"/>
            <a:ext cx="288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800" dirty="0">
                <a:solidFill>
                  <a:srgbClr val="00B0F0"/>
                </a:solidFill>
                <a:latin typeface="Symbol" panose="05050102010706020507" pitchFamily="18" charset="2"/>
              </a:rPr>
              <a:t>º</a:t>
            </a:r>
            <a:endParaRPr lang="it-IT" sz="1800" dirty="0">
              <a:solidFill>
                <a:srgbClr val="00B0F0"/>
              </a:solidFill>
              <a:latin typeface="MS Shell Dlg 2" panose="020B0604030504040204" pitchFamily="34" charset="0"/>
            </a:endParaRPr>
          </a:p>
        </p:txBody>
      </p:sp>
      <p:sp>
        <p:nvSpPr>
          <p:cNvPr id="106" name="CasellaDiTesto 105">
            <a:extLst>
              <a:ext uri="{FF2B5EF4-FFF2-40B4-BE49-F238E27FC236}">
                <a16:creationId xmlns:a16="http://schemas.microsoft.com/office/drawing/2014/main" id="{1F0C9C3A-0B5A-480B-95EE-AB4293F0C6AF}"/>
              </a:ext>
            </a:extLst>
          </p:cNvPr>
          <p:cNvSpPr txBox="1"/>
          <p:nvPr/>
        </p:nvSpPr>
        <p:spPr>
          <a:xfrm>
            <a:off x="8024043" y="2419930"/>
            <a:ext cx="57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07" name="CasellaDiTesto 106">
            <a:extLst>
              <a:ext uri="{FF2B5EF4-FFF2-40B4-BE49-F238E27FC236}">
                <a16:creationId xmlns:a16="http://schemas.microsoft.com/office/drawing/2014/main" id="{BCAA95A2-C72A-47E7-8D3F-5C81BC123E2F}"/>
              </a:ext>
            </a:extLst>
          </p:cNvPr>
          <p:cNvSpPr txBox="1"/>
          <p:nvPr/>
        </p:nvSpPr>
        <p:spPr>
          <a:xfrm>
            <a:off x="10223111" y="2398277"/>
            <a:ext cx="57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b</a:t>
            </a:r>
          </a:p>
        </p:txBody>
      </p:sp>
      <p:grpSp>
        <p:nvGrpSpPr>
          <p:cNvPr id="108" name="Gruppo 107">
            <a:extLst>
              <a:ext uri="{FF2B5EF4-FFF2-40B4-BE49-F238E27FC236}">
                <a16:creationId xmlns:a16="http://schemas.microsoft.com/office/drawing/2014/main" id="{C9F151DD-6031-4985-AFCC-3BEFFD13B92B}"/>
              </a:ext>
            </a:extLst>
          </p:cNvPr>
          <p:cNvGrpSpPr/>
          <p:nvPr/>
        </p:nvGrpSpPr>
        <p:grpSpPr>
          <a:xfrm>
            <a:off x="52191" y="3498086"/>
            <a:ext cx="4374327" cy="1080000"/>
            <a:chOff x="26963" y="5522165"/>
            <a:chExt cx="4374327" cy="1295400"/>
          </a:xfrm>
          <a:noFill/>
        </p:grpSpPr>
        <p:sp>
          <p:nvSpPr>
            <p:cNvPr id="109" name="Rectangle 208">
              <a:extLst>
                <a:ext uri="{FF2B5EF4-FFF2-40B4-BE49-F238E27FC236}">
                  <a16:creationId xmlns:a16="http://schemas.microsoft.com/office/drawing/2014/main" id="{651B3281-7DEA-47DD-9514-B2BAC06A1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63" y="5960315"/>
              <a:ext cx="756000" cy="417512"/>
            </a:xfrm>
            <a:prstGeom prst="rect">
              <a:avLst/>
            </a:prstGeom>
            <a:grpFill/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it-IT" dirty="0">
                  <a:solidFill>
                    <a:srgbClr val="FF000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it-IT" dirty="0">
                  <a:solidFill>
                    <a:srgbClr val="C0000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Symbol" panose="05050102010706020507" pitchFamily="18" charset="2"/>
                </a:rPr>
                <a:t>Ç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 b</a:t>
              </a:r>
              <a:endParaRPr lang="it-IT" dirty="0">
                <a:solidFill>
                  <a:srgbClr val="00B0F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209">
              <a:extLst>
                <a:ext uri="{FF2B5EF4-FFF2-40B4-BE49-F238E27FC236}">
                  <a16:creationId xmlns:a16="http://schemas.microsoft.com/office/drawing/2014/main" id="{880DA3B7-EDFA-469A-A8E4-38E0F5430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900" y="5545977"/>
              <a:ext cx="1116000" cy="417513"/>
            </a:xfrm>
            <a:prstGeom prst="rect">
              <a:avLst/>
            </a:prstGeom>
            <a:grpFill/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it-IT" dirty="0">
                  <a:solidFill>
                    <a:srgbClr val="FF000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it-IT" baseline="-25000" dirty="0">
                  <a:solidFill>
                    <a:srgbClr val="FF000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it-IT" dirty="0">
                  <a:solidFill>
                    <a:srgbClr val="FF000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it-IT" dirty="0">
                  <a:solidFill>
                    <a:srgbClr val="C0000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Symbol" panose="05050102010706020507" pitchFamily="18" charset="2"/>
                </a:rPr>
                <a:t>Ç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dirty="0">
                  <a:solidFill>
                    <a:srgbClr val="00B0F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it-IT" baseline="-25000" dirty="0">
                  <a:solidFill>
                    <a:srgbClr val="00B0F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it-IT" dirty="0">
                <a:solidFill>
                  <a:srgbClr val="00B0F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210">
              <a:extLst>
                <a:ext uri="{FF2B5EF4-FFF2-40B4-BE49-F238E27FC236}">
                  <a16:creationId xmlns:a16="http://schemas.microsoft.com/office/drawing/2014/main" id="{690E5C17-FE49-4920-92A4-B6A9360D8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726" y="6400052"/>
              <a:ext cx="1152000" cy="417513"/>
            </a:xfrm>
            <a:prstGeom prst="rect">
              <a:avLst/>
            </a:prstGeom>
            <a:grpFill/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endPara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it-IT" dirty="0">
                  <a:solidFill>
                    <a:srgbClr val="FF000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it-IT" baseline="-25000" dirty="0">
                  <a:solidFill>
                    <a:srgbClr val="FF000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it-IT" dirty="0">
                  <a:solidFill>
                    <a:srgbClr val="FF000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it-IT" dirty="0">
                  <a:solidFill>
                    <a:srgbClr val="C0000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Symbol" panose="05050102010706020507" pitchFamily="18" charset="2"/>
                </a:rPr>
                <a:t>Ç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dirty="0">
                  <a:solidFill>
                    <a:srgbClr val="00B0F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it-IT" baseline="-25000" dirty="0">
                  <a:solidFill>
                    <a:srgbClr val="00B0F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it-IT" dirty="0">
                  <a:solidFill>
                    <a:srgbClr val="00B0F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it-IT" dirty="0">
                <a:solidFill>
                  <a:srgbClr val="00B0F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it-IT" dirty="0">
                  <a:solidFill>
                    <a:srgbClr val="C0000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12" name="Rectangle 211">
              <a:extLst>
                <a:ext uri="{FF2B5EF4-FFF2-40B4-BE49-F238E27FC236}">
                  <a16:creationId xmlns:a16="http://schemas.microsoft.com/office/drawing/2014/main" id="{E125568D-F5C2-494F-95D3-355A5729F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7754" y="6400052"/>
              <a:ext cx="576000" cy="417513"/>
            </a:xfrm>
            <a:prstGeom prst="rect">
              <a:avLst/>
            </a:prstGeom>
            <a:grpFill/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it-IT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it-IT" baseline="-250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it-IT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13" name="Rectangle 212">
              <a:extLst>
                <a:ext uri="{FF2B5EF4-FFF2-40B4-BE49-F238E27FC236}">
                  <a16:creationId xmlns:a16="http://schemas.microsoft.com/office/drawing/2014/main" id="{7A13A8A9-3EBD-419F-B0E9-A37272449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7754" y="5522165"/>
              <a:ext cx="576000" cy="417512"/>
            </a:xfrm>
            <a:prstGeom prst="rect">
              <a:avLst/>
            </a:prstGeom>
            <a:grpFill/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it-IT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it-IT" baseline="-250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it-IT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</a:p>
          </p:txBody>
        </p:sp>
        <p:cxnSp>
          <p:nvCxnSpPr>
            <p:cNvPr id="115" name="AutoShape 213">
              <a:extLst>
                <a:ext uri="{FF2B5EF4-FFF2-40B4-BE49-F238E27FC236}">
                  <a16:creationId xmlns:a16="http://schemas.microsoft.com/office/drawing/2014/main" id="{0D430B72-7F90-45AF-8AB0-AE2333383F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508902" y="5623723"/>
              <a:ext cx="216000" cy="432000"/>
            </a:xfrm>
            <a:prstGeom prst="bentConnector2">
              <a:avLst/>
            </a:prstGeom>
            <a:grpFill/>
            <a:ln w="3175">
              <a:solidFill>
                <a:schemeClr val="accent1"/>
              </a:solidFill>
              <a:miter lim="800000"/>
              <a:headEnd/>
              <a:tailEnd type="stealth" w="lg" len="lg"/>
            </a:ln>
          </p:spPr>
        </p:cxnSp>
        <p:cxnSp>
          <p:nvCxnSpPr>
            <p:cNvPr id="116" name="AutoShape 214">
              <a:extLst>
                <a:ext uri="{FF2B5EF4-FFF2-40B4-BE49-F238E27FC236}">
                  <a16:creationId xmlns:a16="http://schemas.microsoft.com/office/drawing/2014/main" id="{78898A69-E517-4F84-8163-1574D1B9A521}"/>
                </a:ext>
              </a:extLst>
            </p:cNvPr>
            <p:cNvCxnSpPr>
              <a:cxnSpLocks noChangeShapeType="1"/>
              <a:stCxn id="109" idx="2"/>
            </p:cNvCxnSpPr>
            <p:nvPr/>
          </p:nvCxnSpPr>
          <p:spPr bwMode="auto">
            <a:xfrm rot="16200000" flipH="1">
              <a:off x="503488" y="6279302"/>
              <a:ext cx="234950" cy="432000"/>
            </a:xfrm>
            <a:prstGeom prst="bentConnector2">
              <a:avLst/>
            </a:prstGeom>
            <a:grpFill/>
            <a:ln w="3175">
              <a:solidFill>
                <a:schemeClr val="accent1"/>
              </a:solidFill>
              <a:miter lim="800000"/>
              <a:headEnd/>
              <a:tailEnd type="stealth" w="lg" len="lg"/>
            </a:ln>
          </p:spPr>
        </p:cxnSp>
        <p:cxnSp>
          <p:nvCxnSpPr>
            <p:cNvPr id="117" name="AutoShape 215">
              <a:extLst>
                <a:ext uri="{FF2B5EF4-FFF2-40B4-BE49-F238E27FC236}">
                  <a16:creationId xmlns:a16="http://schemas.microsoft.com/office/drawing/2014/main" id="{8A6BA0E6-E2D5-4F63-B17A-83B112168C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54925" y="5728540"/>
              <a:ext cx="360000" cy="0"/>
            </a:xfrm>
            <a:prstGeom prst="straightConnector1">
              <a:avLst/>
            </a:prstGeom>
            <a:grpFill/>
            <a:ln w="3175">
              <a:solidFill>
                <a:schemeClr val="accent1"/>
              </a:solidFill>
              <a:round/>
              <a:headEnd/>
              <a:tailEnd type="stealth" w="lg" len="lg"/>
            </a:ln>
          </p:spPr>
        </p:cxnSp>
        <p:cxnSp>
          <p:nvCxnSpPr>
            <p:cNvPr id="119" name="AutoShape 216">
              <a:extLst>
                <a:ext uri="{FF2B5EF4-FFF2-40B4-BE49-F238E27FC236}">
                  <a16:creationId xmlns:a16="http://schemas.microsoft.com/office/drawing/2014/main" id="{5B746649-3549-4572-88A6-3380BA9AF6D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72387" y="6612777"/>
              <a:ext cx="360000" cy="0"/>
            </a:xfrm>
            <a:prstGeom prst="straightConnector1">
              <a:avLst/>
            </a:prstGeom>
            <a:grpFill/>
            <a:ln w="3175">
              <a:solidFill>
                <a:schemeClr val="accent1"/>
              </a:solidFill>
              <a:round/>
              <a:headEnd/>
              <a:tailEnd type="stealth" w="lg" len="lg"/>
            </a:ln>
          </p:spPr>
        </p:cxnSp>
        <p:sp>
          <p:nvSpPr>
            <p:cNvPr id="120" name="Rectangle 217">
              <a:extLst>
                <a:ext uri="{FF2B5EF4-FFF2-40B4-BE49-F238E27FC236}">
                  <a16:creationId xmlns:a16="http://schemas.microsoft.com/office/drawing/2014/main" id="{BE3798BA-6A4A-4F50-B498-5DD3FF92A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3773" y="5963490"/>
              <a:ext cx="864000" cy="417512"/>
            </a:xfrm>
            <a:prstGeom prst="rect">
              <a:avLst/>
            </a:prstGeom>
            <a:grpFill/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it-IT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x'</a:t>
              </a:r>
              <a:r>
                <a:rPr lang="it-IT"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; x"</a:t>
              </a:r>
            </a:p>
          </p:txBody>
        </p:sp>
        <p:cxnSp>
          <p:nvCxnSpPr>
            <p:cNvPr id="121" name="AutoShape 218">
              <a:extLst>
                <a:ext uri="{FF2B5EF4-FFF2-40B4-BE49-F238E27FC236}">
                  <a16:creationId xmlns:a16="http://schemas.microsoft.com/office/drawing/2014/main" id="{F56C3054-C1EA-4E78-92A4-8D82792A37A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00470" y="5761950"/>
              <a:ext cx="432000" cy="219075"/>
            </a:xfrm>
            <a:prstGeom prst="bentConnector3">
              <a:avLst>
                <a:gd name="adj1" fmla="val 100698"/>
              </a:avLst>
            </a:prstGeom>
            <a:grpFill/>
            <a:ln w="3175">
              <a:solidFill>
                <a:schemeClr val="accent1"/>
              </a:solidFill>
              <a:miter lim="800000"/>
              <a:headEnd/>
              <a:tailEnd type="stealth" w="lg" len="lg"/>
            </a:ln>
          </p:spPr>
        </p:cxnSp>
        <p:cxnSp>
          <p:nvCxnSpPr>
            <p:cNvPr id="122" name="AutoShape 219">
              <a:extLst>
                <a:ext uri="{FF2B5EF4-FFF2-40B4-BE49-F238E27FC236}">
                  <a16:creationId xmlns:a16="http://schemas.microsoft.com/office/drawing/2014/main" id="{D6071D51-6F52-4FF2-928B-BEA75AA6F5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918253" y="6406402"/>
              <a:ext cx="432000" cy="206375"/>
            </a:xfrm>
            <a:prstGeom prst="bentConnector3">
              <a:avLst>
                <a:gd name="adj1" fmla="val 99760"/>
              </a:avLst>
            </a:prstGeom>
            <a:grpFill/>
            <a:ln w="3175">
              <a:solidFill>
                <a:schemeClr val="accent1"/>
              </a:solidFill>
              <a:miter lim="800000"/>
              <a:headEnd/>
              <a:tailEnd type="stealth" w="lg" len="lg"/>
            </a:ln>
          </p:spPr>
        </p:cxnSp>
        <p:sp>
          <p:nvSpPr>
            <p:cNvPr id="123" name="Rectangle 220">
              <a:extLst>
                <a:ext uri="{FF2B5EF4-FFF2-40B4-BE49-F238E27FC236}">
                  <a16:creationId xmlns:a16="http://schemas.microsoft.com/office/drawing/2014/main" id="{9AFEF9F6-0ABE-46DF-B9E3-EDA740006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290" y="5955276"/>
              <a:ext cx="252000" cy="417513"/>
            </a:xfrm>
            <a:prstGeom prst="rect">
              <a:avLst/>
            </a:prstGeom>
            <a:grpFill/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it-IT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</a:p>
          </p:txBody>
        </p:sp>
        <p:cxnSp>
          <p:nvCxnSpPr>
            <p:cNvPr id="124" name="AutoShape 221">
              <a:extLst>
                <a:ext uri="{FF2B5EF4-FFF2-40B4-BE49-F238E27FC236}">
                  <a16:creationId xmlns:a16="http://schemas.microsoft.com/office/drawing/2014/main" id="{C0074D11-FF2E-40F4-A8D6-EBE0DECBCAE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03449" y="6164363"/>
              <a:ext cx="360000" cy="0"/>
            </a:xfrm>
            <a:prstGeom prst="straightConnector1">
              <a:avLst/>
            </a:prstGeom>
            <a:grpFill/>
            <a:ln w="3175">
              <a:solidFill>
                <a:schemeClr val="accent1"/>
              </a:solidFill>
              <a:round/>
              <a:headEnd/>
              <a:tailEnd type="stealth" w="lg" len="lg"/>
            </a:ln>
          </p:spPr>
        </p:cxnSp>
      </p:grpSp>
      <p:sp>
        <p:nvSpPr>
          <p:cNvPr id="126" name="CasellaDiTesto 125">
            <a:extLst>
              <a:ext uri="{FF2B5EF4-FFF2-40B4-BE49-F238E27FC236}">
                <a16:creationId xmlns:a16="http://schemas.microsoft.com/office/drawing/2014/main" id="{A2CD79DF-E27E-460F-8CAC-78A030B56BC0}"/>
              </a:ext>
            </a:extLst>
          </p:cNvPr>
          <p:cNvSpPr txBox="1"/>
          <p:nvPr/>
        </p:nvSpPr>
        <p:spPr>
          <a:xfrm>
            <a:off x="9856478" y="5413511"/>
            <a:ext cx="5095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endParaRPr lang="it-IT" sz="1400" dirty="0"/>
          </a:p>
        </p:txBody>
      </p:sp>
      <p:sp>
        <p:nvSpPr>
          <p:cNvPr id="127" name="CasellaDiTesto 126">
            <a:extLst>
              <a:ext uri="{FF2B5EF4-FFF2-40B4-BE49-F238E27FC236}">
                <a16:creationId xmlns:a16="http://schemas.microsoft.com/office/drawing/2014/main" id="{812B638C-9170-4CA9-87A3-97D421A789B1}"/>
              </a:ext>
            </a:extLst>
          </p:cNvPr>
          <p:cNvSpPr txBox="1"/>
          <p:nvPr/>
        </p:nvSpPr>
        <p:spPr>
          <a:xfrm>
            <a:off x="8205113" y="6231227"/>
            <a:ext cx="5095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endParaRPr lang="it-IT" sz="1400" dirty="0"/>
          </a:p>
        </p:txBody>
      </p:sp>
      <p:sp>
        <p:nvSpPr>
          <p:cNvPr id="128" name="CasellaDiTesto 127">
            <a:extLst>
              <a:ext uri="{FF2B5EF4-FFF2-40B4-BE49-F238E27FC236}">
                <a16:creationId xmlns:a16="http://schemas.microsoft.com/office/drawing/2014/main" id="{FCB15CAE-AE3B-4C1B-9108-D6F4D45FDE92}"/>
              </a:ext>
            </a:extLst>
          </p:cNvPr>
          <p:cNvSpPr txBox="1"/>
          <p:nvPr/>
        </p:nvSpPr>
        <p:spPr>
          <a:xfrm>
            <a:off x="6211680" y="419089"/>
            <a:ext cx="540000" cy="36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DEEE85F-585F-433F-9DE9-28E8CDE6B136}"/>
              </a:ext>
            </a:extLst>
          </p:cNvPr>
          <p:cNvSpPr txBox="1"/>
          <p:nvPr/>
        </p:nvSpPr>
        <p:spPr>
          <a:xfrm>
            <a:off x="27986" y="2513563"/>
            <a:ext cx="3655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Sviluppando l’algoritmo grafico riportato si ottengono due rette </a:t>
            </a:r>
          </a:p>
          <a:p>
            <a:r>
              <a:rPr lang="it-IT" dirty="0">
                <a:latin typeface="Comic Sans MS" panose="030F0702030302020204" pitchFamily="66" charset="0"/>
              </a:rPr>
              <a:t>x(x’, x’’) orizzontali e complanari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C783761-3E14-4A71-859E-F6E5AF896884}"/>
              </a:ext>
            </a:extLst>
          </p:cNvPr>
          <p:cNvSpPr txBox="1"/>
          <p:nvPr/>
        </p:nvSpPr>
        <p:spPr>
          <a:xfrm>
            <a:off x="12000" y="4607395"/>
            <a:ext cx="4735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Intersecando le rette </a:t>
            </a:r>
            <a:r>
              <a:rPr lang="it-IT" dirty="0">
                <a:latin typeface="Comic Sans MS" panose="030F0702030302020204" pitchFamily="66" charset="0"/>
              </a:rPr>
              <a:t>x(x’, x’’) 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con le due rette a e b si ottengono i punti </a:t>
            </a:r>
            <a:r>
              <a:rPr lang="it-IT" dirty="0">
                <a:latin typeface="Comic Sans MS" panose="030F0702030302020204" pitchFamily="66" charset="0"/>
              </a:rPr>
              <a:t>(O, Q, T)</a:t>
            </a:r>
          </a:p>
        </p:txBody>
      </p:sp>
      <p:cxnSp>
        <p:nvCxnSpPr>
          <p:cNvPr id="129" name="Connettore diritto 128">
            <a:extLst>
              <a:ext uri="{FF2B5EF4-FFF2-40B4-BE49-F238E27FC236}">
                <a16:creationId xmlns:a16="http://schemas.microsoft.com/office/drawing/2014/main" id="{B3908009-AF96-4CCE-B319-3E6E20C5BD77}"/>
              </a:ext>
            </a:extLst>
          </p:cNvPr>
          <p:cNvCxnSpPr>
            <a:cxnSpLocks/>
          </p:cNvCxnSpPr>
          <p:nvPr/>
        </p:nvCxnSpPr>
        <p:spPr>
          <a:xfrm>
            <a:off x="4318875" y="4619173"/>
            <a:ext cx="5427965" cy="10585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 diritto 129">
            <a:extLst>
              <a:ext uri="{FF2B5EF4-FFF2-40B4-BE49-F238E27FC236}">
                <a16:creationId xmlns:a16="http://schemas.microsoft.com/office/drawing/2014/main" id="{7E771825-0F6E-49D2-AB4A-5C0B6779C9C5}"/>
              </a:ext>
            </a:extLst>
          </p:cNvPr>
          <p:cNvCxnSpPr>
            <a:cxnSpLocks/>
          </p:cNvCxnSpPr>
          <p:nvPr/>
        </p:nvCxnSpPr>
        <p:spPr>
          <a:xfrm>
            <a:off x="6262130" y="3421235"/>
            <a:ext cx="1764173" cy="263959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CasellaDiTesto 130">
            <a:extLst>
              <a:ext uri="{FF2B5EF4-FFF2-40B4-BE49-F238E27FC236}">
                <a16:creationId xmlns:a16="http://schemas.microsoft.com/office/drawing/2014/main" id="{879AF15A-C004-44A8-B217-6F88EA0D5A52}"/>
              </a:ext>
            </a:extLst>
          </p:cNvPr>
          <p:cNvSpPr txBox="1"/>
          <p:nvPr/>
        </p:nvSpPr>
        <p:spPr>
          <a:xfrm>
            <a:off x="9081267" y="5274723"/>
            <a:ext cx="37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x’</a:t>
            </a:r>
          </a:p>
        </p:txBody>
      </p:sp>
      <p:sp>
        <p:nvSpPr>
          <p:cNvPr id="132" name="CasellaDiTesto 131">
            <a:extLst>
              <a:ext uri="{FF2B5EF4-FFF2-40B4-BE49-F238E27FC236}">
                <a16:creationId xmlns:a16="http://schemas.microsoft.com/office/drawing/2014/main" id="{0A6A8B01-FF4A-4EC8-83E6-13C315FF8D69}"/>
              </a:ext>
            </a:extLst>
          </p:cNvPr>
          <p:cNvSpPr txBox="1"/>
          <p:nvPr/>
        </p:nvSpPr>
        <p:spPr>
          <a:xfrm>
            <a:off x="7873211" y="5685134"/>
            <a:ext cx="37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x’</a:t>
            </a:r>
          </a:p>
        </p:txBody>
      </p:sp>
      <p:sp>
        <p:nvSpPr>
          <p:cNvPr id="133" name="CasellaDiTesto 132">
            <a:extLst>
              <a:ext uri="{FF2B5EF4-FFF2-40B4-BE49-F238E27FC236}">
                <a16:creationId xmlns:a16="http://schemas.microsoft.com/office/drawing/2014/main" id="{65384A4D-DDA0-4FD9-BA8F-9C5ED36AC10B}"/>
              </a:ext>
            </a:extLst>
          </p:cNvPr>
          <p:cNvSpPr txBox="1"/>
          <p:nvPr/>
        </p:nvSpPr>
        <p:spPr>
          <a:xfrm>
            <a:off x="9224959" y="2398277"/>
            <a:ext cx="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x’’</a:t>
            </a:r>
          </a:p>
        </p:txBody>
      </p:sp>
      <p:sp>
        <p:nvSpPr>
          <p:cNvPr id="134" name="CasellaDiTesto 133">
            <a:extLst>
              <a:ext uri="{FF2B5EF4-FFF2-40B4-BE49-F238E27FC236}">
                <a16:creationId xmlns:a16="http://schemas.microsoft.com/office/drawing/2014/main" id="{11AC86B5-683E-4519-A428-BDD9EDEEE1C8}"/>
              </a:ext>
            </a:extLst>
          </p:cNvPr>
          <p:cNvSpPr txBox="1"/>
          <p:nvPr/>
        </p:nvSpPr>
        <p:spPr>
          <a:xfrm>
            <a:off x="6036713" y="2330616"/>
            <a:ext cx="558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T</a:t>
            </a:r>
            <a:r>
              <a:rPr lang="it-IT" sz="1400" baseline="-25000" dirty="0">
                <a:latin typeface="Comic Sans MS" panose="030F0702030302020204" pitchFamily="66" charset="0"/>
              </a:rPr>
              <a:t>2</a:t>
            </a:r>
            <a:r>
              <a:rPr lang="it-IT" sz="1400" dirty="0"/>
              <a:t>x</a:t>
            </a:r>
          </a:p>
        </p:txBody>
      </p:sp>
      <p:sp>
        <p:nvSpPr>
          <p:cNvPr id="135" name="CasellaDiTesto 134">
            <a:extLst>
              <a:ext uri="{FF2B5EF4-FFF2-40B4-BE49-F238E27FC236}">
                <a16:creationId xmlns:a16="http://schemas.microsoft.com/office/drawing/2014/main" id="{5EDEA490-EC1B-4074-A649-DC250DA06D56}"/>
              </a:ext>
            </a:extLst>
          </p:cNvPr>
          <p:cNvSpPr txBox="1"/>
          <p:nvPr/>
        </p:nvSpPr>
        <p:spPr>
          <a:xfrm>
            <a:off x="7323969" y="4958280"/>
            <a:ext cx="3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T’</a:t>
            </a:r>
          </a:p>
        </p:txBody>
      </p:sp>
      <p:sp>
        <p:nvSpPr>
          <p:cNvPr id="136" name="CasellaDiTesto 135">
            <a:extLst>
              <a:ext uri="{FF2B5EF4-FFF2-40B4-BE49-F238E27FC236}">
                <a16:creationId xmlns:a16="http://schemas.microsoft.com/office/drawing/2014/main" id="{FAD4A243-F737-4F15-A080-E64630C4D645}"/>
              </a:ext>
            </a:extLst>
          </p:cNvPr>
          <p:cNvSpPr txBox="1"/>
          <p:nvPr/>
        </p:nvSpPr>
        <p:spPr>
          <a:xfrm>
            <a:off x="5902295" y="4921712"/>
            <a:ext cx="396000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Q’</a:t>
            </a:r>
          </a:p>
        </p:txBody>
      </p:sp>
      <p:sp>
        <p:nvSpPr>
          <p:cNvPr id="137" name="CasellaDiTesto 136">
            <a:extLst>
              <a:ext uri="{FF2B5EF4-FFF2-40B4-BE49-F238E27FC236}">
                <a16:creationId xmlns:a16="http://schemas.microsoft.com/office/drawing/2014/main" id="{AB26347F-5679-410E-97D6-23E893E2C0DC}"/>
              </a:ext>
            </a:extLst>
          </p:cNvPr>
          <p:cNvSpPr txBox="1"/>
          <p:nvPr/>
        </p:nvSpPr>
        <p:spPr>
          <a:xfrm>
            <a:off x="6860013" y="4240765"/>
            <a:ext cx="360000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O’</a:t>
            </a:r>
          </a:p>
        </p:txBody>
      </p:sp>
      <p:sp>
        <p:nvSpPr>
          <p:cNvPr id="138" name="CasellaDiTesto 137">
            <a:extLst>
              <a:ext uri="{FF2B5EF4-FFF2-40B4-BE49-F238E27FC236}">
                <a16:creationId xmlns:a16="http://schemas.microsoft.com/office/drawing/2014/main" id="{62F74A8D-017F-46CC-A853-C54FFDAD370B}"/>
              </a:ext>
            </a:extLst>
          </p:cNvPr>
          <p:cNvSpPr txBox="1"/>
          <p:nvPr/>
        </p:nvSpPr>
        <p:spPr>
          <a:xfrm>
            <a:off x="7357908" y="2459952"/>
            <a:ext cx="3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T’’</a:t>
            </a:r>
          </a:p>
        </p:txBody>
      </p:sp>
      <p:sp>
        <p:nvSpPr>
          <p:cNvPr id="139" name="CasellaDiTesto 138">
            <a:extLst>
              <a:ext uri="{FF2B5EF4-FFF2-40B4-BE49-F238E27FC236}">
                <a16:creationId xmlns:a16="http://schemas.microsoft.com/office/drawing/2014/main" id="{7D5B65F9-D92F-45B6-8A89-E1392C47BDBC}"/>
              </a:ext>
            </a:extLst>
          </p:cNvPr>
          <p:cNvSpPr txBox="1"/>
          <p:nvPr/>
        </p:nvSpPr>
        <p:spPr>
          <a:xfrm>
            <a:off x="5821683" y="2485556"/>
            <a:ext cx="432000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Q’’</a:t>
            </a:r>
          </a:p>
        </p:txBody>
      </p:sp>
      <p:sp>
        <p:nvSpPr>
          <p:cNvPr id="140" name="CasellaDiTesto 139">
            <a:extLst>
              <a:ext uri="{FF2B5EF4-FFF2-40B4-BE49-F238E27FC236}">
                <a16:creationId xmlns:a16="http://schemas.microsoft.com/office/drawing/2014/main" id="{9CB9D82A-DE7E-4D8B-AC40-1A34DEFC65F3}"/>
              </a:ext>
            </a:extLst>
          </p:cNvPr>
          <p:cNvSpPr txBox="1"/>
          <p:nvPr/>
        </p:nvSpPr>
        <p:spPr>
          <a:xfrm>
            <a:off x="6743208" y="2479205"/>
            <a:ext cx="396000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O’’</a:t>
            </a:r>
          </a:p>
        </p:txBody>
      </p:sp>
      <p:sp>
        <p:nvSpPr>
          <p:cNvPr id="141" name="CasellaDiTesto 140">
            <a:extLst>
              <a:ext uri="{FF2B5EF4-FFF2-40B4-BE49-F238E27FC236}">
                <a16:creationId xmlns:a16="http://schemas.microsoft.com/office/drawing/2014/main" id="{6B88004C-0315-490A-8823-5C4D6F7482CB}"/>
              </a:ext>
            </a:extLst>
          </p:cNvPr>
          <p:cNvSpPr txBox="1"/>
          <p:nvPr/>
        </p:nvSpPr>
        <p:spPr>
          <a:xfrm>
            <a:off x="0" y="5235509"/>
            <a:ext cx="5314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Sulle due retta x è possibile staccare le proiezioni (Q’T’) e (Q’’T’’) dello spigolo (QT)</a:t>
            </a:r>
          </a:p>
          <a:p>
            <a:r>
              <a:rPr lang="it-IT" dirty="0">
                <a:latin typeface="Comic Sans MS" panose="030F0702030302020204" pitchFamily="66" charset="0"/>
              </a:rPr>
              <a:t> e le proiezioni (O’T’) e (O’’T’’) dello spigolo (OT)del solido risultante dalla compenetrazione</a:t>
            </a:r>
          </a:p>
        </p:txBody>
      </p:sp>
      <p:cxnSp>
        <p:nvCxnSpPr>
          <p:cNvPr id="142" name="Connettore diritto 141">
            <a:extLst>
              <a:ext uri="{FF2B5EF4-FFF2-40B4-BE49-F238E27FC236}">
                <a16:creationId xmlns:a16="http://schemas.microsoft.com/office/drawing/2014/main" id="{834E1628-F4F1-439C-8ECE-EB6B12E63F3E}"/>
              </a:ext>
            </a:extLst>
          </p:cNvPr>
          <p:cNvCxnSpPr>
            <a:cxnSpLocks/>
          </p:cNvCxnSpPr>
          <p:nvPr/>
        </p:nvCxnSpPr>
        <p:spPr>
          <a:xfrm flipH="1" flipV="1">
            <a:off x="6069515" y="4958390"/>
            <a:ext cx="1407689" cy="274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ttore diritto 142">
            <a:extLst>
              <a:ext uri="{FF2B5EF4-FFF2-40B4-BE49-F238E27FC236}">
                <a16:creationId xmlns:a16="http://schemas.microsoft.com/office/drawing/2014/main" id="{6142B53A-73AE-4CA1-9F53-516E3F405D1B}"/>
              </a:ext>
            </a:extLst>
          </p:cNvPr>
          <p:cNvCxnSpPr>
            <a:cxnSpLocks/>
          </p:cNvCxnSpPr>
          <p:nvPr/>
        </p:nvCxnSpPr>
        <p:spPr>
          <a:xfrm>
            <a:off x="6897160" y="4374031"/>
            <a:ext cx="570878" cy="8541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ttore diritto 143">
            <a:extLst>
              <a:ext uri="{FF2B5EF4-FFF2-40B4-BE49-F238E27FC236}">
                <a16:creationId xmlns:a16="http://schemas.microsoft.com/office/drawing/2014/main" id="{E305AC3E-141F-4E0E-AC2A-D9FF5F3C2EBC}"/>
              </a:ext>
            </a:extLst>
          </p:cNvPr>
          <p:cNvCxnSpPr>
            <a:cxnSpLocks/>
          </p:cNvCxnSpPr>
          <p:nvPr/>
        </p:nvCxnSpPr>
        <p:spPr>
          <a:xfrm flipV="1">
            <a:off x="6073508" y="4381645"/>
            <a:ext cx="828654" cy="575781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CasellaDiTesto 144">
            <a:extLst>
              <a:ext uri="{FF2B5EF4-FFF2-40B4-BE49-F238E27FC236}">
                <a16:creationId xmlns:a16="http://schemas.microsoft.com/office/drawing/2014/main" id="{CAF1B44E-A335-4F06-97BA-868FE9F24EE5}"/>
              </a:ext>
            </a:extLst>
          </p:cNvPr>
          <p:cNvSpPr txBox="1"/>
          <p:nvPr/>
        </p:nvSpPr>
        <p:spPr>
          <a:xfrm>
            <a:off x="10350575" y="4373711"/>
            <a:ext cx="1767405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Comic Sans MS" panose="030F0702030302020204" pitchFamily="66" charset="0"/>
              </a:rPr>
              <a:t>Segmenti (QT) e (OT) d’intersezione tra i due piani</a:t>
            </a:r>
          </a:p>
        </p:txBody>
      </p:sp>
      <p:cxnSp>
        <p:nvCxnSpPr>
          <p:cNvPr id="146" name="Connettore 2 145">
            <a:extLst>
              <a:ext uri="{FF2B5EF4-FFF2-40B4-BE49-F238E27FC236}">
                <a16:creationId xmlns:a16="http://schemas.microsoft.com/office/drawing/2014/main" id="{CDD4C6D7-B330-4A41-A7F4-AB4609614310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7033188" y="893403"/>
            <a:ext cx="2791622" cy="1813163"/>
          </a:xfrm>
          <a:prstGeom prst="straightConnector1">
            <a:avLst/>
          </a:prstGeom>
          <a:ln w="31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ttore 2 146">
            <a:extLst>
              <a:ext uri="{FF2B5EF4-FFF2-40B4-BE49-F238E27FC236}">
                <a16:creationId xmlns:a16="http://schemas.microsoft.com/office/drawing/2014/main" id="{F57C2B33-56DF-4A1A-BD32-2847B8C73D7A}"/>
              </a:ext>
            </a:extLst>
          </p:cNvPr>
          <p:cNvCxnSpPr>
            <a:cxnSpLocks/>
            <a:stCxn id="145" idx="1"/>
          </p:cNvCxnSpPr>
          <p:nvPr/>
        </p:nvCxnSpPr>
        <p:spPr>
          <a:xfrm flipH="1">
            <a:off x="6732561" y="4973876"/>
            <a:ext cx="3618014" cy="93347"/>
          </a:xfrm>
          <a:prstGeom prst="straightConnector1">
            <a:avLst/>
          </a:prstGeom>
          <a:ln w="31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ttore 2 149">
            <a:extLst>
              <a:ext uri="{FF2B5EF4-FFF2-40B4-BE49-F238E27FC236}">
                <a16:creationId xmlns:a16="http://schemas.microsoft.com/office/drawing/2014/main" id="{B93B26C7-9731-4ABA-AE69-47AD978EE7CA}"/>
              </a:ext>
            </a:extLst>
          </p:cNvPr>
          <p:cNvCxnSpPr>
            <a:cxnSpLocks/>
            <a:stCxn id="145" idx="1"/>
          </p:cNvCxnSpPr>
          <p:nvPr/>
        </p:nvCxnSpPr>
        <p:spPr>
          <a:xfrm flipH="1" flipV="1">
            <a:off x="7097177" y="4654956"/>
            <a:ext cx="3253398" cy="318920"/>
          </a:xfrm>
          <a:prstGeom prst="straightConnector1">
            <a:avLst/>
          </a:prstGeom>
          <a:ln w="31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CasellaDiTesto 155">
            <a:extLst>
              <a:ext uri="{FF2B5EF4-FFF2-40B4-BE49-F238E27FC236}">
                <a16:creationId xmlns:a16="http://schemas.microsoft.com/office/drawing/2014/main" id="{6C8A0923-ABF1-4F8E-B4C5-1992F2304AFE}"/>
              </a:ext>
            </a:extLst>
          </p:cNvPr>
          <p:cNvSpPr txBox="1"/>
          <p:nvPr/>
        </p:nvSpPr>
        <p:spPr>
          <a:xfrm>
            <a:off x="1299008" y="6444488"/>
            <a:ext cx="4659652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Comic Sans MS" panose="030F0702030302020204" pitchFamily="66" charset="0"/>
              </a:rPr>
              <a:t>Segmento (QO) appartenente alla retta a</a:t>
            </a:r>
          </a:p>
        </p:txBody>
      </p:sp>
      <p:cxnSp>
        <p:nvCxnSpPr>
          <p:cNvPr id="157" name="Connettore 2 156">
            <a:extLst>
              <a:ext uri="{FF2B5EF4-FFF2-40B4-BE49-F238E27FC236}">
                <a16:creationId xmlns:a16="http://schemas.microsoft.com/office/drawing/2014/main" id="{02E14C30-A63D-4FA2-B722-772143BCD5D1}"/>
              </a:ext>
            </a:extLst>
          </p:cNvPr>
          <p:cNvCxnSpPr>
            <a:cxnSpLocks/>
            <a:stCxn id="156" idx="3"/>
          </p:cNvCxnSpPr>
          <p:nvPr/>
        </p:nvCxnSpPr>
        <p:spPr>
          <a:xfrm flipV="1">
            <a:off x="5958660" y="4562521"/>
            <a:ext cx="711050" cy="2066633"/>
          </a:xfrm>
          <a:prstGeom prst="straightConnector1">
            <a:avLst/>
          </a:prstGeom>
          <a:ln w="31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ttore diritto 147">
            <a:extLst>
              <a:ext uri="{FF2B5EF4-FFF2-40B4-BE49-F238E27FC236}">
                <a16:creationId xmlns:a16="http://schemas.microsoft.com/office/drawing/2014/main" id="{292645D0-A5C6-431C-BED1-C5DC4834EC4D}"/>
              </a:ext>
            </a:extLst>
          </p:cNvPr>
          <p:cNvCxnSpPr>
            <a:cxnSpLocks/>
          </p:cNvCxnSpPr>
          <p:nvPr/>
        </p:nvCxnSpPr>
        <p:spPr>
          <a:xfrm>
            <a:off x="4181909" y="2708986"/>
            <a:ext cx="2316508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BE5B872B-D37B-4CD0-93E3-C91EC56D70E1}"/>
              </a:ext>
            </a:extLst>
          </p:cNvPr>
          <p:cNvSpPr txBox="1"/>
          <p:nvPr/>
        </p:nvSpPr>
        <p:spPr>
          <a:xfrm>
            <a:off x="9824810" y="570237"/>
            <a:ext cx="23040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+mj-lt"/>
              </a:rPr>
              <a:t>Scorcio totale della sezione (O,Q,T)</a:t>
            </a:r>
          </a:p>
        </p:txBody>
      </p:sp>
      <p:cxnSp>
        <p:nvCxnSpPr>
          <p:cNvPr id="149" name="Connettore diritto 148">
            <a:extLst>
              <a:ext uri="{FF2B5EF4-FFF2-40B4-BE49-F238E27FC236}">
                <a16:creationId xmlns:a16="http://schemas.microsoft.com/office/drawing/2014/main" id="{BBF20F2F-90F3-42B9-9779-B1DE1116AAE6}"/>
              </a:ext>
            </a:extLst>
          </p:cNvPr>
          <p:cNvCxnSpPr>
            <a:cxnSpLocks/>
          </p:cNvCxnSpPr>
          <p:nvPr/>
        </p:nvCxnSpPr>
        <p:spPr>
          <a:xfrm flipV="1">
            <a:off x="5082467" y="3590054"/>
            <a:ext cx="2951369" cy="204929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CasellaDiTesto 150">
            <a:extLst>
              <a:ext uri="{FF2B5EF4-FFF2-40B4-BE49-F238E27FC236}">
                <a16:creationId xmlns:a16="http://schemas.microsoft.com/office/drawing/2014/main" id="{AAD16867-A28C-48CC-B553-0AAEF5613058}"/>
              </a:ext>
            </a:extLst>
          </p:cNvPr>
          <p:cNvSpPr txBox="1"/>
          <p:nvPr/>
        </p:nvSpPr>
        <p:spPr>
          <a:xfrm>
            <a:off x="4886033" y="5359913"/>
            <a:ext cx="375194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x’</a:t>
            </a:r>
          </a:p>
        </p:txBody>
      </p:sp>
      <p:sp>
        <p:nvSpPr>
          <p:cNvPr id="152" name="CasellaDiTesto 151">
            <a:extLst>
              <a:ext uri="{FF2B5EF4-FFF2-40B4-BE49-F238E27FC236}">
                <a16:creationId xmlns:a16="http://schemas.microsoft.com/office/drawing/2014/main" id="{AE13E79F-8A34-4A0B-9404-BCA8F52AA5CA}"/>
              </a:ext>
            </a:extLst>
          </p:cNvPr>
          <p:cNvSpPr txBox="1"/>
          <p:nvPr/>
        </p:nvSpPr>
        <p:spPr>
          <a:xfrm>
            <a:off x="11620872" y="3072550"/>
            <a:ext cx="408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lt</a:t>
            </a:r>
          </a:p>
        </p:txBody>
      </p:sp>
      <p:sp>
        <p:nvSpPr>
          <p:cNvPr id="154" name="Pulsante di azione: vuoto 1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EB4F01B-3651-40EB-8D93-5816E372F41B}"/>
              </a:ext>
            </a:extLst>
          </p:cNvPr>
          <p:cNvSpPr/>
          <p:nvPr/>
        </p:nvSpPr>
        <p:spPr>
          <a:xfrm>
            <a:off x="10812000" y="10430"/>
            <a:ext cx="1368000" cy="360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+mj-lt"/>
              </a:rPr>
              <a:t>Torna a indice</a:t>
            </a:r>
          </a:p>
        </p:txBody>
      </p:sp>
    </p:spTree>
    <p:extLst>
      <p:ext uri="{BB962C8B-B14F-4D97-AF65-F5344CB8AC3E}">
        <p14:creationId xmlns:p14="http://schemas.microsoft.com/office/powerpoint/2010/main" val="1531944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96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26" grpId="0"/>
      <p:bldP spid="127" grpId="0"/>
      <p:bldP spid="128" grpId="0"/>
      <p:bldP spid="16" grpId="0"/>
      <p:bldP spid="17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5" grpId="0" animBg="1"/>
      <p:bldP spid="156" grpId="0" animBg="1"/>
      <p:bldP spid="27" grpId="0" animBg="1"/>
      <p:bldP spid="1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C006D582-B617-48A0-B569-D3C0B16A7196}"/>
              </a:ext>
            </a:extLst>
          </p:cNvPr>
          <p:cNvCxnSpPr>
            <a:cxnSpLocks/>
          </p:cNvCxnSpPr>
          <p:nvPr/>
        </p:nvCxnSpPr>
        <p:spPr>
          <a:xfrm>
            <a:off x="4553712" y="3429000"/>
            <a:ext cx="754655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4D8EE18C-0849-4206-BB2B-A06D33F3EA6C}"/>
              </a:ext>
            </a:extLst>
          </p:cNvPr>
          <p:cNvCxnSpPr>
            <a:cxnSpLocks/>
          </p:cNvCxnSpPr>
          <p:nvPr/>
        </p:nvCxnSpPr>
        <p:spPr>
          <a:xfrm flipV="1">
            <a:off x="5490309" y="4955975"/>
            <a:ext cx="575666" cy="399716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F486BCCD-95B2-42C0-B3CD-27C16D0E197F}"/>
              </a:ext>
            </a:extLst>
          </p:cNvPr>
          <p:cNvCxnSpPr>
            <a:cxnSpLocks/>
          </p:cNvCxnSpPr>
          <p:nvPr/>
        </p:nvCxnSpPr>
        <p:spPr>
          <a:xfrm>
            <a:off x="8155806" y="3506669"/>
            <a:ext cx="752399" cy="1083968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071A266C-2090-4892-8872-528D2BA2205C}"/>
              </a:ext>
            </a:extLst>
          </p:cNvPr>
          <p:cNvCxnSpPr>
            <a:cxnSpLocks/>
          </p:cNvCxnSpPr>
          <p:nvPr/>
        </p:nvCxnSpPr>
        <p:spPr>
          <a:xfrm>
            <a:off x="5494259" y="5354043"/>
            <a:ext cx="738337" cy="1068571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27212F44-8D9F-4184-90E6-53A91688987E}"/>
              </a:ext>
            </a:extLst>
          </p:cNvPr>
          <p:cNvCxnSpPr>
            <a:cxnSpLocks/>
          </p:cNvCxnSpPr>
          <p:nvPr/>
        </p:nvCxnSpPr>
        <p:spPr>
          <a:xfrm flipV="1">
            <a:off x="8905651" y="2707678"/>
            <a:ext cx="0" cy="187952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2686BE0B-187B-4182-86D1-9C2F3F51D6FE}"/>
              </a:ext>
            </a:extLst>
          </p:cNvPr>
          <p:cNvCxnSpPr>
            <a:cxnSpLocks/>
          </p:cNvCxnSpPr>
          <p:nvPr/>
        </p:nvCxnSpPr>
        <p:spPr>
          <a:xfrm flipV="1">
            <a:off x="8153252" y="2707678"/>
            <a:ext cx="0" cy="79899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782A7275-B66C-4B8B-80AC-6AB3AC371A35}"/>
              </a:ext>
            </a:extLst>
          </p:cNvPr>
          <p:cNvCxnSpPr>
            <a:cxnSpLocks/>
          </p:cNvCxnSpPr>
          <p:nvPr/>
        </p:nvCxnSpPr>
        <p:spPr>
          <a:xfrm flipV="1">
            <a:off x="6236800" y="2707678"/>
            <a:ext cx="0" cy="371888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07ED1C9D-3D1D-45D3-850B-8EA1D91D6AE0}"/>
              </a:ext>
            </a:extLst>
          </p:cNvPr>
          <p:cNvCxnSpPr>
            <a:cxnSpLocks/>
          </p:cNvCxnSpPr>
          <p:nvPr/>
        </p:nvCxnSpPr>
        <p:spPr>
          <a:xfrm flipV="1">
            <a:off x="5492214" y="2707678"/>
            <a:ext cx="0" cy="264801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2DD94F04-4CC2-482F-9F33-B83D5DDAF087}"/>
              </a:ext>
            </a:extLst>
          </p:cNvPr>
          <p:cNvCxnSpPr>
            <a:cxnSpLocks/>
          </p:cNvCxnSpPr>
          <p:nvPr/>
        </p:nvCxnSpPr>
        <p:spPr>
          <a:xfrm flipV="1">
            <a:off x="5867265" y="5111480"/>
            <a:ext cx="1114370" cy="773768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79C26F5C-95E2-4523-A932-623B49F9E0EB}"/>
              </a:ext>
            </a:extLst>
          </p:cNvPr>
          <p:cNvCxnSpPr>
            <a:cxnSpLocks/>
          </p:cNvCxnSpPr>
          <p:nvPr/>
        </p:nvCxnSpPr>
        <p:spPr>
          <a:xfrm flipV="1">
            <a:off x="5863427" y="1899530"/>
            <a:ext cx="0" cy="398956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128BA77D-E740-404F-906E-CBC4BF43968E}"/>
              </a:ext>
            </a:extLst>
          </p:cNvPr>
          <p:cNvCxnSpPr>
            <a:cxnSpLocks/>
          </p:cNvCxnSpPr>
          <p:nvPr/>
        </p:nvCxnSpPr>
        <p:spPr>
          <a:xfrm flipV="1">
            <a:off x="8524339" y="1902718"/>
            <a:ext cx="0" cy="213217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AA2FCF14-854F-4174-9DE0-3712A751E54E}"/>
              </a:ext>
            </a:extLst>
          </p:cNvPr>
          <p:cNvCxnSpPr>
            <a:cxnSpLocks/>
          </p:cNvCxnSpPr>
          <p:nvPr/>
        </p:nvCxnSpPr>
        <p:spPr>
          <a:xfrm>
            <a:off x="5869185" y="1904801"/>
            <a:ext cx="2654523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F3B288BB-8B66-4339-8185-C563BBDA9EF8}"/>
              </a:ext>
            </a:extLst>
          </p:cNvPr>
          <p:cNvCxnSpPr>
            <a:cxnSpLocks/>
          </p:cNvCxnSpPr>
          <p:nvPr/>
        </p:nvCxnSpPr>
        <p:spPr>
          <a:xfrm>
            <a:off x="8523708" y="1900879"/>
            <a:ext cx="381943" cy="80679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257C2F15-53DD-4C8D-9789-9032575C231F}"/>
              </a:ext>
            </a:extLst>
          </p:cNvPr>
          <p:cNvCxnSpPr>
            <a:cxnSpLocks/>
          </p:cNvCxnSpPr>
          <p:nvPr/>
        </p:nvCxnSpPr>
        <p:spPr>
          <a:xfrm>
            <a:off x="5868545" y="1903700"/>
            <a:ext cx="368255" cy="80213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14032450-FF76-47F0-BC75-9A49646303D6}"/>
              </a:ext>
            </a:extLst>
          </p:cNvPr>
          <p:cNvCxnSpPr>
            <a:cxnSpLocks/>
          </p:cNvCxnSpPr>
          <p:nvPr/>
        </p:nvCxnSpPr>
        <p:spPr>
          <a:xfrm flipH="1">
            <a:off x="5490309" y="1900879"/>
            <a:ext cx="379995" cy="80679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32FB61AB-B792-455F-981A-8AA775589B62}"/>
              </a:ext>
            </a:extLst>
          </p:cNvPr>
          <p:cNvCxnSpPr>
            <a:cxnSpLocks/>
          </p:cNvCxnSpPr>
          <p:nvPr/>
        </p:nvCxnSpPr>
        <p:spPr>
          <a:xfrm flipH="1">
            <a:off x="8153252" y="1906885"/>
            <a:ext cx="370456" cy="800793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CAFC553C-672B-4030-BD9F-8BA2EACA8CAB}"/>
              </a:ext>
            </a:extLst>
          </p:cNvPr>
          <p:cNvCxnSpPr>
            <a:cxnSpLocks/>
          </p:cNvCxnSpPr>
          <p:nvPr/>
        </p:nvCxnSpPr>
        <p:spPr>
          <a:xfrm>
            <a:off x="5718642" y="4888190"/>
            <a:ext cx="1747912" cy="34088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5495171E-B452-42D9-9577-0E15AF5EC2F5}"/>
              </a:ext>
            </a:extLst>
          </p:cNvPr>
          <p:cNvCxnSpPr>
            <a:cxnSpLocks/>
          </p:cNvCxnSpPr>
          <p:nvPr/>
        </p:nvCxnSpPr>
        <p:spPr>
          <a:xfrm flipV="1">
            <a:off x="5722906" y="4188677"/>
            <a:ext cx="1051339" cy="70266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569C39B9-CEC8-434F-9C34-D978B80E02FE}"/>
              </a:ext>
            </a:extLst>
          </p:cNvPr>
          <p:cNvCxnSpPr>
            <a:cxnSpLocks/>
          </p:cNvCxnSpPr>
          <p:nvPr/>
        </p:nvCxnSpPr>
        <p:spPr>
          <a:xfrm>
            <a:off x="6774245" y="4188676"/>
            <a:ext cx="695350" cy="104039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5F776D86-61D1-4139-B59B-4B378EB57791}"/>
              </a:ext>
            </a:extLst>
          </p:cNvPr>
          <p:cNvCxnSpPr>
            <a:cxnSpLocks/>
          </p:cNvCxnSpPr>
          <p:nvPr/>
        </p:nvCxnSpPr>
        <p:spPr>
          <a:xfrm flipV="1">
            <a:off x="7466111" y="2705839"/>
            <a:ext cx="0" cy="72316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EEB762A9-E05D-4DB3-BDC5-D137C057F5FF}"/>
              </a:ext>
            </a:extLst>
          </p:cNvPr>
          <p:cNvCxnSpPr>
            <a:cxnSpLocks/>
          </p:cNvCxnSpPr>
          <p:nvPr/>
        </p:nvCxnSpPr>
        <p:spPr>
          <a:xfrm flipV="1">
            <a:off x="6776486" y="2705840"/>
            <a:ext cx="0" cy="723160"/>
          </a:xfrm>
          <a:prstGeom prst="line">
            <a:avLst/>
          </a:prstGeom>
          <a:ln w="31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E1EA52B9-23C0-40BB-9FCF-06590587CB64}"/>
              </a:ext>
            </a:extLst>
          </p:cNvPr>
          <p:cNvCxnSpPr>
            <a:cxnSpLocks/>
          </p:cNvCxnSpPr>
          <p:nvPr/>
        </p:nvCxnSpPr>
        <p:spPr>
          <a:xfrm flipV="1">
            <a:off x="5720232" y="2705840"/>
            <a:ext cx="0" cy="72316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A80ED452-6CBA-4A5E-BFC8-6ADDE3DDE24A}"/>
              </a:ext>
            </a:extLst>
          </p:cNvPr>
          <p:cNvCxnSpPr>
            <a:cxnSpLocks/>
          </p:cNvCxnSpPr>
          <p:nvPr/>
        </p:nvCxnSpPr>
        <p:spPr>
          <a:xfrm>
            <a:off x="5722906" y="1278374"/>
            <a:ext cx="1743648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ttore diritto 113">
            <a:extLst>
              <a:ext uri="{FF2B5EF4-FFF2-40B4-BE49-F238E27FC236}">
                <a16:creationId xmlns:a16="http://schemas.microsoft.com/office/drawing/2014/main" id="{A02572A0-9691-403E-8FF2-D49B12752F92}"/>
              </a:ext>
            </a:extLst>
          </p:cNvPr>
          <p:cNvCxnSpPr>
            <a:cxnSpLocks/>
          </p:cNvCxnSpPr>
          <p:nvPr/>
        </p:nvCxnSpPr>
        <p:spPr>
          <a:xfrm flipV="1">
            <a:off x="6900161" y="3509144"/>
            <a:ext cx="1253091" cy="870087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diritto 117">
            <a:extLst>
              <a:ext uri="{FF2B5EF4-FFF2-40B4-BE49-F238E27FC236}">
                <a16:creationId xmlns:a16="http://schemas.microsoft.com/office/drawing/2014/main" id="{9903FA05-41DD-4E22-ADC3-D962FB64791A}"/>
              </a:ext>
            </a:extLst>
          </p:cNvPr>
          <p:cNvCxnSpPr>
            <a:cxnSpLocks/>
          </p:cNvCxnSpPr>
          <p:nvPr/>
        </p:nvCxnSpPr>
        <p:spPr>
          <a:xfrm flipV="1">
            <a:off x="6065975" y="4383305"/>
            <a:ext cx="828654" cy="575781"/>
          </a:xfrm>
          <a:prstGeom prst="line">
            <a:avLst/>
          </a:prstGeom>
          <a:ln w="3175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ttore diritto 124">
            <a:extLst>
              <a:ext uri="{FF2B5EF4-FFF2-40B4-BE49-F238E27FC236}">
                <a16:creationId xmlns:a16="http://schemas.microsoft.com/office/drawing/2014/main" id="{31F059D9-B98A-4642-BDB3-AA7D824CAA86}"/>
              </a:ext>
            </a:extLst>
          </p:cNvPr>
          <p:cNvCxnSpPr>
            <a:cxnSpLocks/>
          </p:cNvCxnSpPr>
          <p:nvPr/>
        </p:nvCxnSpPr>
        <p:spPr>
          <a:xfrm flipV="1">
            <a:off x="6948101" y="4912695"/>
            <a:ext cx="320664" cy="222654"/>
          </a:xfrm>
          <a:prstGeom prst="line">
            <a:avLst/>
          </a:prstGeom>
          <a:ln w="3175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2B8AD1DB-4B37-4B54-83DB-4848E5080893}"/>
              </a:ext>
            </a:extLst>
          </p:cNvPr>
          <p:cNvCxnSpPr>
            <a:cxnSpLocks/>
          </p:cNvCxnSpPr>
          <p:nvPr/>
        </p:nvCxnSpPr>
        <p:spPr>
          <a:xfrm flipV="1">
            <a:off x="5720872" y="1278375"/>
            <a:ext cx="0" cy="142746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2C516994-B6AF-40C5-8EA2-57867B42A212}"/>
              </a:ext>
            </a:extLst>
          </p:cNvPr>
          <p:cNvCxnSpPr>
            <a:cxnSpLocks/>
          </p:cNvCxnSpPr>
          <p:nvPr/>
        </p:nvCxnSpPr>
        <p:spPr>
          <a:xfrm flipV="1">
            <a:off x="6776475" y="1278374"/>
            <a:ext cx="0" cy="630000"/>
          </a:xfrm>
          <a:prstGeom prst="line">
            <a:avLst/>
          </a:prstGeom>
          <a:ln w="31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diritto 87">
            <a:extLst>
              <a:ext uri="{FF2B5EF4-FFF2-40B4-BE49-F238E27FC236}">
                <a16:creationId xmlns:a16="http://schemas.microsoft.com/office/drawing/2014/main" id="{5D1F1AF8-8B02-4C26-9C31-31192AEE0234}"/>
              </a:ext>
            </a:extLst>
          </p:cNvPr>
          <p:cNvCxnSpPr>
            <a:cxnSpLocks/>
          </p:cNvCxnSpPr>
          <p:nvPr/>
        </p:nvCxnSpPr>
        <p:spPr>
          <a:xfrm flipV="1">
            <a:off x="6775982" y="1908374"/>
            <a:ext cx="0" cy="797465"/>
          </a:xfrm>
          <a:prstGeom prst="line">
            <a:avLst/>
          </a:prstGeom>
          <a:ln w="31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22CEED77-5EC6-4B01-B27A-08886DFAC113}"/>
              </a:ext>
            </a:extLst>
          </p:cNvPr>
          <p:cNvCxnSpPr>
            <a:cxnSpLocks/>
          </p:cNvCxnSpPr>
          <p:nvPr/>
        </p:nvCxnSpPr>
        <p:spPr>
          <a:xfrm flipV="1">
            <a:off x="7468637" y="1278376"/>
            <a:ext cx="0" cy="142746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Connettore diritto 299">
            <a:extLst>
              <a:ext uri="{FF2B5EF4-FFF2-40B4-BE49-F238E27FC236}">
                <a16:creationId xmlns:a16="http://schemas.microsoft.com/office/drawing/2014/main" id="{AAAC8F42-0C66-497E-950C-CBA8A83D3F5B}"/>
              </a:ext>
            </a:extLst>
          </p:cNvPr>
          <p:cNvCxnSpPr/>
          <p:nvPr/>
        </p:nvCxnSpPr>
        <p:spPr>
          <a:xfrm>
            <a:off x="6774245" y="3429000"/>
            <a:ext cx="0" cy="75967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Connettore diritto 311">
            <a:extLst>
              <a:ext uri="{FF2B5EF4-FFF2-40B4-BE49-F238E27FC236}">
                <a16:creationId xmlns:a16="http://schemas.microsoft.com/office/drawing/2014/main" id="{241F98FB-280A-4798-ADC3-1F4120584D12}"/>
              </a:ext>
            </a:extLst>
          </p:cNvPr>
          <p:cNvCxnSpPr/>
          <p:nvPr/>
        </p:nvCxnSpPr>
        <p:spPr>
          <a:xfrm>
            <a:off x="5718642" y="3429000"/>
            <a:ext cx="1749995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ttore diritto 192">
            <a:extLst>
              <a:ext uri="{FF2B5EF4-FFF2-40B4-BE49-F238E27FC236}">
                <a16:creationId xmlns:a16="http://schemas.microsoft.com/office/drawing/2014/main" id="{249E4B47-B582-4091-B0DA-F313202C432C}"/>
              </a:ext>
            </a:extLst>
          </p:cNvPr>
          <p:cNvCxnSpPr>
            <a:cxnSpLocks/>
          </p:cNvCxnSpPr>
          <p:nvPr/>
        </p:nvCxnSpPr>
        <p:spPr>
          <a:xfrm flipV="1">
            <a:off x="6236800" y="4583257"/>
            <a:ext cx="2677005" cy="1839357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879E9E82-0C9E-4038-8C6B-848285277AB5}"/>
              </a:ext>
            </a:extLst>
          </p:cNvPr>
          <p:cNvCxnSpPr/>
          <p:nvPr/>
        </p:nvCxnSpPr>
        <p:spPr>
          <a:xfrm>
            <a:off x="5490309" y="2707520"/>
            <a:ext cx="3423496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ttore diritto 199">
            <a:extLst>
              <a:ext uri="{FF2B5EF4-FFF2-40B4-BE49-F238E27FC236}">
                <a16:creationId xmlns:a16="http://schemas.microsoft.com/office/drawing/2014/main" id="{20592B8C-258D-4DF4-8A65-F97FB4E82A4A}"/>
              </a:ext>
            </a:extLst>
          </p:cNvPr>
          <p:cNvCxnSpPr>
            <a:cxnSpLocks/>
          </p:cNvCxnSpPr>
          <p:nvPr/>
        </p:nvCxnSpPr>
        <p:spPr>
          <a:xfrm flipV="1">
            <a:off x="7260930" y="4034892"/>
            <a:ext cx="1272884" cy="883833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3A97F0B-0CC0-4C4A-8E64-EE2A4D3D3D9B}"/>
              </a:ext>
            </a:extLst>
          </p:cNvPr>
          <p:cNvSpPr txBox="1"/>
          <p:nvPr/>
        </p:nvSpPr>
        <p:spPr>
          <a:xfrm>
            <a:off x="6108304" y="6374344"/>
            <a:ext cx="3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E’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5AC5C655-1927-40D9-AACA-145E17511C5E}"/>
              </a:ext>
            </a:extLst>
          </p:cNvPr>
          <p:cNvSpPr txBox="1"/>
          <p:nvPr/>
        </p:nvSpPr>
        <p:spPr>
          <a:xfrm>
            <a:off x="5680595" y="5822145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C’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E80E9350-4A61-407D-B0BC-B37FFA3B3775}"/>
              </a:ext>
            </a:extLst>
          </p:cNvPr>
          <p:cNvSpPr txBox="1"/>
          <p:nvPr/>
        </p:nvSpPr>
        <p:spPr>
          <a:xfrm>
            <a:off x="5252927" y="5265108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A’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9CF14CF3-3939-4523-924B-9B6F46185F7B}"/>
              </a:ext>
            </a:extLst>
          </p:cNvPr>
          <p:cNvSpPr txBox="1"/>
          <p:nvPr/>
        </p:nvSpPr>
        <p:spPr>
          <a:xfrm>
            <a:off x="8093012" y="3384782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B’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583234A5-28D4-450F-A822-C11E2E1E80CB}"/>
              </a:ext>
            </a:extLst>
          </p:cNvPr>
          <p:cNvSpPr txBox="1"/>
          <p:nvPr/>
        </p:nvSpPr>
        <p:spPr>
          <a:xfrm>
            <a:off x="8445638" y="3896846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D’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0E77C51D-D50A-4F0C-B545-32CD17B192A9}"/>
              </a:ext>
            </a:extLst>
          </p:cNvPr>
          <p:cNvSpPr txBox="1"/>
          <p:nvPr/>
        </p:nvSpPr>
        <p:spPr>
          <a:xfrm>
            <a:off x="6647093" y="4003219"/>
            <a:ext cx="288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0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ACFEA7F8-817B-4E7B-9CB4-F4FCEC37DC41}"/>
              </a:ext>
            </a:extLst>
          </p:cNvPr>
          <p:cNvSpPr txBox="1"/>
          <p:nvPr/>
        </p:nvSpPr>
        <p:spPr>
          <a:xfrm>
            <a:off x="6163390" y="2643147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E’’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14F16F13-BC7D-46CC-A9C8-6549D6175981}"/>
              </a:ext>
            </a:extLst>
          </p:cNvPr>
          <p:cNvSpPr txBox="1"/>
          <p:nvPr/>
        </p:nvSpPr>
        <p:spPr>
          <a:xfrm>
            <a:off x="5741110" y="1721080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C’’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D82D4BA4-DEBF-467E-AFD2-21DB11888353}"/>
              </a:ext>
            </a:extLst>
          </p:cNvPr>
          <p:cNvSpPr txBox="1"/>
          <p:nvPr/>
        </p:nvSpPr>
        <p:spPr>
          <a:xfrm>
            <a:off x="5297586" y="2663379"/>
            <a:ext cx="396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A’’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9EC874BF-38D8-4AB2-B648-3F29D32390A9}"/>
              </a:ext>
            </a:extLst>
          </p:cNvPr>
          <p:cNvSpPr txBox="1"/>
          <p:nvPr/>
        </p:nvSpPr>
        <p:spPr>
          <a:xfrm>
            <a:off x="8067021" y="2661028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B’’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6FD2C3E0-C87A-4C95-945E-2B24F1DD47A9}"/>
              </a:ext>
            </a:extLst>
          </p:cNvPr>
          <p:cNvSpPr txBox="1"/>
          <p:nvPr/>
        </p:nvSpPr>
        <p:spPr>
          <a:xfrm>
            <a:off x="8389467" y="1729422"/>
            <a:ext cx="396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D’’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74D48F3B-95E6-43E3-8F72-96614BF3DA41}"/>
              </a:ext>
            </a:extLst>
          </p:cNvPr>
          <p:cNvSpPr txBox="1"/>
          <p:nvPr/>
        </p:nvSpPr>
        <p:spPr>
          <a:xfrm>
            <a:off x="8860101" y="2612079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F’’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BF1644FC-7EAA-40D3-AC66-16800E0F8006}"/>
              </a:ext>
            </a:extLst>
          </p:cNvPr>
          <p:cNvSpPr txBox="1"/>
          <p:nvPr/>
        </p:nvSpPr>
        <p:spPr>
          <a:xfrm>
            <a:off x="7339079" y="5189038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I’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250EDCCB-0902-4709-8AEA-77A73017682D}"/>
              </a:ext>
            </a:extLst>
          </p:cNvPr>
          <p:cNvSpPr txBox="1"/>
          <p:nvPr/>
        </p:nvSpPr>
        <p:spPr>
          <a:xfrm>
            <a:off x="6523228" y="4018652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H’</a:t>
            </a: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EAB43073-38DE-43C9-9B6B-F9AEE74F7825}"/>
              </a:ext>
            </a:extLst>
          </p:cNvPr>
          <p:cNvSpPr txBox="1"/>
          <p:nvPr/>
        </p:nvSpPr>
        <p:spPr>
          <a:xfrm>
            <a:off x="5495894" y="4729759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G’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F2DF9C03-C070-4B85-A026-547055214024}"/>
              </a:ext>
            </a:extLst>
          </p:cNvPr>
          <p:cNvSpPr txBox="1"/>
          <p:nvPr/>
        </p:nvSpPr>
        <p:spPr>
          <a:xfrm>
            <a:off x="7535413" y="5186978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N’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BE482C51-5094-43C9-AB59-370D8122C6DF}"/>
              </a:ext>
            </a:extLst>
          </p:cNvPr>
          <p:cNvSpPr txBox="1"/>
          <p:nvPr/>
        </p:nvSpPr>
        <p:spPr>
          <a:xfrm>
            <a:off x="6743169" y="4022677"/>
            <a:ext cx="396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M’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DDA7130D-2249-45C0-A245-71B0C7EE7E34}"/>
              </a:ext>
            </a:extLst>
          </p:cNvPr>
          <p:cNvSpPr txBox="1"/>
          <p:nvPr/>
        </p:nvSpPr>
        <p:spPr>
          <a:xfrm>
            <a:off x="5291188" y="4735993"/>
            <a:ext cx="297616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L’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92D3FBCA-040F-4314-B6A3-4F64A9932D9D}"/>
              </a:ext>
            </a:extLst>
          </p:cNvPr>
          <p:cNvSpPr txBox="1"/>
          <p:nvPr/>
        </p:nvSpPr>
        <p:spPr>
          <a:xfrm>
            <a:off x="7373952" y="3254841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I’’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13FD52F0-4DE1-412B-9FCC-597ECB79156D}"/>
              </a:ext>
            </a:extLst>
          </p:cNvPr>
          <p:cNvSpPr txBox="1"/>
          <p:nvPr/>
        </p:nvSpPr>
        <p:spPr>
          <a:xfrm>
            <a:off x="6668820" y="3252178"/>
            <a:ext cx="396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H’’</a:t>
            </a: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018595E5-EA03-476F-8E41-9D38C7EB2F90}"/>
              </a:ext>
            </a:extLst>
          </p:cNvPr>
          <p:cNvSpPr txBox="1"/>
          <p:nvPr/>
        </p:nvSpPr>
        <p:spPr>
          <a:xfrm>
            <a:off x="5629699" y="3252883"/>
            <a:ext cx="396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G’’</a:t>
            </a: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4AADE6AB-DAD1-443B-B2D1-341F3109066A}"/>
              </a:ext>
            </a:extLst>
          </p:cNvPr>
          <p:cNvSpPr txBox="1"/>
          <p:nvPr/>
        </p:nvSpPr>
        <p:spPr>
          <a:xfrm>
            <a:off x="7322849" y="1094282"/>
            <a:ext cx="396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N’’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B796E894-A099-40A9-9BDA-358033F233B4}"/>
              </a:ext>
            </a:extLst>
          </p:cNvPr>
          <p:cNvSpPr txBox="1"/>
          <p:nvPr/>
        </p:nvSpPr>
        <p:spPr>
          <a:xfrm>
            <a:off x="6618446" y="1098979"/>
            <a:ext cx="432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M’’</a:t>
            </a: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8A2BDFCC-A062-46FF-95C8-9DB9B557053B}"/>
              </a:ext>
            </a:extLst>
          </p:cNvPr>
          <p:cNvSpPr txBox="1"/>
          <p:nvPr/>
        </p:nvSpPr>
        <p:spPr>
          <a:xfrm>
            <a:off x="5601054" y="1096529"/>
            <a:ext cx="360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L’’</a:t>
            </a: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70A7F543-50C9-4DD9-9B9C-9AD5845A5F92}"/>
              </a:ext>
            </a:extLst>
          </p:cNvPr>
          <p:cNvSpPr txBox="1"/>
          <p:nvPr/>
        </p:nvSpPr>
        <p:spPr>
          <a:xfrm>
            <a:off x="5400646" y="4723525"/>
            <a:ext cx="252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0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71841CEC-7451-4A32-B622-E0111E54481F}"/>
              </a:ext>
            </a:extLst>
          </p:cNvPr>
          <p:cNvSpPr txBox="1"/>
          <p:nvPr/>
        </p:nvSpPr>
        <p:spPr>
          <a:xfrm>
            <a:off x="7449207" y="5168656"/>
            <a:ext cx="288000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0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6DCB2FC7-E465-4E93-A191-0847D993703A}"/>
              </a:ext>
            </a:extLst>
          </p:cNvPr>
          <p:cNvCxnSpPr>
            <a:cxnSpLocks/>
          </p:cNvCxnSpPr>
          <p:nvPr/>
        </p:nvCxnSpPr>
        <p:spPr>
          <a:xfrm>
            <a:off x="7466554" y="3370452"/>
            <a:ext cx="0" cy="185862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1F7AC4C6-F70C-43EB-9E8C-794D6D52855D}"/>
              </a:ext>
            </a:extLst>
          </p:cNvPr>
          <p:cNvCxnSpPr>
            <a:cxnSpLocks/>
          </p:cNvCxnSpPr>
          <p:nvPr/>
        </p:nvCxnSpPr>
        <p:spPr>
          <a:xfrm>
            <a:off x="5717295" y="3382029"/>
            <a:ext cx="0" cy="150931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ttore diritto 92">
            <a:extLst>
              <a:ext uri="{FF2B5EF4-FFF2-40B4-BE49-F238E27FC236}">
                <a16:creationId xmlns:a16="http://schemas.microsoft.com/office/drawing/2014/main" id="{48D96FAB-CB95-4A9F-9091-5EF810E1F4A3}"/>
              </a:ext>
            </a:extLst>
          </p:cNvPr>
          <p:cNvCxnSpPr>
            <a:cxnSpLocks/>
          </p:cNvCxnSpPr>
          <p:nvPr/>
        </p:nvCxnSpPr>
        <p:spPr>
          <a:xfrm flipV="1">
            <a:off x="6901002" y="2705839"/>
            <a:ext cx="0" cy="167969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diritto 97">
            <a:extLst>
              <a:ext uri="{FF2B5EF4-FFF2-40B4-BE49-F238E27FC236}">
                <a16:creationId xmlns:a16="http://schemas.microsoft.com/office/drawing/2014/main" id="{F92FBE61-79B0-48C3-B641-121C99A68587}"/>
              </a:ext>
            </a:extLst>
          </p:cNvPr>
          <p:cNvCxnSpPr>
            <a:cxnSpLocks/>
          </p:cNvCxnSpPr>
          <p:nvPr/>
        </p:nvCxnSpPr>
        <p:spPr>
          <a:xfrm flipV="1">
            <a:off x="6074142" y="2705839"/>
            <a:ext cx="0" cy="22501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diritto 79">
            <a:extLst>
              <a:ext uri="{FF2B5EF4-FFF2-40B4-BE49-F238E27FC236}">
                <a16:creationId xmlns:a16="http://schemas.microsoft.com/office/drawing/2014/main" id="{3EB67B4E-EAF8-4CE9-B16F-7F49ECA3BAEE}"/>
              </a:ext>
            </a:extLst>
          </p:cNvPr>
          <p:cNvCxnSpPr>
            <a:cxnSpLocks/>
          </p:cNvCxnSpPr>
          <p:nvPr/>
        </p:nvCxnSpPr>
        <p:spPr>
          <a:xfrm>
            <a:off x="6584797" y="439861"/>
            <a:ext cx="1377990" cy="29898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id="{F46D9620-6AD2-4A8D-BC1B-AC3C646A7C76}"/>
              </a:ext>
            </a:extLst>
          </p:cNvPr>
          <p:cNvCxnSpPr>
            <a:cxnSpLocks/>
          </p:cNvCxnSpPr>
          <p:nvPr/>
        </p:nvCxnSpPr>
        <p:spPr>
          <a:xfrm>
            <a:off x="5358824" y="455213"/>
            <a:ext cx="3307426" cy="29838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diritto 83">
            <a:extLst>
              <a:ext uri="{FF2B5EF4-FFF2-40B4-BE49-F238E27FC236}">
                <a16:creationId xmlns:a16="http://schemas.microsoft.com/office/drawing/2014/main" id="{EB004013-4E55-4974-A755-BFC710B7DBC8}"/>
              </a:ext>
            </a:extLst>
          </p:cNvPr>
          <p:cNvCxnSpPr>
            <a:cxnSpLocks/>
          </p:cNvCxnSpPr>
          <p:nvPr/>
        </p:nvCxnSpPr>
        <p:spPr>
          <a:xfrm flipV="1">
            <a:off x="6577385" y="521469"/>
            <a:ext cx="1314152" cy="290612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diritto 84">
            <a:extLst>
              <a:ext uri="{FF2B5EF4-FFF2-40B4-BE49-F238E27FC236}">
                <a16:creationId xmlns:a16="http://schemas.microsoft.com/office/drawing/2014/main" id="{58A649DC-C59B-4934-BCF8-D74B98E8236C}"/>
              </a:ext>
            </a:extLst>
          </p:cNvPr>
          <p:cNvCxnSpPr>
            <a:cxnSpLocks/>
          </p:cNvCxnSpPr>
          <p:nvPr/>
        </p:nvCxnSpPr>
        <p:spPr>
          <a:xfrm flipV="1">
            <a:off x="5252384" y="435386"/>
            <a:ext cx="3342933" cy="300757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C955B014-7763-46D5-9CBF-6AAC09C8BA11}"/>
              </a:ext>
            </a:extLst>
          </p:cNvPr>
          <p:cNvCxnSpPr/>
          <p:nvPr/>
        </p:nvCxnSpPr>
        <p:spPr>
          <a:xfrm>
            <a:off x="7469921" y="2356342"/>
            <a:ext cx="0" cy="34949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diritto 101">
            <a:extLst>
              <a:ext uri="{FF2B5EF4-FFF2-40B4-BE49-F238E27FC236}">
                <a16:creationId xmlns:a16="http://schemas.microsoft.com/office/drawing/2014/main" id="{032F3404-C421-43B2-A21E-280AA57A7131}"/>
              </a:ext>
            </a:extLst>
          </p:cNvPr>
          <p:cNvCxnSpPr/>
          <p:nvPr/>
        </p:nvCxnSpPr>
        <p:spPr>
          <a:xfrm>
            <a:off x="6959054" y="1904838"/>
            <a:ext cx="30971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BE794874-EF25-4CDC-9AF2-EFD13F34FA10}"/>
              </a:ext>
            </a:extLst>
          </p:cNvPr>
          <p:cNvSpPr txBox="1"/>
          <p:nvPr/>
        </p:nvSpPr>
        <p:spPr>
          <a:xfrm>
            <a:off x="8845393" y="4416328"/>
            <a:ext cx="3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F’</a:t>
            </a:r>
          </a:p>
        </p:txBody>
      </p:sp>
      <p:sp>
        <p:nvSpPr>
          <p:cNvPr id="100" name="CasellaDiTesto 99">
            <a:extLst>
              <a:ext uri="{FF2B5EF4-FFF2-40B4-BE49-F238E27FC236}">
                <a16:creationId xmlns:a16="http://schemas.microsoft.com/office/drawing/2014/main" id="{996D39F7-47BF-41A1-8912-564DDB2470F9}"/>
              </a:ext>
            </a:extLst>
          </p:cNvPr>
          <p:cNvSpPr txBox="1"/>
          <p:nvPr/>
        </p:nvSpPr>
        <p:spPr>
          <a:xfrm>
            <a:off x="12000" y="8668"/>
            <a:ext cx="12168000" cy="36000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66FF"/>
                </a:solidFill>
                <a:latin typeface="Comic Sans MS" panose="030F0702030302020204" pitchFamily="66" charset="0"/>
              </a:rPr>
              <a:t>GEOMETRIA DESCRITTIVA DINAMICA – COMPENETRAZIONE DI SOLIDI A FACCE  (6)</a:t>
            </a:r>
          </a:p>
        </p:txBody>
      </p:sp>
      <p:cxnSp>
        <p:nvCxnSpPr>
          <p:cNvPr id="101" name="Connettore diritto 100">
            <a:extLst>
              <a:ext uri="{FF2B5EF4-FFF2-40B4-BE49-F238E27FC236}">
                <a16:creationId xmlns:a16="http://schemas.microsoft.com/office/drawing/2014/main" id="{D7EC61F3-EC47-4ED2-960A-7C4EBDE14514}"/>
              </a:ext>
            </a:extLst>
          </p:cNvPr>
          <p:cNvCxnSpPr>
            <a:cxnSpLocks/>
          </p:cNvCxnSpPr>
          <p:nvPr/>
        </p:nvCxnSpPr>
        <p:spPr>
          <a:xfrm flipV="1">
            <a:off x="6979344" y="1902210"/>
            <a:ext cx="0" cy="322848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diritto 102">
            <a:extLst>
              <a:ext uri="{FF2B5EF4-FFF2-40B4-BE49-F238E27FC236}">
                <a16:creationId xmlns:a16="http://schemas.microsoft.com/office/drawing/2014/main" id="{127556CD-075F-43E4-BDEA-8C57602A4B68}"/>
              </a:ext>
            </a:extLst>
          </p:cNvPr>
          <p:cNvCxnSpPr>
            <a:cxnSpLocks/>
          </p:cNvCxnSpPr>
          <p:nvPr/>
        </p:nvCxnSpPr>
        <p:spPr>
          <a:xfrm flipV="1">
            <a:off x="7262780" y="1902210"/>
            <a:ext cx="0" cy="301979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ttore diritto 114">
            <a:extLst>
              <a:ext uri="{FF2B5EF4-FFF2-40B4-BE49-F238E27FC236}">
                <a16:creationId xmlns:a16="http://schemas.microsoft.com/office/drawing/2014/main" id="{EE9035F6-F569-48B5-ACC6-B2C0F0BEBC77}"/>
              </a:ext>
            </a:extLst>
          </p:cNvPr>
          <p:cNvCxnSpPr>
            <a:cxnSpLocks/>
          </p:cNvCxnSpPr>
          <p:nvPr/>
        </p:nvCxnSpPr>
        <p:spPr>
          <a:xfrm>
            <a:off x="6266135" y="3428454"/>
            <a:ext cx="2124863" cy="31792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ttore diritto 116">
            <a:extLst>
              <a:ext uri="{FF2B5EF4-FFF2-40B4-BE49-F238E27FC236}">
                <a16:creationId xmlns:a16="http://schemas.microsoft.com/office/drawing/2014/main" id="{D4FC63FF-7A24-4FF8-9790-F99F840B08D9}"/>
              </a:ext>
            </a:extLst>
          </p:cNvPr>
          <p:cNvCxnSpPr>
            <a:cxnSpLocks/>
          </p:cNvCxnSpPr>
          <p:nvPr/>
        </p:nvCxnSpPr>
        <p:spPr>
          <a:xfrm>
            <a:off x="4198577" y="4590637"/>
            <a:ext cx="6638267" cy="129461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ttore diritto 118">
            <a:extLst>
              <a:ext uri="{FF2B5EF4-FFF2-40B4-BE49-F238E27FC236}">
                <a16:creationId xmlns:a16="http://schemas.microsoft.com/office/drawing/2014/main" id="{6EFD242B-49DD-4741-91A6-30AA54698FD2}"/>
              </a:ext>
            </a:extLst>
          </p:cNvPr>
          <p:cNvCxnSpPr>
            <a:cxnSpLocks/>
          </p:cNvCxnSpPr>
          <p:nvPr/>
        </p:nvCxnSpPr>
        <p:spPr>
          <a:xfrm flipV="1">
            <a:off x="6066702" y="4379307"/>
            <a:ext cx="830782" cy="577259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CasellaDiTesto 119">
            <a:extLst>
              <a:ext uri="{FF2B5EF4-FFF2-40B4-BE49-F238E27FC236}">
                <a16:creationId xmlns:a16="http://schemas.microsoft.com/office/drawing/2014/main" id="{87157622-5D90-4601-9948-95884A814A7D}"/>
              </a:ext>
            </a:extLst>
          </p:cNvPr>
          <p:cNvSpPr txBox="1"/>
          <p:nvPr/>
        </p:nvSpPr>
        <p:spPr>
          <a:xfrm>
            <a:off x="9081267" y="5274723"/>
            <a:ext cx="37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x’</a:t>
            </a:r>
          </a:p>
        </p:txBody>
      </p:sp>
      <p:sp>
        <p:nvSpPr>
          <p:cNvPr id="121" name="CasellaDiTesto 120">
            <a:extLst>
              <a:ext uri="{FF2B5EF4-FFF2-40B4-BE49-F238E27FC236}">
                <a16:creationId xmlns:a16="http://schemas.microsoft.com/office/drawing/2014/main" id="{26E8F80C-2FAC-4773-A952-38F2BBD699F7}"/>
              </a:ext>
            </a:extLst>
          </p:cNvPr>
          <p:cNvSpPr txBox="1"/>
          <p:nvPr/>
        </p:nvSpPr>
        <p:spPr>
          <a:xfrm>
            <a:off x="7873211" y="5685134"/>
            <a:ext cx="37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x’</a:t>
            </a:r>
          </a:p>
        </p:txBody>
      </p:sp>
      <p:sp>
        <p:nvSpPr>
          <p:cNvPr id="124" name="CasellaDiTesto 123">
            <a:extLst>
              <a:ext uri="{FF2B5EF4-FFF2-40B4-BE49-F238E27FC236}">
                <a16:creationId xmlns:a16="http://schemas.microsoft.com/office/drawing/2014/main" id="{D70D8AF5-D3CA-4397-BEC9-04C26097A134}"/>
              </a:ext>
            </a:extLst>
          </p:cNvPr>
          <p:cNvSpPr txBox="1"/>
          <p:nvPr/>
        </p:nvSpPr>
        <p:spPr>
          <a:xfrm>
            <a:off x="8444031" y="393286"/>
            <a:ext cx="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x’’</a:t>
            </a:r>
          </a:p>
        </p:txBody>
      </p:sp>
      <p:sp>
        <p:nvSpPr>
          <p:cNvPr id="127" name="CasellaDiTesto 126">
            <a:extLst>
              <a:ext uri="{FF2B5EF4-FFF2-40B4-BE49-F238E27FC236}">
                <a16:creationId xmlns:a16="http://schemas.microsoft.com/office/drawing/2014/main" id="{B1E2A93D-CC05-43E0-A271-88269CA8B512}"/>
              </a:ext>
            </a:extLst>
          </p:cNvPr>
          <p:cNvSpPr txBox="1"/>
          <p:nvPr/>
        </p:nvSpPr>
        <p:spPr>
          <a:xfrm>
            <a:off x="5178765" y="501008"/>
            <a:ext cx="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x’’</a:t>
            </a:r>
          </a:p>
        </p:txBody>
      </p:sp>
      <p:sp>
        <p:nvSpPr>
          <p:cNvPr id="128" name="CasellaDiTesto 127">
            <a:extLst>
              <a:ext uri="{FF2B5EF4-FFF2-40B4-BE49-F238E27FC236}">
                <a16:creationId xmlns:a16="http://schemas.microsoft.com/office/drawing/2014/main" id="{34B429F2-F1FB-4BD0-8CF3-C9ABB535917A}"/>
              </a:ext>
            </a:extLst>
          </p:cNvPr>
          <p:cNvSpPr txBox="1"/>
          <p:nvPr/>
        </p:nvSpPr>
        <p:spPr>
          <a:xfrm>
            <a:off x="6595398" y="378977"/>
            <a:ext cx="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x’’</a:t>
            </a:r>
          </a:p>
        </p:txBody>
      </p:sp>
      <p:sp>
        <p:nvSpPr>
          <p:cNvPr id="129" name="CasellaDiTesto 128">
            <a:extLst>
              <a:ext uri="{FF2B5EF4-FFF2-40B4-BE49-F238E27FC236}">
                <a16:creationId xmlns:a16="http://schemas.microsoft.com/office/drawing/2014/main" id="{D317C948-0112-49B2-B6C3-F126E2312127}"/>
              </a:ext>
            </a:extLst>
          </p:cNvPr>
          <p:cNvSpPr txBox="1"/>
          <p:nvPr/>
        </p:nvSpPr>
        <p:spPr>
          <a:xfrm>
            <a:off x="7544600" y="423770"/>
            <a:ext cx="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x’’</a:t>
            </a:r>
          </a:p>
        </p:txBody>
      </p:sp>
      <p:sp>
        <p:nvSpPr>
          <p:cNvPr id="130" name="CasellaDiTesto 129">
            <a:extLst>
              <a:ext uri="{FF2B5EF4-FFF2-40B4-BE49-F238E27FC236}">
                <a16:creationId xmlns:a16="http://schemas.microsoft.com/office/drawing/2014/main" id="{0242678D-84E4-4934-8A25-5D8C7E0E0B8C}"/>
              </a:ext>
            </a:extLst>
          </p:cNvPr>
          <p:cNvSpPr txBox="1"/>
          <p:nvPr/>
        </p:nvSpPr>
        <p:spPr>
          <a:xfrm>
            <a:off x="7655045" y="4965972"/>
            <a:ext cx="3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T’</a:t>
            </a:r>
          </a:p>
        </p:txBody>
      </p:sp>
      <p:sp>
        <p:nvSpPr>
          <p:cNvPr id="131" name="CasellaDiTesto 130">
            <a:extLst>
              <a:ext uri="{FF2B5EF4-FFF2-40B4-BE49-F238E27FC236}">
                <a16:creationId xmlns:a16="http://schemas.microsoft.com/office/drawing/2014/main" id="{D36EBAC6-7D89-4487-8B2E-5C64FD99DFFB}"/>
              </a:ext>
            </a:extLst>
          </p:cNvPr>
          <p:cNvSpPr txBox="1"/>
          <p:nvPr/>
        </p:nvSpPr>
        <p:spPr>
          <a:xfrm>
            <a:off x="5902295" y="4921712"/>
            <a:ext cx="396000" cy="36000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Q’</a:t>
            </a:r>
          </a:p>
        </p:txBody>
      </p:sp>
      <p:sp>
        <p:nvSpPr>
          <p:cNvPr id="132" name="CasellaDiTesto 131">
            <a:extLst>
              <a:ext uri="{FF2B5EF4-FFF2-40B4-BE49-F238E27FC236}">
                <a16:creationId xmlns:a16="http://schemas.microsoft.com/office/drawing/2014/main" id="{DDEEFB47-2F20-4DB2-910F-0AFFCFDACA80}"/>
              </a:ext>
            </a:extLst>
          </p:cNvPr>
          <p:cNvSpPr txBox="1"/>
          <p:nvPr/>
        </p:nvSpPr>
        <p:spPr>
          <a:xfrm>
            <a:off x="6860013" y="4240765"/>
            <a:ext cx="360000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O’</a:t>
            </a:r>
          </a:p>
        </p:txBody>
      </p:sp>
      <p:sp>
        <p:nvSpPr>
          <p:cNvPr id="133" name="CasellaDiTesto 132">
            <a:extLst>
              <a:ext uri="{FF2B5EF4-FFF2-40B4-BE49-F238E27FC236}">
                <a16:creationId xmlns:a16="http://schemas.microsoft.com/office/drawing/2014/main" id="{758A604F-D33B-49DF-8272-A70D8856FE0E}"/>
              </a:ext>
            </a:extLst>
          </p:cNvPr>
          <p:cNvSpPr txBox="1"/>
          <p:nvPr/>
        </p:nvSpPr>
        <p:spPr>
          <a:xfrm>
            <a:off x="7199568" y="4693254"/>
            <a:ext cx="360000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P’</a:t>
            </a:r>
          </a:p>
        </p:txBody>
      </p:sp>
      <p:sp>
        <p:nvSpPr>
          <p:cNvPr id="134" name="CasellaDiTesto 133">
            <a:extLst>
              <a:ext uri="{FF2B5EF4-FFF2-40B4-BE49-F238E27FC236}">
                <a16:creationId xmlns:a16="http://schemas.microsoft.com/office/drawing/2014/main" id="{AFB6654C-D2A1-47FF-9FF1-5002E854CCBB}"/>
              </a:ext>
            </a:extLst>
          </p:cNvPr>
          <p:cNvSpPr txBox="1"/>
          <p:nvPr/>
        </p:nvSpPr>
        <p:spPr>
          <a:xfrm>
            <a:off x="6828528" y="5094062"/>
            <a:ext cx="360000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R’</a:t>
            </a:r>
          </a:p>
        </p:txBody>
      </p:sp>
      <p:sp>
        <p:nvSpPr>
          <p:cNvPr id="135" name="CasellaDiTesto 134">
            <a:extLst>
              <a:ext uri="{FF2B5EF4-FFF2-40B4-BE49-F238E27FC236}">
                <a16:creationId xmlns:a16="http://schemas.microsoft.com/office/drawing/2014/main" id="{70820659-AD61-417F-A9E4-2278B95F3AB8}"/>
              </a:ext>
            </a:extLst>
          </p:cNvPr>
          <p:cNvSpPr txBox="1"/>
          <p:nvPr/>
        </p:nvSpPr>
        <p:spPr>
          <a:xfrm>
            <a:off x="7346028" y="4966549"/>
            <a:ext cx="396000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S’</a:t>
            </a:r>
          </a:p>
        </p:txBody>
      </p:sp>
      <p:sp>
        <p:nvSpPr>
          <p:cNvPr id="136" name="CasellaDiTesto 135">
            <a:extLst>
              <a:ext uri="{FF2B5EF4-FFF2-40B4-BE49-F238E27FC236}">
                <a16:creationId xmlns:a16="http://schemas.microsoft.com/office/drawing/2014/main" id="{7B0F2B14-75FA-44C1-BDBB-06B28B400544}"/>
              </a:ext>
            </a:extLst>
          </p:cNvPr>
          <p:cNvSpPr txBox="1"/>
          <p:nvPr/>
        </p:nvSpPr>
        <p:spPr>
          <a:xfrm>
            <a:off x="7517711" y="4904417"/>
            <a:ext cx="288000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800" dirty="0">
                <a:latin typeface="Symbol" panose="05050102010706020507" pitchFamily="18" charset="2"/>
              </a:rPr>
              <a:t>º</a:t>
            </a:r>
            <a:endParaRPr lang="it-IT" sz="1800" dirty="0">
              <a:latin typeface="MS Shell Dlg 2" panose="020B0604030504040204" pitchFamily="34" charset="0"/>
            </a:endParaRPr>
          </a:p>
        </p:txBody>
      </p:sp>
      <p:sp>
        <p:nvSpPr>
          <p:cNvPr id="137" name="CasellaDiTesto 136">
            <a:extLst>
              <a:ext uri="{FF2B5EF4-FFF2-40B4-BE49-F238E27FC236}">
                <a16:creationId xmlns:a16="http://schemas.microsoft.com/office/drawing/2014/main" id="{0F721A9D-443E-41EF-963F-7439274C9B10}"/>
              </a:ext>
            </a:extLst>
          </p:cNvPr>
          <p:cNvSpPr txBox="1"/>
          <p:nvPr/>
        </p:nvSpPr>
        <p:spPr>
          <a:xfrm>
            <a:off x="7377715" y="2499198"/>
            <a:ext cx="396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T’’</a:t>
            </a:r>
          </a:p>
        </p:txBody>
      </p:sp>
      <p:sp>
        <p:nvSpPr>
          <p:cNvPr id="138" name="CasellaDiTesto 137">
            <a:extLst>
              <a:ext uri="{FF2B5EF4-FFF2-40B4-BE49-F238E27FC236}">
                <a16:creationId xmlns:a16="http://schemas.microsoft.com/office/drawing/2014/main" id="{EF602875-0D19-426B-A1BA-D3325043D6E4}"/>
              </a:ext>
            </a:extLst>
          </p:cNvPr>
          <p:cNvSpPr txBox="1"/>
          <p:nvPr/>
        </p:nvSpPr>
        <p:spPr>
          <a:xfrm>
            <a:off x="5812255" y="2488822"/>
            <a:ext cx="432000" cy="39600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Q’’</a:t>
            </a:r>
          </a:p>
        </p:txBody>
      </p:sp>
      <p:sp>
        <p:nvSpPr>
          <p:cNvPr id="139" name="CasellaDiTesto 138">
            <a:extLst>
              <a:ext uri="{FF2B5EF4-FFF2-40B4-BE49-F238E27FC236}">
                <a16:creationId xmlns:a16="http://schemas.microsoft.com/office/drawing/2014/main" id="{E2BD9F18-C8C0-4EC8-99EC-A2EEA5F28883}"/>
              </a:ext>
            </a:extLst>
          </p:cNvPr>
          <p:cNvSpPr txBox="1"/>
          <p:nvPr/>
        </p:nvSpPr>
        <p:spPr>
          <a:xfrm>
            <a:off x="6795530" y="2508482"/>
            <a:ext cx="396000" cy="36000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O’’</a:t>
            </a:r>
          </a:p>
        </p:txBody>
      </p:sp>
      <p:sp>
        <p:nvSpPr>
          <p:cNvPr id="140" name="CasellaDiTesto 139">
            <a:extLst>
              <a:ext uri="{FF2B5EF4-FFF2-40B4-BE49-F238E27FC236}">
                <a16:creationId xmlns:a16="http://schemas.microsoft.com/office/drawing/2014/main" id="{0C38FB00-48B3-460D-9FD6-CC6DA5A88947}"/>
              </a:ext>
            </a:extLst>
          </p:cNvPr>
          <p:cNvSpPr txBox="1"/>
          <p:nvPr/>
        </p:nvSpPr>
        <p:spPr>
          <a:xfrm>
            <a:off x="7216336" y="1702767"/>
            <a:ext cx="360000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P’’</a:t>
            </a:r>
          </a:p>
        </p:txBody>
      </p:sp>
      <p:sp>
        <p:nvSpPr>
          <p:cNvPr id="141" name="CasellaDiTesto 140">
            <a:extLst>
              <a:ext uri="{FF2B5EF4-FFF2-40B4-BE49-F238E27FC236}">
                <a16:creationId xmlns:a16="http://schemas.microsoft.com/office/drawing/2014/main" id="{05E701E7-BE52-49E7-80E8-A3D8FE714DF7}"/>
              </a:ext>
            </a:extLst>
          </p:cNvPr>
          <p:cNvSpPr txBox="1"/>
          <p:nvPr/>
        </p:nvSpPr>
        <p:spPr>
          <a:xfrm>
            <a:off x="6800251" y="1667574"/>
            <a:ext cx="360000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R’’</a:t>
            </a:r>
          </a:p>
        </p:txBody>
      </p:sp>
      <p:sp>
        <p:nvSpPr>
          <p:cNvPr id="142" name="CasellaDiTesto 141">
            <a:extLst>
              <a:ext uri="{FF2B5EF4-FFF2-40B4-BE49-F238E27FC236}">
                <a16:creationId xmlns:a16="http://schemas.microsoft.com/office/drawing/2014/main" id="{B66F858A-D853-400C-A7CF-84B8389DF417}"/>
              </a:ext>
            </a:extLst>
          </p:cNvPr>
          <p:cNvSpPr txBox="1"/>
          <p:nvPr/>
        </p:nvSpPr>
        <p:spPr>
          <a:xfrm>
            <a:off x="7414334" y="2151851"/>
            <a:ext cx="396000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S’’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190895C-6AAF-4AC0-B9B9-A576D57F3540}"/>
              </a:ext>
            </a:extLst>
          </p:cNvPr>
          <p:cNvSpPr txBox="1"/>
          <p:nvPr/>
        </p:nvSpPr>
        <p:spPr>
          <a:xfrm>
            <a:off x="12000" y="419502"/>
            <a:ext cx="45113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B0F0"/>
                </a:solidFill>
                <a:latin typeface="Comic Sans MS" panose="030F0702030302020204" pitchFamily="66" charset="0"/>
              </a:rPr>
              <a:t>Riunendo in una unica immagine le operazioni geometriche sviluppate con l’algoritmo d’intersezione tra piani, delle videate precedenti, si ottiene la seguente immagine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E676A7A7-D3BF-47E3-B25E-6529D702D1F9}"/>
              </a:ext>
            </a:extLst>
          </p:cNvPr>
          <p:cNvSpPr txBox="1"/>
          <p:nvPr/>
        </p:nvSpPr>
        <p:spPr>
          <a:xfrm>
            <a:off x="0" y="2002555"/>
            <a:ext cx="40985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Comic Sans MS" panose="030F0702030302020204" pitchFamily="66" charset="0"/>
              </a:rPr>
              <a:t>Vengono così individuati tutti i vertici (O, P, Q, R, S, T) dei segmenti appartenenti alle rette d’intersezione tra i piani delle facce dei due solidi - quindi gli spigoli- del poliedro risultante dalla compenetrazione dei due solidi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7325498-7EAE-44C0-9732-C5219F5BF623}"/>
              </a:ext>
            </a:extLst>
          </p:cNvPr>
          <p:cNvSpPr txBox="1"/>
          <p:nvPr/>
        </p:nvSpPr>
        <p:spPr>
          <a:xfrm>
            <a:off x="22147" y="5533009"/>
            <a:ext cx="41970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Comic Sans MS" panose="030F0702030302020204" pitchFamily="66" charset="0"/>
              </a:rPr>
              <a:t>Se facciamo scorrere la sezione risultante possiamo isolare il solido poliedrico risultante dalla compenetrazione</a:t>
            </a:r>
          </a:p>
        </p:txBody>
      </p: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FC30DFE4-8C20-426A-9F7C-100D286D216C}"/>
              </a:ext>
            </a:extLst>
          </p:cNvPr>
          <p:cNvGrpSpPr/>
          <p:nvPr/>
        </p:nvGrpSpPr>
        <p:grpSpPr>
          <a:xfrm>
            <a:off x="6066703" y="1894856"/>
            <a:ext cx="1407689" cy="3346437"/>
            <a:chOff x="10295296" y="1894856"/>
            <a:chExt cx="1407689" cy="3346437"/>
          </a:xfrm>
        </p:grpSpPr>
        <p:grpSp>
          <p:nvGrpSpPr>
            <p:cNvPr id="10" name="Gruppo 9">
              <a:extLst>
                <a:ext uri="{FF2B5EF4-FFF2-40B4-BE49-F238E27FC236}">
                  <a16:creationId xmlns:a16="http://schemas.microsoft.com/office/drawing/2014/main" id="{F22C4796-E691-4F43-A524-F8B7699E481C}"/>
                </a:ext>
              </a:extLst>
            </p:cNvPr>
            <p:cNvGrpSpPr/>
            <p:nvPr/>
          </p:nvGrpSpPr>
          <p:grpSpPr>
            <a:xfrm>
              <a:off x="10295296" y="1894856"/>
              <a:ext cx="1407689" cy="3335391"/>
              <a:chOff x="6069515" y="1894856"/>
              <a:chExt cx="1407689" cy="3335391"/>
            </a:xfrm>
          </p:grpSpPr>
          <p:grpSp>
            <p:nvGrpSpPr>
              <p:cNvPr id="4" name="Gruppo 3">
                <a:extLst>
                  <a:ext uri="{FF2B5EF4-FFF2-40B4-BE49-F238E27FC236}">
                    <a16:creationId xmlns:a16="http://schemas.microsoft.com/office/drawing/2014/main" id="{7D0F160C-43B7-4CFD-BACB-67C88F192461}"/>
                  </a:ext>
                </a:extLst>
              </p:cNvPr>
              <p:cNvGrpSpPr/>
              <p:nvPr/>
            </p:nvGrpSpPr>
            <p:grpSpPr>
              <a:xfrm>
                <a:off x="6069564" y="1894856"/>
                <a:ext cx="1403946" cy="808213"/>
                <a:chOff x="9460846" y="1894856"/>
                <a:chExt cx="1403946" cy="808213"/>
              </a:xfrm>
            </p:grpSpPr>
            <p:cxnSp>
              <p:nvCxnSpPr>
                <p:cNvPr id="108" name="Connettore diritto 107">
                  <a:extLst>
                    <a:ext uri="{FF2B5EF4-FFF2-40B4-BE49-F238E27FC236}">
                      <a16:creationId xmlns:a16="http://schemas.microsoft.com/office/drawing/2014/main" id="{D7023C31-41E6-4266-97E0-90E2544070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655801" y="1902210"/>
                  <a:ext cx="207149" cy="44945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Connettore diritto 108">
                  <a:extLst>
                    <a:ext uri="{FF2B5EF4-FFF2-40B4-BE49-F238E27FC236}">
                      <a16:creationId xmlns:a16="http://schemas.microsoft.com/office/drawing/2014/main" id="{45495A20-4E85-40DC-81C6-C3BDBDEF95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62786" y="1902210"/>
                  <a:ext cx="498196" cy="44945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Connettore diritto 109">
                  <a:extLst>
                    <a:ext uri="{FF2B5EF4-FFF2-40B4-BE49-F238E27FC236}">
                      <a16:creationId xmlns:a16="http://schemas.microsoft.com/office/drawing/2014/main" id="{7EE0B1A6-806C-45F5-B65E-7B1D3615CF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298633" y="1902210"/>
                  <a:ext cx="361288" cy="798954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Connettore diritto 110">
                  <a:extLst>
                    <a:ext uri="{FF2B5EF4-FFF2-40B4-BE49-F238E27FC236}">
                      <a16:creationId xmlns:a16="http://schemas.microsoft.com/office/drawing/2014/main" id="{16F8336F-E44D-4F1C-9028-D2F6F51A67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466572" y="1894856"/>
                  <a:ext cx="896214" cy="806308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Connettore diritto 111">
                  <a:extLst>
                    <a:ext uri="{FF2B5EF4-FFF2-40B4-BE49-F238E27FC236}">
                      <a16:creationId xmlns:a16="http://schemas.microsoft.com/office/drawing/2014/main" id="{8BC159E4-7EDF-4301-BD70-98BFCC966433}"/>
                    </a:ext>
                  </a:extLst>
                </p:cNvPr>
                <p:cNvCxnSpPr/>
                <p:nvPr/>
              </p:nvCxnSpPr>
              <p:spPr>
                <a:xfrm>
                  <a:off x="10864792" y="2351667"/>
                  <a:ext cx="0" cy="34949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Connettore diritto 112">
                  <a:extLst>
                    <a:ext uri="{FF2B5EF4-FFF2-40B4-BE49-F238E27FC236}">
                      <a16:creationId xmlns:a16="http://schemas.microsoft.com/office/drawing/2014/main" id="{745EF4A9-EEB4-4A84-B4D9-00AA0D1EB105}"/>
                    </a:ext>
                  </a:extLst>
                </p:cNvPr>
                <p:cNvCxnSpPr/>
                <p:nvPr/>
              </p:nvCxnSpPr>
              <p:spPr>
                <a:xfrm>
                  <a:off x="9460846" y="2703069"/>
                  <a:ext cx="1400136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Connettore diritto 115">
                  <a:extLst>
                    <a:ext uri="{FF2B5EF4-FFF2-40B4-BE49-F238E27FC236}">
                      <a16:creationId xmlns:a16="http://schemas.microsoft.com/office/drawing/2014/main" id="{519B38C8-8503-4423-9141-DA5BD36CDD6B}"/>
                    </a:ext>
                  </a:extLst>
                </p:cNvPr>
                <p:cNvCxnSpPr/>
                <p:nvPr/>
              </p:nvCxnSpPr>
              <p:spPr>
                <a:xfrm>
                  <a:off x="10354672" y="1905668"/>
                  <a:ext cx="3024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uppo 6">
                <a:extLst>
                  <a:ext uri="{FF2B5EF4-FFF2-40B4-BE49-F238E27FC236}">
                    <a16:creationId xmlns:a16="http://schemas.microsoft.com/office/drawing/2014/main" id="{03DA7C43-3C45-43A7-9A89-1419BB1CB3BF}"/>
                  </a:ext>
                </a:extLst>
              </p:cNvPr>
              <p:cNvGrpSpPr/>
              <p:nvPr/>
            </p:nvGrpSpPr>
            <p:grpSpPr>
              <a:xfrm>
                <a:off x="6069515" y="4374031"/>
                <a:ext cx="1407689" cy="856216"/>
                <a:chOff x="6069515" y="4374031"/>
                <a:chExt cx="1407689" cy="856216"/>
              </a:xfrm>
            </p:grpSpPr>
            <p:cxnSp>
              <p:nvCxnSpPr>
                <p:cNvPr id="122" name="Connettore diritto 121">
                  <a:extLst>
                    <a:ext uri="{FF2B5EF4-FFF2-40B4-BE49-F238E27FC236}">
                      <a16:creationId xmlns:a16="http://schemas.microsoft.com/office/drawing/2014/main" id="{ED60419E-DE4B-4BDC-9F11-0A00BDD743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069515" y="4955716"/>
                  <a:ext cx="1407689" cy="27453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Connettore diritto 122">
                  <a:extLst>
                    <a:ext uri="{FF2B5EF4-FFF2-40B4-BE49-F238E27FC236}">
                      <a16:creationId xmlns:a16="http://schemas.microsoft.com/office/drawing/2014/main" id="{715E4345-978E-4827-AA1A-B8E46AC17C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03236" y="4374031"/>
                  <a:ext cx="570878" cy="854158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Connettore diritto 125">
                  <a:extLst>
                    <a:ext uri="{FF2B5EF4-FFF2-40B4-BE49-F238E27FC236}">
                      <a16:creationId xmlns:a16="http://schemas.microsoft.com/office/drawing/2014/main" id="{BB542F7F-4D26-4FA9-BC0D-FA02BE81A0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73508" y="4381645"/>
                  <a:ext cx="828654" cy="57578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B67F98CD-51D9-432E-88A6-7183B37F8B74}"/>
                </a:ext>
              </a:extLst>
            </p:cNvPr>
            <p:cNvCxnSpPr>
              <a:cxnSpLocks/>
            </p:cNvCxnSpPr>
            <p:nvPr/>
          </p:nvCxnSpPr>
          <p:spPr>
            <a:xfrm>
              <a:off x="10304174" y="2701164"/>
              <a:ext cx="0" cy="226480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ttore diritto 142">
              <a:extLst>
                <a:ext uri="{FF2B5EF4-FFF2-40B4-BE49-F238E27FC236}">
                  <a16:creationId xmlns:a16="http://schemas.microsoft.com/office/drawing/2014/main" id="{2C4CA307-FEF6-431A-B6E6-98893385D874}"/>
                </a:ext>
              </a:extLst>
            </p:cNvPr>
            <p:cNvCxnSpPr>
              <a:cxnSpLocks/>
            </p:cNvCxnSpPr>
            <p:nvPr/>
          </p:nvCxnSpPr>
          <p:spPr>
            <a:xfrm>
              <a:off x="11694107" y="2707520"/>
              <a:ext cx="0" cy="253377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diritto 143">
              <a:extLst>
                <a:ext uri="{FF2B5EF4-FFF2-40B4-BE49-F238E27FC236}">
                  <a16:creationId xmlns:a16="http://schemas.microsoft.com/office/drawing/2014/main" id="{0B1AA235-90ED-4773-93C2-2E22D1F80FAA}"/>
                </a:ext>
              </a:extLst>
            </p:cNvPr>
            <p:cNvCxnSpPr>
              <a:cxnSpLocks/>
            </p:cNvCxnSpPr>
            <p:nvPr/>
          </p:nvCxnSpPr>
          <p:spPr>
            <a:xfrm>
              <a:off x="11133132" y="2701164"/>
              <a:ext cx="0" cy="169611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diritto 144">
              <a:extLst>
                <a:ext uri="{FF2B5EF4-FFF2-40B4-BE49-F238E27FC236}">
                  <a16:creationId xmlns:a16="http://schemas.microsoft.com/office/drawing/2014/main" id="{A091F24C-FBA0-4D8F-8A80-0CC801AFC4D1}"/>
                </a:ext>
              </a:extLst>
            </p:cNvPr>
            <p:cNvCxnSpPr>
              <a:cxnSpLocks/>
            </p:cNvCxnSpPr>
            <p:nvPr/>
          </p:nvCxnSpPr>
          <p:spPr>
            <a:xfrm>
              <a:off x="11205604" y="1902210"/>
              <a:ext cx="0" cy="322848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diritto 145">
              <a:extLst>
                <a:ext uri="{FF2B5EF4-FFF2-40B4-BE49-F238E27FC236}">
                  <a16:creationId xmlns:a16="http://schemas.microsoft.com/office/drawing/2014/main" id="{B1AEFD9F-E801-4C14-8C2A-E8F7AEBEC83C}"/>
                </a:ext>
              </a:extLst>
            </p:cNvPr>
            <p:cNvCxnSpPr>
              <a:cxnSpLocks/>
            </p:cNvCxnSpPr>
            <p:nvPr/>
          </p:nvCxnSpPr>
          <p:spPr>
            <a:xfrm>
              <a:off x="11491028" y="1894856"/>
              <a:ext cx="0" cy="302685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ttore diritto 146">
              <a:extLst>
                <a:ext uri="{FF2B5EF4-FFF2-40B4-BE49-F238E27FC236}">
                  <a16:creationId xmlns:a16="http://schemas.microsoft.com/office/drawing/2014/main" id="{B332982C-D8CA-482B-96A7-6DD3D99D77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89770" y="4916683"/>
              <a:ext cx="297830" cy="206799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8" name="Connettore diritto 147">
            <a:extLst>
              <a:ext uri="{FF2B5EF4-FFF2-40B4-BE49-F238E27FC236}">
                <a16:creationId xmlns:a16="http://schemas.microsoft.com/office/drawing/2014/main" id="{89F6F358-EA56-41B6-8982-875DECE1E541}"/>
              </a:ext>
            </a:extLst>
          </p:cNvPr>
          <p:cNvCxnSpPr>
            <a:cxnSpLocks/>
          </p:cNvCxnSpPr>
          <p:nvPr/>
        </p:nvCxnSpPr>
        <p:spPr>
          <a:xfrm flipV="1">
            <a:off x="7466111" y="2397760"/>
            <a:ext cx="0" cy="279914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6D73078-303F-414B-9596-15F1EEB28463}"/>
              </a:ext>
            </a:extLst>
          </p:cNvPr>
          <p:cNvSpPr txBox="1"/>
          <p:nvPr/>
        </p:nvSpPr>
        <p:spPr>
          <a:xfrm>
            <a:off x="12000" y="4564480"/>
            <a:ext cx="4240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Eliminate le rette contenenti gli spigoli resta evidenziato il solido di sezione</a:t>
            </a:r>
          </a:p>
        </p:txBody>
      </p:sp>
      <p:cxnSp>
        <p:nvCxnSpPr>
          <p:cNvPr id="152" name="Connettore diritto 151">
            <a:extLst>
              <a:ext uri="{FF2B5EF4-FFF2-40B4-BE49-F238E27FC236}">
                <a16:creationId xmlns:a16="http://schemas.microsoft.com/office/drawing/2014/main" id="{DCDFCEFB-FCBD-419A-9504-3A6E92760C5D}"/>
              </a:ext>
            </a:extLst>
          </p:cNvPr>
          <p:cNvCxnSpPr>
            <a:cxnSpLocks/>
          </p:cNvCxnSpPr>
          <p:nvPr/>
        </p:nvCxnSpPr>
        <p:spPr>
          <a:xfrm>
            <a:off x="5228331" y="2706255"/>
            <a:ext cx="451850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CasellaDiTesto 152">
            <a:extLst>
              <a:ext uri="{FF2B5EF4-FFF2-40B4-BE49-F238E27FC236}">
                <a16:creationId xmlns:a16="http://schemas.microsoft.com/office/drawing/2014/main" id="{678FE722-F283-4A03-83CE-5F613B9C408B}"/>
              </a:ext>
            </a:extLst>
          </p:cNvPr>
          <p:cNvSpPr txBox="1"/>
          <p:nvPr/>
        </p:nvSpPr>
        <p:spPr>
          <a:xfrm>
            <a:off x="9224959" y="2392866"/>
            <a:ext cx="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x’’</a:t>
            </a:r>
          </a:p>
        </p:txBody>
      </p:sp>
      <p:cxnSp>
        <p:nvCxnSpPr>
          <p:cNvPr id="154" name="Connettore diritto 153">
            <a:extLst>
              <a:ext uri="{FF2B5EF4-FFF2-40B4-BE49-F238E27FC236}">
                <a16:creationId xmlns:a16="http://schemas.microsoft.com/office/drawing/2014/main" id="{461B8555-E124-4687-8F57-1259905E86A4}"/>
              </a:ext>
            </a:extLst>
          </p:cNvPr>
          <p:cNvCxnSpPr>
            <a:cxnSpLocks/>
          </p:cNvCxnSpPr>
          <p:nvPr/>
        </p:nvCxnSpPr>
        <p:spPr>
          <a:xfrm flipV="1">
            <a:off x="4925398" y="3647348"/>
            <a:ext cx="3032061" cy="2106795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CasellaDiTesto 154">
            <a:extLst>
              <a:ext uri="{FF2B5EF4-FFF2-40B4-BE49-F238E27FC236}">
                <a16:creationId xmlns:a16="http://schemas.microsoft.com/office/drawing/2014/main" id="{516CC064-905B-4F7B-AEE0-BE2DBA6D2603}"/>
              </a:ext>
            </a:extLst>
          </p:cNvPr>
          <p:cNvSpPr txBox="1"/>
          <p:nvPr/>
        </p:nvSpPr>
        <p:spPr>
          <a:xfrm>
            <a:off x="4870471" y="5354592"/>
            <a:ext cx="37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x’</a:t>
            </a:r>
          </a:p>
        </p:txBody>
      </p:sp>
      <p:sp>
        <p:nvSpPr>
          <p:cNvPr id="149" name="CasellaDiTesto 148">
            <a:extLst>
              <a:ext uri="{FF2B5EF4-FFF2-40B4-BE49-F238E27FC236}">
                <a16:creationId xmlns:a16="http://schemas.microsoft.com/office/drawing/2014/main" id="{7BEF0532-2171-4136-A3C8-6E6042CED6F8}"/>
              </a:ext>
            </a:extLst>
          </p:cNvPr>
          <p:cNvSpPr txBox="1"/>
          <p:nvPr/>
        </p:nvSpPr>
        <p:spPr>
          <a:xfrm>
            <a:off x="11620872" y="3072550"/>
            <a:ext cx="408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lt</a:t>
            </a:r>
          </a:p>
        </p:txBody>
      </p:sp>
      <p:sp>
        <p:nvSpPr>
          <p:cNvPr id="151" name="Pulsante di azione: vuoto 150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225C595-51F4-419A-BB5B-2B930740CD3E}"/>
              </a:ext>
            </a:extLst>
          </p:cNvPr>
          <p:cNvSpPr/>
          <p:nvPr/>
        </p:nvSpPr>
        <p:spPr>
          <a:xfrm>
            <a:off x="10812000" y="10430"/>
            <a:ext cx="1368000" cy="360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+mj-lt"/>
              </a:rPr>
              <a:t>Torna a indice</a:t>
            </a:r>
          </a:p>
        </p:txBody>
      </p:sp>
    </p:spTree>
    <p:extLst>
      <p:ext uri="{BB962C8B-B14F-4D97-AF65-F5344CB8AC3E}">
        <p14:creationId xmlns:p14="http://schemas.microsoft.com/office/powerpoint/2010/main" val="3324054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7 L 0.32448 -3.7037E-7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0" grpId="1"/>
      <p:bldP spid="121" grpId="0"/>
      <p:bldP spid="121" grpId="1"/>
      <p:bldP spid="124" grpId="0"/>
      <p:bldP spid="124" grpId="1"/>
      <p:bldP spid="127" grpId="0"/>
      <p:bldP spid="127" grpId="1"/>
      <p:bldP spid="128" grpId="0"/>
      <p:bldP spid="128" grpId="1"/>
      <p:bldP spid="129" grpId="0"/>
      <p:bldP spid="129" grpId="1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28" grpId="0"/>
      <p:bldP spid="29" grpId="0"/>
      <p:bldP spid="6" grpId="0"/>
      <p:bldP spid="17" grpId="0"/>
      <p:bldP spid="153" grpId="0"/>
      <p:bldP spid="153" grpId="1"/>
      <p:bldP spid="155" grpId="0"/>
      <p:bldP spid="15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C006D582-B617-48A0-B569-D3C0B16A7196}"/>
              </a:ext>
            </a:extLst>
          </p:cNvPr>
          <p:cNvCxnSpPr>
            <a:cxnSpLocks/>
          </p:cNvCxnSpPr>
          <p:nvPr/>
        </p:nvCxnSpPr>
        <p:spPr>
          <a:xfrm>
            <a:off x="4225771" y="3429000"/>
            <a:ext cx="764367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CasellaDiTesto 188">
            <a:extLst>
              <a:ext uri="{FF2B5EF4-FFF2-40B4-BE49-F238E27FC236}">
                <a16:creationId xmlns:a16="http://schemas.microsoft.com/office/drawing/2014/main" id="{9DA05B72-703D-4776-90B8-B6641FC57C9A}"/>
              </a:ext>
            </a:extLst>
          </p:cNvPr>
          <p:cNvSpPr txBox="1"/>
          <p:nvPr/>
        </p:nvSpPr>
        <p:spPr>
          <a:xfrm>
            <a:off x="12000" y="8668"/>
            <a:ext cx="12168000" cy="36000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66FF"/>
                </a:solidFill>
                <a:latin typeface="Comic Sans MS" panose="030F0702030302020204" pitchFamily="66" charset="0"/>
              </a:rPr>
              <a:t>GEOMETRIA DESCRITTIVA DINAMICA – COMPENETRAZIONE DI SOLIDI A FACCE  (7)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E5F79C1A-85EC-4314-B472-404A16B08ECF}"/>
              </a:ext>
            </a:extLst>
          </p:cNvPr>
          <p:cNvSpPr txBox="1"/>
          <p:nvPr/>
        </p:nvSpPr>
        <p:spPr>
          <a:xfrm>
            <a:off x="12000" y="424602"/>
            <a:ext cx="4497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Completate tutte le operazioni la composizione dei due prismi si presenta come nell’immagine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F9009D3B-7CF3-46A8-AAB8-D210BCA9649E}"/>
              </a:ext>
            </a:extLst>
          </p:cNvPr>
          <p:cNvSpPr txBox="1"/>
          <p:nvPr/>
        </p:nvSpPr>
        <p:spPr>
          <a:xfrm>
            <a:off x="0" y="1375892"/>
            <a:ext cx="4403324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B0F0"/>
                </a:solidFill>
                <a:latin typeface="Comic Sans MS" panose="030F0702030302020204" pitchFamily="66" charset="0"/>
              </a:rPr>
              <a:t>Se immaginiamo di eliminare il prisma di colore blu abbiamo l’immagine del prisma rosso nella sua completezza e l’immagine del solido di compenetrazione</a:t>
            </a:r>
          </a:p>
        </p:txBody>
      </p:sp>
      <p:sp>
        <p:nvSpPr>
          <p:cNvPr id="192" name="CasellaDiTesto 191">
            <a:extLst>
              <a:ext uri="{FF2B5EF4-FFF2-40B4-BE49-F238E27FC236}">
                <a16:creationId xmlns:a16="http://schemas.microsoft.com/office/drawing/2014/main" id="{BD8FAC91-7729-4672-A323-557DB30F4B12}"/>
              </a:ext>
            </a:extLst>
          </p:cNvPr>
          <p:cNvSpPr txBox="1"/>
          <p:nvPr/>
        </p:nvSpPr>
        <p:spPr>
          <a:xfrm>
            <a:off x="0" y="2993230"/>
            <a:ext cx="44033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Se immaginiamo di eliminare anche il prisma di colore rosso resta solamente l’immagine del poliedro risultante dalla compenetrazione</a:t>
            </a:r>
          </a:p>
        </p:txBody>
      </p:sp>
      <p:sp>
        <p:nvSpPr>
          <p:cNvPr id="193" name="CasellaDiTesto 192">
            <a:extLst>
              <a:ext uri="{FF2B5EF4-FFF2-40B4-BE49-F238E27FC236}">
                <a16:creationId xmlns:a16="http://schemas.microsoft.com/office/drawing/2014/main" id="{065E6CE4-9B4A-4042-BEFA-7BE56E8C23B5}"/>
              </a:ext>
            </a:extLst>
          </p:cNvPr>
          <p:cNvSpPr txBox="1"/>
          <p:nvPr/>
        </p:nvSpPr>
        <p:spPr>
          <a:xfrm>
            <a:off x="0" y="4610546"/>
            <a:ext cx="44033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Comic Sans MS" panose="030F0702030302020204" pitchFamily="66" charset="0"/>
              </a:rPr>
              <a:t>Eliminati sia il prisma di colore rosso che quello di colore blu  restano solamente le proiezioni del poliedro risultante dalla compenetrazione tra i due solidi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E45BC5-7FE9-4F55-AA76-3A00DCFB705F}"/>
              </a:ext>
            </a:extLst>
          </p:cNvPr>
          <p:cNvSpPr txBox="1"/>
          <p:nvPr/>
        </p:nvSpPr>
        <p:spPr>
          <a:xfrm>
            <a:off x="11620872" y="3072550"/>
            <a:ext cx="408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lt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4C7E04B6-761E-424B-81BE-54963C028E53}"/>
              </a:ext>
            </a:extLst>
          </p:cNvPr>
          <p:cNvGrpSpPr/>
          <p:nvPr/>
        </p:nvGrpSpPr>
        <p:grpSpPr>
          <a:xfrm>
            <a:off x="6058595" y="4366655"/>
            <a:ext cx="1423882" cy="863133"/>
            <a:chOff x="9372937" y="4520466"/>
            <a:chExt cx="1423882" cy="863133"/>
          </a:xfrm>
        </p:grpSpPr>
        <p:cxnSp>
          <p:nvCxnSpPr>
            <p:cNvPr id="267" name="Connettore diritto 266">
              <a:extLst>
                <a:ext uri="{FF2B5EF4-FFF2-40B4-BE49-F238E27FC236}">
                  <a16:creationId xmlns:a16="http://schemas.microsoft.com/office/drawing/2014/main" id="{9E3FBB91-E0B7-46F1-B4A9-09A8A3033F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58988" y="5058564"/>
              <a:ext cx="320664" cy="222654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Connettore diritto 267">
              <a:extLst>
                <a:ext uri="{FF2B5EF4-FFF2-40B4-BE49-F238E27FC236}">
                  <a16:creationId xmlns:a16="http://schemas.microsoft.com/office/drawing/2014/main" id="{0199756D-0E26-4622-85D5-5CFCED39A3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92855" y="4520466"/>
              <a:ext cx="828654" cy="575781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Connettore diritto 268">
              <a:extLst>
                <a:ext uri="{FF2B5EF4-FFF2-40B4-BE49-F238E27FC236}">
                  <a16:creationId xmlns:a16="http://schemas.microsoft.com/office/drawing/2014/main" id="{BB5F1AE4-B00F-4F93-9889-A27479A87612}"/>
                </a:ext>
              </a:extLst>
            </p:cNvPr>
            <p:cNvCxnSpPr>
              <a:cxnSpLocks/>
            </p:cNvCxnSpPr>
            <p:nvPr/>
          </p:nvCxnSpPr>
          <p:spPr>
            <a:xfrm>
              <a:off x="9372937" y="5095313"/>
              <a:ext cx="1423481" cy="277611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Connettore diritto 269">
              <a:extLst>
                <a:ext uri="{FF2B5EF4-FFF2-40B4-BE49-F238E27FC236}">
                  <a16:creationId xmlns:a16="http://schemas.microsoft.com/office/drawing/2014/main" id="{ED650FC7-4A59-43DA-BC19-FF9F75A7B5E0}"/>
                </a:ext>
              </a:extLst>
            </p:cNvPr>
            <p:cNvCxnSpPr>
              <a:cxnSpLocks/>
            </p:cNvCxnSpPr>
            <p:nvPr/>
          </p:nvCxnSpPr>
          <p:spPr>
            <a:xfrm>
              <a:off x="10223886" y="4526366"/>
              <a:ext cx="572933" cy="857233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48988110-4C1D-4A4C-86C2-46FBBBE8641C}"/>
              </a:ext>
            </a:extLst>
          </p:cNvPr>
          <p:cNvGrpSpPr/>
          <p:nvPr/>
        </p:nvGrpSpPr>
        <p:grpSpPr>
          <a:xfrm>
            <a:off x="5723990" y="1262981"/>
            <a:ext cx="1753289" cy="3957082"/>
            <a:chOff x="5718642" y="1274073"/>
            <a:chExt cx="1753289" cy="3957082"/>
          </a:xfrm>
        </p:grpSpPr>
        <p:cxnSp>
          <p:nvCxnSpPr>
            <p:cNvPr id="88" name="Connettore diritto 87">
              <a:extLst>
                <a:ext uri="{FF2B5EF4-FFF2-40B4-BE49-F238E27FC236}">
                  <a16:creationId xmlns:a16="http://schemas.microsoft.com/office/drawing/2014/main" id="{5D1F1AF8-8B02-4C26-9C31-31192AEE02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5982" y="1908374"/>
              <a:ext cx="0" cy="797465"/>
            </a:xfrm>
            <a:prstGeom prst="line">
              <a:avLst/>
            </a:prstGeom>
            <a:ln w="31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diritto 47">
              <a:extLst>
                <a:ext uri="{FF2B5EF4-FFF2-40B4-BE49-F238E27FC236}">
                  <a16:creationId xmlns:a16="http://schemas.microsoft.com/office/drawing/2014/main" id="{A80ED452-6CBA-4A5E-BFC8-6ADDE3DDE24A}"/>
                </a:ext>
              </a:extLst>
            </p:cNvPr>
            <p:cNvCxnSpPr>
              <a:cxnSpLocks/>
            </p:cNvCxnSpPr>
            <p:nvPr/>
          </p:nvCxnSpPr>
          <p:spPr>
            <a:xfrm>
              <a:off x="5726200" y="1278374"/>
              <a:ext cx="1743648" cy="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diritto 38">
              <a:extLst>
                <a:ext uri="{FF2B5EF4-FFF2-40B4-BE49-F238E27FC236}">
                  <a16:creationId xmlns:a16="http://schemas.microsoft.com/office/drawing/2014/main" id="{2C516994-B6AF-40C5-8EA2-57867B42A2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9769" y="1278374"/>
              <a:ext cx="0" cy="630000"/>
            </a:xfrm>
            <a:prstGeom prst="line">
              <a:avLst/>
            </a:prstGeom>
            <a:ln w="31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ttore diritto 91">
              <a:extLst>
                <a:ext uri="{FF2B5EF4-FFF2-40B4-BE49-F238E27FC236}">
                  <a16:creationId xmlns:a16="http://schemas.microsoft.com/office/drawing/2014/main" id="{22CEED77-5EC6-4B01-B27A-08886DFAC1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71931" y="1278375"/>
              <a:ext cx="0" cy="1080193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diritto 96">
              <a:extLst>
                <a:ext uri="{FF2B5EF4-FFF2-40B4-BE49-F238E27FC236}">
                  <a16:creationId xmlns:a16="http://schemas.microsoft.com/office/drawing/2014/main" id="{E6B53039-846E-46C8-B3FD-18D0FBE47C9A}"/>
                </a:ext>
              </a:extLst>
            </p:cNvPr>
            <p:cNvCxnSpPr>
              <a:cxnSpLocks/>
            </p:cNvCxnSpPr>
            <p:nvPr/>
          </p:nvCxnSpPr>
          <p:spPr>
            <a:xfrm>
              <a:off x="5720405" y="1274073"/>
              <a:ext cx="0" cy="89696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88339B7A-86FC-4842-8202-F27A3CC92BCB}"/>
                </a:ext>
              </a:extLst>
            </p:cNvPr>
            <p:cNvCxnSpPr/>
            <p:nvPr/>
          </p:nvCxnSpPr>
          <p:spPr>
            <a:xfrm>
              <a:off x="5718642" y="2135129"/>
              <a:ext cx="0" cy="56922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o 19">
              <a:extLst>
                <a:ext uri="{FF2B5EF4-FFF2-40B4-BE49-F238E27FC236}">
                  <a16:creationId xmlns:a16="http://schemas.microsoft.com/office/drawing/2014/main" id="{35B78DAF-B1FC-4DBA-9625-BB372B9EF27E}"/>
                </a:ext>
              </a:extLst>
            </p:cNvPr>
            <p:cNvGrpSpPr/>
            <p:nvPr/>
          </p:nvGrpSpPr>
          <p:grpSpPr>
            <a:xfrm>
              <a:off x="5718642" y="2673817"/>
              <a:ext cx="1750953" cy="2557338"/>
              <a:chOff x="5718642" y="2673817"/>
              <a:chExt cx="1750953" cy="2557338"/>
            </a:xfrm>
          </p:grpSpPr>
          <p:cxnSp>
            <p:nvCxnSpPr>
              <p:cNvPr id="3" name="Connettore diritto 2">
                <a:extLst>
                  <a:ext uri="{FF2B5EF4-FFF2-40B4-BE49-F238E27FC236}">
                    <a16:creationId xmlns:a16="http://schemas.microsoft.com/office/drawing/2014/main" id="{CAFC553C-672B-4030-BD9F-8BA2EACA8C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8642" y="4888190"/>
                <a:ext cx="1747912" cy="340882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ttore diritto 18">
                <a:extLst>
                  <a:ext uri="{FF2B5EF4-FFF2-40B4-BE49-F238E27FC236}">
                    <a16:creationId xmlns:a16="http://schemas.microsoft.com/office/drawing/2014/main" id="{5495171E-B452-42D9-9577-0E15AF5EC2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22906" y="4188677"/>
                <a:ext cx="1051339" cy="702663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ttore diritto 23">
                <a:extLst>
                  <a:ext uri="{FF2B5EF4-FFF2-40B4-BE49-F238E27FC236}">
                    <a16:creationId xmlns:a16="http://schemas.microsoft.com/office/drawing/2014/main" id="{569C39B9-CEC8-434F-9C34-D978B80E02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4245" y="4183760"/>
                <a:ext cx="695350" cy="1040396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ttore diritto 45">
                <a:extLst>
                  <a:ext uri="{FF2B5EF4-FFF2-40B4-BE49-F238E27FC236}">
                    <a16:creationId xmlns:a16="http://schemas.microsoft.com/office/drawing/2014/main" id="{5F776D86-61D1-4139-B59B-4B378EB577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68637" y="2705839"/>
                <a:ext cx="0" cy="2525316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ttore diritto 53">
                <a:extLst>
                  <a:ext uri="{FF2B5EF4-FFF2-40B4-BE49-F238E27FC236}">
                    <a16:creationId xmlns:a16="http://schemas.microsoft.com/office/drawing/2014/main" id="{E1EA52B9-23C0-40BB-9FCF-06590587CB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20232" y="2705839"/>
                <a:ext cx="0" cy="2180807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Connettore diritto 299">
                <a:extLst>
                  <a:ext uri="{FF2B5EF4-FFF2-40B4-BE49-F238E27FC236}">
                    <a16:creationId xmlns:a16="http://schemas.microsoft.com/office/drawing/2014/main" id="{AAAC8F42-0C66-497E-950C-CBA8A83D3F5B}"/>
                  </a:ext>
                </a:extLst>
              </p:cNvPr>
              <p:cNvCxnSpPr/>
              <p:nvPr/>
            </p:nvCxnSpPr>
            <p:spPr>
              <a:xfrm>
                <a:off x="6774245" y="3429000"/>
                <a:ext cx="0" cy="759676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Connettore diritto 311">
                <a:extLst>
                  <a:ext uri="{FF2B5EF4-FFF2-40B4-BE49-F238E27FC236}">
                    <a16:creationId xmlns:a16="http://schemas.microsoft.com/office/drawing/2014/main" id="{241F98FB-280A-4798-ADC3-1F4120584D12}"/>
                  </a:ext>
                </a:extLst>
              </p:cNvPr>
              <p:cNvCxnSpPr/>
              <p:nvPr/>
            </p:nvCxnSpPr>
            <p:spPr>
              <a:xfrm>
                <a:off x="5718642" y="3441775"/>
                <a:ext cx="1749995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Connettore diritto 270">
                <a:extLst>
                  <a:ext uri="{FF2B5EF4-FFF2-40B4-BE49-F238E27FC236}">
                    <a16:creationId xmlns:a16="http://schemas.microsoft.com/office/drawing/2014/main" id="{DBDC23E0-19D8-479F-B6F3-7936D354F0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74245" y="2673817"/>
                <a:ext cx="0" cy="797465"/>
              </a:xfrm>
              <a:prstGeom prst="line">
                <a:avLst/>
              </a:prstGeom>
              <a:ln w="3175"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Gruppo 79">
            <a:extLst>
              <a:ext uri="{FF2B5EF4-FFF2-40B4-BE49-F238E27FC236}">
                <a16:creationId xmlns:a16="http://schemas.microsoft.com/office/drawing/2014/main" id="{BF36CBA0-CED3-46B4-9C54-4E1C0A8480D9}"/>
              </a:ext>
            </a:extLst>
          </p:cNvPr>
          <p:cNvGrpSpPr/>
          <p:nvPr/>
        </p:nvGrpSpPr>
        <p:grpSpPr>
          <a:xfrm>
            <a:off x="6079037" y="1888206"/>
            <a:ext cx="1396864" cy="801391"/>
            <a:chOff x="9498458" y="1905902"/>
            <a:chExt cx="1396864" cy="801391"/>
          </a:xfrm>
        </p:grpSpPr>
        <p:grpSp>
          <p:nvGrpSpPr>
            <p:cNvPr id="81" name="Gruppo 80">
              <a:extLst>
                <a:ext uri="{FF2B5EF4-FFF2-40B4-BE49-F238E27FC236}">
                  <a16:creationId xmlns:a16="http://schemas.microsoft.com/office/drawing/2014/main" id="{E9CDB189-981D-435B-AA6D-43B8A59B6C5D}"/>
                </a:ext>
              </a:extLst>
            </p:cNvPr>
            <p:cNvGrpSpPr/>
            <p:nvPr/>
          </p:nvGrpSpPr>
          <p:grpSpPr>
            <a:xfrm>
              <a:off x="9498458" y="1905902"/>
              <a:ext cx="1396864" cy="801391"/>
              <a:chOff x="9591778" y="1905902"/>
              <a:chExt cx="1396864" cy="801391"/>
            </a:xfrm>
          </p:grpSpPr>
          <p:grpSp>
            <p:nvGrpSpPr>
              <p:cNvPr id="83" name="Gruppo 82">
                <a:extLst>
                  <a:ext uri="{FF2B5EF4-FFF2-40B4-BE49-F238E27FC236}">
                    <a16:creationId xmlns:a16="http://schemas.microsoft.com/office/drawing/2014/main" id="{90BB00C1-496E-4A4C-9078-741C1D0939A7}"/>
                  </a:ext>
                </a:extLst>
              </p:cNvPr>
              <p:cNvGrpSpPr/>
              <p:nvPr/>
            </p:nvGrpSpPr>
            <p:grpSpPr>
              <a:xfrm>
                <a:off x="9591778" y="1905902"/>
                <a:ext cx="1396864" cy="801391"/>
                <a:chOff x="6083469" y="1905902"/>
                <a:chExt cx="1396864" cy="801391"/>
              </a:xfrm>
            </p:grpSpPr>
            <p:cxnSp>
              <p:nvCxnSpPr>
                <p:cNvPr id="85" name="Connettore diritto 84">
                  <a:extLst>
                    <a:ext uri="{FF2B5EF4-FFF2-40B4-BE49-F238E27FC236}">
                      <a16:creationId xmlns:a16="http://schemas.microsoft.com/office/drawing/2014/main" id="{BA0022CF-B643-4EBD-B000-A4EBC3ED11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77615" y="2348808"/>
                  <a:ext cx="0" cy="35703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7" name="Gruppo 86">
                  <a:extLst>
                    <a:ext uri="{FF2B5EF4-FFF2-40B4-BE49-F238E27FC236}">
                      <a16:creationId xmlns:a16="http://schemas.microsoft.com/office/drawing/2014/main" id="{D0D7F09E-2837-4DF8-8312-E0886C68A3E8}"/>
                    </a:ext>
                  </a:extLst>
                </p:cNvPr>
                <p:cNvGrpSpPr/>
                <p:nvPr/>
              </p:nvGrpSpPr>
              <p:grpSpPr>
                <a:xfrm>
                  <a:off x="6083469" y="1905902"/>
                  <a:ext cx="1396864" cy="801391"/>
                  <a:chOff x="6072361" y="1905902"/>
                  <a:chExt cx="1396864" cy="801391"/>
                </a:xfrm>
              </p:grpSpPr>
              <p:cxnSp>
                <p:nvCxnSpPr>
                  <p:cNvPr id="89" name="Connettore diritto 88">
                    <a:extLst>
                      <a:ext uri="{FF2B5EF4-FFF2-40B4-BE49-F238E27FC236}">
                        <a16:creationId xmlns:a16="http://schemas.microsoft.com/office/drawing/2014/main" id="{21D04AC4-ED8B-4BCC-8838-3E6BF1750E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6951451" y="1906741"/>
                    <a:ext cx="517774" cy="454771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Connettore diritto 89">
                    <a:extLst>
                      <a:ext uri="{FF2B5EF4-FFF2-40B4-BE49-F238E27FC236}">
                        <a16:creationId xmlns:a16="http://schemas.microsoft.com/office/drawing/2014/main" id="{80DD780F-7E31-4398-8F5D-40D0CB15B3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903130" y="2101517"/>
                    <a:ext cx="268335" cy="604322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Connettore diritto 90">
                    <a:extLst>
                      <a:ext uri="{FF2B5EF4-FFF2-40B4-BE49-F238E27FC236}">
                        <a16:creationId xmlns:a16="http://schemas.microsoft.com/office/drawing/2014/main" id="{E5778F25-9EEB-48BC-AEC0-5C77C0837B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072361" y="1908373"/>
                    <a:ext cx="879916" cy="798920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Connettore diritto 92">
                    <a:extLst>
                      <a:ext uri="{FF2B5EF4-FFF2-40B4-BE49-F238E27FC236}">
                        <a16:creationId xmlns:a16="http://schemas.microsoft.com/office/drawing/2014/main" id="{7582E4D3-CC1D-4A4A-9D09-F10027BF79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7256918" y="1905902"/>
                    <a:ext cx="210934" cy="457560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84" name="Connettore diritto 83">
                <a:extLst>
                  <a:ext uri="{FF2B5EF4-FFF2-40B4-BE49-F238E27FC236}">
                    <a16:creationId xmlns:a16="http://schemas.microsoft.com/office/drawing/2014/main" id="{243D44C3-1E36-46EE-9739-2BF486708F0D}"/>
                  </a:ext>
                </a:extLst>
              </p:cNvPr>
              <p:cNvCxnSpPr/>
              <p:nvPr/>
            </p:nvCxnSpPr>
            <p:spPr>
              <a:xfrm>
                <a:off x="9591778" y="2704632"/>
                <a:ext cx="1393200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Connettore diritto 81">
              <a:extLst>
                <a:ext uri="{FF2B5EF4-FFF2-40B4-BE49-F238E27FC236}">
                  <a16:creationId xmlns:a16="http://schemas.microsoft.com/office/drawing/2014/main" id="{A4BCFADD-5A9A-47F1-A5CA-CE1C1F9575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97563" y="1905902"/>
              <a:ext cx="86160" cy="194044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po 50">
            <a:extLst>
              <a:ext uri="{FF2B5EF4-FFF2-40B4-BE49-F238E27FC236}">
                <a16:creationId xmlns:a16="http://schemas.microsoft.com/office/drawing/2014/main" id="{2DBC713D-08E0-4781-A4F4-B31C79B764DD}"/>
              </a:ext>
            </a:extLst>
          </p:cNvPr>
          <p:cNvGrpSpPr/>
          <p:nvPr/>
        </p:nvGrpSpPr>
        <p:grpSpPr>
          <a:xfrm>
            <a:off x="5490313" y="1891131"/>
            <a:ext cx="3416034" cy="4527036"/>
            <a:chOff x="5490313" y="1899530"/>
            <a:chExt cx="3416034" cy="4527036"/>
          </a:xfrm>
        </p:grpSpPr>
        <p:cxnSp>
          <p:nvCxnSpPr>
            <p:cNvPr id="125" name="Connettore diritto 124">
              <a:extLst>
                <a:ext uri="{FF2B5EF4-FFF2-40B4-BE49-F238E27FC236}">
                  <a16:creationId xmlns:a16="http://schemas.microsoft.com/office/drawing/2014/main" id="{31F059D9-B98A-4642-BDB3-AA7D824CAA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69130" y="4895279"/>
              <a:ext cx="320664" cy="222654"/>
            </a:xfrm>
            <a:prstGeom prst="line">
              <a:avLst/>
            </a:prstGeom>
            <a:ln w="31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diritto 117">
              <a:extLst>
                <a:ext uri="{FF2B5EF4-FFF2-40B4-BE49-F238E27FC236}">
                  <a16:creationId xmlns:a16="http://schemas.microsoft.com/office/drawing/2014/main" id="{9903FA05-41DD-4E22-ADC3-D962FB6479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76860" y="4376963"/>
              <a:ext cx="828654" cy="575781"/>
            </a:xfrm>
            <a:prstGeom prst="line">
              <a:avLst/>
            </a:prstGeom>
            <a:ln w="31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D02B04EB-4920-49E5-8884-D04A7378672E}"/>
                </a:ext>
              </a:extLst>
            </p:cNvPr>
            <p:cNvGrpSpPr/>
            <p:nvPr/>
          </p:nvGrpSpPr>
          <p:grpSpPr>
            <a:xfrm>
              <a:off x="5490313" y="1899530"/>
              <a:ext cx="3416034" cy="4527036"/>
              <a:chOff x="5490313" y="1899530"/>
              <a:chExt cx="3416034" cy="4527036"/>
            </a:xfrm>
          </p:grpSpPr>
          <p:cxnSp>
            <p:nvCxnSpPr>
              <p:cNvPr id="86" name="Connettore diritto 85">
                <a:extLst>
                  <a:ext uri="{FF2B5EF4-FFF2-40B4-BE49-F238E27FC236}">
                    <a16:creationId xmlns:a16="http://schemas.microsoft.com/office/drawing/2014/main" id="{3A2D2353-35DB-489E-8D0E-536D64C1C73E}"/>
                  </a:ext>
                </a:extLst>
              </p:cNvPr>
              <p:cNvCxnSpPr/>
              <p:nvPr/>
            </p:nvCxnSpPr>
            <p:spPr>
              <a:xfrm>
                <a:off x="6958028" y="1905902"/>
                <a:ext cx="511301" cy="0"/>
              </a:xfrm>
              <a:prstGeom prst="line">
                <a:avLst/>
              </a:prstGeom>
              <a:ln w="3175"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uppo 15">
                <a:extLst>
                  <a:ext uri="{FF2B5EF4-FFF2-40B4-BE49-F238E27FC236}">
                    <a16:creationId xmlns:a16="http://schemas.microsoft.com/office/drawing/2014/main" id="{81AEFCD2-0E7E-4714-8C68-ADCBFA95F397}"/>
                  </a:ext>
                </a:extLst>
              </p:cNvPr>
              <p:cNvGrpSpPr/>
              <p:nvPr/>
            </p:nvGrpSpPr>
            <p:grpSpPr>
              <a:xfrm>
                <a:off x="5490313" y="1899530"/>
                <a:ext cx="3416034" cy="4527036"/>
                <a:chOff x="5490309" y="1899530"/>
                <a:chExt cx="3416034" cy="4527036"/>
              </a:xfrm>
            </p:grpSpPr>
            <p:cxnSp>
              <p:nvCxnSpPr>
                <p:cNvPr id="49" name="Connettore diritto 48">
                  <a:extLst>
                    <a:ext uri="{FF2B5EF4-FFF2-40B4-BE49-F238E27FC236}">
                      <a16:creationId xmlns:a16="http://schemas.microsoft.com/office/drawing/2014/main" id="{18FEDD22-AC1E-4484-946A-BB6DAED889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90309" y="2699518"/>
                  <a:ext cx="3416034" cy="0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" name="Gruppo 11">
                  <a:extLst>
                    <a:ext uri="{FF2B5EF4-FFF2-40B4-BE49-F238E27FC236}">
                      <a16:creationId xmlns:a16="http://schemas.microsoft.com/office/drawing/2014/main" id="{CA8F3D50-7E5B-4613-8E10-425E17ACC1F5}"/>
                    </a:ext>
                  </a:extLst>
                </p:cNvPr>
                <p:cNvGrpSpPr/>
                <p:nvPr/>
              </p:nvGrpSpPr>
              <p:grpSpPr>
                <a:xfrm>
                  <a:off x="5490309" y="1899530"/>
                  <a:ext cx="3416034" cy="4527036"/>
                  <a:chOff x="5490309" y="1899530"/>
                  <a:chExt cx="3416034" cy="4527036"/>
                </a:xfrm>
              </p:grpSpPr>
              <p:cxnSp>
                <p:nvCxnSpPr>
                  <p:cNvPr id="98" name="Connettore diritto 97">
                    <a:extLst>
                      <a:ext uri="{FF2B5EF4-FFF2-40B4-BE49-F238E27FC236}">
                        <a16:creationId xmlns:a16="http://schemas.microsoft.com/office/drawing/2014/main" id="{679A890A-FF67-4193-B5C3-55EF8D6173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469329" y="1905902"/>
                    <a:ext cx="1055071" cy="0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1" name="Gruppo 10">
                    <a:extLst>
                      <a:ext uri="{FF2B5EF4-FFF2-40B4-BE49-F238E27FC236}">
                        <a16:creationId xmlns:a16="http://schemas.microsoft.com/office/drawing/2014/main" id="{B1D2C6C7-224F-4EBF-A997-5B1CE71A8BEA}"/>
                      </a:ext>
                    </a:extLst>
                  </p:cNvPr>
                  <p:cNvGrpSpPr/>
                  <p:nvPr/>
                </p:nvGrpSpPr>
                <p:grpSpPr>
                  <a:xfrm>
                    <a:off x="5490309" y="1899530"/>
                    <a:ext cx="3416034" cy="4527036"/>
                    <a:chOff x="5490309" y="1899530"/>
                    <a:chExt cx="3416034" cy="4527036"/>
                  </a:xfrm>
                </p:grpSpPr>
                <p:cxnSp>
                  <p:nvCxnSpPr>
                    <p:cNvPr id="35" name="Connettore diritto 34">
                      <a:extLst>
                        <a:ext uri="{FF2B5EF4-FFF2-40B4-BE49-F238E27FC236}">
                          <a16:creationId xmlns:a16="http://schemas.microsoft.com/office/drawing/2014/main" id="{27212F44-8D9F-4184-90E6-53A91688987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8905651" y="2707678"/>
                      <a:ext cx="0" cy="1879529"/>
                    </a:xfrm>
                    <a:prstGeom prst="line">
                      <a:avLst/>
                    </a:prstGeom>
                    <a:ln w="31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Connettore diritto 35">
                      <a:extLst>
                        <a:ext uri="{FF2B5EF4-FFF2-40B4-BE49-F238E27FC236}">
                          <a16:creationId xmlns:a16="http://schemas.microsoft.com/office/drawing/2014/main" id="{2686BE0B-187B-4182-86D1-9C2F3F51D6F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8153252" y="2707678"/>
                      <a:ext cx="0" cy="798991"/>
                    </a:xfrm>
                    <a:prstGeom prst="line">
                      <a:avLst/>
                    </a:prstGeom>
                    <a:ln w="31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Connettore diritto 36">
                      <a:extLst>
                        <a:ext uri="{FF2B5EF4-FFF2-40B4-BE49-F238E27FC236}">
                          <a16:creationId xmlns:a16="http://schemas.microsoft.com/office/drawing/2014/main" id="{782A7275-B66C-4B8B-80AC-6AB3AC371A3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6236800" y="2707678"/>
                      <a:ext cx="0" cy="3718886"/>
                    </a:xfrm>
                    <a:prstGeom prst="line">
                      <a:avLst/>
                    </a:prstGeom>
                    <a:ln w="31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Connettore diritto 37">
                      <a:extLst>
                        <a:ext uri="{FF2B5EF4-FFF2-40B4-BE49-F238E27FC236}">
                          <a16:creationId xmlns:a16="http://schemas.microsoft.com/office/drawing/2014/main" id="{07ED1C9D-3D1D-45D3-850B-8EA1D91D6AE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492214" y="2707678"/>
                      <a:ext cx="0" cy="2648011"/>
                    </a:xfrm>
                    <a:prstGeom prst="line">
                      <a:avLst/>
                    </a:prstGeom>
                    <a:ln w="31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Connettore diritto 43">
                      <a:extLst>
                        <a:ext uri="{FF2B5EF4-FFF2-40B4-BE49-F238E27FC236}">
                          <a16:creationId xmlns:a16="http://schemas.microsoft.com/office/drawing/2014/main" id="{79C26F5C-95E2-4523-A932-623B49F9E0E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863427" y="1899530"/>
                      <a:ext cx="0" cy="3989560"/>
                    </a:xfrm>
                    <a:prstGeom prst="line">
                      <a:avLst/>
                    </a:prstGeom>
                    <a:ln w="31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Connettore diritto 44">
                      <a:extLst>
                        <a:ext uri="{FF2B5EF4-FFF2-40B4-BE49-F238E27FC236}">
                          <a16:creationId xmlns:a16="http://schemas.microsoft.com/office/drawing/2014/main" id="{128BA77D-E740-404F-906E-CBC4BF43968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8526937" y="1902718"/>
                      <a:ext cx="0" cy="2145935"/>
                    </a:xfrm>
                    <a:prstGeom prst="line">
                      <a:avLst/>
                    </a:prstGeom>
                    <a:ln w="31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Connettore diritto 12">
                      <a:extLst>
                        <a:ext uri="{FF2B5EF4-FFF2-40B4-BE49-F238E27FC236}">
                          <a16:creationId xmlns:a16="http://schemas.microsoft.com/office/drawing/2014/main" id="{F486BCCD-95B2-42C0-B3CD-27C16D0E197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153252" y="3506669"/>
                      <a:ext cx="752399" cy="1083968"/>
                    </a:xfrm>
                    <a:prstGeom prst="line">
                      <a:avLst/>
                    </a:prstGeom>
                    <a:ln w="31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Connettore diritto 13">
                      <a:extLst>
                        <a:ext uri="{FF2B5EF4-FFF2-40B4-BE49-F238E27FC236}">
                          <a16:creationId xmlns:a16="http://schemas.microsoft.com/office/drawing/2014/main" id="{071A266C-2090-4892-8872-528D2BA2205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494259" y="5354043"/>
                      <a:ext cx="738337" cy="1068571"/>
                    </a:xfrm>
                    <a:prstGeom prst="line">
                      <a:avLst/>
                    </a:prstGeom>
                    <a:ln w="31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Connettore diritto 14">
                      <a:extLst>
                        <a:ext uri="{FF2B5EF4-FFF2-40B4-BE49-F238E27FC236}">
                          <a16:creationId xmlns:a16="http://schemas.microsoft.com/office/drawing/2014/main" id="{28980892-DA22-48CA-85B0-3CD73E9B6B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6228646" y="4587207"/>
                      <a:ext cx="2677005" cy="1839359"/>
                    </a:xfrm>
                    <a:prstGeom prst="line">
                      <a:avLst/>
                    </a:prstGeom>
                    <a:ln w="31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Connettore diritto 42">
                      <a:extLst>
                        <a:ext uri="{FF2B5EF4-FFF2-40B4-BE49-F238E27FC236}">
                          <a16:creationId xmlns:a16="http://schemas.microsoft.com/office/drawing/2014/main" id="{2DD94F04-4CC2-482F-9F33-B83D5DDAF08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867265" y="5122659"/>
                      <a:ext cx="1098269" cy="762588"/>
                    </a:xfrm>
                    <a:prstGeom prst="line">
                      <a:avLst/>
                    </a:prstGeom>
                    <a:ln w="31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" name="Connettore diritto 8">
                      <a:extLst>
                        <a:ext uri="{FF2B5EF4-FFF2-40B4-BE49-F238E27FC236}">
                          <a16:creationId xmlns:a16="http://schemas.microsoft.com/office/drawing/2014/main" id="{4D8EE18C-0849-4206-BB2B-A06D33F3EA6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490309" y="4955975"/>
                      <a:ext cx="575666" cy="399716"/>
                    </a:xfrm>
                    <a:prstGeom prst="line">
                      <a:avLst/>
                    </a:prstGeom>
                    <a:ln w="31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Connettore diritto 113">
                      <a:extLst>
                        <a:ext uri="{FF2B5EF4-FFF2-40B4-BE49-F238E27FC236}">
                          <a16:creationId xmlns:a16="http://schemas.microsoft.com/office/drawing/2014/main" id="{A02572A0-9691-403E-8FF2-D49B12752F9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6900161" y="3506669"/>
                      <a:ext cx="1256656" cy="872562"/>
                    </a:xfrm>
                    <a:prstGeom prst="line">
                      <a:avLst/>
                    </a:prstGeom>
                    <a:ln w="31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Connettore diritto 49">
                      <a:extLst>
                        <a:ext uri="{FF2B5EF4-FFF2-40B4-BE49-F238E27FC236}">
                          <a16:creationId xmlns:a16="http://schemas.microsoft.com/office/drawing/2014/main" id="{AA2FCF14-854F-4174-9DE0-3712A751E54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869877" y="1904801"/>
                      <a:ext cx="1088151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Connettore diritto 60">
                      <a:extLst>
                        <a:ext uri="{FF2B5EF4-FFF2-40B4-BE49-F238E27FC236}">
                          <a16:creationId xmlns:a16="http://schemas.microsoft.com/office/drawing/2014/main" id="{257C2F15-53DD-4C8D-9789-9032575C231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869237" y="1903700"/>
                      <a:ext cx="368255" cy="802139"/>
                    </a:xfrm>
                    <a:prstGeom prst="line">
                      <a:avLst/>
                    </a:prstGeom>
                    <a:ln w="31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Connettore diritto 59">
                      <a:extLst>
                        <a:ext uri="{FF2B5EF4-FFF2-40B4-BE49-F238E27FC236}">
                          <a16:creationId xmlns:a16="http://schemas.microsoft.com/office/drawing/2014/main" id="{F3B288BB-8B66-4339-8185-C563BBDA9EF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524400" y="1900879"/>
                      <a:ext cx="381943" cy="806799"/>
                    </a:xfrm>
                    <a:prstGeom prst="line">
                      <a:avLst/>
                    </a:prstGeom>
                    <a:ln w="31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Connettore diritto 62">
                      <a:extLst>
                        <a:ext uri="{FF2B5EF4-FFF2-40B4-BE49-F238E27FC236}">
                          <a16:creationId xmlns:a16="http://schemas.microsoft.com/office/drawing/2014/main" id="{14032450-FF76-47F0-BC75-9A49646303D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5491001" y="1900879"/>
                      <a:ext cx="379995" cy="806799"/>
                    </a:xfrm>
                    <a:prstGeom prst="line">
                      <a:avLst/>
                    </a:prstGeom>
                    <a:ln w="31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4" name="Connettore diritto 63">
                    <a:extLst>
                      <a:ext uri="{FF2B5EF4-FFF2-40B4-BE49-F238E27FC236}">
                        <a16:creationId xmlns:a16="http://schemas.microsoft.com/office/drawing/2014/main" id="{32FB61AB-B792-455F-981A-8AA775589B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153944" y="1906885"/>
                    <a:ext cx="370456" cy="800793"/>
                  </a:xfrm>
                  <a:prstGeom prst="line">
                    <a:avLst/>
                  </a:prstGeom>
                  <a:ln w="3175"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103" name="Connettore diritto 102">
              <a:extLst>
                <a:ext uri="{FF2B5EF4-FFF2-40B4-BE49-F238E27FC236}">
                  <a16:creationId xmlns:a16="http://schemas.microsoft.com/office/drawing/2014/main" id="{0B1942A6-1E7E-4804-A027-FB463AB82E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68510" y="4031683"/>
              <a:ext cx="1260960" cy="875553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uppo 70">
            <a:extLst>
              <a:ext uri="{FF2B5EF4-FFF2-40B4-BE49-F238E27FC236}">
                <a16:creationId xmlns:a16="http://schemas.microsoft.com/office/drawing/2014/main" id="{188104B6-EE20-442C-A604-15E598A29823}"/>
              </a:ext>
            </a:extLst>
          </p:cNvPr>
          <p:cNvGrpSpPr/>
          <p:nvPr/>
        </p:nvGrpSpPr>
        <p:grpSpPr>
          <a:xfrm>
            <a:off x="6061040" y="1890332"/>
            <a:ext cx="1423481" cy="3333824"/>
            <a:chOff x="9524097" y="1890332"/>
            <a:chExt cx="1423481" cy="3333824"/>
          </a:xfrm>
        </p:grpSpPr>
        <p:grpSp>
          <p:nvGrpSpPr>
            <p:cNvPr id="55" name="Gruppo 54">
              <a:extLst>
                <a:ext uri="{FF2B5EF4-FFF2-40B4-BE49-F238E27FC236}">
                  <a16:creationId xmlns:a16="http://schemas.microsoft.com/office/drawing/2014/main" id="{84365ECB-D743-4D28-A753-1186D84E902F}"/>
                </a:ext>
              </a:extLst>
            </p:cNvPr>
            <p:cNvGrpSpPr/>
            <p:nvPr/>
          </p:nvGrpSpPr>
          <p:grpSpPr>
            <a:xfrm>
              <a:off x="9524097" y="1890332"/>
              <a:ext cx="1423481" cy="3333824"/>
              <a:chOff x="9524097" y="1890332"/>
              <a:chExt cx="1423481" cy="3333824"/>
            </a:xfrm>
          </p:grpSpPr>
          <p:grpSp>
            <p:nvGrpSpPr>
              <p:cNvPr id="41" name="Gruppo 40">
                <a:extLst>
                  <a:ext uri="{FF2B5EF4-FFF2-40B4-BE49-F238E27FC236}">
                    <a16:creationId xmlns:a16="http://schemas.microsoft.com/office/drawing/2014/main" id="{A15F6801-721D-4407-8EB6-A7FC9FE729FC}"/>
                  </a:ext>
                </a:extLst>
              </p:cNvPr>
              <p:cNvGrpSpPr/>
              <p:nvPr/>
            </p:nvGrpSpPr>
            <p:grpSpPr>
              <a:xfrm>
                <a:off x="9524097" y="1890332"/>
                <a:ext cx="1423481" cy="3333824"/>
                <a:chOff x="9044155" y="1905902"/>
                <a:chExt cx="1423481" cy="3333824"/>
              </a:xfrm>
            </p:grpSpPr>
            <p:grpSp>
              <p:nvGrpSpPr>
                <p:cNvPr id="25" name="Gruppo 24">
                  <a:extLst>
                    <a:ext uri="{FF2B5EF4-FFF2-40B4-BE49-F238E27FC236}">
                      <a16:creationId xmlns:a16="http://schemas.microsoft.com/office/drawing/2014/main" id="{4D16813D-D8AF-42A9-9BB8-174E4C9C9AAA}"/>
                    </a:ext>
                  </a:extLst>
                </p:cNvPr>
                <p:cNvGrpSpPr/>
                <p:nvPr/>
              </p:nvGrpSpPr>
              <p:grpSpPr>
                <a:xfrm>
                  <a:off x="9058200" y="1905902"/>
                  <a:ext cx="1400599" cy="801391"/>
                  <a:chOff x="9498458" y="1905902"/>
                  <a:chExt cx="1400599" cy="801391"/>
                </a:xfrm>
              </p:grpSpPr>
              <p:grpSp>
                <p:nvGrpSpPr>
                  <p:cNvPr id="17" name="Gruppo 16">
                    <a:extLst>
                      <a:ext uri="{FF2B5EF4-FFF2-40B4-BE49-F238E27FC236}">
                        <a16:creationId xmlns:a16="http://schemas.microsoft.com/office/drawing/2014/main" id="{C7E5D1B0-282E-4B49-9FDD-F6AC7A91C90F}"/>
                      </a:ext>
                    </a:extLst>
                  </p:cNvPr>
                  <p:cNvGrpSpPr/>
                  <p:nvPr/>
                </p:nvGrpSpPr>
                <p:grpSpPr>
                  <a:xfrm>
                    <a:off x="9498458" y="1905902"/>
                    <a:ext cx="1400599" cy="801391"/>
                    <a:chOff x="9591778" y="1905902"/>
                    <a:chExt cx="1400599" cy="801391"/>
                  </a:xfrm>
                </p:grpSpPr>
                <p:grpSp>
                  <p:nvGrpSpPr>
                    <p:cNvPr id="2" name="Gruppo 1">
                      <a:extLst>
                        <a:ext uri="{FF2B5EF4-FFF2-40B4-BE49-F238E27FC236}">
                          <a16:creationId xmlns:a16="http://schemas.microsoft.com/office/drawing/2014/main" id="{AEF8C331-D122-46A1-AA3D-2FD15A11D89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591778" y="1905902"/>
                      <a:ext cx="1400599" cy="801391"/>
                      <a:chOff x="6083469" y="1905902"/>
                      <a:chExt cx="1400599" cy="801391"/>
                    </a:xfrm>
                  </p:grpSpPr>
                  <p:cxnSp>
                    <p:nvCxnSpPr>
                      <p:cNvPr id="94" name="Connettore diritto 93">
                        <a:extLst>
                          <a:ext uri="{FF2B5EF4-FFF2-40B4-BE49-F238E27FC236}">
                            <a16:creationId xmlns:a16="http://schemas.microsoft.com/office/drawing/2014/main" id="{179B29BF-59F3-44E1-9B52-B50B7F5E76C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7480127" y="2348808"/>
                        <a:ext cx="0" cy="357031"/>
                      </a:xfrm>
                      <a:prstGeom prst="line">
                        <a:avLst/>
                      </a:prstGeom>
                      <a:ln w="3175">
                        <a:solidFill>
                          <a:schemeClr val="tx1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95" name="Gruppo 94">
                        <a:extLst>
                          <a:ext uri="{FF2B5EF4-FFF2-40B4-BE49-F238E27FC236}">
                            <a16:creationId xmlns:a16="http://schemas.microsoft.com/office/drawing/2014/main" id="{E913FFE0-74D6-4444-8676-0179018594F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083469" y="1905902"/>
                        <a:ext cx="1400599" cy="801391"/>
                        <a:chOff x="6072361" y="1905902"/>
                        <a:chExt cx="1400599" cy="801391"/>
                      </a:xfrm>
                    </p:grpSpPr>
                    <p:cxnSp>
                      <p:nvCxnSpPr>
                        <p:cNvPr id="74" name="Connettore diritto 73">
                          <a:extLst>
                            <a:ext uri="{FF2B5EF4-FFF2-40B4-BE49-F238E27FC236}">
                              <a16:creationId xmlns:a16="http://schemas.microsoft.com/office/drawing/2014/main" id="{29E7C099-0374-471F-BF96-908DFAD4E55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6951451" y="1906741"/>
                          <a:ext cx="517774" cy="454771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0" name="Connettore diritto 109">
                          <a:extLst>
                            <a:ext uri="{FF2B5EF4-FFF2-40B4-BE49-F238E27FC236}">
                              <a16:creationId xmlns:a16="http://schemas.microsoft.com/office/drawing/2014/main" id="{CAB5952B-3DE9-41C8-BDE0-266CF6E8583B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6903130" y="2101517"/>
                          <a:ext cx="268335" cy="604322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tx1"/>
                          </a:solidFill>
                          <a:prstDash val="lg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2" name="Connettore diritto 111">
                          <a:extLst>
                            <a:ext uri="{FF2B5EF4-FFF2-40B4-BE49-F238E27FC236}">
                              <a16:creationId xmlns:a16="http://schemas.microsoft.com/office/drawing/2014/main" id="{39E715E4-9646-438A-A2CA-7F1337663C4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6072361" y="1908373"/>
                          <a:ext cx="879916" cy="7989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tx1"/>
                          </a:solidFill>
                          <a:prstDash val="soli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" name="Connettore diritto 78">
                          <a:extLst>
                            <a:ext uri="{FF2B5EF4-FFF2-40B4-BE49-F238E27FC236}">
                              <a16:creationId xmlns:a16="http://schemas.microsoft.com/office/drawing/2014/main" id="{C3C10399-0537-409C-A3AE-254CDDD82DE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7262026" y="1905902"/>
                          <a:ext cx="210934" cy="45756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tx1"/>
                          </a:solidFill>
                          <a:prstDash val="soli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0" name="Connettore diritto 9">
                      <a:extLst>
                        <a:ext uri="{FF2B5EF4-FFF2-40B4-BE49-F238E27FC236}">
                          <a16:creationId xmlns:a16="http://schemas.microsoft.com/office/drawing/2014/main" id="{67E00756-2446-4D30-AFC6-3F545522898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591778" y="2704632"/>
                      <a:ext cx="1393200" cy="0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5" name="Connettore diritto 74">
                    <a:extLst>
                      <a:ext uri="{FF2B5EF4-FFF2-40B4-BE49-F238E27FC236}">
                        <a16:creationId xmlns:a16="http://schemas.microsoft.com/office/drawing/2014/main" id="{CB711B03-D269-4C33-87C0-D13AB7E8A1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0597563" y="1905902"/>
                    <a:ext cx="86160" cy="194044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" name="Gruppo 26">
                  <a:extLst>
                    <a:ext uri="{FF2B5EF4-FFF2-40B4-BE49-F238E27FC236}">
                      <a16:creationId xmlns:a16="http://schemas.microsoft.com/office/drawing/2014/main" id="{4B0AACA5-4F2B-4456-895A-4DCE34C75032}"/>
                    </a:ext>
                  </a:extLst>
                </p:cNvPr>
                <p:cNvGrpSpPr/>
                <p:nvPr/>
              </p:nvGrpSpPr>
              <p:grpSpPr>
                <a:xfrm>
                  <a:off x="9044155" y="4373966"/>
                  <a:ext cx="1423481" cy="865760"/>
                  <a:chOff x="6060080" y="4373966"/>
                  <a:chExt cx="1423481" cy="865760"/>
                </a:xfrm>
              </p:grpSpPr>
              <p:cxnSp>
                <p:nvCxnSpPr>
                  <p:cNvPr id="265" name="Connettore diritto 264">
                    <a:extLst>
                      <a:ext uri="{FF2B5EF4-FFF2-40B4-BE49-F238E27FC236}">
                        <a16:creationId xmlns:a16="http://schemas.microsoft.com/office/drawing/2014/main" id="{48CED737-27D2-471A-BD49-018A157871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60080" y="4956763"/>
                    <a:ext cx="1423481" cy="277611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Connettore diritto 265">
                    <a:extLst>
                      <a:ext uri="{FF2B5EF4-FFF2-40B4-BE49-F238E27FC236}">
                        <a16:creationId xmlns:a16="http://schemas.microsoft.com/office/drawing/2014/main" id="{19F76A44-6921-4698-ABB6-1213A8CBDDF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98714" y="4373966"/>
                    <a:ext cx="578632" cy="865760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Connettore diritto 77">
                    <a:extLst>
                      <a:ext uri="{FF2B5EF4-FFF2-40B4-BE49-F238E27FC236}">
                        <a16:creationId xmlns:a16="http://schemas.microsoft.com/office/drawing/2014/main" id="{28F9D41F-1720-4AB1-B286-8173A1C958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075294" y="4383753"/>
                    <a:ext cx="828654" cy="575781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9" name="Connettore diritto 28">
                  <a:extLst>
                    <a:ext uri="{FF2B5EF4-FFF2-40B4-BE49-F238E27FC236}">
                      <a16:creationId xmlns:a16="http://schemas.microsoft.com/office/drawing/2014/main" id="{423687CF-AAF3-45FA-B615-84C7F4087242}"/>
                    </a:ext>
                  </a:extLst>
                </p:cNvPr>
                <p:cNvCxnSpPr/>
                <p:nvPr/>
              </p:nvCxnSpPr>
              <p:spPr>
                <a:xfrm>
                  <a:off x="9058200" y="2704349"/>
                  <a:ext cx="0" cy="2268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Connettore diritto 95">
                  <a:extLst>
                    <a:ext uri="{FF2B5EF4-FFF2-40B4-BE49-F238E27FC236}">
                      <a16:creationId xmlns:a16="http://schemas.microsoft.com/office/drawing/2014/main" id="{4519B32F-C642-4C78-837E-8F88D6007A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44896" y="1915760"/>
                  <a:ext cx="0" cy="3233748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Connettore diritto 99">
                  <a:extLst>
                    <a:ext uri="{FF2B5EF4-FFF2-40B4-BE49-F238E27FC236}">
                      <a16:creationId xmlns:a16="http://schemas.microsoft.com/office/drawing/2014/main" id="{7721AB0D-E967-4163-975A-6EEC81FF6D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84408" y="2704349"/>
                  <a:ext cx="0" cy="168686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Connettore diritto 100">
                  <a:extLst>
                    <a:ext uri="{FF2B5EF4-FFF2-40B4-BE49-F238E27FC236}">
                      <a16:creationId xmlns:a16="http://schemas.microsoft.com/office/drawing/2014/main" id="{7CB3C003-7164-4629-8C30-593BB1A622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242757" y="1915760"/>
                  <a:ext cx="0" cy="3011094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3" name="Connettore diritto 52">
                <a:extLst>
                  <a:ext uri="{FF2B5EF4-FFF2-40B4-BE49-F238E27FC236}">
                    <a16:creationId xmlns:a16="http://schemas.microsoft.com/office/drawing/2014/main" id="{60E862AC-0DDF-4548-82D5-6EED2BDB1819}"/>
                  </a:ext>
                </a:extLst>
              </p:cNvPr>
              <p:cNvCxnSpPr/>
              <p:nvPr/>
            </p:nvCxnSpPr>
            <p:spPr>
              <a:xfrm>
                <a:off x="10417232" y="1895301"/>
                <a:ext cx="305467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Connettore diritto 58">
              <a:extLst>
                <a:ext uri="{FF2B5EF4-FFF2-40B4-BE49-F238E27FC236}">
                  <a16:creationId xmlns:a16="http://schemas.microsoft.com/office/drawing/2014/main" id="{F6FE8A34-7C75-4D68-8B34-7B2C4CA509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0700" y="4909386"/>
              <a:ext cx="319348" cy="21756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Pulsante di azione: vuoto 10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89F3BAB-7E6D-4430-986A-633DC9B0B518}"/>
              </a:ext>
            </a:extLst>
          </p:cNvPr>
          <p:cNvSpPr/>
          <p:nvPr/>
        </p:nvSpPr>
        <p:spPr>
          <a:xfrm>
            <a:off x="10812000" y="10430"/>
            <a:ext cx="1368000" cy="360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+mj-lt"/>
              </a:rPr>
              <a:t>Torna a indice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4A65F0A0-1EAE-412F-B21C-1D1041836FDE}"/>
              </a:ext>
            </a:extLst>
          </p:cNvPr>
          <p:cNvCxnSpPr>
            <a:cxnSpLocks/>
          </p:cNvCxnSpPr>
          <p:nvPr/>
        </p:nvCxnSpPr>
        <p:spPr>
          <a:xfrm>
            <a:off x="7474943" y="2684203"/>
            <a:ext cx="0" cy="253586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108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192" grpId="0"/>
      <p:bldP spid="193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1">
      <a:majorFont>
        <a:latin typeface="Comic Sans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3450</Words>
  <Application>Microsoft Office PowerPoint</Application>
  <PresentationFormat>Widescreen</PresentationFormat>
  <Paragraphs>855</Paragraphs>
  <Slides>15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Calibri</vt:lpstr>
      <vt:lpstr>Comic Sans MS</vt:lpstr>
      <vt:lpstr>MS Shell Dlg 2</vt:lpstr>
      <vt:lpstr>Symbol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Elio Fragassi</dc:creator>
  <cp:lastModifiedBy>Elio Fragassi</cp:lastModifiedBy>
  <cp:revision>280</cp:revision>
  <dcterms:created xsi:type="dcterms:W3CDTF">2020-11-30T20:35:14Z</dcterms:created>
  <dcterms:modified xsi:type="dcterms:W3CDTF">2021-04-12T12:47:27Z</dcterms:modified>
</cp:coreProperties>
</file>