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89" r:id="rId3"/>
    <p:sldId id="283" r:id="rId4"/>
    <p:sldId id="264"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4" r:id="rId22"/>
    <p:sldId id="285" r:id="rId23"/>
    <p:sldId id="286" r:id="rId24"/>
    <p:sldId id="288" r:id="rId25"/>
    <p:sldId id="287" r:id="rId26"/>
    <p:sldId id="290" r:id="rId27"/>
  </p:sldIdLst>
  <p:sldSz cx="9144000" cy="6858000" type="screen4x3"/>
  <p:notesSz cx="6858000" cy="9144000"/>
  <p:defaultTextStyle>
    <a:defPPr>
      <a:defRPr lang="it-IT"/>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89" autoAdjust="0"/>
    <p:restoredTop sz="94718" autoAdjust="0"/>
  </p:normalViewPr>
  <p:slideViewPr>
    <p:cSldViewPr snapToGrid="0">
      <p:cViewPr varScale="1">
        <p:scale>
          <a:sx n="70" d="100"/>
          <a:sy n="70" d="100"/>
        </p:scale>
        <p:origin x="157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3.wmf"/><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3.wmf"/><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3.wmf"/><Relationship Id="rId1" Type="http://schemas.openxmlformats.org/officeDocument/2006/relationships/image" Target="../media/image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3.wmf"/><Relationship Id="rId1" Type="http://schemas.openxmlformats.org/officeDocument/2006/relationships/image" Target="../media/image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26.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27.wmf"/><Relationship Id="rId1" Type="http://schemas.openxmlformats.org/officeDocument/2006/relationships/image" Target="../media/image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3.wmf"/><Relationship Id="rId1" Type="http://schemas.openxmlformats.org/officeDocument/2006/relationships/image" Target="../media/image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3.wmf"/><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6.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wmf"/><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AA02E1A-FC6C-48AB-B1ED-F5983366D776}"/>
              </a:ext>
            </a:extLst>
          </p:cNvPr>
          <p:cNvGrpSpPr>
            <a:grpSpLocks/>
          </p:cNvGrpSpPr>
          <p:nvPr/>
        </p:nvGrpSpPr>
        <p:grpSpPr bwMode="auto">
          <a:xfrm>
            <a:off x="-7758113" y="1463675"/>
            <a:ext cx="16902113" cy="10795000"/>
            <a:chOff x="-4887" y="922"/>
            <a:chExt cx="10647" cy="6800"/>
          </a:xfrm>
        </p:grpSpPr>
        <p:sp>
          <p:nvSpPr>
            <p:cNvPr id="5" name="Freeform 3">
              <a:extLst>
                <a:ext uri="{FF2B5EF4-FFF2-40B4-BE49-F238E27FC236}">
                  <a16:creationId xmlns:a16="http://schemas.microsoft.com/office/drawing/2014/main" id="{2F37F106-FC10-41A8-B5DB-2926ACB48F3C}"/>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eaLnBrk="1" hangingPunct="1">
                <a:defRPr/>
              </a:pPr>
              <a:endParaRPr lang="it-IT"/>
            </a:p>
          </p:txBody>
        </p:sp>
        <p:sp>
          <p:nvSpPr>
            <p:cNvPr id="6" name="Arc 4">
              <a:extLst>
                <a:ext uri="{FF2B5EF4-FFF2-40B4-BE49-F238E27FC236}">
                  <a16:creationId xmlns:a16="http://schemas.microsoft.com/office/drawing/2014/main" id="{AB45D47A-CE35-47EF-BCEC-669C09BBEE33}"/>
                </a:ext>
              </a:extLst>
            </p:cNvPr>
            <p:cNvSpPr>
              <a:spLocks/>
            </p:cNvSpPr>
            <p:nvPr/>
          </p:nvSpPr>
          <p:spPr bwMode="auto">
            <a:xfrm>
              <a:off x="-4887" y="922"/>
              <a:ext cx="8474" cy="6800"/>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173"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7174" name="Rectangle 6"/>
          <p:cNvSpPr>
            <a:spLocks noGrp="1" noChangeArrowheads="1"/>
          </p:cNvSpPr>
          <p:nvPr>
            <p:ph type="subTitle" sz="quarter" idx="1"/>
          </p:nvPr>
        </p:nvSpPr>
        <p:spPr>
          <a:xfrm>
            <a:off x="3429000" y="2085975"/>
            <a:ext cx="5410200" cy="1038225"/>
          </a:xfrm>
        </p:spPr>
        <p:txBody>
          <a:bodyPr lIns="92075" rIns="92075"/>
          <a:lstStyle>
            <a:lvl1pPr marL="0" indent="0">
              <a:lnSpc>
                <a:spcPct val="70000"/>
              </a:lnSpc>
              <a:buFont typeface="Wingdings" pitchFamily="2" charset="2"/>
              <a:buNone/>
              <a:defRPr/>
            </a:lvl1pPr>
          </a:lstStyle>
          <a:p>
            <a:r>
              <a:rPr lang="it-IT"/>
              <a:t>Fare clic per modificare lo stile del sottotitolo dello schema</a:t>
            </a:r>
          </a:p>
        </p:txBody>
      </p:sp>
      <p:sp>
        <p:nvSpPr>
          <p:cNvPr id="7" name="Rectangle 7">
            <a:extLst>
              <a:ext uri="{FF2B5EF4-FFF2-40B4-BE49-F238E27FC236}">
                <a16:creationId xmlns:a16="http://schemas.microsoft.com/office/drawing/2014/main" id="{ED819B97-F9A8-4B64-B3F2-7EAB6EF7386C}"/>
              </a:ext>
            </a:extLst>
          </p:cNvPr>
          <p:cNvSpPr>
            <a:spLocks noGrp="1" noChangeArrowheads="1"/>
          </p:cNvSpPr>
          <p:nvPr>
            <p:ph type="dt" sz="quarter"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C0501771-60C3-4089-9208-E588CD6F58D9}"/>
              </a:ext>
            </a:extLst>
          </p:cNvPr>
          <p:cNvSpPr>
            <a:spLocks noGrp="1" noChangeArrowheads="1"/>
          </p:cNvSpPr>
          <p:nvPr>
            <p:ph type="ftr" sz="quarter" idx="11"/>
          </p:nvPr>
        </p:nvSpPr>
        <p:spPr>
          <a:xfrm>
            <a:off x="1295400" y="6365875"/>
            <a:ext cx="4267200" cy="457200"/>
          </a:xfrm>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61BD62C9-D1BD-4BC7-8AB5-51C370B5C480}"/>
              </a:ext>
            </a:extLst>
          </p:cNvPr>
          <p:cNvSpPr>
            <a:spLocks noGrp="1" noChangeArrowheads="1"/>
          </p:cNvSpPr>
          <p:nvPr>
            <p:ph type="sldNum" sz="quarter" idx="12"/>
          </p:nvPr>
        </p:nvSpPr>
        <p:spPr/>
        <p:txBody>
          <a:bodyPr/>
          <a:lstStyle>
            <a:lvl2pPr lvl="1">
              <a:defRPr>
                <a:latin typeface="Times New Roman" panose="02020603050405020304" pitchFamily="18" charset="0"/>
              </a:defRPr>
            </a:lvl2pPr>
          </a:lstStyle>
          <a:p>
            <a:pPr lvl="1">
              <a:defRPr/>
            </a:pPr>
            <a:fld id="{23E93E77-8C64-419F-BB4E-CD2E0F06CA53}" type="slidenum">
              <a:rPr lang="it-IT" altLang="it-IT"/>
              <a:pPr lvl="1">
                <a:defRPr/>
              </a:pPr>
              <a:t>‹N›</a:t>
            </a:fld>
            <a:endParaRPr lang="it-IT" altLang="it-IT"/>
          </a:p>
        </p:txBody>
      </p:sp>
    </p:spTree>
    <p:extLst>
      <p:ext uri="{BB962C8B-B14F-4D97-AF65-F5344CB8AC3E}">
        <p14:creationId xmlns:p14="http://schemas.microsoft.com/office/powerpoint/2010/main" val="3500392055"/>
      </p:ext>
    </p:extLst>
  </p:cSld>
  <p:clrMapOvr>
    <a:masterClrMapping/>
  </p:clrMapOvr>
  <p:transition spd="slow">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EF285CD-F820-4F20-8F26-881853413163}"/>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C965BF6E-D53F-4977-9E65-E61F794DCEC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9D118280-8E75-4A04-B79E-E2D92E09DB0B}"/>
              </a:ext>
            </a:extLst>
          </p:cNvPr>
          <p:cNvSpPr>
            <a:spLocks noGrp="1"/>
          </p:cNvSpPr>
          <p:nvPr>
            <p:ph type="sldNum" sz="quarter" idx="12"/>
          </p:nvPr>
        </p:nvSpPr>
        <p:spPr/>
        <p:txBody>
          <a:bodyPr/>
          <a:lstStyle>
            <a:lvl2pPr lvl="1">
              <a:defRPr/>
            </a:lvl2pPr>
          </a:lstStyle>
          <a:p>
            <a:pPr lvl="1">
              <a:defRPr/>
            </a:pPr>
            <a:fld id="{51A8056A-1A39-4B7D-B8D4-3FE01BCC9AE6}"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400858644"/>
      </p:ext>
    </p:extLst>
  </p:cSld>
  <p:clrMapOvr>
    <a:masterClrMapping/>
  </p:clrMapOvr>
  <p:transition spd="slow">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43700" y="609600"/>
            <a:ext cx="20193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2625" y="609600"/>
            <a:ext cx="5908675"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2020DD-E321-495D-8711-0B4E83FB77DC}"/>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9CDF8DCE-2A28-45A7-AF28-66B296B69B87}"/>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A0DB3BE2-06F8-4BBC-9B67-4BF3C08397EF}"/>
              </a:ext>
            </a:extLst>
          </p:cNvPr>
          <p:cNvSpPr>
            <a:spLocks noGrp="1"/>
          </p:cNvSpPr>
          <p:nvPr>
            <p:ph type="sldNum" sz="quarter" idx="12"/>
          </p:nvPr>
        </p:nvSpPr>
        <p:spPr/>
        <p:txBody>
          <a:bodyPr/>
          <a:lstStyle>
            <a:lvl2pPr lvl="1">
              <a:defRPr/>
            </a:lvl2pPr>
          </a:lstStyle>
          <a:p>
            <a:pPr lvl="1">
              <a:defRPr/>
            </a:pPr>
            <a:fld id="{2CE5E3AB-3AAC-440D-9E48-635D13B6EE8A}"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097183985"/>
      </p:ext>
    </p:extLst>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4F56C55-7B24-4722-89E2-87EC60CB1B3D}"/>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0B8A5160-BF1C-452F-ABDC-58B05016873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A78DC537-DCE0-4CA8-A626-C953F58BD890}"/>
              </a:ext>
            </a:extLst>
          </p:cNvPr>
          <p:cNvSpPr>
            <a:spLocks noGrp="1"/>
          </p:cNvSpPr>
          <p:nvPr>
            <p:ph type="sldNum" sz="quarter" idx="12"/>
          </p:nvPr>
        </p:nvSpPr>
        <p:spPr/>
        <p:txBody>
          <a:bodyPr/>
          <a:lstStyle>
            <a:lvl2pPr lvl="1">
              <a:defRPr/>
            </a:lvl2pPr>
          </a:lstStyle>
          <a:p>
            <a:pPr lvl="1">
              <a:defRPr/>
            </a:pPr>
            <a:fld id="{B3F499C1-433E-4B2F-AEEE-E0D833AF8A06}"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518871176"/>
      </p:ext>
    </p:extLst>
  </p:cSld>
  <p:clrMapOvr>
    <a:masterClrMapping/>
  </p:clrMapOvr>
  <p:transition spd="slow">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EC2A2F5B-B0BF-4D19-ABE3-106DBCA3ED39}"/>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1D2DEE38-0B2B-4A6D-BECE-3C5F410C8039}"/>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DDE920B-CEC0-42B5-A8D3-9042357E76F5}"/>
              </a:ext>
            </a:extLst>
          </p:cNvPr>
          <p:cNvSpPr>
            <a:spLocks noGrp="1"/>
          </p:cNvSpPr>
          <p:nvPr>
            <p:ph type="sldNum" sz="quarter" idx="12"/>
          </p:nvPr>
        </p:nvSpPr>
        <p:spPr/>
        <p:txBody>
          <a:bodyPr/>
          <a:lstStyle>
            <a:lvl2pPr lvl="1">
              <a:defRPr/>
            </a:lvl2pPr>
          </a:lstStyle>
          <a:p>
            <a:pPr lvl="1">
              <a:defRPr/>
            </a:pPr>
            <a:fld id="{FB8460F1-91F4-4CE1-A55C-13F61C017063}"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141485767"/>
      </p:ext>
    </p:extLst>
  </p:cSld>
  <p:clrMapOvr>
    <a:masterClrMapping/>
  </p:clrMapOvr>
  <p:transition spd="slow">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76A745B-8AD1-4087-80C1-8D344442E06E}"/>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3149EE67-F9C0-483F-89EC-89419AEAAABE}"/>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4A5B329C-380A-4697-9676-B9456B643E71}"/>
              </a:ext>
            </a:extLst>
          </p:cNvPr>
          <p:cNvSpPr>
            <a:spLocks noGrp="1"/>
          </p:cNvSpPr>
          <p:nvPr>
            <p:ph type="sldNum" sz="quarter" idx="12"/>
          </p:nvPr>
        </p:nvSpPr>
        <p:spPr/>
        <p:txBody>
          <a:bodyPr/>
          <a:lstStyle>
            <a:lvl2pPr lvl="1">
              <a:defRPr/>
            </a:lvl2pPr>
          </a:lstStyle>
          <a:p>
            <a:pPr lvl="1">
              <a:defRPr/>
            </a:pPr>
            <a:fld id="{D6A242B0-296E-4BE0-B5B8-2E1A456243D5}"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681700616"/>
      </p:ext>
    </p:extLst>
  </p:cSld>
  <p:clrMapOvr>
    <a:masterClrMapping/>
  </p:clrMapOvr>
  <p:transition spd="slow">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7829005-4031-4576-8F41-34674DCB7D78}"/>
              </a:ext>
            </a:extLst>
          </p:cNvPr>
          <p:cNvSpPr>
            <a:spLocks noGrp="1"/>
          </p:cNvSpPr>
          <p:nvPr>
            <p:ph type="dt" sz="half" idx="10"/>
          </p:nvPr>
        </p:nvSpPr>
        <p:spPr/>
        <p:txBody>
          <a:bodyPr/>
          <a:lstStyle>
            <a:lvl1pPr>
              <a:defRPr/>
            </a:lvl1pPr>
          </a:lstStyle>
          <a:p>
            <a:pPr>
              <a:defRPr/>
            </a:pPr>
            <a:endParaRPr lang="it-IT"/>
          </a:p>
        </p:txBody>
      </p:sp>
      <p:sp>
        <p:nvSpPr>
          <p:cNvPr id="8" name="Segnaposto piè di pagina 7">
            <a:extLst>
              <a:ext uri="{FF2B5EF4-FFF2-40B4-BE49-F238E27FC236}">
                <a16:creationId xmlns:a16="http://schemas.microsoft.com/office/drawing/2014/main" id="{A9EA31B6-8976-4B57-B1DB-E8B6D270389A}"/>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8">
            <a:extLst>
              <a:ext uri="{FF2B5EF4-FFF2-40B4-BE49-F238E27FC236}">
                <a16:creationId xmlns:a16="http://schemas.microsoft.com/office/drawing/2014/main" id="{99E1FEEF-3DDB-49D7-8111-9F380B30AFD8}"/>
              </a:ext>
            </a:extLst>
          </p:cNvPr>
          <p:cNvSpPr>
            <a:spLocks noGrp="1"/>
          </p:cNvSpPr>
          <p:nvPr>
            <p:ph type="sldNum" sz="quarter" idx="12"/>
          </p:nvPr>
        </p:nvSpPr>
        <p:spPr/>
        <p:txBody>
          <a:bodyPr/>
          <a:lstStyle>
            <a:lvl2pPr lvl="1">
              <a:defRPr/>
            </a:lvl2pPr>
          </a:lstStyle>
          <a:p>
            <a:pPr lvl="1">
              <a:defRPr/>
            </a:pPr>
            <a:fld id="{966AC4EF-D96D-4ABD-AEDD-F2608DE59416}"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343289047"/>
      </p:ext>
    </p:extLst>
  </p:cSld>
  <p:clrMapOvr>
    <a:masterClrMapping/>
  </p:clrMapOvr>
  <p:transition spd="slow">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3B454EED-F945-4DDF-AE2E-4E07A4EF1766}"/>
              </a:ext>
            </a:extLst>
          </p:cNvPr>
          <p:cNvSpPr>
            <a:spLocks noGrp="1"/>
          </p:cNvSpPr>
          <p:nvPr>
            <p:ph type="dt" sz="half" idx="10"/>
          </p:nvPr>
        </p:nvSpPr>
        <p:spPr/>
        <p:txBody>
          <a:bodyPr/>
          <a:lstStyle>
            <a:lvl1pPr>
              <a:defRPr/>
            </a:lvl1pPr>
          </a:lstStyle>
          <a:p>
            <a:pPr>
              <a:defRPr/>
            </a:pPr>
            <a:endParaRPr lang="it-IT"/>
          </a:p>
        </p:txBody>
      </p:sp>
      <p:sp>
        <p:nvSpPr>
          <p:cNvPr id="4" name="Segnaposto piè di pagina 3">
            <a:extLst>
              <a:ext uri="{FF2B5EF4-FFF2-40B4-BE49-F238E27FC236}">
                <a16:creationId xmlns:a16="http://schemas.microsoft.com/office/drawing/2014/main" id="{DA6C0959-D791-491E-8B27-BF4EB06F5806}"/>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4">
            <a:extLst>
              <a:ext uri="{FF2B5EF4-FFF2-40B4-BE49-F238E27FC236}">
                <a16:creationId xmlns:a16="http://schemas.microsoft.com/office/drawing/2014/main" id="{2806D809-0AE8-4391-B535-6DA9EADB1FCF}"/>
              </a:ext>
            </a:extLst>
          </p:cNvPr>
          <p:cNvSpPr>
            <a:spLocks noGrp="1"/>
          </p:cNvSpPr>
          <p:nvPr>
            <p:ph type="sldNum" sz="quarter" idx="12"/>
          </p:nvPr>
        </p:nvSpPr>
        <p:spPr/>
        <p:txBody>
          <a:bodyPr/>
          <a:lstStyle>
            <a:lvl2pPr lvl="1">
              <a:defRPr/>
            </a:lvl2pPr>
          </a:lstStyle>
          <a:p>
            <a:pPr lvl="1">
              <a:defRPr/>
            </a:pPr>
            <a:fld id="{12BD18BC-9D0E-4E5F-BE5D-69FC77E40BD1}"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022347572"/>
      </p:ext>
    </p:extLst>
  </p:cSld>
  <p:clrMapOvr>
    <a:masterClrMapping/>
  </p:clrMapOvr>
  <p:transition spd="slow">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AFA8534-BDBF-4105-9280-E8E4D1322FC5}"/>
              </a:ext>
            </a:extLst>
          </p:cNvPr>
          <p:cNvSpPr>
            <a:spLocks noGrp="1"/>
          </p:cNvSpPr>
          <p:nvPr>
            <p:ph type="dt" sz="half" idx="10"/>
          </p:nvPr>
        </p:nvSpPr>
        <p:spPr/>
        <p:txBody>
          <a:bodyPr/>
          <a:lstStyle>
            <a:lvl1pPr>
              <a:defRPr/>
            </a:lvl1pPr>
          </a:lstStyle>
          <a:p>
            <a:pPr>
              <a:defRPr/>
            </a:pPr>
            <a:endParaRPr lang="it-IT"/>
          </a:p>
        </p:txBody>
      </p:sp>
      <p:sp>
        <p:nvSpPr>
          <p:cNvPr id="3" name="Segnaposto piè di pagina 2">
            <a:extLst>
              <a:ext uri="{FF2B5EF4-FFF2-40B4-BE49-F238E27FC236}">
                <a16:creationId xmlns:a16="http://schemas.microsoft.com/office/drawing/2014/main" id="{9FF68E9B-CFA4-4686-9CC4-84A15063987F}"/>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3">
            <a:extLst>
              <a:ext uri="{FF2B5EF4-FFF2-40B4-BE49-F238E27FC236}">
                <a16:creationId xmlns:a16="http://schemas.microsoft.com/office/drawing/2014/main" id="{77753158-61BC-4065-9B7E-1F9CEC2FFF2C}"/>
              </a:ext>
            </a:extLst>
          </p:cNvPr>
          <p:cNvSpPr>
            <a:spLocks noGrp="1"/>
          </p:cNvSpPr>
          <p:nvPr>
            <p:ph type="sldNum" sz="quarter" idx="12"/>
          </p:nvPr>
        </p:nvSpPr>
        <p:spPr/>
        <p:txBody>
          <a:bodyPr/>
          <a:lstStyle>
            <a:lvl2pPr lvl="1">
              <a:defRPr/>
            </a:lvl2pPr>
          </a:lstStyle>
          <a:p>
            <a:pPr lvl="1">
              <a:defRPr/>
            </a:pPr>
            <a:fld id="{9F8E9660-C92E-4705-AF72-59DAF08B19C1}"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162713235"/>
      </p:ext>
    </p:extLst>
  </p:cSld>
  <p:clrMapOvr>
    <a:masterClrMapping/>
  </p:clrMapOvr>
  <p:transition spd="slow">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A70E389E-3D38-4113-9B12-EBACF7747A27}"/>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648DB1E2-510F-48CA-BF73-F6EE09FD7326}"/>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96ABC86F-59CD-44D5-967C-5FE002A525D2}"/>
              </a:ext>
            </a:extLst>
          </p:cNvPr>
          <p:cNvSpPr>
            <a:spLocks noGrp="1"/>
          </p:cNvSpPr>
          <p:nvPr>
            <p:ph type="sldNum" sz="quarter" idx="12"/>
          </p:nvPr>
        </p:nvSpPr>
        <p:spPr/>
        <p:txBody>
          <a:bodyPr/>
          <a:lstStyle>
            <a:lvl2pPr lvl="1">
              <a:defRPr/>
            </a:lvl2pPr>
          </a:lstStyle>
          <a:p>
            <a:pPr lvl="1">
              <a:defRPr/>
            </a:pPr>
            <a:fld id="{A1987577-6E97-4594-A1E8-A3C123D9B768}"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01377673"/>
      </p:ext>
    </p:extLst>
  </p:cSld>
  <p:clrMapOvr>
    <a:masterClrMapping/>
  </p:clrMapOvr>
  <p:transition spd="slow">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EA99D184-ADA9-4810-B2B6-877267C94207}"/>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A9D09E6B-EEF1-477E-B514-E9B0CCAF9FF8}"/>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A7AE8604-CA49-41CD-9F2F-537C85B86746}"/>
              </a:ext>
            </a:extLst>
          </p:cNvPr>
          <p:cNvSpPr>
            <a:spLocks noGrp="1"/>
          </p:cNvSpPr>
          <p:nvPr>
            <p:ph type="sldNum" sz="quarter" idx="12"/>
          </p:nvPr>
        </p:nvSpPr>
        <p:spPr/>
        <p:txBody>
          <a:bodyPr/>
          <a:lstStyle>
            <a:lvl2pPr lvl="1">
              <a:defRPr/>
            </a:lvl2pPr>
          </a:lstStyle>
          <a:p>
            <a:pPr lvl="1">
              <a:defRPr/>
            </a:pPr>
            <a:fld id="{318E0F8F-D472-496A-9209-ADB249F262A9}" type="slidenum">
              <a:rPr lang="it-IT" altLang="it-IT"/>
              <a:pPr lvl="1">
                <a:defRPr/>
              </a:pPr>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368467516"/>
      </p:ext>
    </p:extLst>
  </p:cSld>
  <p:clrMapOvr>
    <a:masterClrMapping/>
  </p:clrMapOvr>
  <p:transition spd="slow">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09514DFE-4543-42A3-A8B5-BC879F603EA9}"/>
              </a:ext>
            </a:extLst>
          </p:cNvPr>
          <p:cNvGrpSpPr>
            <a:grpSpLocks/>
          </p:cNvGrpSpPr>
          <p:nvPr/>
        </p:nvGrpSpPr>
        <p:grpSpPr bwMode="auto">
          <a:xfrm>
            <a:off x="-8405813" y="4763"/>
            <a:ext cx="17538701" cy="13690600"/>
            <a:chOff x="-5295" y="3"/>
            <a:chExt cx="11048" cy="8624"/>
          </a:xfrm>
        </p:grpSpPr>
        <p:sp>
          <p:nvSpPr>
            <p:cNvPr id="6147" name="Freeform 3">
              <a:extLst>
                <a:ext uri="{FF2B5EF4-FFF2-40B4-BE49-F238E27FC236}">
                  <a16:creationId xmlns:a16="http://schemas.microsoft.com/office/drawing/2014/main" id="{0020F4D0-10B2-493D-9B05-CD1F59B17500}"/>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eaLnBrk="1" hangingPunct="1">
                <a:defRPr/>
              </a:pPr>
              <a:endParaRPr lang="it-IT"/>
            </a:p>
          </p:txBody>
        </p:sp>
        <p:sp>
          <p:nvSpPr>
            <p:cNvPr id="1033" name="Arc 4">
              <a:extLst>
                <a:ext uri="{FF2B5EF4-FFF2-40B4-BE49-F238E27FC236}">
                  <a16:creationId xmlns:a16="http://schemas.microsoft.com/office/drawing/2014/main" id="{C3BBEF79-0BC4-4455-BE58-A5AC9A145936}"/>
                </a:ext>
              </a:extLst>
            </p:cNvPr>
            <p:cNvSpPr>
              <a:spLocks/>
            </p:cNvSpPr>
            <p:nvPr/>
          </p:nvSpPr>
          <p:spPr bwMode="auto">
            <a:xfrm>
              <a:off x="-5295" y="3"/>
              <a:ext cx="10596" cy="8624"/>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6149" name="Rectangle 5">
            <a:extLst>
              <a:ext uri="{FF2B5EF4-FFF2-40B4-BE49-F238E27FC236}">
                <a16:creationId xmlns:a16="http://schemas.microsoft.com/office/drawing/2014/main" id="{7A158855-20F2-4A9C-9BD0-7190F6203630}"/>
              </a:ext>
            </a:extLst>
          </p:cNvPr>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1028" name="Rectangle 6">
            <a:extLst>
              <a:ext uri="{FF2B5EF4-FFF2-40B4-BE49-F238E27FC236}">
                <a16:creationId xmlns:a16="http://schemas.microsoft.com/office/drawing/2014/main" id="{5D236584-BCE6-4467-A6E0-77817BA329E0}"/>
              </a:ext>
            </a:extLst>
          </p:cNvPr>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6151" name="Rectangle 7">
            <a:extLst>
              <a:ext uri="{FF2B5EF4-FFF2-40B4-BE49-F238E27FC236}">
                <a16:creationId xmlns:a16="http://schemas.microsoft.com/office/drawing/2014/main" id="{ACE4D668-C281-4F83-B59F-58D36C7E1510}"/>
              </a:ext>
            </a:extLst>
          </p:cNvPr>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400"/>
            </a:lvl1pPr>
          </a:lstStyle>
          <a:p>
            <a:pPr>
              <a:defRPr/>
            </a:pPr>
            <a:endParaRPr lang="it-IT"/>
          </a:p>
        </p:txBody>
      </p:sp>
      <p:sp>
        <p:nvSpPr>
          <p:cNvPr id="6152" name="Rectangle 8">
            <a:extLst>
              <a:ext uri="{FF2B5EF4-FFF2-40B4-BE49-F238E27FC236}">
                <a16:creationId xmlns:a16="http://schemas.microsoft.com/office/drawing/2014/main" id="{D0250083-16A6-47F7-AAA8-6B2925BE4814}"/>
              </a:ext>
            </a:extLst>
          </p:cNvPr>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1" hangingPunct="1">
              <a:defRPr kumimoji="0" sz="1400"/>
            </a:lvl1pPr>
          </a:lstStyle>
          <a:p>
            <a:pPr>
              <a:defRPr/>
            </a:pPr>
            <a:endParaRPr lang="it-IT"/>
          </a:p>
        </p:txBody>
      </p:sp>
      <p:sp>
        <p:nvSpPr>
          <p:cNvPr id="6153" name="Rectangle 9">
            <a:extLst>
              <a:ext uri="{FF2B5EF4-FFF2-40B4-BE49-F238E27FC236}">
                <a16:creationId xmlns:a16="http://schemas.microsoft.com/office/drawing/2014/main" id="{F090C341-FB5F-4E46-A28C-92AA3AFF9C06}"/>
              </a:ext>
            </a:extLst>
          </p:cNvPr>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eaLnBrk="1" hangingPunct="1">
              <a:defRPr kumimoji="0" sz="1400">
                <a:latin typeface="Arial" panose="020B0604020202020204" pitchFamily="34" charset="0"/>
              </a:defRPr>
            </a:lvl2pPr>
          </a:lstStyle>
          <a:p>
            <a:pPr lvl="1">
              <a:defRPr/>
            </a:pPr>
            <a:fld id="{666ABC9B-6828-4CF3-811D-4A1974F8D7E7}" type="slidenum">
              <a:rPr lang="it-IT" altLang="it-IT"/>
              <a:pPr lvl="1">
                <a:defRPr/>
              </a:pPr>
              <a:t>‹N›</a:t>
            </a:fld>
            <a:endParaRPr lang="it-IT" altLang="it-IT"/>
          </a:p>
        </p:txBody>
      </p:sp>
    </p:spTree>
  </p:cSld>
  <p:clrMap bg1="dk2" tx1="lt1" bg2="dk1" tx2="lt2" accent1="accent1" accent2="accent2" accent3="accent3" accent4="accent4" accent5="accent5" accent6="accent6" hlink="hlink" folHlink="folHlink"/>
  <p:sldLayoutIdLst>
    <p:sldLayoutId id="2147484156" r:id="rId1"/>
    <p:sldLayoutId id="2147484157" r:id="rId2"/>
    <p:sldLayoutId id="2147484158" r:id="rId3"/>
    <p:sldLayoutId id="2147484159" r:id="rId4"/>
    <p:sldLayoutId id="2147484160" r:id="rId5"/>
    <p:sldLayoutId id="2147484161" r:id="rId6"/>
    <p:sldLayoutId id="2147484162" r:id="rId7"/>
    <p:sldLayoutId id="2147484163" r:id="rId8"/>
    <p:sldLayoutId id="2147484164" r:id="rId9"/>
    <p:sldLayoutId id="2147484165" r:id="rId10"/>
    <p:sldLayoutId id="2147484166" r:id="rId11"/>
  </p:sldLayoutIdLst>
  <p:transition spd="slow">
    <p:pull dir="lu"/>
  </p:transition>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slide" Target="slide2.xml"/><Relationship Id="rId5" Type="http://schemas.openxmlformats.org/officeDocument/2006/relationships/slide" Target="slide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11.wmf"/><Relationship Id="rId5" Type="http://schemas.openxmlformats.org/officeDocument/2006/relationships/oleObject" Target="../embeddings/oleObject18.bin"/><Relationship Id="rId4" Type="http://schemas.openxmlformats.org/officeDocument/2006/relationships/image" Target="../media/image2.wmf"/><Relationship Id="rId9" Type="http://schemas.openxmlformats.org/officeDocument/2006/relationships/slide" Target="slide3.xml"/></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6.wmf"/><Relationship Id="rId5" Type="http://schemas.openxmlformats.org/officeDocument/2006/relationships/oleObject" Target="../embeddings/oleObject21.bin"/><Relationship Id="rId4" Type="http://schemas.openxmlformats.org/officeDocument/2006/relationships/image" Target="../media/image2.wmf"/><Relationship Id="rId9" Type="http://schemas.openxmlformats.org/officeDocument/2006/relationships/slide" Target="slide3.xml"/></Relationships>
</file>

<file path=ppt/slides/_rels/slide12.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15.wmf"/><Relationship Id="rId5" Type="http://schemas.openxmlformats.org/officeDocument/2006/relationships/oleObject" Target="../embeddings/oleObject24.bin"/><Relationship Id="rId4" Type="http://schemas.openxmlformats.org/officeDocument/2006/relationships/image" Target="../media/image14.wmf"/><Relationship Id="rId9" Type="http://schemas.openxmlformats.org/officeDocument/2006/relationships/slide" Target="slide3.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slide" Target="slide3.xml"/><Relationship Id="rId3" Type="http://schemas.openxmlformats.org/officeDocument/2006/relationships/oleObject" Target="../embeddings/oleObject26.bin"/><Relationship Id="rId7" Type="http://schemas.openxmlformats.org/officeDocument/2006/relationships/oleObject" Target="../embeddings/oleObject28.bin"/><Relationship Id="rId12" Type="http://schemas.openxmlformats.org/officeDocument/2006/relationships/image" Target="../media/image17.wmf"/><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3.wmf"/><Relationship Id="rId11" Type="http://schemas.openxmlformats.org/officeDocument/2006/relationships/oleObject" Target="../embeddings/oleObject32.bin"/><Relationship Id="rId5" Type="http://schemas.openxmlformats.org/officeDocument/2006/relationships/oleObject" Target="../embeddings/oleObject27.bin"/><Relationship Id="rId10" Type="http://schemas.openxmlformats.org/officeDocument/2006/relationships/oleObject" Target="../embeddings/oleObject31.bin"/><Relationship Id="rId4" Type="http://schemas.openxmlformats.org/officeDocument/2006/relationships/image" Target="../media/image2.wmf"/><Relationship Id="rId9" Type="http://schemas.openxmlformats.org/officeDocument/2006/relationships/oleObject" Target="../embeddings/oleObject30.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slide" Target="slide3.xml"/><Relationship Id="rId3" Type="http://schemas.openxmlformats.org/officeDocument/2006/relationships/oleObject" Target="../embeddings/oleObject33.bin"/><Relationship Id="rId7" Type="http://schemas.openxmlformats.org/officeDocument/2006/relationships/oleObject" Target="../embeddings/oleObject35.bin"/><Relationship Id="rId12" Type="http://schemas.openxmlformats.org/officeDocument/2006/relationships/image" Target="../media/image18.wmf"/><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3.wmf"/><Relationship Id="rId11" Type="http://schemas.openxmlformats.org/officeDocument/2006/relationships/oleObject" Target="../embeddings/oleObject39.bin"/><Relationship Id="rId5" Type="http://schemas.openxmlformats.org/officeDocument/2006/relationships/oleObject" Target="../embeddings/oleObject34.bin"/><Relationship Id="rId10" Type="http://schemas.openxmlformats.org/officeDocument/2006/relationships/oleObject" Target="../embeddings/oleObject38.bin"/><Relationship Id="rId4" Type="http://schemas.openxmlformats.org/officeDocument/2006/relationships/image" Target="../media/image2.wmf"/><Relationship Id="rId9" Type="http://schemas.openxmlformats.org/officeDocument/2006/relationships/oleObject" Target="../embeddings/oleObject37.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slide" Target="slide3.xml"/><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19.wmf"/><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3.wmf"/><Relationship Id="rId11" Type="http://schemas.openxmlformats.org/officeDocument/2006/relationships/oleObject" Target="../embeddings/oleObject46.bin"/><Relationship Id="rId5" Type="http://schemas.openxmlformats.org/officeDocument/2006/relationships/oleObject" Target="../embeddings/oleObject41.bin"/><Relationship Id="rId10" Type="http://schemas.openxmlformats.org/officeDocument/2006/relationships/oleObject" Target="../embeddings/oleObject45.bin"/><Relationship Id="rId4" Type="http://schemas.openxmlformats.org/officeDocument/2006/relationships/image" Target="../media/image2.wmf"/><Relationship Id="rId9" Type="http://schemas.openxmlformats.org/officeDocument/2006/relationships/oleObject" Target="../embeddings/oleObject44.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50.bin"/><Relationship Id="rId13" Type="http://schemas.openxmlformats.org/officeDocument/2006/relationships/slide" Target="slide3.xml"/><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20.wmf"/><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image" Target="../media/image3.wmf"/><Relationship Id="rId11" Type="http://schemas.openxmlformats.org/officeDocument/2006/relationships/oleObject" Target="../embeddings/oleObject53.bin"/><Relationship Id="rId5" Type="http://schemas.openxmlformats.org/officeDocument/2006/relationships/oleObject" Target="../embeddings/oleObject48.bin"/><Relationship Id="rId10" Type="http://schemas.openxmlformats.org/officeDocument/2006/relationships/oleObject" Target="../embeddings/oleObject52.bin"/><Relationship Id="rId4" Type="http://schemas.openxmlformats.org/officeDocument/2006/relationships/image" Target="../media/image2.wmf"/><Relationship Id="rId9" Type="http://schemas.openxmlformats.org/officeDocument/2006/relationships/oleObject" Target="../embeddings/oleObject51.bin"/></Relationships>
</file>

<file path=ppt/slides/_rels/slide17.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59.bin"/><Relationship Id="rId3" Type="http://schemas.openxmlformats.org/officeDocument/2006/relationships/oleObject" Target="../embeddings/oleObject54.bin"/><Relationship Id="rId7" Type="http://schemas.openxmlformats.org/officeDocument/2006/relationships/oleObject" Target="../embeddings/oleObject56.bin"/><Relationship Id="rId12" Type="http://schemas.openxmlformats.org/officeDocument/2006/relationships/image" Target="../media/image24.wmf"/><Relationship Id="rId17" Type="http://schemas.openxmlformats.org/officeDocument/2006/relationships/slide" Target="slide3.xml"/><Relationship Id="rId2" Type="http://schemas.openxmlformats.org/officeDocument/2006/relationships/slideLayout" Target="../slideLayouts/slideLayout6.xml"/><Relationship Id="rId16" Type="http://schemas.openxmlformats.org/officeDocument/2006/relationships/image" Target="../media/image26.wmf"/><Relationship Id="rId1" Type="http://schemas.openxmlformats.org/officeDocument/2006/relationships/vmlDrawing" Target="../drawings/vmlDrawing14.vml"/><Relationship Id="rId6" Type="http://schemas.openxmlformats.org/officeDocument/2006/relationships/image" Target="../media/image22.wmf"/><Relationship Id="rId11" Type="http://schemas.openxmlformats.org/officeDocument/2006/relationships/oleObject" Target="../embeddings/oleObject58.bin"/><Relationship Id="rId5" Type="http://schemas.openxmlformats.org/officeDocument/2006/relationships/oleObject" Target="../embeddings/oleObject55.bin"/><Relationship Id="rId15" Type="http://schemas.openxmlformats.org/officeDocument/2006/relationships/oleObject" Target="../embeddings/oleObject60.bin"/><Relationship Id="rId10" Type="http://schemas.openxmlformats.org/officeDocument/2006/relationships/image" Target="../media/image23.wmf"/><Relationship Id="rId4" Type="http://schemas.openxmlformats.org/officeDocument/2006/relationships/image" Target="../media/image21.wmf"/><Relationship Id="rId9" Type="http://schemas.openxmlformats.org/officeDocument/2006/relationships/oleObject" Target="../embeddings/oleObject57.bin"/><Relationship Id="rId14" Type="http://schemas.openxmlformats.org/officeDocument/2006/relationships/image" Target="../media/image25.wmf"/></Relationships>
</file>

<file path=ppt/slides/_rels/slide18.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67.bin"/><Relationship Id="rId3" Type="http://schemas.openxmlformats.org/officeDocument/2006/relationships/oleObject" Target="../embeddings/oleObject61.bin"/><Relationship Id="rId7" Type="http://schemas.openxmlformats.org/officeDocument/2006/relationships/oleObject" Target="../embeddings/oleObject64.bin"/><Relationship Id="rId12" Type="http://schemas.openxmlformats.org/officeDocument/2006/relationships/oleObject" Target="../embeddings/oleObject66.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63.bin"/><Relationship Id="rId11" Type="http://schemas.openxmlformats.org/officeDocument/2006/relationships/image" Target="../media/image12.wmf"/><Relationship Id="rId5" Type="http://schemas.openxmlformats.org/officeDocument/2006/relationships/oleObject" Target="../embeddings/oleObject62.bin"/><Relationship Id="rId10" Type="http://schemas.openxmlformats.org/officeDocument/2006/relationships/oleObject" Target="../embeddings/oleObject65.bin"/><Relationship Id="rId4" Type="http://schemas.openxmlformats.org/officeDocument/2006/relationships/image" Target="../media/image2.wmf"/><Relationship Id="rId9" Type="http://schemas.openxmlformats.org/officeDocument/2006/relationships/slide" Target="slide3.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71.bin"/><Relationship Id="rId13" Type="http://schemas.openxmlformats.org/officeDocument/2006/relationships/slide" Target="slide3.xml"/><Relationship Id="rId3" Type="http://schemas.openxmlformats.org/officeDocument/2006/relationships/oleObject" Target="../embeddings/oleObject68.bin"/><Relationship Id="rId7" Type="http://schemas.openxmlformats.org/officeDocument/2006/relationships/oleObject" Target="../embeddings/oleObject70.bin"/><Relationship Id="rId12" Type="http://schemas.openxmlformats.org/officeDocument/2006/relationships/image" Target="../media/image28.wmf"/><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image" Target="../media/image3.wmf"/><Relationship Id="rId11" Type="http://schemas.openxmlformats.org/officeDocument/2006/relationships/oleObject" Target="../embeddings/oleObject74.bin"/><Relationship Id="rId5" Type="http://schemas.openxmlformats.org/officeDocument/2006/relationships/oleObject" Target="../embeddings/oleObject69.bin"/><Relationship Id="rId10" Type="http://schemas.openxmlformats.org/officeDocument/2006/relationships/oleObject" Target="../embeddings/oleObject73.bin"/><Relationship Id="rId4" Type="http://schemas.openxmlformats.org/officeDocument/2006/relationships/image" Target="../media/image2.wmf"/><Relationship Id="rId9" Type="http://schemas.openxmlformats.org/officeDocument/2006/relationships/oleObject" Target="../embeddings/oleObject72.bin"/></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78.bin"/><Relationship Id="rId13" Type="http://schemas.openxmlformats.org/officeDocument/2006/relationships/slide" Target="slide3.xml"/><Relationship Id="rId3" Type="http://schemas.openxmlformats.org/officeDocument/2006/relationships/oleObject" Target="../embeddings/oleObject75.bin"/><Relationship Id="rId7" Type="http://schemas.openxmlformats.org/officeDocument/2006/relationships/oleObject" Target="../embeddings/oleObject77.bin"/><Relationship Id="rId12" Type="http://schemas.openxmlformats.org/officeDocument/2006/relationships/image" Target="../media/image29.wmf"/><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image" Target="../media/image3.wmf"/><Relationship Id="rId11" Type="http://schemas.openxmlformats.org/officeDocument/2006/relationships/oleObject" Target="../embeddings/oleObject81.bin"/><Relationship Id="rId5" Type="http://schemas.openxmlformats.org/officeDocument/2006/relationships/oleObject" Target="../embeddings/oleObject76.bin"/><Relationship Id="rId10" Type="http://schemas.openxmlformats.org/officeDocument/2006/relationships/oleObject" Target="../embeddings/oleObject80.bin"/><Relationship Id="rId4" Type="http://schemas.openxmlformats.org/officeDocument/2006/relationships/image" Target="../media/image2.wmf"/><Relationship Id="rId9" Type="http://schemas.openxmlformats.org/officeDocument/2006/relationships/oleObject" Target="../embeddings/oleObject79.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83.bin"/><Relationship Id="rId5" Type="http://schemas.openxmlformats.org/officeDocument/2006/relationships/slide" Target="slide3.xml"/><Relationship Id="rId4" Type="http://schemas.openxmlformats.org/officeDocument/2006/relationships/image" Target="../media/image30.wmf"/></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85.bin"/><Relationship Id="rId5" Type="http://schemas.openxmlformats.org/officeDocument/2006/relationships/image" Target="../media/image31.wmf"/><Relationship Id="rId4" Type="http://schemas.openxmlformats.org/officeDocument/2006/relationships/oleObject" Target="../embeddings/oleObject84.bin"/></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87.bin"/><Relationship Id="rId5" Type="http://schemas.openxmlformats.org/officeDocument/2006/relationships/image" Target="../media/image32.wmf"/><Relationship Id="rId4" Type="http://schemas.openxmlformats.org/officeDocument/2006/relationships/oleObject" Target="../embeddings/oleObject86.bin"/></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4.xml"/><Relationship Id="rId18" Type="http://schemas.openxmlformats.org/officeDocument/2006/relationships/slide" Target="slide19.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2.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17.xml"/><Relationship Id="rId20" Type="http://schemas.openxmlformats.org/officeDocument/2006/relationships/slide" Target="slide21.xml"/><Relationship Id="rId1" Type="http://schemas.openxmlformats.org/officeDocument/2006/relationships/slideLayout" Target="../slideLayouts/slideLayout6.xml"/><Relationship Id="rId6" Type="http://schemas.openxmlformats.org/officeDocument/2006/relationships/slide" Target="slide7.xml"/><Relationship Id="rId11" Type="http://schemas.openxmlformats.org/officeDocument/2006/relationships/slide" Target="slide9.xml"/><Relationship Id="rId24" Type="http://schemas.openxmlformats.org/officeDocument/2006/relationships/slide" Target="slide25.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4.xml"/><Relationship Id="rId10" Type="http://schemas.openxmlformats.org/officeDocument/2006/relationships/slide" Target="slide13.xml"/><Relationship Id="rId19" Type="http://schemas.openxmlformats.org/officeDocument/2006/relationships/slide" Target="slide20.xml"/><Relationship Id="rId4" Type="http://schemas.openxmlformats.org/officeDocument/2006/relationships/slide" Target="slide5.xml"/><Relationship Id="rId9" Type="http://schemas.openxmlformats.org/officeDocument/2006/relationships/slide" Target="slide11.xml"/><Relationship Id="rId14" Type="http://schemas.openxmlformats.org/officeDocument/2006/relationships/slide" Target="slide15.xml"/><Relationship Id="rId22" Type="http://schemas.openxmlformats.org/officeDocument/2006/relationships/slide" Target="slide23.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 Id="rId9" Type="http://schemas.openxmlformats.org/officeDocument/2006/relationships/slide" Target="slide3.xml"/></Relationships>
</file>

<file path=ppt/slides/_rels/slide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2.wmf"/><Relationship Id="rId5" Type="http://schemas.openxmlformats.org/officeDocument/2006/relationships/oleObject" Target="../embeddings/oleObject6.bin"/><Relationship Id="rId4" Type="http://schemas.openxmlformats.org/officeDocument/2006/relationships/image" Target="../media/image5.wmf"/><Relationship Id="rId9" Type="http://schemas.openxmlformats.org/officeDocument/2006/relationships/slide" Target="slide3.xml"/></Relationships>
</file>

<file path=ppt/slides/_rels/slide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2.wmf"/><Relationship Id="rId5" Type="http://schemas.openxmlformats.org/officeDocument/2006/relationships/oleObject" Target="../embeddings/oleObject9.bin"/><Relationship Id="rId4" Type="http://schemas.openxmlformats.org/officeDocument/2006/relationships/image" Target="../media/image7.wmf"/><Relationship Id="rId9" Type="http://schemas.openxmlformats.org/officeDocument/2006/relationships/slide" Target="slide3.xml"/></Relationships>
</file>

<file path=ppt/slides/_rels/slide8.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2.wmf"/><Relationship Id="rId5" Type="http://schemas.openxmlformats.org/officeDocument/2006/relationships/oleObject" Target="../embeddings/oleObject12.bin"/><Relationship Id="rId4" Type="http://schemas.openxmlformats.org/officeDocument/2006/relationships/image" Target="../media/image8.wmf"/><Relationship Id="rId9" Type="http://schemas.openxmlformats.org/officeDocument/2006/relationships/slide" Target="slide3.xml"/></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6.wmf"/><Relationship Id="rId5" Type="http://schemas.openxmlformats.org/officeDocument/2006/relationships/oleObject" Target="../embeddings/oleObject15.bin"/><Relationship Id="rId4" Type="http://schemas.openxmlformats.org/officeDocument/2006/relationships/image" Target="../media/image9.wmf"/><Relationship Id="rId9"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4ED8CAE-E46A-40D1-A9FF-9DEFB0D4001E}"/>
              </a:ext>
            </a:extLst>
          </p:cNvPr>
          <p:cNvSpPr>
            <a:spLocks noChangeArrowheads="1"/>
          </p:cNvSpPr>
          <p:nvPr/>
        </p:nvSpPr>
        <p:spPr bwMode="auto">
          <a:xfrm>
            <a:off x="217488" y="915988"/>
            <a:ext cx="87137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buClr>
                <a:schemeClr val="accent2"/>
              </a:buClr>
              <a:buSzPct val="80000"/>
              <a:buFont typeface="Wingdings" panose="05000000000000000000" pitchFamily="2" charset="2"/>
              <a:buNone/>
            </a:pPr>
            <a:r>
              <a:rPr kumimoji="0" lang="it-IT" altLang="it-IT" sz="2400">
                <a:solidFill>
                  <a:srgbClr val="FFFFFF"/>
                </a:solidFill>
                <a:latin typeface="Comic Sans MS" panose="030F0702030302020204" pitchFamily="66" charset="0"/>
              </a:rPr>
              <a:t>Indagine insiemistica sulla doppia proiezione ortogonale di Monge</a:t>
            </a:r>
          </a:p>
        </p:txBody>
      </p:sp>
      <p:sp>
        <p:nvSpPr>
          <p:cNvPr id="5123" name="Text Box 3">
            <a:extLst>
              <a:ext uri="{FF2B5EF4-FFF2-40B4-BE49-F238E27FC236}">
                <a16:creationId xmlns:a16="http://schemas.microsoft.com/office/drawing/2014/main" id="{6ADCEEA9-6991-4F73-9F1B-FEDD47FA3DD6}"/>
              </a:ext>
            </a:extLst>
          </p:cNvPr>
          <p:cNvSpPr txBox="1">
            <a:spLocks noChangeArrowheads="1"/>
          </p:cNvSpPr>
          <p:nvPr/>
        </p:nvSpPr>
        <p:spPr bwMode="auto">
          <a:xfrm>
            <a:off x="3703638" y="1798638"/>
            <a:ext cx="5399087" cy="1846262"/>
          </a:xfrm>
          <a:prstGeom prst="rect">
            <a:avLst/>
          </a:prstGeom>
          <a:solidFill>
            <a:srgbClr val="CCECFF"/>
          </a:solidFill>
          <a:ln w="12700">
            <a:solidFill>
              <a:srgbClr val="0000FF"/>
            </a:solidFill>
            <a:miter lim="800000"/>
            <a:headEnd/>
            <a:tailEnd/>
          </a:ln>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50000"/>
              </a:spcBef>
              <a:buClrTx/>
              <a:buSzTx/>
              <a:buFontTx/>
              <a:buNone/>
              <a:defRPr/>
            </a:pPr>
            <a:r>
              <a:rPr kumimoji="0" lang="it-IT" altLang="it-IT" sz="1800" dirty="0">
                <a:solidFill>
                  <a:srgbClr val="0000FF"/>
                </a:solidFill>
                <a:latin typeface="Comic Sans MS" panose="030F0702030302020204" pitchFamily="66" charset="0"/>
              </a:rPr>
              <a:t>LA RAPPRESENTAZIONE GEOMETRICO-DESCRITTIVA E RELATIVA TIPOLOGIA  DEGLI ELEMENTI  PRIMITIVI</a:t>
            </a:r>
          </a:p>
          <a:p>
            <a:pPr algn="ctr" eaLnBrk="1" hangingPunct="1">
              <a:lnSpc>
                <a:spcPct val="100000"/>
              </a:lnSpc>
              <a:spcBef>
                <a:spcPct val="50000"/>
              </a:spcBef>
              <a:buClrTx/>
              <a:buSzTx/>
              <a:buFontTx/>
              <a:buNone/>
              <a:defRPr/>
            </a:pPr>
            <a:endParaRPr kumimoji="0" lang="it-IT" altLang="it-IT" sz="1800" dirty="0">
              <a:solidFill>
                <a:srgbClr val="0000FF"/>
              </a:solidFill>
              <a:latin typeface="Comic Sans MS" panose="030F0702030302020204" pitchFamily="66" charset="0"/>
            </a:endParaRPr>
          </a:p>
          <a:p>
            <a:pPr algn="ctr" eaLnBrk="1" hangingPunct="1">
              <a:lnSpc>
                <a:spcPct val="100000"/>
              </a:lnSpc>
              <a:spcBef>
                <a:spcPct val="50000"/>
              </a:spcBef>
              <a:buClrTx/>
              <a:buSzTx/>
              <a:buFontTx/>
              <a:buNone/>
              <a:defRPr/>
            </a:pPr>
            <a:r>
              <a:rPr kumimoji="0" lang="it-IT" altLang="it-IT" sz="2200" b="1" cap="all" dirty="0">
                <a:solidFill>
                  <a:srgbClr val="0000FF"/>
                </a:solidFill>
                <a:latin typeface="Comic Sans MS" panose="030F0702030302020204" pitchFamily="66" charset="0"/>
              </a:rPr>
              <a:t>Il piano: tipologia</a:t>
            </a:r>
          </a:p>
        </p:txBody>
      </p:sp>
      <p:sp>
        <p:nvSpPr>
          <p:cNvPr id="13316" name="Text Box 5">
            <a:extLst>
              <a:ext uri="{FF2B5EF4-FFF2-40B4-BE49-F238E27FC236}">
                <a16:creationId xmlns:a16="http://schemas.microsoft.com/office/drawing/2014/main" id="{88EF4254-D3C2-41BB-9C5F-DDACEDB3C92D}"/>
              </a:ext>
            </a:extLst>
          </p:cNvPr>
          <p:cNvSpPr txBox="1">
            <a:spLocks noChangeArrowheads="1"/>
          </p:cNvSpPr>
          <p:nvPr/>
        </p:nvSpPr>
        <p:spPr bwMode="auto">
          <a:xfrm>
            <a:off x="4783138" y="6456363"/>
            <a:ext cx="4319587" cy="360362"/>
          </a:xfrm>
          <a:prstGeom prst="rect">
            <a:avLst/>
          </a:prstGeom>
          <a:solidFill>
            <a:srgbClr val="CCECFF"/>
          </a:solidFill>
          <a:ln w="9525">
            <a:solidFill>
              <a:srgbClr val="33CCFF"/>
            </a:solidFill>
            <a:miter lim="800000"/>
            <a:headEnd/>
            <a:tailEnd/>
          </a:ln>
        </p:spPr>
        <p:txBody>
          <a:bodyPr lIns="92075" tIns="46038" rIns="92075" bIns="46038">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50000"/>
              </a:spcBef>
              <a:buClrTx/>
              <a:buSzTx/>
              <a:buFontTx/>
              <a:buNone/>
            </a:pPr>
            <a:r>
              <a:rPr kumimoji="0" lang="it-IT" altLang="it-IT" sz="1600">
                <a:solidFill>
                  <a:srgbClr val="0000FF"/>
                </a:solidFill>
                <a:latin typeface="Comic Sans MS" panose="030F0702030302020204" pitchFamily="66" charset="0"/>
                <a:cs typeface="Courier New" panose="02070309020205020404" pitchFamily="49" charset="0"/>
              </a:rPr>
              <a:t>Autore   Prof. Arch. Elio Fragassi</a:t>
            </a:r>
          </a:p>
        </p:txBody>
      </p:sp>
      <p:sp>
        <p:nvSpPr>
          <p:cNvPr id="13317" name="Text Box 7">
            <a:extLst>
              <a:ext uri="{FF2B5EF4-FFF2-40B4-BE49-F238E27FC236}">
                <a16:creationId xmlns:a16="http://schemas.microsoft.com/office/drawing/2014/main" id="{A88118BF-5967-4BEE-BDE2-067C94E34C14}"/>
              </a:ext>
            </a:extLst>
          </p:cNvPr>
          <p:cNvSpPr txBox="1">
            <a:spLocks noChangeArrowheads="1"/>
          </p:cNvSpPr>
          <p:nvPr/>
        </p:nvSpPr>
        <p:spPr bwMode="auto">
          <a:xfrm>
            <a:off x="41275" y="6456363"/>
            <a:ext cx="4700588" cy="360362"/>
          </a:xfrm>
          <a:prstGeom prst="rect">
            <a:avLst/>
          </a:prstGeom>
          <a:solidFill>
            <a:srgbClr val="FFCC66"/>
          </a:solidFill>
          <a:ln w="9525">
            <a:solidFill>
              <a:srgbClr val="33CCFF"/>
            </a:solidFill>
            <a:miter lim="800000"/>
            <a:headEnd/>
            <a:tailEnd/>
          </a:ln>
        </p:spPr>
        <p:txBody>
          <a:bodyPr lIns="92075" tIns="46038" rIns="92075" bIns="46038">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50000"/>
              </a:spcBef>
              <a:buClrTx/>
              <a:buSzTx/>
              <a:buFontTx/>
              <a:buNone/>
            </a:pPr>
            <a:r>
              <a:rPr kumimoji="0" lang="it-IT" altLang="it-IT" sz="1400" b="1">
                <a:solidFill>
                  <a:srgbClr val="0000FF"/>
                </a:solidFill>
                <a:latin typeface="Comic Sans MS" panose="030F0702030302020204" pitchFamily="66" charset="0"/>
                <a:cs typeface="Courier New" panose="02070309020205020404" pitchFamily="49" charset="0"/>
              </a:rPr>
              <a:t>IL materiale può essere riprodotto citando la fonte</a:t>
            </a:r>
          </a:p>
        </p:txBody>
      </p:sp>
      <p:sp>
        <p:nvSpPr>
          <p:cNvPr id="5128" name="Text Box 8">
            <a:extLst>
              <a:ext uri="{FF2B5EF4-FFF2-40B4-BE49-F238E27FC236}">
                <a16:creationId xmlns:a16="http://schemas.microsoft.com/office/drawing/2014/main" id="{9B631840-31E2-4C68-ACBC-DD761D608128}"/>
              </a:ext>
            </a:extLst>
          </p:cNvPr>
          <p:cNvSpPr txBox="1">
            <a:spLocks noChangeArrowheads="1"/>
          </p:cNvSpPr>
          <p:nvPr/>
        </p:nvSpPr>
        <p:spPr bwMode="auto">
          <a:xfrm>
            <a:off x="4783138" y="5818188"/>
            <a:ext cx="4319587" cy="585787"/>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eaLnBrk="1" hangingPunct="1">
              <a:spcBef>
                <a:spcPct val="50000"/>
              </a:spcBef>
              <a:defRPr/>
            </a:pPr>
            <a:r>
              <a:rPr kumimoji="0" lang="it-IT" sz="1600" dirty="0">
                <a:solidFill>
                  <a:srgbClr val="0000FF"/>
                </a:solidFill>
                <a:latin typeface="Comic Sans MS" pitchFamily="66" charset="0"/>
                <a:cs typeface="Courier New" pitchFamily="49" charset="0"/>
              </a:rPr>
              <a:t>La revisione delle formalizzazioni è stata curata dal dott</a:t>
            </a:r>
            <a:r>
              <a:rPr kumimoji="0" lang="it-IT" sz="1600" b="1" dirty="0">
                <a:solidFill>
                  <a:srgbClr val="0000FF"/>
                </a:solidFill>
                <a:latin typeface="Comic Sans MS" pitchFamily="66" charset="0"/>
                <a:cs typeface="Courier New" pitchFamily="49" charset="0"/>
              </a:rPr>
              <a:t>. Gabriella Mostacci</a:t>
            </a:r>
            <a:endParaRPr kumimoji="0" lang="it-IT" sz="1600" b="1" dirty="0">
              <a:solidFill>
                <a:srgbClr val="0000FF"/>
              </a:solidFill>
              <a:effectLst>
                <a:outerShdw blurRad="38100" dist="38100" dir="2700000" algn="tl">
                  <a:srgbClr val="000000"/>
                </a:outerShdw>
              </a:effectLst>
              <a:latin typeface="Comic Sans MS" pitchFamily="66" charset="0"/>
              <a:cs typeface="Courier New" pitchFamily="49" charset="0"/>
            </a:endParaRPr>
          </a:p>
        </p:txBody>
      </p:sp>
      <p:sp>
        <p:nvSpPr>
          <p:cNvPr id="13319" name="Rectangle 10">
            <a:extLst>
              <a:ext uri="{FF2B5EF4-FFF2-40B4-BE49-F238E27FC236}">
                <a16:creationId xmlns:a16="http://schemas.microsoft.com/office/drawing/2014/main" id="{FF62D9F3-B98D-42DA-86C2-758A62F04763}"/>
              </a:ext>
            </a:extLst>
          </p:cNvPr>
          <p:cNvSpPr>
            <a:spLocks noGrp="1" noChangeArrowheads="1"/>
          </p:cNvSpPr>
          <p:nvPr>
            <p:ph type="title"/>
          </p:nvPr>
        </p:nvSpPr>
        <p:spPr>
          <a:xfrm>
            <a:off x="41275" y="41275"/>
            <a:ext cx="6924675" cy="692150"/>
          </a:xfrm>
          <a:noFill/>
          <a:ln w="38100" cmpd="dbl">
            <a:solidFill>
              <a:srgbClr val="FFFFFF"/>
            </a:solidFill>
          </a:ln>
          <a:extLst>
            <a:ext uri="{909E8E84-426E-40DD-AFC4-6F175D3DCCD1}">
              <a14:hiddenFill xmlns:a14="http://schemas.microsoft.com/office/drawing/2010/main">
                <a:solidFill>
                  <a:srgbClr val="FFFFFF"/>
                </a:solidFill>
              </a14:hiddenFill>
            </a:ext>
          </a:extLst>
        </p:spPr>
        <p:txBody>
          <a:bodyPr/>
          <a:lstStyle/>
          <a:p>
            <a:pPr eaLnBrk="1" hangingPunct="1"/>
            <a:r>
              <a:rPr lang="it-IT" altLang="it-IT" sz="3200">
                <a:solidFill>
                  <a:srgbClr val="FFFFFF"/>
                </a:solidFill>
                <a:effectLst/>
                <a:latin typeface="Comic Sans MS" panose="030F0702030302020204" pitchFamily="66" charset="0"/>
              </a:rPr>
              <a:t>Geometria descrittiva dinamica</a:t>
            </a:r>
          </a:p>
        </p:txBody>
      </p:sp>
      <p:graphicFrame>
        <p:nvGraphicFramePr>
          <p:cNvPr id="5132" name="Object 12">
            <a:extLst>
              <a:ext uri="{FF2B5EF4-FFF2-40B4-BE49-F238E27FC236}">
                <a16:creationId xmlns:a16="http://schemas.microsoft.com/office/drawing/2014/main" id="{0002B672-5EA2-4126-A576-F51C5FFC48E6}"/>
              </a:ext>
            </a:extLst>
          </p:cNvPr>
          <p:cNvGraphicFramePr>
            <a:graphicFrameLocks noGrp="1"/>
          </p:cNvGraphicFramePr>
          <p:nvPr>
            <p:ph idx="1"/>
          </p:nvPr>
        </p:nvGraphicFramePr>
        <p:xfrm>
          <a:off x="41275" y="1439863"/>
          <a:ext cx="3600450" cy="4951412"/>
        </p:xfrm>
        <a:graphic>
          <a:graphicData uri="http://schemas.openxmlformats.org/presentationml/2006/ole">
            <mc:AlternateContent xmlns:mc="http://schemas.openxmlformats.org/markup-compatibility/2006">
              <mc:Choice xmlns:v="urn:schemas-microsoft-com:vml" Requires="v">
                <p:oleObj spid="_x0000_s13325" name="Fotografia di Photo Editor" r:id="rId3" imgW="2190476" imgH="3323810" progId="MSPhotoEd.3">
                  <p:embed/>
                </p:oleObj>
              </mc:Choice>
              <mc:Fallback>
                <p:oleObj name="Fotografia di Photo Editor" r:id="rId3" imgW="2190476" imgH="3323810" progId="MSPhotoEd.3">
                  <p:embed/>
                  <p:pic>
                    <p:nvPicPr>
                      <p:cNvPr id="0" name="Object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 y="1439863"/>
                        <a:ext cx="3600450" cy="4951412"/>
                      </a:xfrm>
                      <a:prstGeom prst="rect">
                        <a:avLst/>
                      </a:prstGeom>
                      <a:noFill/>
                      <a:ln w="12700" cap="flat" cmpd="sng">
                        <a:solidFill>
                          <a:schemeClr val="bg1"/>
                        </a:solidFill>
                        <a:prstDash val="solid"/>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34" name="Rectangle 14">
            <a:extLst>
              <a:ext uri="{FF2B5EF4-FFF2-40B4-BE49-F238E27FC236}">
                <a16:creationId xmlns:a16="http://schemas.microsoft.com/office/drawing/2014/main" id="{9C12CC35-20F9-43A6-B443-FE55221F004D}"/>
              </a:ext>
            </a:extLst>
          </p:cNvPr>
          <p:cNvSpPr>
            <a:spLocks noChangeArrowheads="1"/>
          </p:cNvSpPr>
          <p:nvPr/>
        </p:nvSpPr>
        <p:spPr bwMode="auto">
          <a:xfrm>
            <a:off x="3703638" y="3702050"/>
            <a:ext cx="5399087" cy="2062163"/>
          </a:xfrm>
          <a:prstGeom prst="rect">
            <a:avLst/>
          </a:prstGeom>
          <a:solidFill>
            <a:srgbClr val="CCECFF"/>
          </a:solidFill>
          <a:ln w="9525">
            <a:solidFill>
              <a:schemeClr val="bg1"/>
            </a:solidFill>
            <a:miter lim="800000"/>
            <a:headEnd/>
            <a:tailEnd/>
          </a:ln>
        </p:spPr>
        <p:txBody>
          <a:bodyPr lIns="92075" tIns="46038" rIns="92075" bIns="46038">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kumimoji="0" lang="it-IT" altLang="it-IT" sz="1600">
                <a:solidFill>
                  <a:srgbClr val="000000"/>
                </a:solidFill>
                <a:latin typeface="Comic Sans MS" panose="030F0702030302020204" pitchFamily="66" charset="0"/>
                <a:cs typeface="Times New Roman" panose="02020603050405020304" pitchFamily="18" charset="0"/>
              </a:rPr>
              <a:t>Il disegno di copertina è stato eseguito  nell’anno scolastico  2006/07da </a:t>
            </a:r>
          </a:p>
          <a:p>
            <a:pPr algn="ctr" eaLnBrk="1" hangingPunct="1">
              <a:lnSpc>
                <a:spcPct val="100000"/>
              </a:lnSpc>
              <a:spcBef>
                <a:spcPct val="0"/>
              </a:spcBef>
              <a:buClrTx/>
              <a:buSzTx/>
              <a:buFontTx/>
              <a:buNone/>
            </a:pPr>
            <a:endParaRPr kumimoji="0" lang="it-IT" altLang="it-IT" sz="1600">
              <a:solidFill>
                <a:srgbClr val="000000"/>
              </a:solidFill>
              <a:latin typeface="Comic Sans MS" panose="030F0702030302020204" pitchFamily="66" charset="0"/>
              <a:cs typeface="Times New Roman" panose="02020603050405020304" pitchFamily="18" charset="0"/>
            </a:endParaRPr>
          </a:p>
          <a:p>
            <a:pPr algn="ctr" eaLnBrk="1" hangingPunct="1">
              <a:lnSpc>
                <a:spcPct val="100000"/>
              </a:lnSpc>
              <a:spcBef>
                <a:spcPct val="0"/>
              </a:spcBef>
              <a:buClrTx/>
              <a:buSzTx/>
              <a:buFontTx/>
              <a:buNone/>
            </a:pPr>
            <a:r>
              <a:rPr kumimoji="0" lang="it-IT" altLang="it-IT" sz="1600">
                <a:solidFill>
                  <a:srgbClr val="000000"/>
                </a:solidFill>
                <a:latin typeface="Comic Sans MS" panose="030F0702030302020204" pitchFamily="66" charset="0"/>
                <a:cs typeface="Times New Roman" panose="02020603050405020304" pitchFamily="18" charset="0"/>
              </a:rPr>
              <a:t> </a:t>
            </a:r>
            <a:r>
              <a:rPr kumimoji="0" lang="it-IT" altLang="it-IT" sz="1600" b="1">
                <a:solidFill>
                  <a:srgbClr val="000000"/>
                </a:solidFill>
                <a:latin typeface="Comic Sans MS" panose="030F0702030302020204" pitchFamily="66" charset="0"/>
                <a:cs typeface="Times New Roman" panose="02020603050405020304" pitchFamily="18" charset="0"/>
              </a:rPr>
              <a:t>Cipressi Sarah Jane </a:t>
            </a:r>
            <a:r>
              <a:rPr kumimoji="0" lang="it-IT" altLang="it-IT" sz="1600">
                <a:solidFill>
                  <a:srgbClr val="000000"/>
                </a:solidFill>
                <a:latin typeface="Comic Sans MS" panose="030F0702030302020204" pitchFamily="66" charset="0"/>
                <a:cs typeface="Times New Roman" panose="02020603050405020304" pitchFamily="18" charset="0"/>
              </a:rPr>
              <a:t> della classe 1° sezione C</a:t>
            </a:r>
          </a:p>
          <a:p>
            <a:pPr algn="ctr" eaLnBrk="1" hangingPunct="1">
              <a:lnSpc>
                <a:spcPct val="100000"/>
              </a:lnSpc>
              <a:spcBef>
                <a:spcPct val="0"/>
              </a:spcBef>
              <a:buClrTx/>
              <a:buSzTx/>
              <a:buFontTx/>
              <a:buNone/>
            </a:pPr>
            <a:endParaRPr kumimoji="0" lang="it-IT" altLang="it-IT" sz="1600">
              <a:solidFill>
                <a:srgbClr val="000000"/>
              </a:solidFill>
              <a:latin typeface="Comic Sans MS" panose="030F0702030302020204" pitchFamily="66" charset="0"/>
              <a:cs typeface="Times New Roman" panose="02020603050405020304" pitchFamily="18" charset="0"/>
            </a:endParaRPr>
          </a:p>
          <a:p>
            <a:pPr algn="ctr" eaLnBrk="1" hangingPunct="1">
              <a:lnSpc>
                <a:spcPct val="100000"/>
              </a:lnSpc>
              <a:spcBef>
                <a:spcPct val="0"/>
              </a:spcBef>
              <a:buClrTx/>
              <a:buSzTx/>
              <a:buFontTx/>
              <a:buNone/>
            </a:pPr>
            <a:r>
              <a:rPr kumimoji="0" lang="it-IT" altLang="it-IT" sz="1600">
                <a:solidFill>
                  <a:srgbClr val="000000"/>
                </a:solidFill>
                <a:latin typeface="Comic Sans MS" panose="030F0702030302020204" pitchFamily="66" charset="0"/>
                <a:cs typeface="Times New Roman" panose="02020603050405020304" pitchFamily="18" charset="0"/>
              </a:rPr>
              <a:t> del “</a:t>
            </a:r>
            <a:r>
              <a:rPr kumimoji="0" lang="it-IT" altLang="it-IT" sz="1600" b="1">
                <a:solidFill>
                  <a:srgbClr val="000000"/>
                </a:solidFill>
                <a:latin typeface="Comic Sans MS" panose="030F0702030302020204" pitchFamily="66" charset="0"/>
                <a:cs typeface="Times New Roman" panose="02020603050405020304" pitchFamily="18" charset="0"/>
              </a:rPr>
              <a:t>Liceo Artistico Statale G. Misticoni</a:t>
            </a:r>
            <a:r>
              <a:rPr kumimoji="0" lang="it-IT" altLang="it-IT" sz="1600">
                <a:solidFill>
                  <a:srgbClr val="000000"/>
                </a:solidFill>
                <a:latin typeface="Comic Sans MS" panose="030F0702030302020204" pitchFamily="66" charset="0"/>
                <a:cs typeface="Times New Roman" panose="02020603050405020304" pitchFamily="18" charset="0"/>
              </a:rPr>
              <a:t>” di </a:t>
            </a:r>
            <a:r>
              <a:rPr kumimoji="0" lang="it-IT" altLang="it-IT" sz="1600" b="1">
                <a:solidFill>
                  <a:srgbClr val="000000"/>
                </a:solidFill>
                <a:latin typeface="Comic Sans MS" panose="030F0702030302020204" pitchFamily="66" charset="0"/>
                <a:cs typeface="Times New Roman" panose="02020603050405020304" pitchFamily="18" charset="0"/>
              </a:rPr>
              <a:t>Pescara</a:t>
            </a:r>
          </a:p>
          <a:p>
            <a:pPr algn="ctr" eaLnBrk="1" hangingPunct="1">
              <a:lnSpc>
                <a:spcPct val="100000"/>
              </a:lnSpc>
              <a:spcBef>
                <a:spcPct val="0"/>
              </a:spcBef>
              <a:buClrTx/>
              <a:buSzTx/>
              <a:buFontTx/>
              <a:buNone/>
            </a:pPr>
            <a:endParaRPr kumimoji="0" lang="it-IT" altLang="it-IT" sz="1600" b="1">
              <a:solidFill>
                <a:srgbClr val="000000"/>
              </a:solidFill>
              <a:latin typeface="Comic Sans MS" panose="030F0702030302020204" pitchFamily="66" charset="0"/>
              <a:cs typeface="Times New Roman" panose="02020603050405020304" pitchFamily="18" charset="0"/>
            </a:endParaRPr>
          </a:p>
          <a:p>
            <a:pPr algn="ctr" eaLnBrk="1" hangingPunct="1">
              <a:lnSpc>
                <a:spcPct val="100000"/>
              </a:lnSpc>
              <a:spcBef>
                <a:spcPct val="0"/>
              </a:spcBef>
              <a:buClrTx/>
              <a:buSzTx/>
              <a:buFontTx/>
              <a:buNone/>
            </a:pPr>
            <a:r>
              <a:rPr kumimoji="0" lang="it-IT" altLang="it-IT" sz="1600">
                <a:solidFill>
                  <a:srgbClr val="000000"/>
                </a:solidFill>
                <a:latin typeface="Comic Sans MS" panose="030F0702030302020204" pitchFamily="66" charset="0"/>
                <a:cs typeface="Times New Roman" panose="02020603050405020304" pitchFamily="18" charset="0"/>
              </a:rPr>
              <a:t>per la materia : “</a:t>
            </a:r>
            <a:r>
              <a:rPr kumimoji="0" lang="it-IT" altLang="it-IT" sz="1600" b="1">
                <a:solidFill>
                  <a:srgbClr val="000000"/>
                </a:solidFill>
                <a:latin typeface="Comic Sans MS" panose="030F0702030302020204" pitchFamily="66" charset="0"/>
                <a:cs typeface="Times New Roman" panose="02020603050405020304" pitchFamily="18" charset="0"/>
              </a:rPr>
              <a:t>Discipline geometriche</a:t>
            </a:r>
            <a:r>
              <a:rPr kumimoji="0" lang="it-IT" altLang="it-IT" sz="1600">
                <a:solidFill>
                  <a:srgbClr val="000000"/>
                </a:solidFill>
                <a:latin typeface="Comic Sans MS" panose="030F0702030302020204" pitchFamily="66" charset="0"/>
                <a:cs typeface="Times New Roman" panose="02020603050405020304" pitchFamily="18" charset="0"/>
              </a:rPr>
              <a:t>” </a:t>
            </a:r>
          </a:p>
        </p:txBody>
      </p:sp>
      <p:sp>
        <p:nvSpPr>
          <p:cNvPr id="13" name="AutoShape 11">
            <a:hlinkClick r:id="rId5" action="ppaction://hlinksldjump" highlightClick="1"/>
            <a:extLst>
              <a:ext uri="{FF2B5EF4-FFF2-40B4-BE49-F238E27FC236}">
                <a16:creationId xmlns:a16="http://schemas.microsoft.com/office/drawing/2014/main" id="{01404B52-0FEA-4D7A-B6C2-DB0A45009180}"/>
              </a:ext>
            </a:extLst>
          </p:cNvPr>
          <p:cNvSpPr>
            <a:spLocks noChangeArrowheads="1"/>
          </p:cNvSpPr>
          <p:nvPr/>
        </p:nvSpPr>
        <p:spPr bwMode="auto">
          <a:xfrm>
            <a:off x="7250113" y="41275"/>
            <a:ext cx="1852612" cy="287338"/>
          </a:xfrm>
          <a:prstGeom prst="actionButtonBlank">
            <a:avLst/>
          </a:prstGeom>
          <a:solidFill>
            <a:srgbClr val="CCECFF"/>
          </a:solidFill>
          <a:ln w="0">
            <a:solidFill>
              <a:srgbClr val="000080"/>
            </a:solidFill>
            <a:miter lim="800000"/>
            <a:headEnd/>
            <a:tailEnd/>
          </a:ln>
        </p:spPr>
        <p:txBody>
          <a:bodyPr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2000">
                <a:solidFill>
                  <a:schemeClr val="bg1"/>
                </a:solidFill>
                <a:latin typeface="Comic Sans MS" panose="030F0702030302020204" pitchFamily="66" charset="0"/>
                <a:cs typeface="Courier New" panose="02070309020205020404" pitchFamily="49" charset="0"/>
              </a:rPr>
              <a:t>Al sommario</a:t>
            </a:r>
          </a:p>
        </p:txBody>
      </p:sp>
      <p:sp>
        <p:nvSpPr>
          <p:cNvPr id="14" name="AutoShape 11">
            <a:hlinkClick r:id="rId6" action="ppaction://hlinksldjump" highlightClick="1"/>
            <a:extLst>
              <a:ext uri="{FF2B5EF4-FFF2-40B4-BE49-F238E27FC236}">
                <a16:creationId xmlns:a16="http://schemas.microsoft.com/office/drawing/2014/main" id="{0E497FE8-BCDC-4436-90CD-DB5F29C18E13}"/>
              </a:ext>
            </a:extLst>
          </p:cNvPr>
          <p:cNvSpPr>
            <a:spLocks noChangeArrowheads="1"/>
          </p:cNvSpPr>
          <p:nvPr/>
        </p:nvSpPr>
        <p:spPr bwMode="auto">
          <a:xfrm>
            <a:off x="7250113" y="449263"/>
            <a:ext cx="1852612" cy="285750"/>
          </a:xfrm>
          <a:prstGeom prst="actionButtonBlank">
            <a:avLst/>
          </a:prstGeom>
          <a:solidFill>
            <a:srgbClr val="CCECFF"/>
          </a:solidFill>
          <a:ln w="0">
            <a:solidFill>
              <a:srgbClr val="000080"/>
            </a:solidFill>
            <a:miter lim="800000"/>
            <a:headEnd/>
            <a:tailEnd/>
          </a:ln>
        </p:spPr>
        <p:txBody>
          <a:bodyPr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200">
                <a:solidFill>
                  <a:schemeClr val="bg1"/>
                </a:solidFill>
                <a:latin typeface="Comic Sans MS" panose="030F0702030302020204" pitchFamily="66" charset="0"/>
                <a:cs typeface="Courier New" panose="02070309020205020404" pitchFamily="49" charset="0"/>
              </a:rPr>
              <a:t>Ritorno a Introduzione</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1000" fill="hold"/>
                                        <p:tgtEl>
                                          <p:spTgt spid="5122"/>
                                        </p:tgtEl>
                                        <p:attrNameLst>
                                          <p:attrName>ppt_x</p:attrName>
                                        </p:attrNameLst>
                                      </p:cBhvr>
                                      <p:tavLst>
                                        <p:tav tm="0">
                                          <p:val>
                                            <p:strVal val="0-#ppt_w/2"/>
                                          </p:val>
                                        </p:tav>
                                        <p:tav tm="100000">
                                          <p:val>
                                            <p:strVal val="#ppt_x"/>
                                          </p:val>
                                        </p:tav>
                                      </p:tavLst>
                                    </p:anim>
                                    <p:anim calcmode="lin" valueType="num">
                                      <p:cBhvr additive="base">
                                        <p:cTn id="8" dur="10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8" presetClass="entr" presetSubtype="3" fill="hold" nodeType="clickEffect">
                                  <p:stCondLst>
                                    <p:cond delay="0"/>
                                  </p:stCondLst>
                                  <p:childTnLst>
                                    <p:set>
                                      <p:cBhvr>
                                        <p:cTn id="12" dur="1" fill="hold">
                                          <p:stCondLst>
                                            <p:cond delay="0"/>
                                          </p:stCondLst>
                                        </p:cTn>
                                        <p:tgtEl>
                                          <p:spTgt spid="5132"/>
                                        </p:tgtEl>
                                        <p:attrNameLst>
                                          <p:attrName>style.visibility</p:attrName>
                                        </p:attrNameLst>
                                      </p:cBhvr>
                                      <p:to>
                                        <p:strVal val="visible"/>
                                      </p:to>
                                    </p:set>
                                    <p:animEffect transition="in" filter="strips(upRight)">
                                      <p:cBhvr>
                                        <p:cTn id="13" dur="1000"/>
                                        <p:tgtEl>
                                          <p:spTgt spid="513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2" fill="hold" grpId="0" nodeType="clickEffect">
                                  <p:stCondLst>
                                    <p:cond delay="0"/>
                                  </p:stCondLst>
                                  <p:childTnLst>
                                    <p:set>
                                      <p:cBhvr>
                                        <p:cTn id="17" dur="1" fill="hold">
                                          <p:stCondLst>
                                            <p:cond delay="0"/>
                                          </p:stCondLst>
                                        </p:cTn>
                                        <p:tgtEl>
                                          <p:spTgt spid="5123"/>
                                        </p:tgtEl>
                                        <p:attrNameLst>
                                          <p:attrName>style.visibility</p:attrName>
                                        </p:attrNameLst>
                                      </p:cBhvr>
                                      <p:to>
                                        <p:strVal val="visible"/>
                                      </p:to>
                                    </p:set>
                                    <p:anim calcmode="lin" valueType="num">
                                      <p:cBhvr additive="base">
                                        <p:cTn id="18" dur="1000" fill="hold"/>
                                        <p:tgtEl>
                                          <p:spTgt spid="5123"/>
                                        </p:tgtEl>
                                        <p:attrNameLst>
                                          <p:attrName>ppt_x</p:attrName>
                                        </p:attrNameLst>
                                      </p:cBhvr>
                                      <p:tavLst>
                                        <p:tav tm="0">
                                          <p:val>
                                            <p:strVal val="1+#ppt_w/2"/>
                                          </p:val>
                                        </p:tav>
                                        <p:tav tm="100000">
                                          <p:val>
                                            <p:strVal val="#ppt_x"/>
                                          </p:val>
                                        </p:tav>
                                      </p:tavLst>
                                    </p:anim>
                                    <p:anim calcmode="lin" valueType="num">
                                      <p:cBhvr additive="base">
                                        <p:cTn id="19" dur="10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7" presetClass="entr" presetSubtype="2" fill="hold" grpId="0" nodeType="clickEffect">
                                  <p:stCondLst>
                                    <p:cond delay="0"/>
                                  </p:stCondLst>
                                  <p:childTnLst>
                                    <p:set>
                                      <p:cBhvr>
                                        <p:cTn id="23" dur="1" fill="hold">
                                          <p:stCondLst>
                                            <p:cond delay="0"/>
                                          </p:stCondLst>
                                        </p:cTn>
                                        <p:tgtEl>
                                          <p:spTgt spid="5134"/>
                                        </p:tgtEl>
                                        <p:attrNameLst>
                                          <p:attrName>style.visibility</p:attrName>
                                        </p:attrNameLst>
                                      </p:cBhvr>
                                      <p:to>
                                        <p:strVal val="visible"/>
                                      </p:to>
                                    </p:set>
                                    <p:anim calcmode="lin" valueType="num">
                                      <p:cBhvr additive="base">
                                        <p:cTn id="24" dur="1000" fill="hold"/>
                                        <p:tgtEl>
                                          <p:spTgt spid="5134"/>
                                        </p:tgtEl>
                                        <p:attrNameLst>
                                          <p:attrName>ppt_x</p:attrName>
                                        </p:attrNameLst>
                                      </p:cBhvr>
                                      <p:tavLst>
                                        <p:tav tm="0">
                                          <p:val>
                                            <p:strVal val="1+#ppt_w/2"/>
                                          </p:val>
                                        </p:tav>
                                        <p:tav tm="100000">
                                          <p:val>
                                            <p:strVal val="#ppt_x"/>
                                          </p:val>
                                        </p:tav>
                                      </p:tavLst>
                                    </p:anim>
                                    <p:anim calcmode="lin" valueType="num">
                                      <p:cBhvr additive="base">
                                        <p:cTn id="25" dur="1000" fill="hold"/>
                                        <p:tgtEl>
                                          <p:spTgt spid="513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7" presetClass="entr" presetSubtype="2" fill="hold" grpId="0" nodeType="clickEffect">
                                  <p:stCondLst>
                                    <p:cond delay="0"/>
                                  </p:stCondLst>
                                  <p:childTnLst>
                                    <p:set>
                                      <p:cBhvr>
                                        <p:cTn id="29" dur="1" fill="hold">
                                          <p:stCondLst>
                                            <p:cond delay="0"/>
                                          </p:stCondLst>
                                        </p:cTn>
                                        <p:tgtEl>
                                          <p:spTgt spid="5128"/>
                                        </p:tgtEl>
                                        <p:attrNameLst>
                                          <p:attrName>style.visibility</p:attrName>
                                        </p:attrNameLst>
                                      </p:cBhvr>
                                      <p:to>
                                        <p:strVal val="visible"/>
                                      </p:to>
                                    </p:set>
                                    <p:anim calcmode="lin" valueType="num">
                                      <p:cBhvr additive="base">
                                        <p:cTn id="30" dur="1000" fill="hold"/>
                                        <p:tgtEl>
                                          <p:spTgt spid="5128"/>
                                        </p:tgtEl>
                                        <p:attrNameLst>
                                          <p:attrName>ppt_x</p:attrName>
                                        </p:attrNameLst>
                                      </p:cBhvr>
                                      <p:tavLst>
                                        <p:tav tm="0">
                                          <p:val>
                                            <p:strVal val="1+#ppt_w/2"/>
                                          </p:val>
                                        </p:tav>
                                        <p:tav tm="100000">
                                          <p:val>
                                            <p:strVal val="#ppt_x"/>
                                          </p:val>
                                        </p:tav>
                                      </p:tavLst>
                                    </p:anim>
                                    <p:anim calcmode="lin" valueType="num">
                                      <p:cBhvr additive="base">
                                        <p:cTn id="31" dur="10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1000"/>
                                        <p:tgtEl>
                                          <p:spTgt spid="1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slide(fromBottom)">
                                      <p:cBhvr>
                                        <p:cTn id="4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animBg="1"/>
      <p:bldP spid="5128" grpId="0" animBg="1"/>
      <p:bldP spid="5134" grpId="0" animBg="1"/>
      <p:bldP spid="1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ext Box 2">
            <a:extLst>
              <a:ext uri="{FF2B5EF4-FFF2-40B4-BE49-F238E27FC236}">
                <a16:creationId xmlns:a16="http://schemas.microsoft.com/office/drawing/2014/main" id="{8C5CC317-51E0-4675-8F41-ABFF9A5063E9}"/>
              </a:ext>
            </a:extLst>
          </p:cNvPr>
          <p:cNvSpPr txBox="1">
            <a:spLocks noChangeArrowheads="1"/>
          </p:cNvSpPr>
          <p:nvPr/>
        </p:nvSpPr>
        <p:spPr bwMode="auto">
          <a:xfrm>
            <a:off x="36513" y="765175"/>
            <a:ext cx="9070975" cy="1357313"/>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Oltre la situazione di cui  sopra, il piano può presentarsi disposto parallelamente a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2</a:t>
            </a:r>
            <a:r>
              <a:rPr kumimoji="0" lang="it-IT" altLang="it-IT" sz="1600" baseline="30000">
                <a:latin typeface="Comic Sans MS" panose="030F0702030302020204" pitchFamily="66" charset="0"/>
              </a:rPr>
              <a:t>+</a:t>
            </a:r>
            <a:r>
              <a:rPr kumimoji="0" lang="it-IT" altLang="it-IT" sz="1600">
                <a:latin typeface="Comic Sans MS" panose="030F0702030302020204" pitchFamily="66" charset="0"/>
              </a:rPr>
              <a:t> e quindi perpendicolare a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1</a:t>
            </a:r>
            <a:r>
              <a:rPr kumimoji="0" lang="it-IT" altLang="it-IT" sz="1600" baseline="30000">
                <a:latin typeface="Comic Sans MS" panose="030F0702030302020204" pitchFamily="66" charset="0"/>
              </a:rPr>
              <a:t>+</a:t>
            </a:r>
            <a:r>
              <a:rPr kumimoji="0" lang="it-IT" altLang="it-IT" sz="1600">
                <a:latin typeface="Comic Sans MS" panose="030F0702030302020204" pitchFamily="66" charset="0"/>
              </a:rPr>
              <a:t>. In questo caso il piano prende il nome di “</a:t>
            </a:r>
            <a:r>
              <a:rPr kumimoji="0" lang="it-IT" altLang="it-IT" sz="1600" b="1">
                <a:solidFill>
                  <a:schemeClr val="accent2"/>
                </a:solidFill>
                <a:latin typeface="Comic Sans MS" panose="030F0702030302020204" pitchFamily="66" charset="0"/>
              </a:rPr>
              <a:t>piano frontale</a:t>
            </a:r>
            <a:r>
              <a:rPr kumimoji="0" lang="it-IT" altLang="it-IT" sz="1600">
                <a:latin typeface="Comic Sans MS" panose="030F0702030302020204" pitchFamily="66" charset="0"/>
              </a:rPr>
              <a:t>”. Il rapporto di parallelismo esistente tra il piano in oggetto ed il semipiano di proiezione fa in modo che la traccia seconda sia una retta impropria per cui indicheremo t</a:t>
            </a:r>
            <a:r>
              <a:rPr kumimoji="0" lang="it-IT" altLang="it-IT" sz="1600" baseline="300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2</a:t>
            </a:r>
            <a:r>
              <a:rPr kumimoji="0" lang="it-IT" altLang="it-IT" sz="2400" baseline="-25000">
                <a:latin typeface="Comic Sans MS" panose="030F0702030302020204" pitchFamily="66" charset="0"/>
                <a:sym typeface="Symbol" panose="05050102010706020507" pitchFamily="18" charset="2"/>
              </a:rPr>
              <a:t></a:t>
            </a:r>
            <a:r>
              <a:rPr kumimoji="0" lang="it-IT" altLang="it-IT" sz="1600">
                <a:latin typeface="Comic Sans MS" panose="030F0702030302020204" pitchFamily="66" charset="0"/>
              </a:rPr>
              <a:t>; mentre la traccia prima t1</a:t>
            </a:r>
            <a:r>
              <a:rPr kumimoji="0" lang="it-IT" altLang="it-IT" sz="1600">
                <a:latin typeface="Comic Sans MS" panose="030F0702030302020204" pitchFamily="66" charset="0"/>
                <a:sym typeface="Symbol" panose="05050102010706020507" pitchFamily="18" charset="2"/>
              </a:rPr>
              <a:t></a:t>
            </a:r>
            <a:r>
              <a:rPr kumimoji="0" lang="it-IT" altLang="it-IT" sz="1600">
                <a:latin typeface="Comic Sans MS" panose="030F0702030302020204" pitchFamily="66" charset="0"/>
              </a:rPr>
              <a:t> sarà una retta posizionata ad aggetto costante rispetto a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2</a:t>
            </a:r>
            <a:r>
              <a:rPr kumimoji="0" lang="it-IT" altLang="it-IT" sz="1600" baseline="30000">
                <a:latin typeface="Comic Sans MS" panose="030F0702030302020204" pitchFamily="66" charset="0"/>
              </a:rPr>
              <a:t>+</a:t>
            </a:r>
            <a:r>
              <a:rPr kumimoji="0" lang="it-IT" altLang="it-IT" sz="1800">
                <a:latin typeface="Comic Sans MS" panose="030F0702030302020204" pitchFamily="66" charset="0"/>
              </a:rPr>
              <a:t> </a:t>
            </a:r>
          </a:p>
        </p:txBody>
      </p:sp>
      <p:sp>
        <p:nvSpPr>
          <p:cNvPr id="29699" name="Text Box 3">
            <a:extLst>
              <a:ext uri="{FF2B5EF4-FFF2-40B4-BE49-F238E27FC236}">
                <a16:creationId xmlns:a16="http://schemas.microsoft.com/office/drawing/2014/main" id="{31260314-7E61-4557-8E05-895D35B60E1C}"/>
              </a:ext>
            </a:extLst>
          </p:cNvPr>
          <p:cNvSpPr txBox="1">
            <a:spLocks noChangeArrowheads="1"/>
          </p:cNvSpPr>
          <p:nvPr/>
        </p:nvSpPr>
        <p:spPr bwMode="auto">
          <a:xfrm>
            <a:off x="36513" y="2205038"/>
            <a:ext cx="9070975" cy="593725"/>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Caratterizzati, così, gli elementi geometrico-rappresentativi, le forme geometrica e la relativa graficizzazione si presentano come di seguito (Fig.52)</a:t>
            </a:r>
            <a:r>
              <a:rPr kumimoji="0" lang="it-IT" altLang="it-IT" sz="1600"/>
              <a:t> </a:t>
            </a:r>
          </a:p>
        </p:txBody>
      </p:sp>
      <p:graphicFrame>
        <p:nvGraphicFramePr>
          <p:cNvPr id="29700" name="Group 4">
            <a:extLst>
              <a:ext uri="{FF2B5EF4-FFF2-40B4-BE49-F238E27FC236}">
                <a16:creationId xmlns:a16="http://schemas.microsoft.com/office/drawing/2014/main" id="{C0A23391-6187-4A17-8F4B-3B845964589F}"/>
              </a:ext>
            </a:extLst>
          </p:cNvPr>
          <p:cNvGraphicFramePr>
            <a:graphicFrameLocks noGrp="1"/>
          </p:cNvGraphicFramePr>
          <p:nvPr/>
        </p:nvGraphicFramePr>
        <p:xfrm>
          <a:off x="36513" y="2924175"/>
          <a:ext cx="9070975" cy="3743325"/>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4446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9717" name="Text Box 21">
            <a:extLst>
              <a:ext uri="{FF2B5EF4-FFF2-40B4-BE49-F238E27FC236}">
                <a16:creationId xmlns:a16="http://schemas.microsoft.com/office/drawing/2014/main" id="{EE7E758C-1D06-40E8-B22C-C2558C3664A4}"/>
              </a:ext>
            </a:extLst>
          </p:cNvPr>
          <p:cNvSpPr txBox="1">
            <a:spLocks noChangeArrowheads="1"/>
          </p:cNvSpPr>
          <p:nvPr/>
        </p:nvSpPr>
        <p:spPr bwMode="auto">
          <a:xfrm>
            <a:off x="36513" y="2916238"/>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frontale nel 1° diedro</a:t>
            </a:r>
          </a:p>
        </p:txBody>
      </p:sp>
      <p:sp>
        <p:nvSpPr>
          <p:cNvPr id="29718" name="Text Box 22">
            <a:extLst>
              <a:ext uri="{FF2B5EF4-FFF2-40B4-BE49-F238E27FC236}">
                <a16:creationId xmlns:a16="http://schemas.microsoft.com/office/drawing/2014/main" id="{C6B2126A-B1DD-4104-8648-E5A132B3D311}"/>
              </a:ext>
            </a:extLst>
          </p:cNvPr>
          <p:cNvSpPr txBox="1">
            <a:spLocks noChangeArrowheads="1"/>
          </p:cNvSpPr>
          <p:nvPr/>
        </p:nvSpPr>
        <p:spPr bwMode="auto">
          <a:xfrm>
            <a:off x="65088" y="3379788"/>
            <a:ext cx="3887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29719" name="Text Box 23">
            <a:extLst>
              <a:ext uri="{FF2B5EF4-FFF2-40B4-BE49-F238E27FC236}">
                <a16:creationId xmlns:a16="http://schemas.microsoft.com/office/drawing/2014/main" id="{B165AF24-B44D-4BA3-9805-6D34165D9646}"/>
              </a:ext>
            </a:extLst>
          </p:cNvPr>
          <p:cNvSpPr txBox="1">
            <a:spLocks noChangeArrowheads="1"/>
          </p:cNvSpPr>
          <p:nvPr/>
        </p:nvSpPr>
        <p:spPr bwMode="auto">
          <a:xfrm>
            <a:off x="3995738" y="3381375"/>
            <a:ext cx="50752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29721" name="Rectangle 25">
            <a:extLst>
              <a:ext uri="{FF2B5EF4-FFF2-40B4-BE49-F238E27FC236}">
                <a16:creationId xmlns:a16="http://schemas.microsoft.com/office/drawing/2014/main" id="{E545E733-52DA-4C19-9F2D-5693E6641BBB}"/>
              </a:ext>
            </a:extLst>
          </p:cNvPr>
          <p:cNvSpPr>
            <a:spLocks noGrp="1" noChangeArrowheads="1"/>
          </p:cNvSpPr>
          <p:nvPr>
            <p:ph type="title"/>
          </p:nvPr>
        </p:nvSpPr>
        <p:spPr>
          <a:xfrm>
            <a:off x="36513" y="42863"/>
            <a:ext cx="9070975" cy="612775"/>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frontale”</a:t>
            </a:r>
          </a:p>
        </p:txBody>
      </p:sp>
      <p:sp>
        <p:nvSpPr>
          <p:cNvPr id="22553" name="Rectangle 27">
            <a:extLst>
              <a:ext uri="{FF2B5EF4-FFF2-40B4-BE49-F238E27FC236}">
                <a16:creationId xmlns:a16="http://schemas.microsoft.com/office/drawing/2014/main" id="{CBD8643D-D0DF-47AD-B4FE-AAE6661FA9B7}"/>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2554" name="Rectangle 28">
            <a:extLst>
              <a:ext uri="{FF2B5EF4-FFF2-40B4-BE49-F238E27FC236}">
                <a16:creationId xmlns:a16="http://schemas.microsoft.com/office/drawing/2014/main" id="{932D981D-6902-49EC-81E1-8E93E090AB71}"/>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2555" name="Rectangle 29">
            <a:extLst>
              <a:ext uri="{FF2B5EF4-FFF2-40B4-BE49-F238E27FC236}">
                <a16:creationId xmlns:a16="http://schemas.microsoft.com/office/drawing/2014/main" id="{5A21ECC0-8280-4111-8304-EC38D40EC9C8}"/>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9726" name="Object 30">
            <a:extLst>
              <a:ext uri="{FF2B5EF4-FFF2-40B4-BE49-F238E27FC236}">
                <a16:creationId xmlns:a16="http://schemas.microsoft.com/office/drawing/2014/main" id="{78D72E3B-F9CF-45CF-83B0-9847D0BC9C63}"/>
              </a:ext>
            </a:extLst>
          </p:cNvPr>
          <p:cNvGraphicFramePr>
            <a:graphicFrameLocks noChangeAspect="1"/>
          </p:cNvGraphicFramePr>
          <p:nvPr/>
        </p:nvGraphicFramePr>
        <p:xfrm>
          <a:off x="1851025" y="4149725"/>
          <a:ext cx="2052638" cy="758825"/>
        </p:xfrm>
        <a:graphic>
          <a:graphicData uri="http://schemas.openxmlformats.org/presentationml/2006/ole">
            <mc:AlternateContent xmlns:mc="http://schemas.openxmlformats.org/markup-compatibility/2006">
              <mc:Choice xmlns:v="urn:schemas-microsoft-com:vml" Requires="v">
                <p:oleObj spid="_x0000_s22572" name="Equazione" r:id="rId3" imgW="1117600" imgH="431800" progId="Equation.3">
                  <p:embed/>
                </p:oleObj>
              </mc:Choice>
              <mc:Fallback>
                <p:oleObj name="Equazione" r:id="rId3" imgW="1117600" imgH="431800" progId="Equation.3">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1025" y="4149725"/>
                        <a:ext cx="2052638" cy="7588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30" name="Object 34">
            <a:extLst>
              <a:ext uri="{FF2B5EF4-FFF2-40B4-BE49-F238E27FC236}">
                <a16:creationId xmlns:a16="http://schemas.microsoft.com/office/drawing/2014/main" id="{640DB77B-9831-4E07-B1B4-BAB9805F3C92}"/>
              </a:ext>
            </a:extLst>
          </p:cNvPr>
          <p:cNvGraphicFramePr>
            <a:graphicFrameLocks noChangeAspect="1"/>
          </p:cNvGraphicFramePr>
          <p:nvPr/>
        </p:nvGraphicFramePr>
        <p:xfrm>
          <a:off x="4110038" y="3910013"/>
          <a:ext cx="4826000" cy="2663825"/>
        </p:xfrm>
        <a:graphic>
          <a:graphicData uri="http://schemas.openxmlformats.org/presentationml/2006/ole">
            <mc:AlternateContent xmlns:mc="http://schemas.openxmlformats.org/markup-compatibility/2006">
              <mc:Choice xmlns:v="urn:schemas-microsoft-com:vml" Requires="v">
                <p:oleObj spid="_x0000_s22573" r:id="rId5" imgW="1742880" imgH="1417949" progId="">
                  <p:embed/>
                </p:oleObj>
              </mc:Choice>
              <mc:Fallback>
                <p:oleObj r:id="rId5" imgW="1742880" imgH="1417949" progId="">
                  <p:embed/>
                  <p:pic>
                    <p:nvPicPr>
                      <p:cNvPr id="0" name="Object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0038" y="3910013"/>
                        <a:ext cx="4826000" cy="2663825"/>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29731" name="Text Box 35">
            <a:extLst>
              <a:ext uri="{FF2B5EF4-FFF2-40B4-BE49-F238E27FC236}">
                <a16:creationId xmlns:a16="http://schemas.microsoft.com/office/drawing/2014/main" id="{897B5A8B-F83B-4732-B4E3-E7F149BC566F}"/>
              </a:ext>
            </a:extLst>
          </p:cNvPr>
          <p:cNvSpPr txBox="1">
            <a:spLocks noChangeArrowheads="1"/>
          </p:cNvSpPr>
          <p:nvPr/>
        </p:nvSpPr>
        <p:spPr bwMode="auto">
          <a:xfrm>
            <a:off x="122238" y="4984750"/>
            <a:ext cx="1655762" cy="4683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 </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000"/>
              <a:t> </a:t>
            </a:r>
          </a:p>
        </p:txBody>
      </p:sp>
      <p:sp>
        <p:nvSpPr>
          <p:cNvPr id="22559" name="Rectangle 37">
            <a:extLst>
              <a:ext uri="{FF2B5EF4-FFF2-40B4-BE49-F238E27FC236}">
                <a16:creationId xmlns:a16="http://schemas.microsoft.com/office/drawing/2014/main" id="{A1A9CBA5-E106-459A-AAF0-E74D79B4EB80}"/>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2560" name="Rectangle 39">
            <a:extLst>
              <a:ext uri="{FF2B5EF4-FFF2-40B4-BE49-F238E27FC236}">
                <a16:creationId xmlns:a16="http://schemas.microsoft.com/office/drawing/2014/main" id="{AEA84B2B-7742-4A43-9BF6-6875D263947A}"/>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2561" name="Rectangle 41">
            <a:extLst>
              <a:ext uri="{FF2B5EF4-FFF2-40B4-BE49-F238E27FC236}">
                <a16:creationId xmlns:a16="http://schemas.microsoft.com/office/drawing/2014/main" id="{00F6DFC9-ABCC-4A28-8900-C6865F117A53}"/>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9736" name="Object 40">
            <a:extLst>
              <a:ext uri="{FF2B5EF4-FFF2-40B4-BE49-F238E27FC236}">
                <a16:creationId xmlns:a16="http://schemas.microsoft.com/office/drawing/2014/main" id="{55B8F234-704A-466F-8A00-B329252732EF}"/>
              </a:ext>
            </a:extLst>
          </p:cNvPr>
          <p:cNvGraphicFramePr>
            <a:graphicFrameLocks noChangeAspect="1"/>
          </p:cNvGraphicFramePr>
          <p:nvPr/>
        </p:nvGraphicFramePr>
        <p:xfrm>
          <a:off x="1873250" y="5408613"/>
          <a:ext cx="2052638" cy="723900"/>
        </p:xfrm>
        <a:graphic>
          <a:graphicData uri="http://schemas.openxmlformats.org/presentationml/2006/ole">
            <mc:AlternateContent xmlns:mc="http://schemas.openxmlformats.org/markup-compatibility/2006">
              <mc:Choice xmlns:v="urn:schemas-microsoft-com:vml" Requires="v">
                <p:oleObj spid="_x0000_s22574" name="Equazione" r:id="rId7" imgW="1218671" imgH="431613" progId="Equation.3">
                  <p:embed/>
                </p:oleObj>
              </mc:Choice>
              <mc:Fallback>
                <p:oleObj name="Equazione" r:id="rId7" imgW="1218671" imgH="431613" progId="Equation.3">
                  <p:embed/>
                  <p:pic>
                    <p:nvPicPr>
                      <p:cNvPr id="0" name="Object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73250" y="5408613"/>
                        <a:ext cx="2052638" cy="7239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40" name="Oval 44">
            <a:extLst>
              <a:ext uri="{FF2B5EF4-FFF2-40B4-BE49-F238E27FC236}">
                <a16:creationId xmlns:a16="http://schemas.microsoft.com/office/drawing/2014/main" id="{BD9CAACD-0B38-46C5-A0F7-0F034AECB8D8}"/>
              </a:ext>
            </a:extLst>
          </p:cNvPr>
          <p:cNvSpPr>
            <a:spLocks noChangeArrowheads="1"/>
          </p:cNvSpPr>
          <p:nvPr/>
        </p:nvSpPr>
        <p:spPr bwMode="auto">
          <a:xfrm>
            <a:off x="5111750" y="5472113"/>
            <a:ext cx="427038" cy="4270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41" name="Oval 45">
            <a:extLst>
              <a:ext uri="{FF2B5EF4-FFF2-40B4-BE49-F238E27FC236}">
                <a16:creationId xmlns:a16="http://schemas.microsoft.com/office/drawing/2014/main" id="{31B21783-00F5-4CCC-9EA4-8876C673C14F}"/>
              </a:ext>
            </a:extLst>
          </p:cNvPr>
          <p:cNvSpPr>
            <a:spLocks noChangeArrowheads="1"/>
          </p:cNvSpPr>
          <p:nvPr/>
        </p:nvSpPr>
        <p:spPr bwMode="auto">
          <a:xfrm>
            <a:off x="7593013" y="5453063"/>
            <a:ext cx="427037" cy="4270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45" name="AutoShape 49">
            <a:hlinkClick r:id="rId9" action="ppaction://hlinksldjump" highlightClick="1"/>
            <a:extLst>
              <a:ext uri="{FF2B5EF4-FFF2-40B4-BE49-F238E27FC236}">
                <a16:creationId xmlns:a16="http://schemas.microsoft.com/office/drawing/2014/main" id="{57C2B425-0654-41E1-A0A9-12D56440F197}"/>
              </a:ext>
            </a:extLst>
          </p:cNvPr>
          <p:cNvSpPr>
            <a:spLocks noChangeArrowheads="1"/>
          </p:cNvSpPr>
          <p:nvPr/>
        </p:nvSpPr>
        <p:spPr bwMode="auto">
          <a:xfrm>
            <a:off x="109538" y="841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2" name="CasellaDiTesto 1">
            <a:extLst>
              <a:ext uri="{FF2B5EF4-FFF2-40B4-BE49-F238E27FC236}">
                <a16:creationId xmlns:a16="http://schemas.microsoft.com/office/drawing/2014/main" id="{773F6687-A956-4F54-9866-0E029CDE572B}"/>
              </a:ext>
            </a:extLst>
          </p:cNvPr>
          <p:cNvSpPr txBox="1">
            <a:spLocks noChangeArrowheads="1"/>
          </p:cNvSpPr>
          <p:nvPr/>
        </p:nvSpPr>
        <p:spPr bwMode="auto">
          <a:xfrm>
            <a:off x="1860550" y="6183313"/>
            <a:ext cx="20875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r>
              <a:rPr lang="it-IT" altLang="it-IT" sz="1800">
                <a:latin typeface="Comic Sans MS" panose="030F0702030302020204" pitchFamily="66" charset="0"/>
              </a:rPr>
              <a:t>Traccia impropria</a:t>
            </a:r>
          </a:p>
        </p:txBody>
      </p:sp>
      <p:cxnSp>
        <p:nvCxnSpPr>
          <p:cNvPr id="4" name="Connettore 2 3">
            <a:extLst>
              <a:ext uri="{FF2B5EF4-FFF2-40B4-BE49-F238E27FC236}">
                <a16:creationId xmlns:a16="http://schemas.microsoft.com/office/drawing/2014/main" id="{25281D68-55D2-47B9-A5E6-D500D52152E8}"/>
              </a:ext>
            </a:extLst>
          </p:cNvPr>
          <p:cNvCxnSpPr>
            <a:cxnSpLocks/>
            <a:endCxn id="29740" idx="1"/>
          </p:cNvCxnSpPr>
          <p:nvPr/>
        </p:nvCxnSpPr>
        <p:spPr bwMode="auto">
          <a:xfrm>
            <a:off x="3903663" y="4529138"/>
            <a:ext cx="1270000" cy="100488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7" name="Connettore 2 6">
            <a:extLst>
              <a:ext uri="{FF2B5EF4-FFF2-40B4-BE49-F238E27FC236}">
                <a16:creationId xmlns:a16="http://schemas.microsoft.com/office/drawing/2014/main" id="{8AF4EA0D-301B-4E3C-8A0F-FBAB7C2EB70E}"/>
              </a:ext>
            </a:extLst>
          </p:cNvPr>
          <p:cNvCxnSpPr>
            <a:cxnSpLocks noChangeShapeType="1"/>
            <a:stCxn id="29740" idx="6"/>
            <a:endCxn id="29741" idx="2"/>
          </p:cNvCxnSpPr>
          <p:nvPr/>
        </p:nvCxnSpPr>
        <p:spPr bwMode="auto">
          <a:xfrm flipV="1">
            <a:off x="5538788" y="5667375"/>
            <a:ext cx="2054225" cy="1905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1000" fill="hold"/>
                                        <p:tgtEl>
                                          <p:spTgt spid="29698"/>
                                        </p:tgtEl>
                                        <p:attrNameLst>
                                          <p:attrName>ppt_x</p:attrName>
                                        </p:attrNameLst>
                                      </p:cBhvr>
                                      <p:tavLst>
                                        <p:tav tm="0">
                                          <p:val>
                                            <p:strVal val="1+#ppt_w/2"/>
                                          </p:val>
                                        </p:tav>
                                        <p:tav tm="100000">
                                          <p:val>
                                            <p:strVal val="#ppt_x"/>
                                          </p:val>
                                        </p:tav>
                                      </p:tavLst>
                                    </p:anim>
                                    <p:anim calcmode="lin" valueType="num">
                                      <p:cBhvr additive="base">
                                        <p:cTn id="8" dur="1000" fill="hold"/>
                                        <p:tgtEl>
                                          <p:spTgt spid="296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gtEl>
                                        <p:attrNameLst>
                                          <p:attrName>style.visibility</p:attrName>
                                        </p:attrNameLst>
                                      </p:cBhvr>
                                      <p:to>
                                        <p:strVal val="visible"/>
                                      </p:to>
                                    </p:set>
                                    <p:anim calcmode="lin" valueType="num">
                                      <p:cBhvr additive="base">
                                        <p:cTn id="13" dur="1000" fill="hold"/>
                                        <p:tgtEl>
                                          <p:spTgt spid="29699"/>
                                        </p:tgtEl>
                                        <p:attrNameLst>
                                          <p:attrName>ppt_x</p:attrName>
                                        </p:attrNameLst>
                                      </p:cBhvr>
                                      <p:tavLst>
                                        <p:tav tm="0">
                                          <p:val>
                                            <p:strVal val="0-#ppt_w/2"/>
                                          </p:val>
                                        </p:tav>
                                        <p:tav tm="100000">
                                          <p:val>
                                            <p:strVal val="#ppt_x"/>
                                          </p:val>
                                        </p:tav>
                                      </p:tavLst>
                                    </p:anim>
                                    <p:anim calcmode="lin" valueType="num">
                                      <p:cBhvr additive="base">
                                        <p:cTn id="14" dur="1000" fill="hold"/>
                                        <p:tgtEl>
                                          <p:spTgt spid="2969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nodeType="clickEffect">
                                  <p:stCondLst>
                                    <p:cond delay="0"/>
                                  </p:stCondLst>
                                  <p:iterate type="lt">
                                    <p:tmPct val="10000"/>
                                  </p:iterate>
                                  <p:childTnLst>
                                    <p:set>
                                      <p:cBhvr override="childStyle">
                                        <p:cTn id="18" dur="250" autoRev="1" fill="hold"/>
                                        <p:tgtEl>
                                          <p:spTgt spid="29717">
                                            <p:txEl>
                                              <p:pRg st="0" end="0"/>
                                            </p:txEl>
                                          </p:spTgt>
                                        </p:tgtEl>
                                        <p:attrNameLst>
                                          <p:attrName>style.color</p:attrName>
                                        </p:attrNameLst>
                                      </p:cBhvr>
                                      <p:to>
                                        <p:clrVal>
                                          <a:schemeClr val="accent2"/>
                                        </p:clrVal>
                                      </p:to>
                                    </p:set>
                                    <p:set>
                                      <p:cBhvr>
                                        <p:cTn id="19" dur="250" autoRev="1" fill="hold"/>
                                        <p:tgtEl>
                                          <p:spTgt spid="29717">
                                            <p:txEl>
                                              <p:pRg st="0" end="0"/>
                                            </p:txEl>
                                          </p:spTgt>
                                        </p:tgtEl>
                                        <p:attrNameLst>
                                          <p:attrName>fillcolor</p:attrName>
                                        </p:attrNameLst>
                                      </p:cBhvr>
                                      <p:to>
                                        <p:clrVal>
                                          <a:schemeClr val="accent2"/>
                                        </p:clrVal>
                                      </p:to>
                                    </p:set>
                                    <p:set>
                                      <p:cBhvr>
                                        <p:cTn id="20" dur="250" autoRev="1" fill="hold"/>
                                        <p:tgtEl>
                                          <p:spTgt spid="29717">
                                            <p:txEl>
                                              <p:pRg st="0" end="0"/>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9718"/>
                                        </p:tgtEl>
                                        <p:attrNameLst>
                                          <p:attrName>style.visibility</p:attrName>
                                        </p:attrNameLst>
                                      </p:cBhvr>
                                      <p:to>
                                        <p:strVal val="visible"/>
                                      </p:to>
                                    </p:set>
                                    <p:animEffect transition="in" filter="wipe(down)">
                                      <p:cBhvr>
                                        <p:cTn id="25" dur="1000"/>
                                        <p:tgtEl>
                                          <p:spTgt spid="2971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9719"/>
                                        </p:tgtEl>
                                        <p:attrNameLst>
                                          <p:attrName>style.visibility</p:attrName>
                                        </p:attrNameLst>
                                      </p:cBhvr>
                                      <p:to>
                                        <p:strVal val="visible"/>
                                      </p:to>
                                    </p:set>
                                    <p:animEffect transition="in" filter="wipe(down)">
                                      <p:cBhvr>
                                        <p:cTn id="30" dur="1000"/>
                                        <p:tgtEl>
                                          <p:spTgt spid="2971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9731"/>
                                        </p:tgtEl>
                                        <p:attrNameLst>
                                          <p:attrName>style.visibility</p:attrName>
                                        </p:attrNameLst>
                                      </p:cBhvr>
                                      <p:to>
                                        <p:strVal val="visible"/>
                                      </p:to>
                                    </p:set>
                                    <p:animEffect transition="in" filter="wipe(left)">
                                      <p:cBhvr>
                                        <p:cTn id="35" dur="1000"/>
                                        <p:tgtEl>
                                          <p:spTgt spid="2973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9730"/>
                                        </p:tgtEl>
                                        <p:attrNameLst>
                                          <p:attrName>style.visibility</p:attrName>
                                        </p:attrNameLst>
                                      </p:cBhvr>
                                      <p:to>
                                        <p:strVal val="visible"/>
                                      </p:to>
                                    </p:set>
                                    <p:animEffect transition="in" filter="wipe(left)">
                                      <p:cBhvr>
                                        <p:cTn id="40" dur="1000"/>
                                        <p:tgtEl>
                                          <p:spTgt spid="2973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9726"/>
                                        </p:tgtEl>
                                        <p:attrNameLst>
                                          <p:attrName>style.visibility</p:attrName>
                                        </p:attrNameLst>
                                      </p:cBhvr>
                                      <p:to>
                                        <p:strVal val="visible"/>
                                      </p:to>
                                    </p:set>
                                    <p:animEffect transition="in" filter="slide(fromBottom)">
                                      <p:cBhvr>
                                        <p:cTn id="45" dur="1000"/>
                                        <p:tgtEl>
                                          <p:spTgt spid="2972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1000"/>
                                        <p:tgtEl>
                                          <p:spTgt spid="4"/>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29740"/>
                                        </p:tgtEl>
                                        <p:attrNameLst>
                                          <p:attrName>style.visibility</p:attrName>
                                        </p:attrNameLst>
                                      </p:cBhvr>
                                      <p:to>
                                        <p:strVal val="visible"/>
                                      </p:to>
                                    </p:set>
                                    <p:animEffect transition="in" filter="slide(fromBottom)">
                                      <p:cBhvr>
                                        <p:cTn id="53" dur="1000"/>
                                        <p:tgtEl>
                                          <p:spTgt spid="2974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left)">
                                      <p:cBhvr>
                                        <p:cTn id="58" dur="1000"/>
                                        <p:tgtEl>
                                          <p:spTgt spid="7"/>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9741"/>
                                        </p:tgtEl>
                                        <p:attrNameLst>
                                          <p:attrName>style.visibility</p:attrName>
                                        </p:attrNameLst>
                                      </p:cBhvr>
                                      <p:to>
                                        <p:strVal val="visible"/>
                                      </p:to>
                                    </p:set>
                                    <p:animEffect transition="in" filter="slide(fromBottom)">
                                      <p:cBhvr>
                                        <p:cTn id="61" dur="1000"/>
                                        <p:tgtEl>
                                          <p:spTgt spid="2974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29736"/>
                                        </p:tgtEl>
                                        <p:attrNameLst>
                                          <p:attrName>style.visibility</p:attrName>
                                        </p:attrNameLst>
                                      </p:cBhvr>
                                      <p:to>
                                        <p:strVal val="visible"/>
                                      </p:to>
                                    </p:set>
                                    <p:animEffect transition="in" filter="slide(fromBottom)">
                                      <p:cBhvr>
                                        <p:cTn id="66" dur="1000"/>
                                        <p:tgtEl>
                                          <p:spTgt spid="29736"/>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2"/>
                                        </p:tgtEl>
                                        <p:attrNameLst>
                                          <p:attrName>style.visibility</p:attrName>
                                        </p:attrNameLst>
                                      </p:cBhvr>
                                      <p:to>
                                        <p:strVal val="visible"/>
                                      </p:to>
                                    </p:set>
                                    <p:animEffect transition="in" filter="wipe(down)">
                                      <p:cBhvr>
                                        <p:cTn id="6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699" grpId="0" animBg="1"/>
      <p:bldP spid="29718" grpId="0"/>
      <p:bldP spid="29719" grpId="0"/>
      <p:bldP spid="29731" grpId="0" animBg="1"/>
      <p:bldP spid="29740" grpId="0" animBg="1"/>
      <p:bldP spid="29741"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ext Box 2">
            <a:extLst>
              <a:ext uri="{FF2B5EF4-FFF2-40B4-BE49-F238E27FC236}">
                <a16:creationId xmlns:a16="http://schemas.microsoft.com/office/drawing/2014/main" id="{532057AB-CE8B-4799-B3B9-836B080B728D}"/>
              </a:ext>
            </a:extLst>
          </p:cNvPr>
          <p:cNvSpPr txBox="1">
            <a:spLocks noChangeArrowheads="1"/>
          </p:cNvSpPr>
          <p:nvPr/>
        </p:nvSpPr>
        <p:spPr bwMode="auto">
          <a:xfrm>
            <a:off x="36513" y="692150"/>
            <a:ext cx="9070975" cy="162560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Può accadere che un piano si posizioni in modo generico rispetto ai semipiani di proiezione ma parallelamente alla linea di terra.  In questo caso il piano prende il nome di “</a:t>
            </a:r>
            <a:r>
              <a:rPr kumimoji="0" lang="it-IT" altLang="it-IT" sz="1400" b="1">
                <a:solidFill>
                  <a:schemeClr val="accent2"/>
                </a:solidFill>
                <a:latin typeface="Comic Sans MS" panose="030F0702030302020204" pitchFamily="66" charset="0"/>
              </a:rPr>
              <a:t>piano generico parallelo alla lt</a:t>
            </a:r>
            <a:r>
              <a:rPr kumimoji="0" lang="it-IT" altLang="it-IT" sz="1400">
                <a:latin typeface="Comic Sans MS" panose="030F0702030302020204" pitchFamily="66" charset="0"/>
              </a:rPr>
              <a:t>”. Data la genericità intersecherà i semipiani di proiezione determinando due tracce t</a:t>
            </a:r>
            <a:r>
              <a:rPr kumimoji="0" lang="it-IT" altLang="it-IT" sz="1400" baseline="-25000">
                <a:latin typeface="Comic Sans MS" panose="030F0702030302020204" pitchFamily="66" charset="0"/>
              </a:rPr>
              <a:t>1</a:t>
            </a:r>
            <a:r>
              <a:rPr kumimoji="0" lang="it-IT" altLang="it-IT" sz="2400" baseline="-25000">
                <a:latin typeface="Comic Sans MS" panose="030F0702030302020204" pitchFamily="66" charset="0"/>
                <a:sym typeface="Symbol" panose="05050102010706020507" pitchFamily="18" charset="2"/>
              </a:rPr>
              <a:t></a:t>
            </a:r>
            <a:r>
              <a:rPr kumimoji="0" lang="it-IT" altLang="it-IT" sz="1400">
                <a:latin typeface="Comic Sans MS" panose="030F0702030302020204" pitchFamily="66" charset="0"/>
              </a:rPr>
              <a:t> e t</a:t>
            </a:r>
            <a:r>
              <a:rPr kumimoji="0" lang="it-IT" altLang="it-IT" sz="1400" baseline="-25000">
                <a:latin typeface="Comic Sans MS" panose="030F0702030302020204" pitchFamily="66" charset="0"/>
              </a:rPr>
              <a:t>2</a:t>
            </a:r>
            <a:r>
              <a:rPr kumimoji="0" lang="it-IT" altLang="it-IT" sz="2400" baseline="-25000">
                <a:latin typeface="Comic Sans MS" panose="030F0702030302020204" pitchFamily="66" charset="0"/>
                <a:sym typeface="Symbol" panose="05050102010706020507" pitchFamily="18" charset="2"/>
              </a:rPr>
              <a:t></a:t>
            </a:r>
            <a:r>
              <a:rPr kumimoji="0" lang="it-IT" altLang="it-IT" sz="1400">
                <a:latin typeface="Comic Sans MS" panose="030F0702030302020204" pitchFamily="66" charset="0"/>
              </a:rPr>
              <a:t> reali e distinte; mentre il rapporto di parallelismo del piano con la linea di terra determina la presenza di un punto improprio (come luogo di intersezione delle due tracce) in quanto il piano e la lt, per il rapporto di parallelismo, non devono avere alcun punto in comune. Dal che si deduce che le tracce del piano sono due rette dovunque disposte sui piani di proiezione ma parallele tra loro ed alla linea di terra </a:t>
            </a:r>
          </a:p>
        </p:txBody>
      </p:sp>
      <p:sp>
        <p:nvSpPr>
          <p:cNvPr id="30723" name="Text Box 3">
            <a:extLst>
              <a:ext uri="{FF2B5EF4-FFF2-40B4-BE49-F238E27FC236}">
                <a16:creationId xmlns:a16="http://schemas.microsoft.com/office/drawing/2014/main" id="{9A1EA878-9BD8-4204-A836-F427F89ACF4A}"/>
              </a:ext>
            </a:extLst>
          </p:cNvPr>
          <p:cNvSpPr txBox="1">
            <a:spLocks noChangeArrowheads="1"/>
          </p:cNvSpPr>
          <p:nvPr/>
        </p:nvSpPr>
        <p:spPr bwMode="auto">
          <a:xfrm>
            <a:off x="36513" y="2373313"/>
            <a:ext cx="9070975" cy="530225"/>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Evidenziate queste caratteristiche descrittive, la forma geometrica e le proiezioni grafiche assumono gli aspetti di cui di seguito (Fig.53)</a:t>
            </a:r>
            <a:r>
              <a:rPr kumimoji="0" lang="it-IT" altLang="it-IT" sz="1400"/>
              <a:t> </a:t>
            </a:r>
          </a:p>
        </p:txBody>
      </p:sp>
      <p:graphicFrame>
        <p:nvGraphicFramePr>
          <p:cNvPr id="30755" name="Group 35">
            <a:extLst>
              <a:ext uri="{FF2B5EF4-FFF2-40B4-BE49-F238E27FC236}">
                <a16:creationId xmlns:a16="http://schemas.microsoft.com/office/drawing/2014/main" id="{364DEEEF-ECB0-4ABD-882F-A7E857747204}"/>
              </a:ext>
            </a:extLst>
          </p:cNvPr>
          <p:cNvGraphicFramePr>
            <a:graphicFrameLocks noGrp="1"/>
          </p:cNvGraphicFramePr>
          <p:nvPr/>
        </p:nvGraphicFramePr>
        <p:xfrm>
          <a:off x="36513" y="2997200"/>
          <a:ext cx="9070975" cy="3743325"/>
        </p:xfrm>
        <a:graphic>
          <a:graphicData uri="http://schemas.openxmlformats.org/drawingml/2006/table">
            <a:tbl>
              <a:tblPr/>
              <a:tblGrid>
                <a:gridCol w="1932542">
                  <a:extLst>
                    <a:ext uri="{9D8B030D-6E8A-4147-A177-3AD203B41FA5}">
                      <a16:colId xmlns:a16="http://schemas.microsoft.com/office/drawing/2014/main" val="20000"/>
                    </a:ext>
                  </a:extLst>
                </a:gridCol>
                <a:gridCol w="2007942">
                  <a:extLst>
                    <a:ext uri="{9D8B030D-6E8A-4147-A177-3AD203B41FA5}">
                      <a16:colId xmlns:a16="http://schemas.microsoft.com/office/drawing/2014/main" val="20001"/>
                    </a:ext>
                  </a:extLst>
                </a:gridCol>
                <a:gridCol w="5130491">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4446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30741" name="Text Box 21">
            <a:extLst>
              <a:ext uri="{FF2B5EF4-FFF2-40B4-BE49-F238E27FC236}">
                <a16:creationId xmlns:a16="http://schemas.microsoft.com/office/drawing/2014/main" id="{3523A107-356E-4F57-8B3A-12E253626B43}"/>
              </a:ext>
            </a:extLst>
          </p:cNvPr>
          <p:cNvSpPr txBox="1">
            <a:spLocks noChangeArrowheads="1"/>
          </p:cNvSpPr>
          <p:nvPr/>
        </p:nvSpPr>
        <p:spPr bwMode="auto">
          <a:xfrm>
            <a:off x="36513" y="2987675"/>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generico parallelo alla lt nel 1° diedro</a:t>
            </a:r>
          </a:p>
        </p:txBody>
      </p:sp>
      <p:sp>
        <p:nvSpPr>
          <p:cNvPr id="30742" name="Text Box 22">
            <a:extLst>
              <a:ext uri="{FF2B5EF4-FFF2-40B4-BE49-F238E27FC236}">
                <a16:creationId xmlns:a16="http://schemas.microsoft.com/office/drawing/2014/main" id="{058B982F-BA4D-4167-989E-CFBA4718FA39}"/>
              </a:ext>
            </a:extLst>
          </p:cNvPr>
          <p:cNvSpPr txBox="1">
            <a:spLocks noChangeArrowheads="1"/>
          </p:cNvSpPr>
          <p:nvPr/>
        </p:nvSpPr>
        <p:spPr bwMode="auto">
          <a:xfrm>
            <a:off x="57150" y="3471863"/>
            <a:ext cx="3922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30743" name="Text Box 23">
            <a:extLst>
              <a:ext uri="{FF2B5EF4-FFF2-40B4-BE49-F238E27FC236}">
                <a16:creationId xmlns:a16="http://schemas.microsoft.com/office/drawing/2014/main" id="{86FC6409-305C-42C2-B68C-9FD9E55D5260}"/>
              </a:ext>
            </a:extLst>
          </p:cNvPr>
          <p:cNvSpPr txBox="1">
            <a:spLocks noChangeArrowheads="1"/>
          </p:cNvSpPr>
          <p:nvPr/>
        </p:nvSpPr>
        <p:spPr bwMode="auto">
          <a:xfrm>
            <a:off x="3998913" y="3467100"/>
            <a:ext cx="50752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30745" name="Rectangle 25">
            <a:extLst>
              <a:ext uri="{FF2B5EF4-FFF2-40B4-BE49-F238E27FC236}">
                <a16:creationId xmlns:a16="http://schemas.microsoft.com/office/drawing/2014/main" id="{97159444-FCC1-4CA3-894F-314D6FBE5D5C}"/>
              </a:ext>
            </a:extLst>
          </p:cNvPr>
          <p:cNvSpPr>
            <a:spLocks noGrp="1" noChangeArrowheads="1"/>
          </p:cNvSpPr>
          <p:nvPr>
            <p:ph type="title"/>
          </p:nvPr>
        </p:nvSpPr>
        <p:spPr>
          <a:xfrm>
            <a:off x="36513" y="41275"/>
            <a:ext cx="9070975" cy="606425"/>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generico parallelo lt”</a:t>
            </a:r>
          </a:p>
        </p:txBody>
      </p:sp>
      <p:graphicFrame>
        <p:nvGraphicFramePr>
          <p:cNvPr id="30750" name="Object 30">
            <a:extLst>
              <a:ext uri="{FF2B5EF4-FFF2-40B4-BE49-F238E27FC236}">
                <a16:creationId xmlns:a16="http://schemas.microsoft.com/office/drawing/2014/main" id="{82DEF81D-79D7-4EC8-9AA5-6B36CFF506D3}"/>
              </a:ext>
            </a:extLst>
          </p:cNvPr>
          <p:cNvGraphicFramePr>
            <a:graphicFrameLocks noChangeAspect="1"/>
          </p:cNvGraphicFramePr>
          <p:nvPr/>
        </p:nvGraphicFramePr>
        <p:xfrm>
          <a:off x="2014538" y="4217988"/>
          <a:ext cx="1908175" cy="704850"/>
        </p:xfrm>
        <a:graphic>
          <a:graphicData uri="http://schemas.openxmlformats.org/presentationml/2006/ole">
            <mc:AlternateContent xmlns:mc="http://schemas.openxmlformats.org/markup-compatibility/2006">
              <mc:Choice xmlns:v="urn:schemas-microsoft-com:vml" Requires="v">
                <p:oleObj spid="_x0000_s23593" name="Equazione" r:id="rId3" imgW="1117600" imgH="431800" progId="Equation.3">
                  <p:embed/>
                </p:oleObj>
              </mc:Choice>
              <mc:Fallback>
                <p:oleObj name="Equazione" r:id="rId3" imgW="1117600" imgH="431800" progId="Equation.3">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4538" y="4217988"/>
                        <a:ext cx="1908175" cy="7048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51" name="Object 31">
            <a:extLst>
              <a:ext uri="{FF2B5EF4-FFF2-40B4-BE49-F238E27FC236}">
                <a16:creationId xmlns:a16="http://schemas.microsoft.com/office/drawing/2014/main" id="{232BDF49-10FC-4383-AE3F-1EB8080467CF}"/>
              </a:ext>
            </a:extLst>
          </p:cNvPr>
          <p:cNvGraphicFramePr>
            <a:graphicFrameLocks noChangeAspect="1"/>
          </p:cNvGraphicFramePr>
          <p:nvPr/>
        </p:nvGraphicFramePr>
        <p:xfrm>
          <a:off x="2000250" y="5586413"/>
          <a:ext cx="1908175" cy="731837"/>
        </p:xfrm>
        <a:graphic>
          <a:graphicData uri="http://schemas.openxmlformats.org/presentationml/2006/ole">
            <mc:AlternateContent xmlns:mc="http://schemas.openxmlformats.org/markup-compatibility/2006">
              <mc:Choice xmlns:v="urn:schemas-microsoft-com:vml" Requires="v">
                <p:oleObj spid="_x0000_s23594" name="Equazione" r:id="rId5" imgW="901309" imgH="431613" progId="Equation.3">
                  <p:embed/>
                </p:oleObj>
              </mc:Choice>
              <mc:Fallback>
                <p:oleObj name="Equazione" r:id="rId5" imgW="901309" imgH="431613" progId="Equation.3">
                  <p:embed/>
                  <p:pic>
                    <p:nvPicPr>
                      <p:cNvPr id="0" name="Object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0250" y="5586413"/>
                        <a:ext cx="1908175" cy="73183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54" name="Text Box 34">
            <a:extLst>
              <a:ext uri="{FF2B5EF4-FFF2-40B4-BE49-F238E27FC236}">
                <a16:creationId xmlns:a16="http://schemas.microsoft.com/office/drawing/2014/main" id="{AE522C2E-064D-4A6D-AA06-E7D92A2D6898}"/>
              </a:ext>
            </a:extLst>
          </p:cNvPr>
          <p:cNvSpPr txBox="1">
            <a:spLocks noChangeArrowheads="1"/>
          </p:cNvSpPr>
          <p:nvPr/>
        </p:nvSpPr>
        <p:spPr bwMode="auto">
          <a:xfrm>
            <a:off x="87313" y="5111750"/>
            <a:ext cx="1835150" cy="3540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700">
                <a:solidFill>
                  <a:schemeClr val="bg2"/>
                </a:solidFill>
                <a:sym typeface="Symbol" panose="05050102010706020507" pitchFamily="18" charset="2"/>
              </a:rPr>
              <a:t></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25000">
                <a:solidFill>
                  <a:schemeClr val="bg2"/>
                </a:solidFill>
              </a:rPr>
              <a:t>1</a:t>
            </a:r>
            <a:r>
              <a:rPr lang="it-IT" altLang="it-IT" sz="1700" baseline="30000">
                <a:solidFill>
                  <a:schemeClr val="bg2"/>
                </a:solidFill>
              </a:rPr>
              <a:t>+</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25000">
                <a:solidFill>
                  <a:schemeClr val="bg2"/>
                </a:solidFill>
              </a:rPr>
              <a:t>2</a:t>
            </a:r>
            <a:r>
              <a:rPr lang="it-IT" altLang="it-IT" sz="1700" baseline="30000">
                <a:solidFill>
                  <a:schemeClr val="bg2"/>
                </a:solidFill>
              </a:rPr>
              <a:t>+</a:t>
            </a:r>
            <a:r>
              <a:rPr lang="it-IT" altLang="it-IT" sz="1700">
                <a:solidFill>
                  <a:schemeClr val="bg2"/>
                </a:solidFill>
              </a:rPr>
              <a:t>; </a:t>
            </a:r>
            <a:r>
              <a:rPr lang="it-IT" altLang="it-IT" sz="1700">
                <a:solidFill>
                  <a:schemeClr val="bg2"/>
                </a:solidFill>
                <a:sym typeface="Symbol" panose="05050102010706020507" pitchFamily="18" charset="2"/>
              </a:rPr>
              <a:t></a:t>
            </a:r>
            <a:r>
              <a:rPr lang="it-IT" altLang="it-IT" sz="1700">
                <a:solidFill>
                  <a:schemeClr val="bg2"/>
                </a:solidFill>
              </a:rPr>
              <a:t>lt)</a:t>
            </a:r>
          </a:p>
        </p:txBody>
      </p:sp>
      <p:graphicFrame>
        <p:nvGraphicFramePr>
          <p:cNvPr id="30756" name="Object 36">
            <a:extLst>
              <a:ext uri="{FF2B5EF4-FFF2-40B4-BE49-F238E27FC236}">
                <a16:creationId xmlns:a16="http://schemas.microsoft.com/office/drawing/2014/main" id="{66E49AA8-E809-4A59-A27A-4520D2BB1784}"/>
              </a:ext>
            </a:extLst>
          </p:cNvPr>
          <p:cNvGraphicFramePr>
            <a:graphicFrameLocks noChangeAspect="1"/>
          </p:cNvGraphicFramePr>
          <p:nvPr/>
        </p:nvGraphicFramePr>
        <p:xfrm>
          <a:off x="4124325" y="3967163"/>
          <a:ext cx="4826000" cy="2708275"/>
        </p:xfrm>
        <a:graphic>
          <a:graphicData uri="http://schemas.openxmlformats.org/presentationml/2006/ole">
            <mc:AlternateContent xmlns:mc="http://schemas.openxmlformats.org/markup-compatibility/2006">
              <mc:Choice xmlns:v="urn:schemas-microsoft-com:vml" Requires="v">
                <p:oleObj spid="_x0000_s23595" r:id="rId7" imgW="1963530" imgH="1390374" progId="">
                  <p:embed/>
                </p:oleObj>
              </mc:Choice>
              <mc:Fallback>
                <p:oleObj r:id="rId7" imgW="1963530" imgH="1390374" progId="">
                  <p:embed/>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24325" y="3967163"/>
                        <a:ext cx="4826000" cy="2708275"/>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0759" name="Oval 39">
            <a:extLst>
              <a:ext uri="{FF2B5EF4-FFF2-40B4-BE49-F238E27FC236}">
                <a16:creationId xmlns:a16="http://schemas.microsoft.com/office/drawing/2014/main" id="{16C9835B-EB3F-4B42-B8C8-78EE6FB12E5C}"/>
              </a:ext>
            </a:extLst>
          </p:cNvPr>
          <p:cNvSpPr>
            <a:spLocks noChangeArrowheads="1"/>
          </p:cNvSpPr>
          <p:nvPr/>
        </p:nvSpPr>
        <p:spPr bwMode="auto">
          <a:xfrm>
            <a:off x="7562850" y="4116388"/>
            <a:ext cx="517525" cy="5175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60" name="Oval 40">
            <a:extLst>
              <a:ext uri="{FF2B5EF4-FFF2-40B4-BE49-F238E27FC236}">
                <a16:creationId xmlns:a16="http://schemas.microsoft.com/office/drawing/2014/main" id="{FE225F15-4BE8-4753-B8D1-09FA1EB8080B}"/>
              </a:ext>
            </a:extLst>
          </p:cNvPr>
          <p:cNvSpPr>
            <a:spLocks noChangeArrowheads="1"/>
          </p:cNvSpPr>
          <p:nvPr/>
        </p:nvSpPr>
        <p:spPr bwMode="auto">
          <a:xfrm>
            <a:off x="7577138" y="5465763"/>
            <a:ext cx="517525" cy="5175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61" name="Oval 41">
            <a:extLst>
              <a:ext uri="{FF2B5EF4-FFF2-40B4-BE49-F238E27FC236}">
                <a16:creationId xmlns:a16="http://schemas.microsoft.com/office/drawing/2014/main" id="{536F9068-4A03-484E-9E13-69F551E46105}"/>
              </a:ext>
            </a:extLst>
          </p:cNvPr>
          <p:cNvSpPr>
            <a:spLocks noChangeArrowheads="1"/>
          </p:cNvSpPr>
          <p:nvPr/>
        </p:nvSpPr>
        <p:spPr bwMode="auto">
          <a:xfrm>
            <a:off x="4583113" y="4181475"/>
            <a:ext cx="517525" cy="5175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62" name="Oval 42">
            <a:extLst>
              <a:ext uri="{FF2B5EF4-FFF2-40B4-BE49-F238E27FC236}">
                <a16:creationId xmlns:a16="http://schemas.microsoft.com/office/drawing/2014/main" id="{E2EF269A-7B4B-4F66-BF34-4CB0DF59985B}"/>
              </a:ext>
            </a:extLst>
          </p:cNvPr>
          <p:cNvSpPr>
            <a:spLocks noChangeArrowheads="1"/>
          </p:cNvSpPr>
          <p:nvPr/>
        </p:nvSpPr>
        <p:spPr bwMode="auto">
          <a:xfrm>
            <a:off x="5113338" y="5480050"/>
            <a:ext cx="517525" cy="517525"/>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67" name="AutoShape 47">
            <a:hlinkClick r:id="rId9" action="ppaction://hlinksldjump" highlightClick="1"/>
            <a:extLst>
              <a:ext uri="{FF2B5EF4-FFF2-40B4-BE49-F238E27FC236}">
                <a16:creationId xmlns:a16="http://schemas.microsoft.com/office/drawing/2014/main" id="{FF804695-9407-4593-93D3-05BDFEFF9A2D}"/>
              </a:ext>
            </a:extLst>
          </p:cNvPr>
          <p:cNvSpPr>
            <a:spLocks noChangeArrowheads="1"/>
          </p:cNvSpPr>
          <p:nvPr/>
        </p:nvSpPr>
        <p:spPr bwMode="auto">
          <a:xfrm>
            <a:off x="223838" y="841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EBBB7B8E-4F60-4303-9C87-4C41252770B6}"/>
              </a:ext>
            </a:extLst>
          </p:cNvPr>
          <p:cNvCxnSpPr>
            <a:cxnSpLocks/>
            <a:endCxn id="30762" idx="1"/>
          </p:cNvCxnSpPr>
          <p:nvPr/>
        </p:nvCxnSpPr>
        <p:spPr bwMode="auto">
          <a:xfrm>
            <a:off x="3922713" y="4562475"/>
            <a:ext cx="1266825" cy="9937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AB42F8BB-4D96-4E17-A3B8-2FCC7C7AE9CF}"/>
              </a:ext>
            </a:extLst>
          </p:cNvPr>
          <p:cNvCxnSpPr>
            <a:cxnSpLocks/>
            <a:stCxn id="30762" idx="6"/>
            <a:endCxn id="30760" idx="2"/>
          </p:cNvCxnSpPr>
          <p:nvPr/>
        </p:nvCxnSpPr>
        <p:spPr bwMode="auto">
          <a:xfrm flipV="1">
            <a:off x="5630863" y="5724525"/>
            <a:ext cx="1946275" cy="142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8" name="Connettore 2 7">
            <a:extLst>
              <a:ext uri="{FF2B5EF4-FFF2-40B4-BE49-F238E27FC236}">
                <a16:creationId xmlns:a16="http://schemas.microsoft.com/office/drawing/2014/main" id="{874432B1-60A1-4B20-9BE3-FFDB43C82DC4}"/>
              </a:ext>
            </a:extLst>
          </p:cNvPr>
          <p:cNvCxnSpPr>
            <a:cxnSpLocks/>
            <a:endCxn id="30761" idx="3"/>
          </p:cNvCxnSpPr>
          <p:nvPr/>
        </p:nvCxnSpPr>
        <p:spPr bwMode="auto">
          <a:xfrm flipV="1">
            <a:off x="3908425" y="4622800"/>
            <a:ext cx="750888" cy="13287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1" name="Connettore 2 10">
            <a:extLst>
              <a:ext uri="{FF2B5EF4-FFF2-40B4-BE49-F238E27FC236}">
                <a16:creationId xmlns:a16="http://schemas.microsoft.com/office/drawing/2014/main" id="{FFEFA279-A403-4AD3-9D94-F1E97E85DE35}"/>
              </a:ext>
            </a:extLst>
          </p:cNvPr>
          <p:cNvCxnSpPr>
            <a:cxnSpLocks noChangeShapeType="1"/>
            <a:stCxn id="30761" idx="6"/>
            <a:endCxn id="30759" idx="2"/>
          </p:cNvCxnSpPr>
          <p:nvPr/>
        </p:nvCxnSpPr>
        <p:spPr bwMode="auto">
          <a:xfrm flipV="1">
            <a:off x="5100638" y="4375150"/>
            <a:ext cx="2462212" cy="650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1000" fill="hold"/>
                                        <p:tgtEl>
                                          <p:spTgt spid="30722"/>
                                        </p:tgtEl>
                                        <p:attrNameLst>
                                          <p:attrName>ppt_x</p:attrName>
                                        </p:attrNameLst>
                                      </p:cBhvr>
                                      <p:tavLst>
                                        <p:tav tm="0">
                                          <p:val>
                                            <p:strVal val="1+#ppt_w/2"/>
                                          </p:val>
                                        </p:tav>
                                        <p:tav tm="100000">
                                          <p:val>
                                            <p:strVal val="#ppt_x"/>
                                          </p:val>
                                        </p:tav>
                                      </p:tavLst>
                                    </p:anim>
                                    <p:anim calcmode="lin" valueType="num">
                                      <p:cBhvr additive="base">
                                        <p:cTn id="8" dur="1000" fill="hold"/>
                                        <p:tgtEl>
                                          <p:spTgt spid="307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gtEl>
                                        <p:attrNameLst>
                                          <p:attrName>style.visibility</p:attrName>
                                        </p:attrNameLst>
                                      </p:cBhvr>
                                      <p:to>
                                        <p:strVal val="visible"/>
                                      </p:to>
                                    </p:set>
                                    <p:anim calcmode="lin" valueType="num">
                                      <p:cBhvr additive="base">
                                        <p:cTn id="13" dur="1000" fill="hold"/>
                                        <p:tgtEl>
                                          <p:spTgt spid="30723"/>
                                        </p:tgtEl>
                                        <p:attrNameLst>
                                          <p:attrName>ppt_x</p:attrName>
                                        </p:attrNameLst>
                                      </p:cBhvr>
                                      <p:tavLst>
                                        <p:tav tm="0">
                                          <p:val>
                                            <p:strVal val="0-#ppt_w/2"/>
                                          </p:val>
                                        </p:tav>
                                        <p:tav tm="100000">
                                          <p:val>
                                            <p:strVal val="#ppt_x"/>
                                          </p:val>
                                        </p:tav>
                                      </p:tavLst>
                                    </p:anim>
                                    <p:anim calcmode="lin" valueType="num">
                                      <p:cBhvr additive="base">
                                        <p:cTn id="14" dur="1000" fill="hold"/>
                                        <p:tgtEl>
                                          <p:spTgt spid="3072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30741"/>
                                        </p:tgtEl>
                                        <p:attrNameLst>
                                          <p:attrName>style.color</p:attrName>
                                        </p:attrNameLst>
                                      </p:cBhvr>
                                      <p:to>
                                        <p:clrVal>
                                          <a:schemeClr val="accent2"/>
                                        </p:clrVal>
                                      </p:to>
                                    </p:set>
                                    <p:set>
                                      <p:cBhvr>
                                        <p:cTn id="19" dur="250" autoRev="1" fill="hold"/>
                                        <p:tgtEl>
                                          <p:spTgt spid="30741"/>
                                        </p:tgtEl>
                                        <p:attrNameLst>
                                          <p:attrName>fillcolor</p:attrName>
                                        </p:attrNameLst>
                                      </p:cBhvr>
                                      <p:to>
                                        <p:clrVal>
                                          <a:schemeClr val="accent2"/>
                                        </p:clrVal>
                                      </p:to>
                                    </p:set>
                                    <p:set>
                                      <p:cBhvr>
                                        <p:cTn id="20" dur="250" autoRev="1" fill="hold"/>
                                        <p:tgtEl>
                                          <p:spTgt spid="30741"/>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0742"/>
                                        </p:tgtEl>
                                        <p:attrNameLst>
                                          <p:attrName>style.visibility</p:attrName>
                                        </p:attrNameLst>
                                      </p:cBhvr>
                                      <p:to>
                                        <p:strVal val="visible"/>
                                      </p:to>
                                    </p:set>
                                    <p:animEffect transition="in" filter="wipe(down)">
                                      <p:cBhvr>
                                        <p:cTn id="25" dur="1000"/>
                                        <p:tgtEl>
                                          <p:spTgt spid="307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0743"/>
                                        </p:tgtEl>
                                        <p:attrNameLst>
                                          <p:attrName>style.visibility</p:attrName>
                                        </p:attrNameLst>
                                      </p:cBhvr>
                                      <p:to>
                                        <p:strVal val="visible"/>
                                      </p:to>
                                    </p:set>
                                    <p:animEffect transition="in" filter="wipe(down)">
                                      <p:cBhvr>
                                        <p:cTn id="30" dur="1000"/>
                                        <p:tgtEl>
                                          <p:spTgt spid="3074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0754"/>
                                        </p:tgtEl>
                                        <p:attrNameLst>
                                          <p:attrName>style.visibility</p:attrName>
                                        </p:attrNameLst>
                                      </p:cBhvr>
                                      <p:to>
                                        <p:strVal val="visible"/>
                                      </p:to>
                                    </p:set>
                                    <p:animEffect transition="in" filter="wipe(left)">
                                      <p:cBhvr>
                                        <p:cTn id="35" dur="1000"/>
                                        <p:tgtEl>
                                          <p:spTgt spid="3075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30756"/>
                                        </p:tgtEl>
                                        <p:attrNameLst>
                                          <p:attrName>style.visibility</p:attrName>
                                        </p:attrNameLst>
                                      </p:cBhvr>
                                      <p:to>
                                        <p:strVal val="visible"/>
                                      </p:to>
                                    </p:set>
                                    <p:animEffect transition="in" filter="wipe(left)">
                                      <p:cBhvr>
                                        <p:cTn id="40" dur="1000"/>
                                        <p:tgtEl>
                                          <p:spTgt spid="3075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30750"/>
                                        </p:tgtEl>
                                        <p:attrNameLst>
                                          <p:attrName>style.visibility</p:attrName>
                                        </p:attrNameLst>
                                      </p:cBhvr>
                                      <p:to>
                                        <p:strVal val="visible"/>
                                      </p:to>
                                    </p:set>
                                    <p:animEffect transition="in" filter="slide(fromBottom)">
                                      <p:cBhvr>
                                        <p:cTn id="45" dur="1000"/>
                                        <p:tgtEl>
                                          <p:spTgt spid="3075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1000"/>
                                        <p:tgtEl>
                                          <p:spTgt spid="3"/>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30762"/>
                                        </p:tgtEl>
                                        <p:attrNameLst>
                                          <p:attrName>style.visibility</p:attrName>
                                        </p:attrNameLst>
                                      </p:cBhvr>
                                      <p:to>
                                        <p:strVal val="visible"/>
                                      </p:to>
                                    </p:set>
                                    <p:animEffect transition="in" filter="slide(fromBottom)">
                                      <p:cBhvr>
                                        <p:cTn id="53" dur="1000"/>
                                        <p:tgtEl>
                                          <p:spTgt spid="3076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1000"/>
                                        <p:tgtEl>
                                          <p:spTgt spid="6"/>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30760"/>
                                        </p:tgtEl>
                                        <p:attrNameLst>
                                          <p:attrName>style.visibility</p:attrName>
                                        </p:attrNameLst>
                                      </p:cBhvr>
                                      <p:to>
                                        <p:strVal val="visible"/>
                                      </p:to>
                                    </p:set>
                                    <p:animEffect transition="in" filter="slide(fromBottom)">
                                      <p:cBhvr>
                                        <p:cTn id="61" dur="1000"/>
                                        <p:tgtEl>
                                          <p:spTgt spid="30760"/>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30751"/>
                                        </p:tgtEl>
                                        <p:attrNameLst>
                                          <p:attrName>style.visibility</p:attrName>
                                        </p:attrNameLst>
                                      </p:cBhvr>
                                      <p:to>
                                        <p:strVal val="visible"/>
                                      </p:to>
                                    </p:set>
                                    <p:animEffect transition="in" filter="slide(fromBottom)">
                                      <p:cBhvr>
                                        <p:cTn id="66" dur="1000"/>
                                        <p:tgtEl>
                                          <p:spTgt spid="3075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wipe(left)">
                                      <p:cBhvr>
                                        <p:cTn id="71" dur="1000"/>
                                        <p:tgtEl>
                                          <p:spTgt spid="8"/>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30761"/>
                                        </p:tgtEl>
                                        <p:attrNameLst>
                                          <p:attrName>style.visibility</p:attrName>
                                        </p:attrNameLst>
                                      </p:cBhvr>
                                      <p:to>
                                        <p:strVal val="visible"/>
                                      </p:to>
                                    </p:set>
                                    <p:animEffect transition="in" filter="slide(fromBottom)">
                                      <p:cBhvr>
                                        <p:cTn id="74" dur="1000"/>
                                        <p:tgtEl>
                                          <p:spTgt spid="3076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left)">
                                      <p:cBhvr>
                                        <p:cTn id="79" dur="1000"/>
                                        <p:tgtEl>
                                          <p:spTgt spid="11"/>
                                        </p:tgtEl>
                                      </p:cBhvr>
                                    </p:animEffect>
                                  </p:childTnLst>
                                </p:cTn>
                              </p:par>
                              <p:par>
                                <p:cTn id="80" presetID="12" presetClass="entr" presetSubtype="4" fill="hold" grpId="0" nodeType="withEffect">
                                  <p:stCondLst>
                                    <p:cond delay="0"/>
                                  </p:stCondLst>
                                  <p:childTnLst>
                                    <p:set>
                                      <p:cBhvr>
                                        <p:cTn id="81" dur="1" fill="hold">
                                          <p:stCondLst>
                                            <p:cond delay="0"/>
                                          </p:stCondLst>
                                        </p:cTn>
                                        <p:tgtEl>
                                          <p:spTgt spid="30759"/>
                                        </p:tgtEl>
                                        <p:attrNameLst>
                                          <p:attrName>style.visibility</p:attrName>
                                        </p:attrNameLst>
                                      </p:cBhvr>
                                      <p:to>
                                        <p:strVal val="visible"/>
                                      </p:to>
                                    </p:set>
                                    <p:animEffect transition="in" filter="slide(fromBottom)">
                                      <p:cBhvr>
                                        <p:cTn id="82" dur="1000"/>
                                        <p:tgtEl>
                                          <p:spTgt spid="30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30723" grpId="0" animBg="1"/>
      <p:bldP spid="30741" grpId="0"/>
      <p:bldP spid="30742" grpId="0"/>
      <p:bldP spid="30743" grpId="0"/>
      <p:bldP spid="30754" grpId="0" animBg="1"/>
      <p:bldP spid="30759" grpId="0" animBg="1"/>
      <p:bldP spid="30760" grpId="0" animBg="1"/>
      <p:bldP spid="30761" grpId="0" animBg="1"/>
      <p:bldP spid="3076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ext Box 2">
            <a:extLst>
              <a:ext uri="{FF2B5EF4-FFF2-40B4-BE49-F238E27FC236}">
                <a16:creationId xmlns:a16="http://schemas.microsoft.com/office/drawing/2014/main" id="{D414DE20-4D15-445D-9C5A-EB2F201810BA}"/>
              </a:ext>
            </a:extLst>
          </p:cNvPr>
          <p:cNvSpPr txBox="1">
            <a:spLocks noChangeArrowheads="1"/>
          </p:cNvSpPr>
          <p:nvPr/>
        </p:nvSpPr>
        <p:spPr bwMode="auto">
          <a:xfrm>
            <a:off x="36513" y="720725"/>
            <a:ext cx="9070975" cy="83820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Infine può  accadere che il piano, oggetto della discussione, si collochi  nello spazio del diedro in modo tale da passare per la linea di terra.      In questo caso il piano assume il nome di “</a:t>
            </a:r>
            <a:r>
              <a:rPr kumimoji="0" lang="it-IT" altLang="it-IT" sz="1600" b="1">
                <a:solidFill>
                  <a:schemeClr val="accent2"/>
                </a:solidFill>
                <a:latin typeface="Comic Sans MS" panose="030F0702030302020204" pitchFamily="66" charset="0"/>
              </a:rPr>
              <a:t>piano incidente la lt</a:t>
            </a:r>
            <a:r>
              <a:rPr kumimoji="0" lang="it-IT" altLang="it-IT" sz="1600">
                <a:latin typeface="Comic Sans MS" panose="030F0702030302020204" pitchFamily="66" charset="0"/>
              </a:rPr>
              <a:t>”</a:t>
            </a:r>
            <a:r>
              <a:rPr kumimoji="0" lang="it-IT" altLang="it-IT" sz="1600"/>
              <a:t> </a:t>
            </a:r>
          </a:p>
        </p:txBody>
      </p:sp>
      <p:sp>
        <p:nvSpPr>
          <p:cNvPr id="31747" name="Text Box 3">
            <a:extLst>
              <a:ext uri="{FF2B5EF4-FFF2-40B4-BE49-F238E27FC236}">
                <a16:creationId xmlns:a16="http://schemas.microsoft.com/office/drawing/2014/main" id="{58A7F01D-C5EC-4BBF-AAFC-03310A1F6EEF}"/>
              </a:ext>
            </a:extLst>
          </p:cNvPr>
          <p:cNvSpPr txBox="1">
            <a:spLocks noChangeArrowheads="1"/>
          </p:cNvSpPr>
          <p:nvPr/>
        </p:nvSpPr>
        <p:spPr bwMode="auto">
          <a:xfrm>
            <a:off x="36513" y="2551113"/>
            <a:ext cx="9070975" cy="3492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La forma geometrica e la graficizzazione assumono gli aspetti di cui di seguito (Fig.54) </a:t>
            </a:r>
          </a:p>
        </p:txBody>
      </p:sp>
      <p:graphicFrame>
        <p:nvGraphicFramePr>
          <p:cNvPr id="31748" name="Group 4">
            <a:extLst>
              <a:ext uri="{FF2B5EF4-FFF2-40B4-BE49-F238E27FC236}">
                <a16:creationId xmlns:a16="http://schemas.microsoft.com/office/drawing/2014/main" id="{A73240B7-1C72-4552-B831-CEE4FF1BADC3}"/>
              </a:ext>
            </a:extLst>
          </p:cNvPr>
          <p:cNvGraphicFramePr>
            <a:graphicFrameLocks noGrp="1"/>
          </p:cNvGraphicFramePr>
          <p:nvPr/>
        </p:nvGraphicFramePr>
        <p:xfrm>
          <a:off x="36513" y="2997200"/>
          <a:ext cx="9070975" cy="3743325"/>
        </p:xfrm>
        <a:graphic>
          <a:graphicData uri="http://schemas.openxmlformats.org/drawingml/2006/table">
            <a:tbl>
              <a:tblPr/>
              <a:tblGrid>
                <a:gridCol w="1932542">
                  <a:extLst>
                    <a:ext uri="{9D8B030D-6E8A-4147-A177-3AD203B41FA5}">
                      <a16:colId xmlns:a16="http://schemas.microsoft.com/office/drawing/2014/main" val="20000"/>
                    </a:ext>
                  </a:extLst>
                </a:gridCol>
                <a:gridCol w="2007942">
                  <a:extLst>
                    <a:ext uri="{9D8B030D-6E8A-4147-A177-3AD203B41FA5}">
                      <a16:colId xmlns:a16="http://schemas.microsoft.com/office/drawing/2014/main" val="20001"/>
                    </a:ext>
                  </a:extLst>
                </a:gridCol>
                <a:gridCol w="5130491">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800" b="0" i="0" u="none" strike="noStrike" cap="none" normalizeH="0" baseline="0" dirty="0">
                          <a:ln>
                            <a:noFill/>
                          </a:ln>
                          <a:solidFill>
                            <a:schemeClr val="tx1"/>
                          </a:solidFill>
                          <a:effectLst/>
                          <a:latin typeface="Comic Sans MS" pitchFamily="66" charset="0"/>
                        </a:rPr>
                        <a:t> </a:t>
                      </a: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4446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31765" name="Text Box 21">
            <a:extLst>
              <a:ext uri="{FF2B5EF4-FFF2-40B4-BE49-F238E27FC236}">
                <a16:creationId xmlns:a16="http://schemas.microsoft.com/office/drawing/2014/main" id="{160B3419-6893-40D2-AE0D-CCA1317E67F9}"/>
              </a:ext>
            </a:extLst>
          </p:cNvPr>
          <p:cNvSpPr txBox="1">
            <a:spLocks noChangeArrowheads="1"/>
          </p:cNvSpPr>
          <p:nvPr/>
        </p:nvSpPr>
        <p:spPr bwMode="auto">
          <a:xfrm>
            <a:off x="36513" y="2974975"/>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incidente la lt nel 1° diedro</a:t>
            </a:r>
          </a:p>
        </p:txBody>
      </p:sp>
      <p:sp>
        <p:nvSpPr>
          <p:cNvPr id="31766" name="Text Box 22">
            <a:extLst>
              <a:ext uri="{FF2B5EF4-FFF2-40B4-BE49-F238E27FC236}">
                <a16:creationId xmlns:a16="http://schemas.microsoft.com/office/drawing/2014/main" id="{C2D128F0-FE90-4C8A-AA25-6E34907B20A2}"/>
              </a:ext>
            </a:extLst>
          </p:cNvPr>
          <p:cNvSpPr txBox="1">
            <a:spLocks noChangeArrowheads="1"/>
          </p:cNvSpPr>
          <p:nvPr/>
        </p:nvSpPr>
        <p:spPr bwMode="auto">
          <a:xfrm>
            <a:off x="57150" y="3471863"/>
            <a:ext cx="3922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31767" name="Text Box 23">
            <a:extLst>
              <a:ext uri="{FF2B5EF4-FFF2-40B4-BE49-F238E27FC236}">
                <a16:creationId xmlns:a16="http://schemas.microsoft.com/office/drawing/2014/main" id="{AD2AC1CC-90D0-4FE1-8A28-CED191694012}"/>
              </a:ext>
            </a:extLst>
          </p:cNvPr>
          <p:cNvSpPr txBox="1">
            <a:spLocks noChangeArrowheads="1"/>
          </p:cNvSpPr>
          <p:nvPr/>
        </p:nvSpPr>
        <p:spPr bwMode="auto">
          <a:xfrm>
            <a:off x="3998913" y="3471863"/>
            <a:ext cx="50752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31769" name="Rectangle 25">
            <a:extLst>
              <a:ext uri="{FF2B5EF4-FFF2-40B4-BE49-F238E27FC236}">
                <a16:creationId xmlns:a16="http://schemas.microsoft.com/office/drawing/2014/main" id="{3D0BB70F-AAA2-4B0A-8D01-DEA8DED5B9D1}"/>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incidente la lt”</a:t>
            </a:r>
          </a:p>
        </p:txBody>
      </p:sp>
      <p:graphicFrame>
        <p:nvGraphicFramePr>
          <p:cNvPr id="31771" name="Object 27">
            <a:extLst>
              <a:ext uri="{FF2B5EF4-FFF2-40B4-BE49-F238E27FC236}">
                <a16:creationId xmlns:a16="http://schemas.microsoft.com/office/drawing/2014/main" id="{E4CCC30F-6D63-41F1-956E-8592D156CC15}"/>
              </a:ext>
            </a:extLst>
          </p:cNvPr>
          <p:cNvGraphicFramePr>
            <a:graphicFrameLocks noChangeAspect="1"/>
          </p:cNvGraphicFramePr>
          <p:nvPr/>
        </p:nvGraphicFramePr>
        <p:xfrm>
          <a:off x="2016125" y="4206875"/>
          <a:ext cx="1908175" cy="819150"/>
        </p:xfrm>
        <a:graphic>
          <a:graphicData uri="http://schemas.openxmlformats.org/presentationml/2006/ole">
            <mc:AlternateContent xmlns:mc="http://schemas.openxmlformats.org/markup-compatibility/2006">
              <mc:Choice xmlns:v="urn:schemas-microsoft-com:vml" Requires="v">
                <p:oleObj spid="_x0000_s24615" name="Equazione" r:id="rId3" imgW="952087" imgH="431613" progId="Equation.3">
                  <p:embed/>
                </p:oleObj>
              </mc:Choice>
              <mc:Fallback>
                <p:oleObj name="Equazione" r:id="rId3" imgW="952087" imgH="431613" progId="Equation.3">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125" y="4206875"/>
                        <a:ext cx="1908175" cy="8191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72" name="Object 28">
            <a:extLst>
              <a:ext uri="{FF2B5EF4-FFF2-40B4-BE49-F238E27FC236}">
                <a16:creationId xmlns:a16="http://schemas.microsoft.com/office/drawing/2014/main" id="{70C1A1DD-7BFE-4AAD-8B6B-F577818FFA61}"/>
              </a:ext>
            </a:extLst>
          </p:cNvPr>
          <p:cNvGraphicFramePr>
            <a:graphicFrameLocks noChangeAspect="1"/>
          </p:cNvGraphicFramePr>
          <p:nvPr/>
        </p:nvGraphicFramePr>
        <p:xfrm>
          <a:off x="2016125" y="5653088"/>
          <a:ext cx="1908175" cy="749300"/>
        </p:xfrm>
        <a:graphic>
          <a:graphicData uri="http://schemas.openxmlformats.org/presentationml/2006/ole">
            <mc:AlternateContent xmlns:mc="http://schemas.openxmlformats.org/markup-compatibility/2006">
              <mc:Choice xmlns:v="urn:schemas-microsoft-com:vml" Requires="v">
                <p:oleObj spid="_x0000_s24616" name="Equazione" r:id="rId5" imgW="952087" imgH="431613" progId="Equation.3">
                  <p:embed/>
                </p:oleObj>
              </mc:Choice>
              <mc:Fallback>
                <p:oleObj name="Equazione" r:id="rId5" imgW="952087" imgH="431613" progId="Equation.3">
                  <p:embed/>
                  <p:pic>
                    <p:nvPicPr>
                      <p:cNvPr id="0"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6125" y="5653088"/>
                        <a:ext cx="1908175" cy="7493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75" name="Text Box 31">
            <a:extLst>
              <a:ext uri="{FF2B5EF4-FFF2-40B4-BE49-F238E27FC236}">
                <a16:creationId xmlns:a16="http://schemas.microsoft.com/office/drawing/2014/main" id="{B0614AB9-8E78-45AF-A28B-ED0B12D5017F}"/>
              </a:ext>
            </a:extLst>
          </p:cNvPr>
          <p:cNvSpPr txBox="1">
            <a:spLocks noChangeArrowheads="1"/>
          </p:cNvSpPr>
          <p:nvPr/>
        </p:nvSpPr>
        <p:spPr bwMode="auto">
          <a:xfrm>
            <a:off x="36513" y="1643063"/>
            <a:ext cx="9070975" cy="8382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50000"/>
              </a:spcBef>
              <a:buClrTx/>
              <a:buSzTx/>
              <a:buFontTx/>
              <a:buNone/>
            </a:pPr>
            <a:r>
              <a:rPr lang="it-IT" altLang="it-IT" sz="1600">
                <a:latin typeface="Comic Sans MS" panose="030F0702030302020204" pitchFamily="66" charset="0"/>
              </a:rPr>
              <a:t>Nel caso in cui il piano divida il diedro in due parti uguali si chiamerà “</a:t>
            </a:r>
            <a:r>
              <a:rPr lang="it-IT" altLang="it-IT" sz="1600" b="1">
                <a:solidFill>
                  <a:schemeClr val="accent2"/>
                </a:solidFill>
                <a:latin typeface="Comic Sans MS" panose="030F0702030302020204" pitchFamily="66" charset="0"/>
              </a:rPr>
              <a:t>piano bisettore</a:t>
            </a:r>
            <a:r>
              <a:rPr lang="it-IT" altLang="it-IT" sz="1600">
                <a:latin typeface="Comic Sans MS" panose="030F0702030302020204" pitchFamily="66" charset="0"/>
              </a:rPr>
              <a:t>”                                                                                                                         Stante questa caratteristica si verifica che le tracce dello stesso saranno due rette coincidenti tra loro e con la linea di terra. </a:t>
            </a:r>
          </a:p>
        </p:txBody>
      </p:sp>
      <p:graphicFrame>
        <p:nvGraphicFramePr>
          <p:cNvPr id="31776" name="Object 32">
            <a:extLst>
              <a:ext uri="{FF2B5EF4-FFF2-40B4-BE49-F238E27FC236}">
                <a16:creationId xmlns:a16="http://schemas.microsoft.com/office/drawing/2014/main" id="{AFE871E6-93AA-4BC1-A49A-02C3C19F2739}"/>
              </a:ext>
            </a:extLst>
          </p:cNvPr>
          <p:cNvGraphicFramePr>
            <a:graphicFrameLocks noChangeAspect="1"/>
          </p:cNvGraphicFramePr>
          <p:nvPr/>
        </p:nvGraphicFramePr>
        <p:xfrm>
          <a:off x="4110038" y="3967163"/>
          <a:ext cx="4826000" cy="2693987"/>
        </p:xfrm>
        <a:graphic>
          <a:graphicData uri="http://schemas.openxmlformats.org/presentationml/2006/ole">
            <mc:AlternateContent xmlns:mc="http://schemas.openxmlformats.org/markup-compatibility/2006">
              <mc:Choice xmlns:v="urn:schemas-microsoft-com:vml" Requires="v">
                <p:oleObj spid="_x0000_s24617" r:id="rId7" imgW="1689205" imgH="1196124" progId="">
                  <p:embed/>
                </p:oleObj>
              </mc:Choice>
              <mc:Fallback>
                <p:oleObj r:id="rId7" imgW="1689205" imgH="1196124" progId="">
                  <p:embed/>
                  <p:pic>
                    <p:nvPicPr>
                      <p:cNvPr id="0" name="Object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0038" y="3967163"/>
                        <a:ext cx="4826000" cy="2693987"/>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1777" name="Text Box 33">
            <a:extLst>
              <a:ext uri="{FF2B5EF4-FFF2-40B4-BE49-F238E27FC236}">
                <a16:creationId xmlns:a16="http://schemas.microsoft.com/office/drawing/2014/main" id="{279635B1-BD5D-4F3D-9853-0D6806B638DE}"/>
              </a:ext>
            </a:extLst>
          </p:cNvPr>
          <p:cNvSpPr txBox="1">
            <a:spLocks noChangeArrowheads="1"/>
          </p:cNvSpPr>
          <p:nvPr/>
        </p:nvSpPr>
        <p:spPr bwMode="auto">
          <a:xfrm>
            <a:off x="100013" y="5110163"/>
            <a:ext cx="1836737" cy="36036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700">
                <a:solidFill>
                  <a:schemeClr val="bg2"/>
                </a:solidFill>
                <a:latin typeface="Comic Sans MS" panose="030F0702030302020204" pitchFamily="66" charset="0"/>
                <a:sym typeface="Symbol" panose="05050102010706020507" pitchFamily="18" charset="2"/>
              </a:rPr>
              <a:t></a:t>
            </a:r>
            <a:r>
              <a:rPr lang="it-IT" altLang="it-IT" sz="1700">
                <a:solidFill>
                  <a:schemeClr val="bg2"/>
                </a:solidFill>
                <a:latin typeface="Comic Sans MS" panose="030F0702030302020204" pitchFamily="66" charset="0"/>
              </a:rPr>
              <a:t>(</a:t>
            </a:r>
            <a:r>
              <a:rPr lang="it-IT" altLang="it-IT" sz="1700">
                <a:solidFill>
                  <a:schemeClr val="bg2"/>
                </a:solidFill>
                <a:latin typeface="Comic Sans MS" panose="030F0702030302020204" pitchFamily="66" charset="0"/>
                <a:sym typeface="Symbol" panose="05050102010706020507" pitchFamily="18" charset="2"/>
              </a:rPr>
              <a:t></a:t>
            </a:r>
            <a:r>
              <a:rPr lang="it-IT" altLang="it-IT" sz="1700" baseline="30000">
                <a:solidFill>
                  <a:schemeClr val="bg2"/>
                </a:solidFill>
                <a:latin typeface="Comic Sans MS" panose="030F0702030302020204" pitchFamily="66" charset="0"/>
              </a:rPr>
              <a:t>+</a:t>
            </a:r>
            <a:r>
              <a:rPr lang="it-IT" altLang="it-IT" sz="1700" baseline="-25000">
                <a:solidFill>
                  <a:schemeClr val="bg2"/>
                </a:solidFill>
                <a:latin typeface="Comic Sans MS" panose="030F0702030302020204" pitchFamily="66" charset="0"/>
              </a:rPr>
              <a:t>1</a:t>
            </a:r>
            <a:r>
              <a:rPr lang="it-IT" altLang="it-IT" sz="1700">
                <a:solidFill>
                  <a:schemeClr val="bg2"/>
                </a:solidFill>
                <a:latin typeface="Comic Sans MS" panose="030F0702030302020204" pitchFamily="66" charset="0"/>
              </a:rPr>
              <a:t>,</a:t>
            </a:r>
            <a:r>
              <a:rPr lang="it-IT" altLang="it-IT" sz="1700">
                <a:solidFill>
                  <a:schemeClr val="bg2"/>
                </a:solidFill>
                <a:latin typeface="Comic Sans MS" panose="030F0702030302020204" pitchFamily="66" charset="0"/>
                <a:sym typeface="Symbol" panose="05050102010706020507" pitchFamily="18" charset="2"/>
              </a:rPr>
              <a:t></a:t>
            </a:r>
            <a:r>
              <a:rPr lang="it-IT" altLang="it-IT" sz="1700" baseline="30000">
                <a:solidFill>
                  <a:schemeClr val="bg2"/>
                </a:solidFill>
                <a:latin typeface="Comic Sans MS" panose="030F0702030302020204" pitchFamily="66" charset="0"/>
              </a:rPr>
              <a:t>+</a:t>
            </a:r>
            <a:r>
              <a:rPr lang="it-IT" altLang="it-IT" sz="1700" baseline="-25000">
                <a:solidFill>
                  <a:schemeClr val="bg2"/>
                </a:solidFill>
                <a:latin typeface="Comic Sans MS" panose="030F0702030302020204" pitchFamily="66" charset="0"/>
              </a:rPr>
              <a:t>2</a:t>
            </a:r>
            <a:r>
              <a:rPr lang="it-IT" altLang="it-IT" sz="1700">
                <a:solidFill>
                  <a:schemeClr val="bg2"/>
                </a:solidFill>
                <a:latin typeface="Comic Sans MS" panose="030F0702030302020204" pitchFamily="66" charset="0"/>
              </a:rPr>
              <a:t>,</a:t>
            </a:r>
            <a:r>
              <a:rPr lang="it-IT" altLang="it-IT" sz="1700">
                <a:solidFill>
                  <a:schemeClr val="bg2"/>
                </a:solidFill>
                <a:latin typeface="Comic Sans MS" panose="030F0702030302020204" pitchFamily="66" charset="0"/>
                <a:sym typeface="Symbol" panose="05050102010706020507" pitchFamily="18" charset="2"/>
              </a:rPr>
              <a:t></a:t>
            </a:r>
            <a:r>
              <a:rPr lang="it-IT" altLang="it-IT" sz="1700">
                <a:solidFill>
                  <a:schemeClr val="bg2"/>
                </a:solidFill>
                <a:latin typeface="Comic Sans MS" panose="030F0702030302020204" pitchFamily="66" charset="0"/>
              </a:rPr>
              <a:t>lt)</a:t>
            </a:r>
          </a:p>
        </p:txBody>
      </p:sp>
      <p:sp>
        <p:nvSpPr>
          <p:cNvPr id="31780" name="Oval 36">
            <a:extLst>
              <a:ext uri="{FF2B5EF4-FFF2-40B4-BE49-F238E27FC236}">
                <a16:creationId xmlns:a16="http://schemas.microsoft.com/office/drawing/2014/main" id="{2689574A-4C4F-4564-B680-BE62A2DD0AB1}"/>
              </a:ext>
            </a:extLst>
          </p:cNvPr>
          <p:cNvSpPr>
            <a:spLocks noChangeArrowheads="1"/>
          </p:cNvSpPr>
          <p:nvPr/>
        </p:nvSpPr>
        <p:spPr bwMode="auto">
          <a:xfrm>
            <a:off x="7397750" y="4881563"/>
            <a:ext cx="973138" cy="3683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81" name="Oval 37">
            <a:extLst>
              <a:ext uri="{FF2B5EF4-FFF2-40B4-BE49-F238E27FC236}">
                <a16:creationId xmlns:a16="http://schemas.microsoft.com/office/drawing/2014/main" id="{6DDD9426-7D1F-4865-8AB5-993E8792B325}"/>
              </a:ext>
            </a:extLst>
          </p:cNvPr>
          <p:cNvSpPr>
            <a:spLocks noChangeArrowheads="1"/>
          </p:cNvSpPr>
          <p:nvPr/>
        </p:nvSpPr>
        <p:spPr bwMode="auto">
          <a:xfrm rot="-1254391">
            <a:off x="4578350" y="5070475"/>
            <a:ext cx="812800" cy="3683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86" name="AutoShape 42">
            <a:hlinkClick r:id="rId9" action="ppaction://hlinksldjump" highlightClick="1"/>
            <a:extLst>
              <a:ext uri="{FF2B5EF4-FFF2-40B4-BE49-F238E27FC236}">
                <a16:creationId xmlns:a16="http://schemas.microsoft.com/office/drawing/2014/main" id="{8FAB60F1-39FE-4C43-923A-9CFDB1FF18EF}"/>
              </a:ext>
            </a:extLst>
          </p:cNvPr>
          <p:cNvSpPr>
            <a:spLocks noChangeArrowheads="1"/>
          </p:cNvSpPr>
          <p:nvPr/>
        </p:nvSpPr>
        <p:spPr bwMode="auto">
          <a:xfrm>
            <a:off x="87313" y="857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1658CC7F-9980-48DC-88B7-957FA18C4D26}"/>
              </a:ext>
            </a:extLst>
          </p:cNvPr>
          <p:cNvCxnSpPr>
            <a:cxnSpLocks/>
            <a:endCxn id="31781" idx="1"/>
          </p:cNvCxnSpPr>
          <p:nvPr/>
        </p:nvCxnSpPr>
        <p:spPr bwMode="auto">
          <a:xfrm>
            <a:off x="3924300" y="4551363"/>
            <a:ext cx="746125" cy="68421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E8AF6922-A748-4AC1-84A3-3F4131C81EDB}"/>
              </a:ext>
            </a:extLst>
          </p:cNvPr>
          <p:cNvCxnSpPr>
            <a:cxnSpLocks noChangeShapeType="1"/>
            <a:endCxn id="31781" idx="3"/>
          </p:cNvCxnSpPr>
          <p:nvPr/>
        </p:nvCxnSpPr>
        <p:spPr bwMode="auto">
          <a:xfrm flipV="1">
            <a:off x="3924300" y="5478463"/>
            <a:ext cx="838200" cy="6604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8" name="Connettore 2 7">
            <a:extLst>
              <a:ext uri="{FF2B5EF4-FFF2-40B4-BE49-F238E27FC236}">
                <a16:creationId xmlns:a16="http://schemas.microsoft.com/office/drawing/2014/main" id="{F3FD2BE5-F9CC-4662-B413-A3CD4B356650}"/>
              </a:ext>
            </a:extLst>
          </p:cNvPr>
          <p:cNvCxnSpPr>
            <a:cxnSpLocks noChangeShapeType="1"/>
          </p:cNvCxnSpPr>
          <p:nvPr/>
        </p:nvCxnSpPr>
        <p:spPr bwMode="auto">
          <a:xfrm flipV="1">
            <a:off x="5326063" y="5065713"/>
            <a:ext cx="2071687" cy="4445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1000" fill="hold"/>
                                        <p:tgtEl>
                                          <p:spTgt spid="31746"/>
                                        </p:tgtEl>
                                        <p:attrNameLst>
                                          <p:attrName>ppt_x</p:attrName>
                                        </p:attrNameLst>
                                      </p:cBhvr>
                                      <p:tavLst>
                                        <p:tav tm="0">
                                          <p:val>
                                            <p:strVal val="1+#ppt_w/2"/>
                                          </p:val>
                                        </p:tav>
                                        <p:tav tm="100000">
                                          <p:val>
                                            <p:strVal val="#ppt_x"/>
                                          </p:val>
                                        </p:tav>
                                      </p:tavLst>
                                    </p:anim>
                                    <p:anim calcmode="lin" valueType="num">
                                      <p:cBhvr additive="base">
                                        <p:cTn id="8" dur="1000" fill="hold"/>
                                        <p:tgtEl>
                                          <p:spTgt spid="317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775"/>
                                        </p:tgtEl>
                                        <p:attrNameLst>
                                          <p:attrName>style.visibility</p:attrName>
                                        </p:attrNameLst>
                                      </p:cBhvr>
                                      <p:to>
                                        <p:strVal val="visible"/>
                                      </p:to>
                                    </p:set>
                                    <p:anim calcmode="lin" valueType="num">
                                      <p:cBhvr additive="base">
                                        <p:cTn id="13" dur="1000" fill="hold"/>
                                        <p:tgtEl>
                                          <p:spTgt spid="31775"/>
                                        </p:tgtEl>
                                        <p:attrNameLst>
                                          <p:attrName>ppt_x</p:attrName>
                                        </p:attrNameLst>
                                      </p:cBhvr>
                                      <p:tavLst>
                                        <p:tav tm="0">
                                          <p:val>
                                            <p:strVal val="1+#ppt_w/2"/>
                                          </p:val>
                                        </p:tav>
                                        <p:tav tm="100000">
                                          <p:val>
                                            <p:strVal val="#ppt_x"/>
                                          </p:val>
                                        </p:tav>
                                      </p:tavLst>
                                    </p:anim>
                                    <p:anim calcmode="lin" valueType="num">
                                      <p:cBhvr additive="base">
                                        <p:cTn id="14" dur="1000" fill="hold"/>
                                        <p:tgtEl>
                                          <p:spTgt spid="3177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gtEl>
                                        <p:attrNameLst>
                                          <p:attrName>style.visibility</p:attrName>
                                        </p:attrNameLst>
                                      </p:cBhvr>
                                      <p:to>
                                        <p:strVal val="visible"/>
                                      </p:to>
                                    </p:set>
                                    <p:anim calcmode="lin" valueType="num">
                                      <p:cBhvr additive="base">
                                        <p:cTn id="19" dur="1000" fill="hold"/>
                                        <p:tgtEl>
                                          <p:spTgt spid="31747"/>
                                        </p:tgtEl>
                                        <p:attrNameLst>
                                          <p:attrName>ppt_x</p:attrName>
                                        </p:attrNameLst>
                                      </p:cBhvr>
                                      <p:tavLst>
                                        <p:tav tm="0">
                                          <p:val>
                                            <p:strVal val="0-#ppt_w/2"/>
                                          </p:val>
                                        </p:tav>
                                        <p:tav tm="100000">
                                          <p:val>
                                            <p:strVal val="#ppt_x"/>
                                          </p:val>
                                        </p:tav>
                                      </p:tavLst>
                                    </p:anim>
                                    <p:anim calcmode="lin" valueType="num">
                                      <p:cBhvr additive="base">
                                        <p:cTn id="20" dur="1000" fill="hold"/>
                                        <p:tgtEl>
                                          <p:spTgt spid="3174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0" presetClass="emph" presetSubtype="0" fill="hold" grpId="0" nodeType="clickEffect">
                                  <p:stCondLst>
                                    <p:cond delay="0"/>
                                  </p:stCondLst>
                                  <p:iterate type="lt">
                                    <p:tmPct val="10000"/>
                                  </p:iterate>
                                  <p:childTnLst>
                                    <p:set>
                                      <p:cBhvr override="childStyle">
                                        <p:cTn id="24" dur="250" autoRev="1" fill="hold"/>
                                        <p:tgtEl>
                                          <p:spTgt spid="31765"/>
                                        </p:tgtEl>
                                        <p:attrNameLst>
                                          <p:attrName>style.color</p:attrName>
                                        </p:attrNameLst>
                                      </p:cBhvr>
                                      <p:to>
                                        <p:clrVal>
                                          <a:schemeClr val="accent2"/>
                                        </p:clrVal>
                                      </p:to>
                                    </p:set>
                                    <p:set>
                                      <p:cBhvr>
                                        <p:cTn id="25" dur="250" autoRev="1" fill="hold"/>
                                        <p:tgtEl>
                                          <p:spTgt spid="31765"/>
                                        </p:tgtEl>
                                        <p:attrNameLst>
                                          <p:attrName>fillcolor</p:attrName>
                                        </p:attrNameLst>
                                      </p:cBhvr>
                                      <p:to>
                                        <p:clrVal>
                                          <a:schemeClr val="accent2"/>
                                        </p:clrVal>
                                      </p:to>
                                    </p:set>
                                    <p:set>
                                      <p:cBhvr>
                                        <p:cTn id="26" dur="250" autoRev="1" fill="hold"/>
                                        <p:tgtEl>
                                          <p:spTgt spid="31765"/>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1766"/>
                                        </p:tgtEl>
                                        <p:attrNameLst>
                                          <p:attrName>style.visibility</p:attrName>
                                        </p:attrNameLst>
                                      </p:cBhvr>
                                      <p:to>
                                        <p:strVal val="visible"/>
                                      </p:to>
                                    </p:set>
                                    <p:animEffect transition="in" filter="wipe(down)">
                                      <p:cBhvr>
                                        <p:cTn id="31" dur="1000"/>
                                        <p:tgtEl>
                                          <p:spTgt spid="3176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1767"/>
                                        </p:tgtEl>
                                        <p:attrNameLst>
                                          <p:attrName>style.visibility</p:attrName>
                                        </p:attrNameLst>
                                      </p:cBhvr>
                                      <p:to>
                                        <p:strVal val="visible"/>
                                      </p:to>
                                    </p:set>
                                    <p:animEffect transition="in" filter="wipe(down)">
                                      <p:cBhvr>
                                        <p:cTn id="36" dur="1000"/>
                                        <p:tgtEl>
                                          <p:spTgt spid="3176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1777"/>
                                        </p:tgtEl>
                                        <p:attrNameLst>
                                          <p:attrName>style.visibility</p:attrName>
                                        </p:attrNameLst>
                                      </p:cBhvr>
                                      <p:to>
                                        <p:strVal val="visible"/>
                                      </p:to>
                                    </p:set>
                                    <p:animEffect transition="in" filter="wipe(left)">
                                      <p:cBhvr>
                                        <p:cTn id="41" dur="1000"/>
                                        <p:tgtEl>
                                          <p:spTgt spid="3177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31776"/>
                                        </p:tgtEl>
                                        <p:attrNameLst>
                                          <p:attrName>style.visibility</p:attrName>
                                        </p:attrNameLst>
                                      </p:cBhvr>
                                      <p:to>
                                        <p:strVal val="visible"/>
                                      </p:to>
                                    </p:set>
                                    <p:animEffect transition="in" filter="wipe(left)">
                                      <p:cBhvr>
                                        <p:cTn id="46" dur="1000"/>
                                        <p:tgtEl>
                                          <p:spTgt spid="3177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4" fill="hold" nodeType="clickEffect">
                                  <p:stCondLst>
                                    <p:cond delay="0"/>
                                  </p:stCondLst>
                                  <p:childTnLst>
                                    <p:set>
                                      <p:cBhvr>
                                        <p:cTn id="50" dur="1" fill="hold">
                                          <p:stCondLst>
                                            <p:cond delay="0"/>
                                          </p:stCondLst>
                                        </p:cTn>
                                        <p:tgtEl>
                                          <p:spTgt spid="31771"/>
                                        </p:tgtEl>
                                        <p:attrNameLst>
                                          <p:attrName>style.visibility</p:attrName>
                                        </p:attrNameLst>
                                      </p:cBhvr>
                                      <p:to>
                                        <p:strVal val="visible"/>
                                      </p:to>
                                    </p:set>
                                    <p:animEffect transition="in" filter="slide(fromBottom)">
                                      <p:cBhvr>
                                        <p:cTn id="51" dur="1000"/>
                                        <p:tgtEl>
                                          <p:spTgt spid="3177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wipe(left)">
                                      <p:cBhvr>
                                        <p:cTn id="56" dur="1000"/>
                                        <p:tgtEl>
                                          <p:spTgt spid="3"/>
                                        </p:tgtEl>
                                      </p:cBhvr>
                                    </p:animEffect>
                                  </p:childTnLst>
                                </p:cTn>
                              </p:par>
                              <p:par>
                                <p:cTn id="57" presetID="12" presetClass="entr" presetSubtype="4" fill="hold" grpId="0" nodeType="withEffect">
                                  <p:stCondLst>
                                    <p:cond delay="0"/>
                                  </p:stCondLst>
                                  <p:childTnLst>
                                    <p:set>
                                      <p:cBhvr>
                                        <p:cTn id="58" dur="1" fill="hold">
                                          <p:stCondLst>
                                            <p:cond delay="0"/>
                                          </p:stCondLst>
                                        </p:cTn>
                                        <p:tgtEl>
                                          <p:spTgt spid="31781"/>
                                        </p:tgtEl>
                                        <p:attrNameLst>
                                          <p:attrName>style.visibility</p:attrName>
                                        </p:attrNameLst>
                                      </p:cBhvr>
                                      <p:to>
                                        <p:strVal val="visible"/>
                                      </p:to>
                                    </p:set>
                                    <p:animEffect transition="in" filter="slide(fromBottom)">
                                      <p:cBhvr>
                                        <p:cTn id="59" dur="1000"/>
                                        <p:tgtEl>
                                          <p:spTgt spid="3178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2" presetClass="entr" presetSubtype="4" fill="hold" nodeType="clickEffect">
                                  <p:stCondLst>
                                    <p:cond delay="0"/>
                                  </p:stCondLst>
                                  <p:childTnLst>
                                    <p:set>
                                      <p:cBhvr>
                                        <p:cTn id="63" dur="1" fill="hold">
                                          <p:stCondLst>
                                            <p:cond delay="0"/>
                                          </p:stCondLst>
                                        </p:cTn>
                                        <p:tgtEl>
                                          <p:spTgt spid="31772"/>
                                        </p:tgtEl>
                                        <p:attrNameLst>
                                          <p:attrName>style.visibility</p:attrName>
                                        </p:attrNameLst>
                                      </p:cBhvr>
                                      <p:to>
                                        <p:strVal val="visible"/>
                                      </p:to>
                                    </p:set>
                                    <p:animEffect transition="in" filter="slide(fromBottom)">
                                      <p:cBhvr>
                                        <p:cTn id="64" dur="1000"/>
                                        <p:tgtEl>
                                          <p:spTgt spid="3177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1000"/>
                                        <p:tgtEl>
                                          <p:spTgt spid="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wipe(left)">
                                      <p:cBhvr>
                                        <p:cTn id="74" dur="1000"/>
                                        <p:tgtEl>
                                          <p:spTgt spid="8"/>
                                        </p:tgtEl>
                                      </p:cBhvr>
                                    </p:animEffect>
                                  </p:childTnLst>
                                </p:cTn>
                              </p:par>
                              <p:par>
                                <p:cTn id="75" presetID="12" presetClass="entr" presetSubtype="8" fill="hold" grpId="0" nodeType="withEffect">
                                  <p:stCondLst>
                                    <p:cond delay="0"/>
                                  </p:stCondLst>
                                  <p:childTnLst>
                                    <p:set>
                                      <p:cBhvr>
                                        <p:cTn id="76" dur="1" fill="hold">
                                          <p:stCondLst>
                                            <p:cond delay="0"/>
                                          </p:stCondLst>
                                        </p:cTn>
                                        <p:tgtEl>
                                          <p:spTgt spid="31780"/>
                                        </p:tgtEl>
                                        <p:attrNameLst>
                                          <p:attrName>style.visibility</p:attrName>
                                        </p:attrNameLst>
                                      </p:cBhvr>
                                      <p:to>
                                        <p:strVal val="visible"/>
                                      </p:to>
                                    </p:set>
                                    <p:anim calcmode="lin" valueType="num">
                                      <p:cBhvr additive="base">
                                        <p:cTn id="77" dur="1000"/>
                                        <p:tgtEl>
                                          <p:spTgt spid="31780"/>
                                        </p:tgtEl>
                                        <p:attrNameLst>
                                          <p:attrName>ppt_x</p:attrName>
                                        </p:attrNameLst>
                                      </p:cBhvr>
                                      <p:tavLst>
                                        <p:tav tm="0">
                                          <p:val>
                                            <p:strVal val="#ppt_x-#ppt_w*1.125000"/>
                                          </p:val>
                                        </p:tav>
                                        <p:tav tm="100000">
                                          <p:val>
                                            <p:strVal val="#ppt_x"/>
                                          </p:val>
                                        </p:tav>
                                      </p:tavLst>
                                    </p:anim>
                                    <p:animEffect transition="in" filter="wipe(right)">
                                      <p:cBhvr>
                                        <p:cTn id="78" dur="1000"/>
                                        <p:tgtEl>
                                          <p:spTgt spid="31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P spid="31747" grpId="0" animBg="1"/>
      <p:bldP spid="31765" grpId="0"/>
      <p:bldP spid="31766" grpId="0"/>
      <p:bldP spid="31767" grpId="0"/>
      <p:bldP spid="31775" grpId="0" animBg="1"/>
      <p:bldP spid="31777" grpId="0" animBg="1"/>
      <p:bldP spid="31780" grpId="0" animBg="1"/>
      <p:bldP spid="31781"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4CDF84E-0212-4183-880E-D526945C29E8}"/>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2894" name="Group 126">
            <a:extLst>
              <a:ext uri="{FF2B5EF4-FFF2-40B4-BE49-F238E27FC236}">
                <a16:creationId xmlns:a16="http://schemas.microsoft.com/office/drawing/2014/main" id="{56FC8ECA-8EBD-4BD6-B605-9D21832BCD06}"/>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2811" name="Text Box 43">
            <a:extLst>
              <a:ext uri="{FF2B5EF4-FFF2-40B4-BE49-F238E27FC236}">
                <a16:creationId xmlns:a16="http://schemas.microsoft.com/office/drawing/2014/main" id="{5DC62ACF-8994-4436-B3E5-5B541BC59D16}"/>
              </a:ext>
            </a:extLst>
          </p:cNvPr>
          <p:cNvSpPr txBox="1">
            <a:spLocks noChangeArrowheads="1"/>
          </p:cNvSpPr>
          <p:nvPr/>
        </p:nvSpPr>
        <p:spPr bwMode="auto">
          <a:xfrm>
            <a:off x="60325" y="1066800"/>
            <a:ext cx="302418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Piano generico nel II diedro</a:t>
            </a:r>
          </a:p>
        </p:txBody>
      </p:sp>
      <p:sp>
        <p:nvSpPr>
          <p:cNvPr id="32812" name="Text Box 44">
            <a:extLst>
              <a:ext uri="{FF2B5EF4-FFF2-40B4-BE49-F238E27FC236}">
                <a16:creationId xmlns:a16="http://schemas.microsoft.com/office/drawing/2014/main" id="{78B798F6-5938-42B4-87AB-6298D1258A9A}"/>
              </a:ext>
            </a:extLst>
          </p:cNvPr>
          <p:cNvSpPr txBox="1">
            <a:spLocks noChangeArrowheads="1"/>
          </p:cNvSpPr>
          <p:nvPr/>
        </p:nvSpPr>
        <p:spPr bwMode="auto">
          <a:xfrm>
            <a:off x="3113088" y="1066800"/>
            <a:ext cx="29527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Piano generico nel III diedro</a:t>
            </a:r>
          </a:p>
        </p:txBody>
      </p:sp>
      <p:sp>
        <p:nvSpPr>
          <p:cNvPr id="32814" name="Text Box 46">
            <a:extLst>
              <a:ext uri="{FF2B5EF4-FFF2-40B4-BE49-F238E27FC236}">
                <a16:creationId xmlns:a16="http://schemas.microsoft.com/office/drawing/2014/main" id="{5429F97C-5FBC-4502-A8A6-22E974C84A69}"/>
              </a:ext>
            </a:extLst>
          </p:cNvPr>
          <p:cNvSpPr txBox="1">
            <a:spLocks noChangeArrowheads="1"/>
          </p:cNvSpPr>
          <p:nvPr/>
        </p:nvSpPr>
        <p:spPr bwMode="auto">
          <a:xfrm>
            <a:off x="6070600" y="1066800"/>
            <a:ext cx="302418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Piano generico nel IV diedro</a:t>
            </a:r>
          </a:p>
        </p:txBody>
      </p:sp>
      <p:sp>
        <p:nvSpPr>
          <p:cNvPr id="25634" name="Rectangle 50">
            <a:extLst>
              <a:ext uri="{FF2B5EF4-FFF2-40B4-BE49-F238E27FC236}">
                <a16:creationId xmlns:a16="http://schemas.microsoft.com/office/drawing/2014/main" id="{E03AF5ED-9147-4976-A2FC-43B832F4257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35" name="Rectangle 52">
            <a:extLst>
              <a:ext uri="{FF2B5EF4-FFF2-40B4-BE49-F238E27FC236}">
                <a16:creationId xmlns:a16="http://schemas.microsoft.com/office/drawing/2014/main" id="{55CE0DD9-39CF-4B33-9B41-BDE517D2B30C}"/>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36" name="Rectangle 54">
            <a:extLst>
              <a:ext uri="{FF2B5EF4-FFF2-40B4-BE49-F238E27FC236}">
                <a16:creationId xmlns:a16="http://schemas.microsoft.com/office/drawing/2014/main" id="{14EA2FD2-3A05-4B2C-B2FF-FF4F5591A3F6}"/>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37" name="Rectangle 56">
            <a:extLst>
              <a:ext uri="{FF2B5EF4-FFF2-40B4-BE49-F238E27FC236}">
                <a16:creationId xmlns:a16="http://schemas.microsoft.com/office/drawing/2014/main" id="{882BEA51-3F97-4814-B5E7-2CDAF96948AA}"/>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38" name="Rectangle 58">
            <a:extLst>
              <a:ext uri="{FF2B5EF4-FFF2-40B4-BE49-F238E27FC236}">
                <a16:creationId xmlns:a16="http://schemas.microsoft.com/office/drawing/2014/main" id="{D306AD23-D107-4DA1-BD6D-75D3C8C821F3}"/>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39" name="Rectangle 60">
            <a:extLst>
              <a:ext uri="{FF2B5EF4-FFF2-40B4-BE49-F238E27FC236}">
                <a16:creationId xmlns:a16="http://schemas.microsoft.com/office/drawing/2014/main" id="{E5BE4D70-51CC-44EF-A342-47C60A957D24}"/>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64" name="Text Box 96">
            <a:extLst>
              <a:ext uri="{FF2B5EF4-FFF2-40B4-BE49-F238E27FC236}">
                <a16:creationId xmlns:a16="http://schemas.microsoft.com/office/drawing/2014/main" id="{C9B0EA05-03F2-4962-8682-A091C37B1BF5}"/>
              </a:ext>
            </a:extLst>
          </p:cNvPr>
          <p:cNvSpPr txBox="1">
            <a:spLocks noChangeArrowheads="1"/>
          </p:cNvSpPr>
          <p:nvPr/>
        </p:nvSpPr>
        <p:spPr bwMode="auto">
          <a:xfrm>
            <a:off x="2519363" y="350838"/>
            <a:ext cx="4105275" cy="396875"/>
          </a:xfrm>
          <a:prstGeom prst="rect">
            <a:avLst/>
          </a:prstGeom>
          <a:noFill/>
          <a:ln w="12700">
            <a:noFill/>
            <a:miter lim="800000"/>
            <a:headEnd type="none" w="sm" len="sm"/>
            <a:tailEnd type="none" w="sm" len="sm"/>
          </a:ln>
          <a:effectLst/>
        </p:spPr>
        <p:txBody>
          <a:bodyPr>
            <a:spAutoFit/>
          </a:bodyPr>
          <a:lstStyle/>
          <a:p>
            <a:pPr>
              <a:spcBef>
                <a:spcPct val="50000"/>
              </a:spcBef>
              <a:defRPr/>
            </a:pPr>
            <a:r>
              <a:rPr kumimoji="0" lang="it-IT" sz="2000" dirty="0">
                <a:effectLst>
                  <a:outerShdw blurRad="38100" dist="38100" dir="2700000" algn="tl">
                    <a:srgbClr val="000000"/>
                  </a:outerShdw>
                </a:effectLst>
                <a:latin typeface="Comic Sans MS" pitchFamily="66" charset="0"/>
              </a:rPr>
              <a:t>Piano generico nei restanti diedri</a:t>
            </a:r>
          </a:p>
        </p:txBody>
      </p:sp>
      <p:sp>
        <p:nvSpPr>
          <p:cNvPr id="25641" name="Rectangle 105">
            <a:extLst>
              <a:ext uri="{FF2B5EF4-FFF2-40B4-BE49-F238E27FC236}">
                <a16:creationId xmlns:a16="http://schemas.microsoft.com/office/drawing/2014/main" id="{85238782-1ACA-48DF-86DA-ACC908C9B051}"/>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2872" name="Object 104">
            <a:extLst>
              <a:ext uri="{FF2B5EF4-FFF2-40B4-BE49-F238E27FC236}">
                <a16:creationId xmlns:a16="http://schemas.microsoft.com/office/drawing/2014/main" id="{59EB0FC6-E711-4936-AE04-840C63010E05}"/>
              </a:ext>
            </a:extLst>
          </p:cNvPr>
          <p:cNvGraphicFramePr>
            <a:graphicFrameLocks noChangeAspect="1"/>
          </p:cNvGraphicFramePr>
          <p:nvPr/>
        </p:nvGraphicFramePr>
        <p:xfrm>
          <a:off x="1728788" y="1773238"/>
          <a:ext cx="1258887" cy="530225"/>
        </p:xfrm>
        <a:graphic>
          <a:graphicData uri="http://schemas.openxmlformats.org/presentationml/2006/ole">
            <mc:AlternateContent xmlns:mc="http://schemas.openxmlformats.org/markup-compatibility/2006">
              <mc:Choice xmlns:v="urn:schemas-microsoft-com:vml" Requires="v">
                <p:oleObj spid="_x0000_s25676" name="Equazione" r:id="rId3" imgW="1117600" imgH="431800" progId="Equation.3">
                  <p:embed/>
                </p:oleObj>
              </mc:Choice>
              <mc:Fallback>
                <p:oleObj name="Equazione" r:id="rId3" imgW="1117600" imgH="431800" progId="Equation.3">
                  <p:embed/>
                  <p:pic>
                    <p:nvPicPr>
                      <p:cNvPr id="0" name="Object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8"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43" name="Rectangle 107">
            <a:extLst>
              <a:ext uri="{FF2B5EF4-FFF2-40B4-BE49-F238E27FC236}">
                <a16:creationId xmlns:a16="http://schemas.microsoft.com/office/drawing/2014/main" id="{134F2DFF-B583-4525-B450-901803CDCE82}"/>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2874" name="Object 106">
            <a:extLst>
              <a:ext uri="{FF2B5EF4-FFF2-40B4-BE49-F238E27FC236}">
                <a16:creationId xmlns:a16="http://schemas.microsoft.com/office/drawing/2014/main" id="{1A9730A0-D76F-49D9-8ECF-949520546675}"/>
              </a:ext>
            </a:extLst>
          </p:cNvPr>
          <p:cNvGraphicFramePr>
            <a:graphicFrameLocks noChangeAspect="1"/>
          </p:cNvGraphicFramePr>
          <p:nvPr/>
        </p:nvGraphicFramePr>
        <p:xfrm>
          <a:off x="1709738" y="3068638"/>
          <a:ext cx="1258887" cy="484187"/>
        </p:xfrm>
        <a:graphic>
          <a:graphicData uri="http://schemas.openxmlformats.org/presentationml/2006/ole">
            <mc:AlternateContent xmlns:mc="http://schemas.openxmlformats.org/markup-compatibility/2006">
              <mc:Choice xmlns:v="urn:schemas-microsoft-com:vml" Requires="v">
                <p:oleObj spid="_x0000_s25677" name="Equazione" r:id="rId5" imgW="1129810" imgH="431613" progId="Equation.3">
                  <p:embed/>
                </p:oleObj>
              </mc:Choice>
              <mc:Fallback>
                <p:oleObj name="Equazione" r:id="rId5" imgW="1129810" imgH="431613" progId="Equation.3">
                  <p:embed/>
                  <p:pic>
                    <p:nvPicPr>
                      <p:cNvPr id="0" name="Object 1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9738"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78" name="Object 110">
            <a:extLst>
              <a:ext uri="{FF2B5EF4-FFF2-40B4-BE49-F238E27FC236}">
                <a16:creationId xmlns:a16="http://schemas.microsoft.com/office/drawing/2014/main" id="{2F61ABC1-0009-4973-AA66-4ABF407C006D}"/>
              </a:ext>
            </a:extLst>
          </p:cNvPr>
          <p:cNvGraphicFramePr>
            <a:graphicFrameLocks noChangeAspect="1"/>
          </p:cNvGraphicFramePr>
          <p:nvPr/>
        </p:nvGraphicFramePr>
        <p:xfrm>
          <a:off x="4686300" y="1773238"/>
          <a:ext cx="1258888" cy="530225"/>
        </p:xfrm>
        <a:graphic>
          <a:graphicData uri="http://schemas.openxmlformats.org/presentationml/2006/ole">
            <mc:AlternateContent xmlns:mc="http://schemas.openxmlformats.org/markup-compatibility/2006">
              <mc:Choice xmlns:v="urn:schemas-microsoft-com:vml" Requires="v">
                <p:oleObj spid="_x0000_s25678" name="Equazione" r:id="rId7" imgW="1117600" imgH="431800" progId="Equation.3">
                  <p:embed/>
                </p:oleObj>
              </mc:Choice>
              <mc:Fallback>
                <p:oleObj name="Equazione" r:id="rId7" imgW="1117600" imgH="431800" progId="Equation.3">
                  <p:embed/>
                  <p:pic>
                    <p:nvPicPr>
                      <p:cNvPr id="0" name="Object 1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6300"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79" name="Object 111">
            <a:extLst>
              <a:ext uri="{FF2B5EF4-FFF2-40B4-BE49-F238E27FC236}">
                <a16:creationId xmlns:a16="http://schemas.microsoft.com/office/drawing/2014/main" id="{D45DE249-1615-4335-AC56-53DE31A673DB}"/>
              </a:ext>
            </a:extLst>
          </p:cNvPr>
          <p:cNvGraphicFramePr>
            <a:graphicFrameLocks noChangeAspect="1"/>
          </p:cNvGraphicFramePr>
          <p:nvPr/>
        </p:nvGraphicFramePr>
        <p:xfrm>
          <a:off x="4673600" y="3068638"/>
          <a:ext cx="1258888" cy="484187"/>
        </p:xfrm>
        <a:graphic>
          <a:graphicData uri="http://schemas.openxmlformats.org/presentationml/2006/ole">
            <mc:AlternateContent xmlns:mc="http://schemas.openxmlformats.org/markup-compatibility/2006">
              <mc:Choice xmlns:v="urn:schemas-microsoft-com:vml" Requires="v">
                <p:oleObj spid="_x0000_s25679" name="Equazione" r:id="rId8" imgW="1129810" imgH="431613" progId="Equation.3">
                  <p:embed/>
                </p:oleObj>
              </mc:Choice>
              <mc:Fallback>
                <p:oleObj name="Equazione" r:id="rId8" imgW="1129810" imgH="431613" progId="Equation.3">
                  <p:embed/>
                  <p:pic>
                    <p:nvPicPr>
                      <p:cNvPr id="0" name="Object 1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3600" y="3068638"/>
                        <a:ext cx="1258888"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80" name="Object 112">
            <a:extLst>
              <a:ext uri="{FF2B5EF4-FFF2-40B4-BE49-F238E27FC236}">
                <a16:creationId xmlns:a16="http://schemas.microsoft.com/office/drawing/2014/main" id="{FC57618B-A4EA-4CF3-9153-DCF922418D5F}"/>
              </a:ext>
            </a:extLst>
          </p:cNvPr>
          <p:cNvGraphicFramePr>
            <a:graphicFrameLocks noChangeAspect="1"/>
          </p:cNvGraphicFramePr>
          <p:nvPr/>
        </p:nvGraphicFramePr>
        <p:xfrm>
          <a:off x="7756525" y="1773238"/>
          <a:ext cx="1258888" cy="530225"/>
        </p:xfrm>
        <a:graphic>
          <a:graphicData uri="http://schemas.openxmlformats.org/presentationml/2006/ole">
            <mc:AlternateContent xmlns:mc="http://schemas.openxmlformats.org/markup-compatibility/2006">
              <mc:Choice xmlns:v="urn:schemas-microsoft-com:vml" Requires="v">
                <p:oleObj spid="_x0000_s25680" name="Equazione" r:id="rId9" imgW="1117600" imgH="431800" progId="Equation.3">
                  <p:embed/>
                </p:oleObj>
              </mc:Choice>
              <mc:Fallback>
                <p:oleObj name="Equazione" r:id="rId9" imgW="1117600" imgH="431800" progId="Equation.3">
                  <p:embed/>
                  <p:pic>
                    <p:nvPicPr>
                      <p:cNvPr id="0" name="Object 1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525"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81" name="Object 113">
            <a:extLst>
              <a:ext uri="{FF2B5EF4-FFF2-40B4-BE49-F238E27FC236}">
                <a16:creationId xmlns:a16="http://schemas.microsoft.com/office/drawing/2014/main" id="{336534DA-AA00-4F76-A355-40055288335E}"/>
              </a:ext>
            </a:extLst>
          </p:cNvPr>
          <p:cNvGraphicFramePr>
            <a:graphicFrameLocks noChangeAspect="1"/>
          </p:cNvGraphicFramePr>
          <p:nvPr/>
        </p:nvGraphicFramePr>
        <p:xfrm>
          <a:off x="7770813" y="3068638"/>
          <a:ext cx="1258887" cy="484187"/>
        </p:xfrm>
        <a:graphic>
          <a:graphicData uri="http://schemas.openxmlformats.org/presentationml/2006/ole">
            <mc:AlternateContent xmlns:mc="http://schemas.openxmlformats.org/markup-compatibility/2006">
              <mc:Choice xmlns:v="urn:schemas-microsoft-com:vml" Requires="v">
                <p:oleObj spid="_x0000_s25681" name="Equazione" r:id="rId10" imgW="1129810" imgH="431613" progId="Equation.3">
                  <p:embed/>
                </p:oleObj>
              </mc:Choice>
              <mc:Fallback>
                <p:oleObj name="Equazione" r:id="rId10" imgW="1129810" imgH="431613" progId="Equation.3">
                  <p:embed/>
                  <p:pic>
                    <p:nvPicPr>
                      <p:cNvPr id="0" name="Object 1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0813"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49" name="Object 129">
            <a:extLst>
              <a:ext uri="{FF2B5EF4-FFF2-40B4-BE49-F238E27FC236}">
                <a16:creationId xmlns:a16="http://schemas.microsoft.com/office/drawing/2014/main" id="{A744B899-90AF-4FC3-A957-5B6F748F8CED}"/>
              </a:ext>
            </a:extLst>
          </p:cNvPr>
          <p:cNvGraphicFramePr>
            <a:graphicFrameLocks/>
          </p:cNvGraphicFramePr>
          <p:nvPr/>
        </p:nvGraphicFramePr>
        <p:xfrm>
          <a:off x="71438" y="3879850"/>
          <a:ext cx="9001125" cy="2728913"/>
        </p:xfrm>
        <a:graphic>
          <a:graphicData uri="http://schemas.openxmlformats.org/presentationml/2006/ole">
            <mc:AlternateContent xmlns:mc="http://schemas.openxmlformats.org/markup-compatibility/2006">
              <mc:Choice xmlns:v="urn:schemas-microsoft-com:vml" Requires="v">
                <p:oleObj spid="_x0000_s25682" r:id="rId11" imgW="1950601" imgH="651331" progId="">
                  <p:embed/>
                </p:oleObj>
              </mc:Choice>
              <mc:Fallback>
                <p:oleObj r:id="rId11" imgW="1950601" imgH="651331" progId="">
                  <p:embed/>
                  <p:pic>
                    <p:nvPicPr>
                      <p:cNvPr id="0" name="Object 129"/>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438" y="3879850"/>
                        <a:ext cx="9001125" cy="2728913"/>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2898" name="Rectangle 130">
            <a:extLst>
              <a:ext uri="{FF2B5EF4-FFF2-40B4-BE49-F238E27FC236}">
                <a16:creationId xmlns:a16="http://schemas.microsoft.com/office/drawing/2014/main" id="{34348CB4-3436-4A35-AB74-08BE48A71270}"/>
              </a:ext>
            </a:extLst>
          </p:cNvPr>
          <p:cNvSpPr>
            <a:spLocks noChangeArrowheads="1"/>
          </p:cNvSpPr>
          <p:nvPr/>
        </p:nvSpPr>
        <p:spPr bwMode="auto">
          <a:xfrm>
            <a:off x="138113" y="2503488"/>
            <a:ext cx="1350962"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600">
                <a:solidFill>
                  <a:schemeClr val="bg2"/>
                </a:solidFill>
                <a:sym typeface="Symbol" panose="05050102010706020507" pitchFamily="18" charset="2"/>
              </a:rPr>
              <a:t></a:t>
            </a:r>
            <a:r>
              <a:rPr kumimoji="0" lang="it-IT" altLang="it-IT" sz="1600">
                <a:solidFill>
                  <a:schemeClr val="bg2"/>
                </a:solidFill>
              </a:rPr>
              <a:t>(</a:t>
            </a:r>
            <a:r>
              <a:rPr kumimoji="0" lang="it-IT" altLang="it-IT" sz="1600">
                <a:solidFill>
                  <a:schemeClr val="bg2"/>
                </a:solidFill>
                <a:sym typeface="Symbol" panose="05050102010706020507" pitchFamily="18" charset="2"/>
              </a:rPr>
              <a:t></a:t>
            </a:r>
            <a:r>
              <a:rPr kumimoji="0" lang="it-IT" altLang="it-IT" sz="1600" baseline="-25000">
                <a:solidFill>
                  <a:schemeClr val="bg2"/>
                </a:solidFill>
                <a:sym typeface="Symbol" panose="05050102010706020507" pitchFamily="18" charset="2"/>
              </a:rPr>
              <a:t>1</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r>
              <a:rPr kumimoji="0" lang="it-IT" altLang="it-IT" sz="1600" baseline="-25000">
                <a:solidFill>
                  <a:schemeClr val="bg2"/>
                </a:solidFill>
                <a:sym typeface="Symbol" panose="05050102010706020507" pitchFamily="18" charset="2"/>
              </a:rPr>
              <a:t>2</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p>
        </p:txBody>
      </p:sp>
      <p:sp>
        <p:nvSpPr>
          <p:cNvPr id="32899" name="Rectangle 131">
            <a:extLst>
              <a:ext uri="{FF2B5EF4-FFF2-40B4-BE49-F238E27FC236}">
                <a16:creationId xmlns:a16="http://schemas.microsoft.com/office/drawing/2014/main" id="{AB908E6D-E3C2-4B8C-B951-F47EB13875F8}"/>
              </a:ext>
            </a:extLst>
          </p:cNvPr>
          <p:cNvSpPr>
            <a:spLocks noChangeArrowheads="1"/>
          </p:cNvSpPr>
          <p:nvPr/>
        </p:nvSpPr>
        <p:spPr bwMode="auto">
          <a:xfrm>
            <a:off x="3176588" y="2505075"/>
            <a:ext cx="1320800"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600">
                <a:solidFill>
                  <a:schemeClr val="bg2"/>
                </a:solidFill>
                <a:sym typeface="Symbol" panose="05050102010706020507" pitchFamily="18" charset="2"/>
              </a:rPr>
              <a:t></a:t>
            </a:r>
            <a:r>
              <a:rPr kumimoji="0" lang="it-IT" altLang="it-IT" sz="1600">
                <a:solidFill>
                  <a:schemeClr val="bg2"/>
                </a:solidFill>
              </a:rPr>
              <a:t>(</a:t>
            </a:r>
            <a:r>
              <a:rPr kumimoji="0" lang="it-IT" altLang="it-IT" sz="1600">
                <a:solidFill>
                  <a:schemeClr val="bg2"/>
                </a:solidFill>
                <a:sym typeface="Symbol" panose="05050102010706020507" pitchFamily="18" charset="2"/>
              </a:rPr>
              <a:t></a:t>
            </a:r>
            <a:r>
              <a:rPr kumimoji="0" lang="it-IT" altLang="it-IT" sz="1600" baseline="-25000">
                <a:solidFill>
                  <a:schemeClr val="bg2"/>
                </a:solidFill>
                <a:sym typeface="Symbol" panose="05050102010706020507" pitchFamily="18" charset="2"/>
              </a:rPr>
              <a:t>1</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r>
              <a:rPr kumimoji="0" lang="it-IT" altLang="it-IT" sz="1600" baseline="-25000">
                <a:solidFill>
                  <a:schemeClr val="bg2"/>
                </a:solidFill>
                <a:sym typeface="Symbol" panose="05050102010706020507" pitchFamily="18" charset="2"/>
              </a:rPr>
              <a:t>2</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p>
        </p:txBody>
      </p:sp>
      <p:sp>
        <p:nvSpPr>
          <p:cNvPr id="32900" name="Rectangle 132">
            <a:extLst>
              <a:ext uri="{FF2B5EF4-FFF2-40B4-BE49-F238E27FC236}">
                <a16:creationId xmlns:a16="http://schemas.microsoft.com/office/drawing/2014/main" id="{4E980C91-F8DB-4E54-A8EE-51C46702E638}"/>
              </a:ext>
            </a:extLst>
          </p:cNvPr>
          <p:cNvSpPr>
            <a:spLocks noChangeArrowheads="1"/>
          </p:cNvSpPr>
          <p:nvPr/>
        </p:nvSpPr>
        <p:spPr bwMode="auto">
          <a:xfrm>
            <a:off x="6173788" y="2505075"/>
            <a:ext cx="1409700"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600">
                <a:solidFill>
                  <a:schemeClr val="bg2"/>
                </a:solidFill>
                <a:sym typeface="Symbol" panose="05050102010706020507" pitchFamily="18" charset="2"/>
              </a:rPr>
              <a:t></a:t>
            </a:r>
            <a:r>
              <a:rPr kumimoji="0" lang="it-IT" altLang="it-IT" sz="1600">
                <a:solidFill>
                  <a:schemeClr val="bg2"/>
                </a:solidFill>
              </a:rPr>
              <a:t>(</a:t>
            </a:r>
            <a:r>
              <a:rPr kumimoji="0" lang="it-IT" altLang="it-IT" sz="1600">
                <a:solidFill>
                  <a:schemeClr val="bg2"/>
                </a:solidFill>
                <a:sym typeface="Symbol" panose="05050102010706020507" pitchFamily="18" charset="2"/>
              </a:rPr>
              <a:t></a:t>
            </a:r>
            <a:r>
              <a:rPr kumimoji="0" lang="it-IT" altLang="it-IT" sz="1600" baseline="-25000">
                <a:solidFill>
                  <a:schemeClr val="bg2"/>
                </a:solidFill>
                <a:sym typeface="Symbol" panose="05050102010706020507" pitchFamily="18" charset="2"/>
              </a:rPr>
              <a:t>1</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r>
              <a:rPr kumimoji="0" lang="it-IT" altLang="it-IT" sz="1600" baseline="-25000">
                <a:solidFill>
                  <a:schemeClr val="bg2"/>
                </a:solidFill>
                <a:sym typeface="Symbol" panose="05050102010706020507" pitchFamily="18" charset="2"/>
              </a:rPr>
              <a:t>2</a:t>
            </a:r>
            <a:r>
              <a:rPr kumimoji="0" lang="it-IT" altLang="it-IT" sz="1600" baseline="30000">
                <a:solidFill>
                  <a:schemeClr val="bg2"/>
                </a:solidFill>
              </a:rPr>
              <a:t>-</a:t>
            </a:r>
            <a:r>
              <a:rPr kumimoji="0" lang="it-IT" altLang="it-IT" sz="1600">
                <a:solidFill>
                  <a:schemeClr val="bg2"/>
                </a:solidFill>
                <a:sym typeface="Symbol" panose="05050102010706020507" pitchFamily="18" charset="2"/>
              </a:rPr>
              <a:t>) </a:t>
            </a:r>
          </a:p>
        </p:txBody>
      </p:sp>
      <p:sp>
        <p:nvSpPr>
          <p:cNvPr id="32901" name="Rectangle 133">
            <a:extLst>
              <a:ext uri="{FF2B5EF4-FFF2-40B4-BE49-F238E27FC236}">
                <a16:creationId xmlns:a16="http://schemas.microsoft.com/office/drawing/2014/main" id="{30BDF38B-0992-4825-BA2F-C4D785DA2245}"/>
              </a:ext>
            </a:extLst>
          </p:cNvPr>
          <p:cNvSpPr>
            <a:spLocks noChangeArrowheads="1"/>
          </p:cNvSpPr>
          <p:nvPr/>
        </p:nvSpPr>
        <p:spPr bwMode="auto">
          <a:xfrm>
            <a:off x="217488" y="3995738"/>
            <a:ext cx="2668587" cy="2241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02" name="Rectangle 134">
            <a:extLst>
              <a:ext uri="{FF2B5EF4-FFF2-40B4-BE49-F238E27FC236}">
                <a16:creationId xmlns:a16="http://schemas.microsoft.com/office/drawing/2014/main" id="{3D9B2E90-4959-4A38-A299-6DE4EC22C26D}"/>
              </a:ext>
            </a:extLst>
          </p:cNvPr>
          <p:cNvSpPr>
            <a:spLocks noChangeArrowheads="1"/>
          </p:cNvSpPr>
          <p:nvPr/>
        </p:nvSpPr>
        <p:spPr bwMode="auto">
          <a:xfrm>
            <a:off x="3232150" y="4024313"/>
            <a:ext cx="2735263" cy="2241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03" name="Rectangle 135">
            <a:extLst>
              <a:ext uri="{FF2B5EF4-FFF2-40B4-BE49-F238E27FC236}">
                <a16:creationId xmlns:a16="http://schemas.microsoft.com/office/drawing/2014/main" id="{E9549477-D5A3-4D7B-B1DF-33F2723168D4}"/>
              </a:ext>
            </a:extLst>
          </p:cNvPr>
          <p:cNvSpPr>
            <a:spLocks noChangeArrowheads="1"/>
          </p:cNvSpPr>
          <p:nvPr/>
        </p:nvSpPr>
        <p:spPr bwMode="auto">
          <a:xfrm>
            <a:off x="6232525" y="4064000"/>
            <a:ext cx="2700338" cy="2241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05" name="Oval 137">
            <a:extLst>
              <a:ext uri="{FF2B5EF4-FFF2-40B4-BE49-F238E27FC236}">
                <a16:creationId xmlns:a16="http://schemas.microsoft.com/office/drawing/2014/main" id="{B4D62F82-DD9E-440B-9E24-311F2DFD5BD1}"/>
              </a:ext>
            </a:extLst>
          </p:cNvPr>
          <p:cNvSpPr>
            <a:spLocks noChangeArrowheads="1"/>
          </p:cNvSpPr>
          <p:nvPr/>
        </p:nvSpPr>
        <p:spPr bwMode="auto">
          <a:xfrm>
            <a:off x="2168525" y="4941888"/>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06" name="Oval 138">
            <a:extLst>
              <a:ext uri="{FF2B5EF4-FFF2-40B4-BE49-F238E27FC236}">
                <a16:creationId xmlns:a16="http://schemas.microsoft.com/office/drawing/2014/main" id="{6422180A-83E8-4CAF-A6A5-431F791637AF}"/>
              </a:ext>
            </a:extLst>
          </p:cNvPr>
          <p:cNvSpPr>
            <a:spLocks noChangeArrowheads="1"/>
          </p:cNvSpPr>
          <p:nvPr/>
        </p:nvSpPr>
        <p:spPr bwMode="auto">
          <a:xfrm>
            <a:off x="1444625" y="4041775"/>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09" name="Oval 141">
            <a:extLst>
              <a:ext uri="{FF2B5EF4-FFF2-40B4-BE49-F238E27FC236}">
                <a16:creationId xmlns:a16="http://schemas.microsoft.com/office/drawing/2014/main" id="{14BE9D8D-BA17-4538-A3EA-B7C488678CBD}"/>
              </a:ext>
            </a:extLst>
          </p:cNvPr>
          <p:cNvSpPr>
            <a:spLocks noChangeArrowheads="1"/>
          </p:cNvSpPr>
          <p:nvPr/>
        </p:nvSpPr>
        <p:spPr bwMode="auto">
          <a:xfrm>
            <a:off x="4767263" y="5680075"/>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10" name="Oval 142">
            <a:extLst>
              <a:ext uri="{FF2B5EF4-FFF2-40B4-BE49-F238E27FC236}">
                <a16:creationId xmlns:a16="http://schemas.microsoft.com/office/drawing/2014/main" id="{FDEC99A6-4ABB-4A90-9A45-DB5BB7F02E04}"/>
              </a:ext>
            </a:extLst>
          </p:cNvPr>
          <p:cNvSpPr>
            <a:spLocks noChangeArrowheads="1"/>
          </p:cNvSpPr>
          <p:nvPr/>
        </p:nvSpPr>
        <p:spPr bwMode="auto">
          <a:xfrm>
            <a:off x="4748213" y="4081463"/>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11" name="Oval 143">
            <a:extLst>
              <a:ext uri="{FF2B5EF4-FFF2-40B4-BE49-F238E27FC236}">
                <a16:creationId xmlns:a16="http://schemas.microsoft.com/office/drawing/2014/main" id="{86933F02-1524-4143-9EF1-E1D336E8713F}"/>
              </a:ext>
            </a:extLst>
          </p:cNvPr>
          <p:cNvSpPr>
            <a:spLocks noChangeArrowheads="1"/>
          </p:cNvSpPr>
          <p:nvPr/>
        </p:nvSpPr>
        <p:spPr bwMode="auto">
          <a:xfrm>
            <a:off x="7573963" y="5842000"/>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12" name="Oval 144">
            <a:extLst>
              <a:ext uri="{FF2B5EF4-FFF2-40B4-BE49-F238E27FC236}">
                <a16:creationId xmlns:a16="http://schemas.microsoft.com/office/drawing/2014/main" id="{2AC7733A-9AC9-49D5-9D41-2E932BDF8DF3}"/>
              </a:ext>
            </a:extLst>
          </p:cNvPr>
          <p:cNvSpPr>
            <a:spLocks noChangeArrowheads="1"/>
          </p:cNvSpPr>
          <p:nvPr/>
        </p:nvSpPr>
        <p:spPr bwMode="auto">
          <a:xfrm>
            <a:off x="8291513" y="5226050"/>
            <a:ext cx="546100" cy="5461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917" name="AutoShape 149">
            <a:hlinkClick r:id="rId13" action="ppaction://hlinksldjump" highlightClick="1"/>
            <a:extLst>
              <a:ext uri="{FF2B5EF4-FFF2-40B4-BE49-F238E27FC236}">
                <a16:creationId xmlns:a16="http://schemas.microsoft.com/office/drawing/2014/main" id="{D47C5BC1-777C-4E86-9526-418E7D971043}"/>
              </a:ext>
            </a:extLst>
          </p:cNvPr>
          <p:cNvSpPr>
            <a:spLocks noChangeArrowheads="1"/>
          </p:cNvSpPr>
          <p:nvPr/>
        </p:nvSpPr>
        <p:spPr bwMode="auto">
          <a:xfrm>
            <a:off x="141288" y="11747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17" name="Connettore 2 16">
            <a:extLst>
              <a:ext uri="{FF2B5EF4-FFF2-40B4-BE49-F238E27FC236}">
                <a16:creationId xmlns:a16="http://schemas.microsoft.com/office/drawing/2014/main" id="{3DA10C93-9103-45B1-A14D-C10998516939}"/>
              </a:ext>
            </a:extLst>
          </p:cNvPr>
          <p:cNvCxnSpPr>
            <a:cxnSpLocks/>
            <a:endCxn id="32905" idx="7"/>
          </p:cNvCxnSpPr>
          <p:nvPr/>
        </p:nvCxnSpPr>
        <p:spPr bwMode="auto">
          <a:xfrm>
            <a:off x="2357438" y="2303463"/>
            <a:ext cx="277812" cy="27178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20" name="Connettore 2 19">
            <a:extLst>
              <a:ext uri="{FF2B5EF4-FFF2-40B4-BE49-F238E27FC236}">
                <a16:creationId xmlns:a16="http://schemas.microsoft.com/office/drawing/2014/main" id="{41EF381F-5023-4B43-8085-9BDC1C3C8E14}"/>
              </a:ext>
            </a:extLst>
          </p:cNvPr>
          <p:cNvCxnSpPr>
            <a:cxnSpLocks/>
            <a:endCxn id="32906" idx="7"/>
          </p:cNvCxnSpPr>
          <p:nvPr/>
        </p:nvCxnSpPr>
        <p:spPr bwMode="auto">
          <a:xfrm flipH="1">
            <a:off x="1909763" y="3552825"/>
            <a:ext cx="428625" cy="569913"/>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23" name="Connettore 2 22">
            <a:extLst>
              <a:ext uri="{FF2B5EF4-FFF2-40B4-BE49-F238E27FC236}">
                <a16:creationId xmlns:a16="http://schemas.microsoft.com/office/drawing/2014/main" id="{20CEE8DB-64D4-46B8-A62D-B7207E284AAC}"/>
              </a:ext>
            </a:extLst>
          </p:cNvPr>
          <p:cNvCxnSpPr>
            <a:cxnSpLocks/>
            <a:endCxn id="32910" idx="0"/>
          </p:cNvCxnSpPr>
          <p:nvPr/>
        </p:nvCxnSpPr>
        <p:spPr bwMode="auto">
          <a:xfrm flipH="1">
            <a:off x="5021263" y="2279650"/>
            <a:ext cx="298450" cy="1801813"/>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26" name="Connettore 2 25">
            <a:extLst>
              <a:ext uri="{FF2B5EF4-FFF2-40B4-BE49-F238E27FC236}">
                <a16:creationId xmlns:a16="http://schemas.microsoft.com/office/drawing/2014/main" id="{BBA7849E-D488-4D62-BE9C-E02E3E1F32D6}"/>
              </a:ext>
            </a:extLst>
          </p:cNvPr>
          <p:cNvCxnSpPr>
            <a:cxnSpLocks/>
            <a:endCxn id="32909" idx="0"/>
          </p:cNvCxnSpPr>
          <p:nvPr/>
        </p:nvCxnSpPr>
        <p:spPr bwMode="auto">
          <a:xfrm flipH="1">
            <a:off x="5040313" y="3529013"/>
            <a:ext cx="280987" cy="215106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29" name="Connettore 2 28">
            <a:extLst>
              <a:ext uri="{FF2B5EF4-FFF2-40B4-BE49-F238E27FC236}">
                <a16:creationId xmlns:a16="http://schemas.microsoft.com/office/drawing/2014/main" id="{996464BA-087D-47AD-AA56-F0DB06E136AB}"/>
              </a:ext>
            </a:extLst>
          </p:cNvPr>
          <p:cNvCxnSpPr>
            <a:cxnSpLocks/>
            <a:endCxn id="32911" idx="0"/>
          </p:cNvCxnSpPr>
          <p:nvPr/>
        </p:nvCxnSpPr>
        <p:spPr bwMode="auto">
          <a:xfrm flipH="1">
            <a:off x="7847013" y="2303463"/>
            <a:ext cx="539750" cy="35385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32768" name="Connettore 2 32767">
            <a:extLst>
              <a:ext uri="{FF2B5EF4-FFF2-40B4-BE49-F238E27FC236}">
                <a16:creationId xmlns:a16="http://schemas.microsoft.com/office/drawing/2014/main" id="{9A9FDC3E-9B62-4B61-A4D2-008FB2D9E65A}"/>
              </a:ext>
            </a:extLst>
          </p:cNvPr>
          <p:cNvCxnSpPr>
            <a:cxnSpLocks/>
          </p:cNvCxnSpPr>
          <p:nvPr/>
        </p:nvCxnSpPr>
        <p:spPr bwMode="auto">
          <a:xfrm>
            <a:off x="8399463" y="3552825"/>
            <a:ext cx="36512" cy="16906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2811"/>
                                        </p:tgtEl>
                                        <p:attrNameLst>
                                          <p:attrName>style.visibility</p:attrName>
                                        </p:attrNameLst>
                                      </p:cBhvr>
                                      <p:to>
                                        <p:strVal val="visible"/>
                                      </p:to>
                                    </p:set>
                                    <p:animEffect transition="in" filter="slide(fromBottom)">
                                      <p:cBhvr>
                                        <p:cTn id="7" dur="1000"/>
                                        <p:tgtEl>
                                          <p:spTgt spid="328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898"/>
                                        </p:tgtEl>
                                        <p:attrNameLst>
                                          <p:attrName>style.visibility</p:attrName>
                                        </p:attrNameLst>
                                      </p:cBhvr>
                                      <p:to>
                                        <p:strVal val="visible"/>
                                      </p:to>
                                    </p:set>
                                    <p:animEffect transition="in" filter="wipe(left)">
                                      <p:cBhvr>
                                        <p:cTn id="12" dur="1000"/>
                                        <p:tgtEl>
                                          <p:spTgt spid="328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2901"/>
                                        </p:tgtEl>
                                        <p:attrNameLst>
                                          <p:attrName>style.opacity</p:attrName>
                                        </p:attrNameLst>
                                      </p:cBhvr>
                                      <p:to>
                                        <p:strVal val="0.0"/>
                                      </p:to>
                                    </p:set>
                                    <p:animEffect filter="image" prLst="opacity: 0.0">
                                      <p:cBhvr rctx="IE">
                                        <p:cTn id="17" dur="indefinite"/>
                                        <p:tgtEl>
                                          <p:spTgt spid="329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2872"/>
                                        </p:tgtEl>
                                        <p:attrNameLst>
                                          <p:attrName>style.visibility</p:attrName>
                                        </p:attrNameLst>
                                      </p:cBhvr>
                                      <p:to>
                                        <p:strVal val="visible"/>
                                      </p:to>
                                    </p:set>
                                    <p:animEffect transition="in" filter="slide(fromBottom)">
                                      <p:cBhvr>
                                        <p:cTn id="22" dur="1000"/>
                                        <p:tgtEl>
                                          <p:spTgt spid="328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1000"/>
                                        <p:tgtEl>
                                          <p:spTgt spid="17"/>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2905"/>
                                        </p:tgtEl>
                                        <p:attrNameLst>
                                          <p:attrName>style.visibility</p:attrName>
                                        </p:attrNameLst>
                                      </p:cBhvr>
                                      <p:to>
                                        <p:strVal val="visible"/>
                                      </p:to>
                                    </p:set>
                                    <p:animEffect transition="in" filter="slide(fromBottom)">
                                      <p:cBhvr>
                                        <p:cTn id="30" dur="1000"/>
                                        <p:tgtEl>
                                          <p:spTgt spid="3290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2874"/>
                                        </p:tgtEl>
                                        <p:attrNameLst>
                                          <p:attrName>style.visibility</p:attrName>
                                        </p:attrNameLst>
                                      </p:cBhvr>
                                      <p:to>
                                        <p:strVal val="visible"/>
                                      </p:to>
                                    </p:set>
                                    <p:animEffect transition="in" filter="slide(fromBottom)">
                                      <p:cBhvr>
                                        <p:cTn id="35" dur="1000"/>
                                        <p:tgtEl>
                                          <p:spTgt spid="3287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up)">
                                      <p:cBhvr>
                                        <p:cTn id="40" dur="1000"/>
                                        <p:tgtEl>
                                          <p:spTgt spid="20"/>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2906"/>
                                        </p:tgtEl>
                                        <p:attrNameLst>
                                          <p:attrName>style.visibility</p:attrName>
                                        </p:attrNameLst>
                                      </p:cBhvr>
                                      <p:to>
                                        <p:strVal val="visible"/>
                                      </p:to>
                                    </p:set>
                                    <p:animEffect transition="in" filter="slide(fromBottom)">
                                      <p:cBhvr>
                                        <p:cTn id="43" dur="1000"/>
                                        <p:tgtEl>
                                          <p:spTgt spid="3290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2812"/>
                                        </p:tgtEl>
                                        <p:attrNameLst>
                                          <p:attrName>style.visibility</p:attrName>
                                        </p:attrNameLst>
                                      </p:cBhvr>
                                      <p:to>
                                        <p:strVal val="visible"/>
                                      </p:to>
                                    </p:set>
                                    <p:animEffect transition="in" filter="slide(fromBottom)">
                                      <p:cBhvr>
                                        <p:cTn id="48" dur="1000"/>
                                        <p:tgtEl>
                                          <p:spTgt spid="3281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2899"/>
                                        </p:tgtEl>
                                        <p:attrNameLst>
                                          <p:attrName>style.visibility</p:attrName>
                                        </p:attrNameLst>
                                      </p:cBhvr>
                                      <p:to>
                                        <p:strVal val="visible"/>
                                      </p:to>
                                    </p:set>
                                    <p:animEffect transition="in" filter="wipe(left)">
                                      <p:cBhvr>
                                        <p:cTn id="53" dur="1000"/>
                                        <p:tgtEl>
                                          <p:spTgt spid="3289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2902"/>
                                        </p:tgtEl>
                                        <p:attrNameLst>
                                          <p:attrName>style.opacity</p:attrName>
                                        </p:attrNameLst>
                                      </p:cBhvr>
                                      <p:to>
                                        <p:strVal val="0.0"/>
                                      </p:to>
                                    </p:set>
                                    <p:animEffect filter="image" prLst="opacity: 0.0">
                                      <p:cBhvr rctx="IE">
                                        <p:cTn id="58" dur="indefinite"/>
                                        <p:tgtEl>
                                          <p:spTgt spid="3290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2878"/>
                                        </p:tgtEl>
                                        <p:attrNameLst>
                                          <p:attrName>style.visibility</p:attrName>
                                        </p:attrNameLst>
                                      </p:cBhvr>
                                      <p:to>
                                        <p:strVal val="visible"/>
                                      </p:to>
                                    </p:set>
                                    <p:animEffect transition="in" filter="slide(fromBottom)">
                                      <p:cBhvr>
                                        <p:cTn id="63" dur="1000"/>
                                        <p:tgtEl>
                                          <p:spTgt spid="3287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up)">
                                      <p:cBhvr>
                                        <p:cTn id="68" dur="1000"/>
                                        <p:tgtEl>
                                          <p:spTgt spid="23"/>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2910"/>
                                        </p:tgtEl>
                                        <p:attrNameLst>
                                          <p:attrName>style.visibility</p:attrName>
                                        </p:attrNameLst>
                                      </p:cBhvr>
                                      <p:to>
                                        <p:strVal val="visible"/>
                                      </p:to>
                                    </p:set>
                                    <p:animEffect transition="in" filter="slide(fromBottom)">
                                      <p:cBhvr>
                                        <p:cTn id="71" dur="1000"/>
                                        <p:tgtEl>
                                          <p:spTgt spid="329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2879"/>
                                        </p:tgtEl>
                                        <p:attrNameLst>
                                          <p:attrName>style.visibility</p:attrName>
                                        </p:attrNameLst>
                                      </p:cBhvr>
                                      <p:to>
                                        <p:strVal val="visible"/>
                                      </p:to>
                                    </p:set>
                                    <p:animEffect transition="in" filter="slide(fromBottom)">
                                      <p:cBhvr>
                                        <p:cTn id="76" dur="1000"/>
                                        <p:tgtEl>
                                          <p:spTgt spid="3287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up)">
                                      <p:cBhvr>
                                        <p:cTn id="81" dur="1000"/>
                                        <p:tgtEl>
                                          <p:spTgt spid="26"/>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2909"/>
                                        </p:tgtEl>
                                        <p:attrNameLst>
                                          <p:attrName>style.visibility</p:attrName>
                                        </p:attrNameLst>
                                      </p:cBhvr>
                                      <p:to>
                                        <p:strVal val="visible"/>
                                      </p:to>
                                    </p:set>
                                    <p:animEffect transition="in" filter="slide(fromBottom)">
                                      <p:cBhvr>
                                        <p:cTn id="84" dur="1000"/>
                                        <p:tgtEl>
                                          <p:spTgt spid="32909"/>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2814"/>
                                        </p:tgtEl>
                                        <p:attrNameLst>
                                          <p:attrName>style.visibility</p:attrName>
                                        </p:attrNameLst>
                                      </p:cBhvr>
                                      <p:to>
                                        <p:strVal val="visible"/>
                                      </p:to>
                                    </p:set>
                                    <p:animEffect transition="in" filter="slide(fromBottom)">
                                      <p:cBhvr>
                                        <p:cTn id="89" dur="1000"/>
                                        <p:tgtEl>
                                          <p:spTgt spid="3281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2900"/>
                                        </p:tgtEl>
                                        <p:attrNameLst>
                                          <p:attrName>style.visibility</p:attrName>
                                        </p:attrNameLst>
                                      </p:cBhvr>
                                      <p:to>
                                        <p:strVal val="visible"/>
                                      </p:to>
                                    </p:set>
                                    <p:animEffect transition="in" filter="wipe(left)">
                                      <p:cBhvr>
                                        <p:cTn id="94" dur="1000"/>
                                        <p:tgtEl>
                                          <p:spTgt spid="3290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2903"/>
                                        </p:tgtEl>
                                        <p:attrNameLst>
                                          <p:attrName>style.opacity</p:attrName>
                                        </p:attrNameLst>
                                      </p:cBhvr>
                                      <p:to>
                                        <p:strVal val="0.0"/>
                                      </p:to>
                                    </p:set>
                                    <p:animEffect filter="image" prLst="opacity: 0.0">
                                      <p:cBhvr rctx="IE">
                                        <p:cTn id="99" dur="indefinite"/>
                                        <p:tgtEl>
                                          <p:spTgt spid="3290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2880"/>
                                        </p:tgtEl>
                                        <p:attrNameLst>
                                          <p:attrName>style.visibility</p:attrName>
                                        </p:attrNameLst>
                                      </p:cBhvr>
                                      <p:to>
                                        <p:strVal val="visible"/>
                                      </p:to>
                                    </p:set>
                                    <p:animEffect transition="in" filter="slide(fromBottom)">
                                      <p:cBhvr>
                                        <p:cTn id="104" dur="1000"/>
                                        <p:tgtEl>
                                          <p:spTgt spid="3288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up)">
                                      <p:cBhvr>
                                        <p:cTn id="109" dur="1000"/>
                                        <p:tgtEl>
                                          <p:spTgt spid="29"/>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32911"/>
                                        </p:tgtEl>
                                        <p:attrNameLst>
                                          <p:attrName>style.visibility</p:attrName>
                                        </p:attrNameLst>
                                      </p:cBhvr>
                                      <p:to>
                                        <p:strVal val="visible"/>
                                      </p:to>
                                    </p:set>
                                    <p:animEffect transition="in" filter="slide(fromBottom)">
                                      <p:cBhvr>
                                        <p:cTn id="112" dur="1000"/>
                                        <p:tgtEl>
                                          <p:spTgt spid="32911"/>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2881"/>
                                        </p:tgtEl>
                                        <p:attrNameLst>
                                          <p:attrName>style.visibility</p:attrName>
                                        </p:attrNameLst>
                                      </p:cBhvr>
                                      <p:to>
                                        <p:strVal val="visible"/>
                                      </p:to>
                                    </p:set>
                                    <p:animEffect transition="in" filter="slide(fromBottom)">
                                      <p:cBhvr>
                                        <p:cTn id="117" dur="1000"/>
                                        <p:tgtEl>
                                          <p:spTgt spid="32881"/>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32768"/>
                                        </p:tgtEl>
                                        <p:attrNameLst>
                                          <p:attrName>style.visibility</p:attrName>
                                        </p:attrNameLst>
                                      </p:cBhvr>
                                      <p:to>
                                        <p:strVal val="visible"/>
                                      </p:to>
                                    </p:set>
                                    <p:animEffect transition="in" filter="wipe(up)">
                                      <p:cBhvr>
                                        <p:cTn id="122" dur="1000"/>
                                        <p:tgtEl>
                                          <p:spTgt spid="32768"/>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32912"/>
                                        </p:tgtEl>
                                        <p:attrNameLst>
                                          <p:attrName>style.visibility</p:attrName>
                                        </p:attrNameLst>
                                      </p:cBhvr>
                                      <p:to>
                                        <p:strVal val="visible"/>
                                      </p:to>
                                    </p:set>
                                    <p:animEffect transition="in" filter="slide(fromBottom)">
                                      <p:cBhvr>
                                        <p:cTn id="125" dur="1000"/>
                                        <p:tgtEl>
                                          <p:spTgt spid="32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11" grpId="0"/>
      <p:bldP spid="32812" grpId="0"/>
      <p:bldP spid="32814" grpId="0"/>
      <p:bldP spid="32898" grpId="0" animBg="1"/>
      <p:bldP spid="32899" grpId="0" animBg="1"/>
      <p:bldP spid="32900" grpId="0" animBg="1"/>
      <p:bldP spid="32901" grpId="0" animBg="1"/>
      <p:bldP spid="32902" grpId="0" animBg="1"/>
      <p:bldP spid="32903" grpId="0" animBg="1"/>
      <p:bldP spid="32905" grpId="0" animBg="1"/>
      <p:bldP spid="32906" grpId="0" animBg="1"/>
      <p:bldP spid="32909" grpId="0" animBg="1"/>
      <p:bldP spid="32910" grpId="0" animBg="1"/>
      <p:bldP spid="32911" grpId="0" animBg="1"/>
      <p:bldP spid="3291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00A5452-A0F3-48E2-9A96-90BAB84CD5D1}"/>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dirty="0">
                <a:solidFill>
                  <a:schemeClr val="tx1"/>
                </a:solidFill>
                <a:latin typeface="Comic Sans MS" pitchFamily="66" charset="0"/>
              </a:rPr>
              <a:t>                   </a:t>
            </a:r>
            <a:r>
              <a:rPr lang="it-IT" sz="1600" dirty="0">
                <a:solidFill>
                  <a:schemeClr val="tx1"/>
                </a:solidFill>
                <a:latin typeface="Comic Sans MS" pitchFamily="66" charset="0"/>
              </a:rPr>
              <a:t>Esemplificazioni descrittive della tipologia di piani nei restanti diedri</a:t>
            </a:r>
            <a:br>
              <a:rPr lang="it-IT" sz="1800" dirty="0">
                <a:solidFill>
                  <a:schemeClr val="tx1"/>
                </a:solidFill>
                <a:latin typeface="Comic Sans MS" pitchFamily="66" charset="0"/>
              </a:rPr>
            </a:br>
            <a:endParaRPr lang="it-IT" sz="1800" dirty="0">
              <a:solidFill>
                <a:schemeClr val="tx1"/>
              </a:solidFill>
              <a:latin typeface="Comic Sans MS" pitchFamily="66" charset="0"/>
            </a:endParaRPr>
          </a:p>
        </p:txBody>
      </p:sp>
      <p:graphicFrame>
        <p:nvGraphicFramePr>
          <p:cNvPr id="33850" name="Group 58">
            <a:extLst>
              <a:ext uri="{FF2B5EF4-FFF2-40B4-BE49-F238E27FC236}">
                <a16:creationId xmlns:a16="http://schemas.microsoft.com/office/drawing/2014/main" id="{9387D557-B4AB-44E3-BB06-84775618CE08}"/>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3823" name="Text Box 31">
            <a:extLst>
              <a:ext uri="{FF2B5EF4-FFF2-40B4-BE49-F238E27FC236}">
                <a16:creationId xmlns:a16="http://schemas.microsoft.com/office/drawing/2014/main" id="{123B8A5A-3240-4455-8473-09DCFAA7D4F7}"/>
              </a:ext>
            </a:extLst>
          </p:cNvPr>
          <p:cNvSpPr txBox="1">
            <a:spLocks noChangeArrowheads="1"/>
          </p:cNvSpPr>
          <p:nvPr/>
        </p:nvSpPr>
        <p:spPr bwMode="auto">
          <a:xfrm>
            <a:off x="57150" y="981075"/>
            <a:ext cx="2987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1</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II diedro</a:t>
            </a:r>
          </a:p>
        </p:txBody>
      </p:sp>
      <p:sp>
        <p:nvSpPr>
          <p:cNvPr id="33824" name="Text Box 32">
            <a:extLst>
              <a:ext uri="{FF2B5EF4-FFF2-40B4-BE49-F238E27FC236}">
                <a16:creationId xmlns:a16="http://schemas.microsoft.com/office/drawing/2014/main" id="{8FD3BD86-0D0D-42B3-AEF3-5149A099F050}"/>
              </a:ext>
            </a:extLst>
          </p:cNvPr>
          <p:cNvSpPr txBox="1">
            <a:spLocks noChangeArrowheads="1"/>
          </p:cNvSpPr>
          <p:nvPr/>
        </p:nvSpPr>
        <p:spPr bwMode="auto">
          <a:xfrm>
            <a:off x="3059113" y="981075"/>
            <a:ext cx="2952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1</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III diedro</a:t>
            </a:r>
          </a:p>
        </p:txBody>
      </p:sp>
      <p:sp>
        <p:nvSpPr>
          <p:cNvPr id="33825" name="Text Box 33">
            <a:extLst>
              <a:ext uri="{FF2B5EF4-FFF2-40B4-BE49-F238E27FC236}">
                <a16:creationId xmlns:a16="http://schemas.microsoft.com/office/drawing/2014/main" id="{66B466AB-2663-493C-9496-4FC3D1D1868F}"/>
              </a:ext>
            </a:extLst>
          </p:cNvPr>
          <p:cNvSpPr txBox="1">
            <a:spLocks noChangeArrowheads="1"/>
          </p:cNvSpPr>
          <p:nvPr/>
        </p:nvSpPr>
        <p:spPr bwMode="auto">
          <a:xfrm>
            <a:off x="6065838" y="981075"/>
            <a:ext cx="3024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1</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IV diedro</a:t>
            </a:r>
          </a:p>
        </p:txBody>
      </p:sp>
      <p:sp>
        <p:nvSpPr>
          <p:cNvPr id="26658" name="Rectangle 34">
            <a:extLst>
              <a:ext uri="{FF2B5EF4-FFF2-40B4-BE49-F238E27FC236}">
                <a16:creationId xmlns:a16="http://schemas.microsoft.com/office/drawing/2014/main" id="{7B14A3B6-8703-41AA-8F6B-69FE6DB436D1}"/>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59" name="Rectangle 35">
            <a:extLst>
              <a:ext uri="{FF2B5EF4-FFF2-40B4-BE49-F238E27FC236}">
                <a16:creationId xmlns:a16="http://schemas.microsoft.com/office/drawing/2014/main" id="{D4CF9019-C484-478A-AC70-886A4BE120DC}"/>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0" name="Rectangle 36">
            <a:extLst>
              <a:ext uri="{FF2B5EF4-FFF2-40B4-BE49-F238E27FC236}">
                <a16:creationId xmlns:a16="http://schemas.microsoft.com/office/drawing/2014/main" id="{D1B9135F-C589-41E0-AF12-327DC86A86BE}"/>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1" name="Rectangle 37">
            <a:extLst>
              <a:ext uri="{FF2B5EF4-FFF2-40B4-BE49-F238E27FC236}">
                <a16:creationId xmlns:a16="http://schemas.microsoft.com/office/drawing/2014/main" id="{92F6F466-52EB-4484-AF56-A71366E9C271}"/>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2" name="Rectangle 38">
            <a:extLst>
              <a:ext uri="{FF2B5EF4-FFF2-40B4-BE49-F238E27FC236}">
                <a16:creationId xmlns:a16="http://schemas.microsoft.com/office/drawing/2014/main" id="{10FAD947-F1E9-4A72-91F7-5AA031AFC030}"/>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3" name="Rectangle 39">
            <a:extLst>
              <a:ext uri="{FF2B5EF4-FFF2-40B4-BE49-F238E27FC236}">
                <a16:creationId xmlns:a16="http://schemas.microsoft.com/office/drawing/2014/main" id="{1BED3C64-E41B-442B-AB51-E240D7EFE104}"/>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33" name="Text Box 41">
            <a:extLst>
              <a:ext uri="{FF2B5EF4-FFF2-40B4-BE49-F238E27FC236}">
                <a16:creationId xmlns:a16="http://schemas.microsoft.com/office/drawing/2014/main" id="{F3398D71-154C-4CC4-A59D-C44402D9303B}"/>
              </a:ext>
            </a:extLst>
          </p:cNvPr>
          <p:cNvSpPr txBox="1">
            <a:spLocks noChangeArrowheads="1"/>
          </p:cNvSpPr>
          <p:nvPr/>
        </p:nvSpPr>
        <p:spPr bwMode="auto">
          <a:xfrm>
            <a:off x="1828800" y="350838"/>
            <a:ext cx="6551613"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proiettante in 1</a:t>
            </a:r>
            <a:r>
              <a:rPr kumimoji="0" lang="it-IT" sz="2000" baseline="30000" dirty="0">
                <a:effectLst>
                  <a:outerShdw blurRad="38100" dist="38100" dir="2700000" algn="tl">
                    <a:srgbClr val="000000"/>
                  </a:outerShdw>
                </a:effectLst>
                <a:latin typeface="Comic Sans MS" pitchFamily="66" charset="0"/>
              </a:rPr>
              <a:t>a</a:t>
            </a:r>
            <a:r>
              <a:rPr kumimoji="0" lang="it-IT" sz="2000" dirty="0">
                <a:effectLst>
                  <a:outerShdw blurRad="38100" dist="38100" dir="2700000" algn="tl">
                    <a:srgbClr val="000000"/>
                  </a:outerShdw>
                </a:effectLst>
                <a:latin typeface="Comic Sans MS" pitchFamily="66" charset="0"/>
              </a:rPr>
              <a:t> proiezione nei restanti diedri</a:t>
            </a:r>
          </a:p>
        </p:txBody>
      </p:sp>
      <p:sp>
        <p:nvSpPr>
          <p:cNvPr id="26665" name="Rectangle 43">
            <a:extLst>
              <a:ext uri="{FF2B5EF4-FFF2-40B4-BE49-F238E27FC236}">
                <a16:creationId xmlns:a16="http://schemas.microsoft.com/office/drawing/2014/main" id="{0B675647-8224-4A23-9338-7680625EE99C}"/>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3836" name="Object 44">
            <a:extLst>
              <a:ext uri="{FF2B5EF4-FFF2-40B4-BE49-F238E27FC236}">
                <a16:creationId xmlns:a16="http://schemas.microsoft.com/office/drawing/2014/main" id="{CF0905B1-D976-43BD-B4A6-A793388857DC}"/>
              </a:ext>
            </a:extLst>
          </p:cNvPr>
          <p:cNvGraphicFramePr>
            <a:graphicFrameLocks noChangeAspect="1"/>
          </p:cNvGraphicFramePr>
          <p:nvPr/>
        </p:nvGraphicFramePr>
        <p:xfrm>
          <a:off x="1709738" y="1773238"/>
          <a:ext cx="1258887" cy="530225"/>
        </p:xfrm>
        <a:graphic>
          <a:graphicData uri="http://schemas.openxmlformats.org/presentationml/2006/ole">
            <mc:AlternateContent xmlns:mc="http://schemas.openxmlformats.org/markup-compatibility/2006">
              <mc:Choice xmlns:v="urn:schemas-microsoft-com:vml" Requires="v">
                <p:oleObj spid="_x0000_s26699" name="Equazione" r:id="rId3" imgW="1117600" imgH="431800" progId="Equation.3">
                  <p:embed/>
                </p:oleObj>
              </mc:Choice>
              <mc:Fallback>
                <p:oleObj name="Equazione" r:id="rId3" imgW="1117600" imgH="431800" progId="Equation.3">
                  <p:embed/>
                  <p:pic>
                    <p:nvPicPr>
                      <p:cNvPr id="0" name="Object 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9738"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38" name="Object 46">
            <a:extLst>
              <a:ext uri="{FF2B5EF4-FFF2-40B4-BE49-F238E27FC236}">
                <a16:creationId xmlns:a16="http://schemas.microsoft.com/office/drawing/2014/main" id="{BA049669-56F1-4D47-B568-E9EBF9868873}"/>
              </a:ext>
            </a:extLst>
          </p:cNvPr>
          <p:cNvGraphicFramePr>
            <a:graphicFrameLocks noChangeAspect="1"/>
          </p:cNvGraphicFramePr>
          <p:nvPr/>
        </p:nvGraphicFramePr>
        <p:xfrm>
          <a:off x="1709738" y="3068638"/>
          <a:ext cx="1258887" cy="484187"/>
        </p:xfrm>
        <a:graphic>
          <a:graphicData uri="http://schemas.openxmlformats.org/presentationml/2006/ole">
            <mc:AlternateContent xmlns:mc="http://schemas.openxmlformats.org/markup-compatibility/2006">
              <mc:Choice xmlns:v="urn:schemas-microsoft-com:vml" Requires="v">
                <p:oleObj spid="_x0000_s26700" name="Equazione" r:id="rId5" imgW="1129810" imgH="431613" progId="Equation.3">
                  <p:embed/>
                </p:oleObj>
              </mc:Choice>
              <mc:Fallback>
                <p:oleObj name="Equazione" r:id="rId5" imgW="1129810" imgH="431613" progId="Equation.3">
                  <p:embed/>
                  <p:pic>
                    <p:nvPicPr>
                      <p:cNvPr id="0" name="Object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9738"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40" name="Object 48">
            <a:extLst>
              <a:ext uri="{FF2B5EF4-FFF2-40B4-BE49-F238E27FC236}">
                <a16:creationId xmlns:a16="http://schemas.microsoft.com/office/drawing/2014/main" id="{4D19E42E-53D4-47B3-8239-D773A8EC9A0B}"/>
              </a:ext>
            </a:extLst>
          </p:cNvPr>
          <p:cNvGraphicFramePr>
            <a:graphicFrameLocks noChangeAspect="1"/>
          </p:cNvGraphicFramePr>
          <p:nvPr/>
        </p:nvGraphicFramePr>
        <p:xfrm>
          <a:off x="4697413" y="1773238"/>
          <a:ext cx="1258887" cy="530225"/>
        </p:xfrm>
        <a:graphic>
          <a:graphicData uri="http://schemas.openxmlformats.org/presentationml/2006/ole">
            <mc:AlternateContent xmlns:mc="http://schemas.openxmlformats.org/markup-compatibility/2006">
              <mc:Choice xmlns:v="urn:schemas-microsoft-com:vml" Requires="v">
                <p:oleObj spid="_x0000_s26701" name="Equazione" r:id="rId7" imgW="1117600" imgH="431800" progId="Equation.3">
                  <p:embed/>
                </p:oleObj>
              </mc:Choice>
              <mc:Fallback>
                <p:oleObj name="Equazione" r:id="rId7" imgW="1117600" imgH="431800" progId="Equation.3">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7413"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41" name="Object 49">
            <a:extLst>
              <a:ext uri="{FF2B5EF4-FFF2-40B4-BE49-F238E27FC236}">
                <a16:creationId xmlns:a16="http://schemas.microsoft.com/office/drawing/2014/main" id="{8BC6524C-298C-4AB7-AADA-D010FC87CFFB}"/>
              </a:ext>
            </a:extLst>
          </p:cNvPr>
          <p:cNvGraphicFramePr>
            <a:graphicFrameLocks noChangeAspect="1"/>
          </p:cNvGraphicFramePr>
          <p:nvPr/>
        </p:nvGraphicFramePr>
        <p:xfrm>
          <a:off x="4684713" y="3014663"/>
          <a:ext cx="1258887" cy="484187"/>
        </p:xfrm>
        <a:graphic>
          <a:graphicData uri="http://schemas.openxmlformats.org/presentationml/2006/ole">
            <mc:AlternateContent xmlns:mc="http://schemas.openxmlformats.org/markup-compatibility/2006">
              <mc:Choice xmlns:v="urn:schemas-microsoft-com:vml" Requires="v">
                <p:oleObj spid="_x0000_s26702" name="Equazione" r:id="rId8" imgW="1129810" imgH="431613" progId="Equation.3">
                  <p:embed/>
                </p:oleObj>
              </mc:Choice>
              <mc:Fallback>
                <p:oleObj name="Equazione" r:id="rId8" imgW="1129810" imgH="431613" progId="Equation.3">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4713" y="3014663"/>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42" name="Object 50">
            <a:extLst>
              <a:ext uri="{FF2B5EF4-FFF2-40B4-BE49-F238E27FC236}">
                <a16:creationId xmlns:a16="http://schemas.microsoft.com/office/drawing/2014/main" id="{F3E77CBC-B997-4152-B91C-FB50E7D36469}"/>
              </a:ext>
            </a:extLst>
          </p:cNvPr>
          <p:cNvGraphicFramePr>
            <a:graphicFrameLocks noChangeAspect="1"/>
          </p:cNvGraphicFramePr>
          <p:nvPr/>
        </p:nvGraphicFramePr>
        <p:xfrm>
          <a:off x="7756525" y="1773238"/>
          <a:ext cx="1258888" cy="530225"/>
        </p:xfrm>
        <a:graphic>
          <a:graphicData uri="http://schemas.openxmlformats.org/presentationml/2006/ole">
            <mc:AlternateContent xmlns:mc="http://schemas.openxmlformats.org/markup-compatibility/2006">
              <mc:Choice xmlns:v="urn:schemas-microsoft-com:vml" Requires="v">
                <p:oleObj spid="_x0000_s26703" name="Equazione" r:id="rId9" imgW="1117600" imgH="431800" progId="Equation.3">
                  <p:embed/>
                </p:oleObj>
              </mc:Choice>
              <mc:Fallback>
                <p:oleObj name="Equazione" r:id="rId9" imgW="1117600" imgH="431800" progId="Equation.3">
                  <p:embed/>
                  <p:pic>
                    <p:nvPicPr>
                      <p:cNvPr id="0" name="Object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525"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43" name="Object 51">
            <a:extLst>
              <a:ext uri="{FF2B5EF4-FFF2-40B4-BE49-F238E27FC236}">
                <a16:creationId xmlns:a16="http://schemas.microsoft.com/office/drawing/2014/main" id="{3A396331-3340-4063-936B-C68C0DF298CA}"/>
              </a:ext>
            </a:extLst>
          </p:cNvPr>
          <p:cNvGraphicFramePr>
            <a:graphicFrameLocks noChangeAspect="1"/>
          </p:cNvGraphicFramePr>
          <p:nvPr/>
        </p:nvGraphicFramePr>
        <p:xfrm>
          <a:off x="7772400" y="2973388"/>
          <a:ext cx="1258888" cy="484187"/>
        </p:xfrm>
        <a:graphic>
          <a:graphicData uri="http://schemas.openxmlformats.org/presentationml/2006/ole">
            <mc:AlternateContent xmlns:mc="http://schemas.openxmlformats.org/markup-compatibility/2006">
              <mc:Choice xmlns:v="urn:schemas-microsoft-com:vml" Requires="v">
                <p:oleObj spid="_x0000_s26704" name="Equazione" r:id="rId10" imgW="1129810" imgH="431613" progId="Equation.3">
                  <p:embed/>
                </p:oleObj>
              </mc:Choice>
              <mc:Fallback>
                <p:oleObj name="Equazione" r:id="rId10" imgW="1129810" imgH="431613" progId="Equation.3">
                  <p:embed/>
                  <p:pic>
                    <p:nvPicPr>
                      <p:cNvPr id="0" name="Object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2973388"/>
                        <a:ext cx="1258888"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672" name="Object 54">
            <a:extLst>
              <a:ext uri="{FF2B5EF4-FFF2-40B4-BE49-F238E27FC236}">
                <a16:creationId xmlns:a16="http://schemas.microsoft.com/office/drawing/2014/main" id="{7A57A936-24C9-44A6-A088-048B56211F52}"/>
              </a:ext>
            </a:extLst>
          </p:cNvPr>
          <p:cNvGraphicFramePr>
            <a:graphicFrameLocks/>
          </p:cNvGraphicFramePr>
          <p:nvPr/>
        </p:nvGraphicFramePr>
        <p:xfrm>
          <a:off x="71438" y="3860800"/>
          <a:ext cx="9001125" cy="2736850"/>
        </p:xfrm>
        <a:graphic>
          <a:graphicData uri="http://schemas.openxmlformats.org/presentationml/2006/ole">
            <mc:AlternateContent xmlns:mc="http://schemas.openxmlformats.org/markup-compatibility/2006">
              <mc:Choice xmlns:v="urn:schemas-microsoft-com:vml" Requires="v">
                <p:oleObj spid="_x0000_s26705" r:id="rId11" imgW="1950601" imgH="651331" progId="">
                  <p:embed/>
                </p:oleObj>
              </mc:Choice>
              <mc:Fallback>
                <p:oleObj r:id="rId11" imgW="1950601" imgH="651331" progId="">
                  <p:embed/>
                  <p:pic>
                    <p:nvPicPr>
                      <p:cNvPr id="0" name="Object 54"/>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438" y="3860800"/>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3847" name="Text Box 55">
            <a:extLst>
              <a:ext uri="{FF2B5EF4-FFF2-40B4-BE49-F238E27FC236}">
                <a16:creationId xmlns:a16="http://schemas.microsoft.com/office/drawing/2014/main" id="{097B9831-79EE-4454-9EB9-E5CD5C915055}"/>
              </a:ext>
            </a:extLst>
          </p:cNvPr>
          <p:cNvSpPr txBox="1">
            <a:spLocks noChangeArrowheads="1"/>
          </p:cNvSpPr>
          <p:nvPr/>
        </p:nvSpPr>
        <p:spPr bwMode="auto">
          <a:xfrm>
            <a:off x="128588" y="2492375"/>
            <a:ext cx="1368425" cy="3508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700">
                <a:solidFill>
                  <a:schemeClr val="bg2"/>
                </a:solidFill>
                <a:sym typeface="Symbol" panose="05050102010706020507" pitchFamily="18" charset="2"/>
              </a:rPr>
              <a:t></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1</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2</a:t>
            </a:r>
            <a:r>
              <a:rPr lang="it-IT" altLang="it-IT" sz="1700">
                <a:solidFill>
                  <a:schemeClr val="bg2"/>
                </a:solidFill>
              </a:rPr>
              <a:t>)</a:t>
            </a:r>
            <a:r>
              <a:rPr lang="it-IT" altLang="it-IT" sz="1700"/>
              <a:t> </a:t>
            </a:r>
          </a:p>
        </p:txBody>
      </p:sp>
      <p:sp>
        <p:nvSpPr>
          <p:cNvPr id="33848" name="Text Box 56">
            <a:extLst>
              <a:ext uri="{FF2B5EF4-FFF2-40B4-BE49-F238E27FC236}">
                <a16:creationId xmlns:a16="http://schemas.microsoft.com/office/drawing/2014/main" id="{519E8ECE-ABA1-4D67-8C3C-C29C6E2BF50F}"/>
              </a:ext>
            </a:extLst>
          </p:cNvPr>
          <p:cNvSpPr txBox="1">
            <a:spLocks noChangeArrowheads="1"/>
          </p:cNvSpPr>
          <p:nvPr/>
        </p:nvSpPr>
        <p:spPr bwMode="auto">
          <a:xfrm>
            <a:off x="3136900" y="2492375"/>
            <a:ext cx="1368425" cy="3508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700">
                <a:solidFill>
                  <a:schemeClr val="bg2"/>
                </a:solidFill>
                <a:sym typeface="Symbol" panose="05050102010706020507" pitchFamily="18" charset="2"/>
              </a:rPr>
              <a:t></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1</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2</a:t>
            </a:r>
            <a:r>
              <a:rPr lang="it-IT" altLang="it-IT" sz="1700">
                <a:solidFill>
                  <a:schemeClr val="bg2"/>
                </a:solidFill>
              </a:rPr>
              <a:t>)</a:t>
            </a:r>
            <a:r>
              <a:rPr lang="it-IT" altLang="it-IT" sz="1700"/>
              <a:t> </a:t>
            </a:r>
          </a:p>
        </p:txBody>
      </p:sp>
      <p:sp>
        <p:nvSpPr>
          <p:cNvPr id="33849" name="Text Box 57">
            <a:extLst>
              <a:ext uri="{FF2B5EF4-FFF2-40B4-BE49-F238E27FC236}">
                <a16:creationId xmlns:a16="http://schemas.microsoft.com/office/drawing/2014/main" id="{7D13FE11-F02C-4A82-925B-C7CC049434C6}"/>
              </a:ext>
            </a:extLst>
          </p:cNvPr>
          <p:cNvSpPr txBox="1">
            <a:spLocks noChangeArrowheads="1"/>
          </p:cNvSpPr>
          <p:nvPr/>
        </p:nvSpPr>
        <p:spPr bwMode="auto">
          <a:xfrm>
            <a:off x="6156325" y="2492375"/>
            <a:ext cx="1368425" cy="3508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700">
                <a:solidFill>
                  <a:schemeClr val="bg2"/>
                </a:solidFill>
                <a:sym typeface="Symbol" panose="05050102010706020507" pitchFamily="18" charset="2"/>
              </a:rPr>
              <a:t></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1</a:t>
            </a:r>
            <a:r>
              <a:rPr lang="it-IT" altLang="it-IT" sz="1700">
                <a:solidFill>
                  <a:schemeClr val="bg2"/>
                </a:solidFill>
              </a:rPr>
              <a:t>,</a:t>
            </a:r>
            <a:r>
              <a:rPr lang="it-IT" altLang="it-IT" sz="1700">
                <a:solidFill>
                  <a:schemeClr val="bg2"/>
                </a:solidFill>
                <a:sym typeface="Symbol" panose="05050102010706020507" pitchFamily="18" charset="2"/>
              </a:rPr>
              <a:t></a:t>
            </a:r>
            <a:r>
              <a:rPr lang="it-IT" altLang="it-IT" sz="1700" baseline="30000">
                <a:solidFill>
                  <a:schemeClr val="bg2"/>
                </a:solidFill>
              </a:rPr>
              <a:t>-</a:t>
            </a:r>
            <a:r>
              <a:rPr lang="it-IT" altLang="it-IT" sz="1700" baseline="-25000">
                <a:solidFill>
                  <a:schemeClr val="bg2"/>
                </a:solidFill>
              </a:rPr>
              <a:t>2</a:t>
            </a:r>
            <a:r>
              <a:rPr lang="it-IT" altLang="it-IT" sz="1700">
                <a:solidFill>
                  <a:schemeClr val="bg2"/>
                </a:solidFill>
              </a:rPr>
              <a:t>)</a:t>
            </a:r>
            <a:r>
              <a:rPr lang="it-IT" altLang="it-IT" sz="1700"/>
              <a:t> </a:t>
            </a:r>
          </a:p>
        </p:txBody>
      </p:sp>
      <p:sp>
        <p:nvSpPr>
          <p:cNvPr id="33851" name="Rectangle 59">
            <a:extLst>
              <a:ext uri="{FF2B5EF4-FFF2-40B4-BE49-F238E27FC236}">
                <a16:creationId xmlns:a16="http://schemas.microsoft.com/office/drawing/2014/main" id="{5BCA23D3-AC5B-4D08-BDDA-6068A2E2D1E6}"/>
              </a:ext>
            </a:extLst>
          </p:cNvPr>
          <p:cNvSpPr>
            <a:spLocks noChangeArrowheads="1"/>
          </p:cNvSpPr>
          <p:nvPr/>
        </p:nvSpPr>
        <p:spPr bwMode="auto">
          <a:xfrm>
            <a:off x="242888" y="4029075"/>
            <a:ext cx="2625725" cy="20494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2" name="Rectangle 60">
            <a:extLst>
              <a:ext uri="{FF2B5EF4-FFF2-40B4-BE49-F238E27FC236}">
                <a16:creationId xmlns:a16="http://schemas.microsoft.com/office/drawing/2014/main" id="{71B107AE-137E-485A-ABE3-404A1F8938BE}"/>
              </a:ext>
            </a:extLst>
          </p:cNvPr>
          <p:cNvSpPr>
            <a:spLocks noChangeArrowheads="1"/>
          </p:cNvSpPr>
          <p:nvPr/>
        </p:nvSpPr>
        <p:spPr bwMode="auto">
          <a:xfrm>
            <a:off x="3230563" y="4035425"/>
            <a:ext cx="2736850" cy="22558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3" name="Rectangle 61">
            <a:extLst>
              <a:ext uri="{FF2B5EF4-FFF2-40B4-BE49-F238E27FC236}">
                <a16:creationId xmlns:a16="http://schemas.microsoft.com/office/drawing/2014/main" id="{4C47E19B-3B4D-4FF3-8F36-0CC0400BA17C}"/>
              </a:ext>
            </a:extLst>
          </p:cNvPr>
          <p:cNvSpPr>
            <a:spLocks noChangeArrowheads="1"/>
          </p:cNvSpPr>
          <p:nvPr/>
        </p:nvSpPr>
        <p:spPr bwMode="auto">
          <a:xfrm>
            <a:off x="6261100" y="4175125"/>
            <a:ext cx="2625725" cy="20494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4" name="Oval 62">
            <a:extLst>
              <a:ext uri="{FF2B5EF4-FFF2-40B4-BE49-F238E27FC236}">
                <a16:creationId xmlns:a16="http://schemas.microsoft.com/office/drawing/2014/main" id="{D06B7AAE-9337-4CFB-BFBE-C407D3CD2589}"/>
              </a:ext>
            </a:extLst>
          </p:cNvPr>
          <p:cNvSpPr>
            <a:spLocks noChangeArrowheads="1"/>
          </p:cNvSpPr>
          <p:nvPr/>
        </p:nvSpPr>
        <p:spPr bwMode="auto">
          <a:xfrm>
            <a:off x="307975" y="3954463"/>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5" name="Oval 63">
            <a:extLst>
              <a:ext uri="{FF2B5EF4-FFF2-40B4-BE49-F238E27FC236}">
                <a16:creationId xmlns:a16="http://schemas.microsoft.com/office/drawing/2014/main" id="{5273B350-B684-4603-ACC0-2CF55986129B}"/>
              </a:ext>
            </a:extLst>
          </p:cNvPr>
          <p:cNvSpPr>
            <a:spLocks noChangeArrowheads="1"/>
          </p:cNvSpPr>
          <p:nvPr/>
        </p:nvSpPr>
        <p:spPr bwMode="auto">
          <a:xfrm>
            <a:off x="2124075" y="4864100"/>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6" name="Oval 64">
            <a:extLst>
              <a:ext uri="{FF2B5EF4-FFF2-40B4-BE49-F238E27FC236}">
                <a16:creationId xmlns:a16="http://schemas.microsoft.com/office/drawing/2014/main" id="{E2522024-0AFD-46FF-BB7A-6CB8EE587E2A}"/>
              </a:ext>
            </a:extLst>
          </p:cNvPr>
          <p:cNvSpPr>
            <a:spLocks noChangeArrowheads="1"/>
          </p:cNvSpPr>
          <p:nvPr/>
        </p:nvSpPr>
        <p:spPr bwMode="auto">
          <a:xfrm>
            <a:off x="3889375" y="5846763"/>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7" name="Oval 65">
            <a:extLst>
              <a:ext uri="{FF2B5EF4-FFF2-40B4-BE49-F238E27FC236}">
                <a16:creationId xmlns:a16="http://schemas.microsoft.com/office/drawing/2014/main" id="{90F835A0-E3F9-4B5C-9D3E-FA9348E3BEC0}"/>
              </a:ext>
            </a:extLst>
          </p:cNvPr>
          <p:cNvSpPr>
            <a:spLocks noChangeArrowheads="1"/>
          </p:cNvSpPr>
          <p:nvPr/>
        </p:nvSpPr>
        <p:spPr bwMode="auto">
          <a:xfrm>
            <a:off x="4727575" y="4064000"/>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8" name="Oval 66">
            <a:extLst>
              <a:ext uri="{FF2B5EF4-FFF2-40B4-BE49-F238E27FC236}">
                <a16:creationId xmlns:a16="http://schemas.microsoft.com/office/drawing/2014/main" id="{5915FF69-CCFC-4DFF-B27A-3A9AB2A339B9}"/>
              </a:ext>
            </a:extLst>
          </p:cNvPr>
          <p:cNvSpPr>
            <a:spLocks noChangeArrowheads="1"/>
          </p:cNvSpPr>
          <p:nvPr/>
        </p:nvSpPr>
        <p:spPr bwMode="auto">
          <a:xfrm>
            <a:off x="6684963" y="5745163"/>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59" name="Oval 67">
            <a:extLst>
              <a:ext uri="{FF2B5EF4-FFF2-40B4-BE49-F238E27FC236}">
                <a16:creationId xmlns:a16="http://schemas.microsoft.com/office/drawing/2014/main" id="{D9920F22-B18A-4883-BE3A-E70094B3A1E5}"/>
              </a:ext>
            </a:extLst>
          </p:cNvPr>
          <p:cNvSpPr>
            <a:spLocks noChangeArrowheads="1"/>
          </p:cNvSpPr>
          <p:nvPr/>
        </p:nvSpPr>
        <p:spPr bwMode="auto">
          <a:xfrm>
            <a:off x="8147050" y="5332413"/>
            <a:ext cx="635000" cy="635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3866" name="AutoShape 74">
            <a:hlinkClick r:id="rId13" action="ppaction://hlinksldjump" highlightClick="1"/>
            <a:extLst>
              <a:ext uri="{FF2B5EF4-FFF2-40B4-BE49-F238E27FC236}">
                <a16:creationId xmlns:a16="http://schemas.microsoft.com/office/drawing/2014/main" id="{380C3AA8-9392-42EB-991C-653314B09424}"/>
              </a:ext>
            </a:extLst>
          </p:cNvPr>
          <p:cNvSpPr>
            <a:spLocks noChangeArrowheads="1"/>
          </p:cNvSpPr>
          <p:nvPr/>
        </p:nvSpPr>
        <p:spPr bwMode="auto">
          <a:xfrm>
            <a:off x="114300" y="117475"/>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5B6B25B5-58D0-46D8-BBB8-CCA77473827B}"/>
              </a:ext>
            </a:extLst>
          </p:cNvPr>
          <p:cNvCxnSpPr>
            <a:cxnSpLocks/>
            <a:endCxn id="33855" idx="0"/>
          </p:cNvCxnSpPr>
          <p:nvPr/>
        </p:nvCxnSpPr>
        <p:spPr bwMode="auto">
          <a:xfrm>
            <a:off x="2338388" y="2303463"/>
            <a:ext cx="103187" cy="25606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5DE0E4F4-7F72-4C83-B6D9-D63C9FB7DCB5}"/>
              </a:ext>
            </a:extLst>
          </p:cNvPr>
          <p:cNvCxnSpPr>
            <a:cxnSpLocks/>
            <a:endCxn id="33854" idx="7"/>
          </p:cNvCxnSpPr>
          <p:nvPr/>
        </p:nvCxnSpPr>
        <p:spPr bwMode="auto">
          <a:xfrm flipH="1">
            <a:off x="849313" y="3309938"/>
            <a:ext cx="860425" cy="7366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DB4D6077-B2AB-4B73-AB75-C649B70DDB56}"/>
              </a:ext>
            </a:extLst>
          </p:cNvPr>
          <p:cNvCxnSpPr>
            <a:cxnSpLocks/>
            <a:endCxn id="33857" idx="0"/>
          </p:cNvCxnSpPr>
          <p:nvPr/>
        </p:nvCxnSpPr>
        <p:spPr bwMode="auto">
          <a:xfrm flipH="1">
            <a:off x="5045075" y="2303463"/>
            <a:ext cx="280988" cy="17605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189051F6-0225-42D5-A20B-A8B42B5F2102}"/>
              </a:ext>
            </a:extLst>
          </p:cNvPr>
          <p:cNvCxnSpPr>
            <a:cxnSpLocks/>
            <a:endCxn id="33856" idx="0"/>
          </p:cNvCxnSpPr>
          <p:nvPr/>
        </p:nvCxnSpPr>
        <p:spPr bwMode="auto">
          <a:xfrm flipH="1">
            <a:off x="4206875" y="3255963"/>
            <a:ext cx="477838" cy="25908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5" name="Connettore 2 14">
            <a:extLst>
              <a:ext uri="{FF2B5EF4-FFF2-40B4-BE49-F238E27FC236}">
                <a16:creationId xmlns:a16="http://schemas.microsoft.com/office/drawing/2014/main" id="{7446ABDD-057B-426E-8E16-559E431A72ED}"/>
              </a:ext>
            </a:extLst>
          </p:cNvPr>
          <p:cNvCxnSpPr>
            <a:cxnSpLocks/>
            <a:endCxn id="33859" idx="0"/>
          </p:cNvCxnSpPr>
          <p:nvPr/>
        </p:nvCxnSpPr>
        <p:spPr bwMode="auto">
          <a:xfrm>
            <a:off x="8386763" y="2303463"/>
            <a:ext cx="77787" cy="302895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8" name="Connettore 2 17">
            <a:extLst>
              <a:ext uri="{FF2B5EF4-FFF2-40B4-BE49-F238E27FC236}">
                <a16:creationId xmlns:a16="http://schemas.microsoft.com/office/drawing/2014/main" id="{BA85BC20-A771-4DD2-83E5-F79A0BE360CC}"/>
              </a:ext>
            </a:extLst>
          </p:cNvPr>
          <p:cNvCxnSpPr>
            <a:cxnSpLocks/>
            <a:endCxn id="33858" idx="0"/>
          </p:cNvCxnSpPr>
          <p:nvPr/>
        </p:nvCxnSpPr>
        <p:spPr bwMode="auto">
          <a:xfrm flipH="1">
            <a:off x="7002463" y="3214688"/>
            <a:ext cx="769937" cy="25304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3823"/>
                                        </p:tgtEl>
                                        <p:attrNameLst>
                                          <p:attrName>style.visibility</p:attrName>
                                        </p:attrNameLst>
                                      </p:cBhvr>
                                      <p:to>
                                        <p:strVal val="visible"/>
                                      </p:to>
                                    </p:set>
                                    <p:animEffect transition="in" filter="slide(fromBottom)">
                                      <p:cBhvr>
                                        <p:cTn id="7" dur="1000"/>
                                        <p:tgtEl>
                                          <p:spTgt spid="338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847"/>
                                        </p:tgtEl>
                                        <p:attrNameLst>
                                          <p:attrName>style.visibility</p:attrName>
                                        </p:attrNameLst>
                                      </p:cBhvr>
                                      <p:to>
                                        <p:strVal val="visible"/>
                                      </p:to>
                                    </p:set>
                                    <p:animEffect transition="in" filter="wipe(left)">
                                      <p:cBhvr>
                                        <p:cTn id="12" dur="1000"/>
                                        <p:tgtEl>
                                          <p:spTgt spid="338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3851"/>
                                        </p:tgtEl>
                                        <p:attrNameLst>
                                          <p:attrName>style.opacity</p:attrName>
                                        </p:attrNameLst>
                                      </p:cBhvr>
                                      <p:to>
                                        <p:strVal val="0.0"/>
                                      </p:to>
                                    </p:set>
                                    <p:animEffect filter="image" prLst="opacity: 0.0">
                                      <p:cBhvr rctx="IE">
                                        <p:cTn id="17" dur="indefinite"/>
                                        <p:tgtEl>
                                          <p:spTgt spid="338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3836"/>
                                        </p:tgtEl>
                                        <p:attrNameLst>
                                          <p:attrName>style.visibility</p:attrName>
                                        </p:attrNameLst>
                                      </p:cBhvr>
                                      <p:to>
                                        <p:strVal val="visible"/>
                                      </p:to>
                                    </p:set>
                                    <p:animEffect transition="in" filter="slide(fromBottom)">
                                      <p:cBhvr>
                                        <p:cTn id="22" dur="1000"/>
                                        <p:tgtEl>
                                          <p:spTgt spid="338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3855"/>
                                        </p:tgtEl>
                                        <p:attrNameLst>
                                          <p:attrName>style.visibility</p:attrName>
                                        </p:attrNameLst>
                                      </p:cBhvr>
                                      <p:to>
                                        <p:strVal val="visible"/>
                                      </p:to>
                                    </p:set>
                                    <p:animEffect transition="in" filter="slide(fromBottom)">
                                      <p:cBhvr>
                                        <p:cTn id="30" dur="1000"/>
                                        <p:tgtEl>
                                          <p:spTgt spid="3385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3838"/>
                                        </p:tgtEl>
                                        <p:attrNameLst>
                                          <p:attrName>style.visibility</p:attrName>
                                        </p:attrNameLst>
                                      </p:cBhvr>
                                      <p:to>
                                        <p:strVal val="visible"/>
                                      </p:to>
                                    </p:set>
                                    <p:animEffect transition="in" filter="slide(fromBottom)">
                                      <p:cBhvr>
                                        <p:cTn id="35" dur="1000"/>
                                        <p:tgtEl>
                                          <p:spTgt spid="3383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2"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right)">
                                      <p:cBhvr>
                                        <p:cTn id="40" dur="1000"/>
                                        <p:tgtEl>
                                          <p:spTgt spid="6"/>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3854"/>
                                        </p:tgtEl>
                                        <p:attrNameLst>
                                          <p:attrName>style.visibility</p:attrName>
                                        </p:attrNameLst>
                                      </p:cBhvr>
                                      <p:to>
                                        <p:strVal val="visible"/>
                                      </p:to>
                                    </p:set>
                                    <p:animEffect transition="in" filter="slide(fromBottom)">
                                      <p:cBhvr>
                                        <p:cTn id="43" dur="1000"/>
                                        <p:tgtEl>
                                          <p:spTgt spid="3385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3824"/>
                                        </p:tgtEl>
                                        <p:attrNameLst>
                                          <p:attrName>style.visibility</p:attrName>
                                        </p:attrNameLst>
                                      </p:cBhvr>
                                      <p:to>
                                        <p:strVal val="visible"/>
                                      </p:to>
                                    </p:set>
                                    <p:animEffect transition="in" filter="slide(fromBottom)">
                                      <p:cBhvr>
                                        <p:cTn id="48" dur="1000"/>
                                        <p:tgtEl>
                                          <p:spTgt spid="3382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3848"/>
                                        </p:tgtEl>
                                        <p:attrNameLst>
                                          <p:attrName>style.visibility</p:attrName>
                                        </p:attrNameLst>
                                      </p:cBhvr>
                                      <p:to>
                                        <p:strVal val="visible"/>
                                      </p:to>
                                    </p:set>
                                    <p:animEffect transition="in" filter="wipe(left)">
                                      <p:cBhvr>
                                        <p:cTn id="53" dur="1000"/>
                                        <p:tgtEl>
                                          <p:spTgt spid="3384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3852"/>
                                        </p:tgtEl>
                                        <p:attrNameLst>
                                          <p:attrName>style.opacity</p:attrName>
                                        </p:attrNameLst>
                                      </p:cBhvr>
                                      <p:to>
                                        <p:strVal val="0.0"/>
                                      </p:to>
                                    </p:set>
                                    <p:animEffect filter="image" prLst="opacity: 0.0">
                                      <p:cBhvr rctx="IE">
                                        <p:cTn id="58" dur="indefinite"/>
                                        <p:tgtEl>
                                          <p:spTgt spid="3385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3840"/>
                                        </p:tgtEl>
                                        <p:attrNameLst>
                                          <p:attrName>style.visibility</p:attrName>
                                        </p:attrNameLst>
                                      </p:cBhvr>
                                      <p:to>
                                        <p:strVal val="visible"/>
                                      </p:to>
                                    </p:set>
                                    <p:animEffect transition="in" filter="slide(fromBottom)">
                                      <p:cBhvr>
                                        <p:cTn id="63" dur="1000"/>
                                        <p:tgtEl>
                                          <p:spTgt spid="3384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up)">
                                      <p:cBhvr>
                                        <p:cTn id="68" dur="1000"/>
                                        <p:tgtEl>
                                          <p:spTgt spid="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3857"/>
                                        </p:tgtEl>
                                        <p:attrNameLst>
                                          <p:attrName>style.visibility</p:attrName>
                                        </p:attrNameLst>
                                      </p:cBhvr>
                                      <p:to>
                                        <p:strVal val="visible"/>
                                      </p:to>
                                    </p:set>
                                    <p:animEffect transition="in" filter="slide(fromBottom)">
                                      <p:cBhvr>
                                        <p:cTn id="71" dur="1000"/>
                                        <p:tgtEl>
                                          <p:spTgt spid="3385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3841"/>
                                        </p:tgtEl>
                                        <p:attrNameLst>
                                          <p:attrName>style.visibility</p:attrName>
                                        </p:attrNameLst>
                                      </p:cBhvr>
                                      <p:to>
                                        <p:strVal val="visible"/>
                                      </p:to>
                                    </p:set>
                                    <p:animEffect transition="in" filter="slide(fromBottom)">
                                      <p:cBhvr>
                                        <p:cTn id="76" dur="1000"/>
                                        <p:tgtEl>
                                          <p:spTgt spid="3384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up)">
                                      <p:cBhvr>
                                        <p:cTn id="81" dur="1000"/>
                                        <p:tgtEl>
                                          <p:spTgt spid="12"/>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3856"/>
                                        </p:tgtEl>
                                        <p:attrNameLst>
                                          <p:attrName>style.visibility</p:attrName>
                                        </p:attrNameLst>
                                      </p:cBhvr>
                                      <p:to>
                                        <p:strVal val="visible"/>
                                      </p:to>
                                    </p:set>
                                    <p:animEffect transition="in" filter="slide(fromBottom)">
                                      <p:cBhvr>
                                        <p:cTn id="84" dur="1000"/>
                                        <p:tgtEl>
                                          <p:spTgt spid="3385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3825"/>
                                        </p:tgtEl>
                                        <p:attrNameLst>
                                          <p:attrName>style.visibility</p:attrName>
                                        </p:attrNameLst>
                                      </p:cBhvr>
                                      <p:to>
                                        <p:strVal val="visible"/>
                                      </p:to>
                                    </p:set>
                                    <p:animEffect transition="in" filter="slide(fromBottom)">
                                      <p:cBhvr>
                                        <p:cTn id="89" dur="1000"/>
                                        <p:tgtEl>
                                          <p:spTgt spid="3382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3849"/>
                                        </p:tgtEl>
                                        <p:attrNameLst>
                                          <p:attrName>style.visibility</p:attrName>
                                        </p:attrNameLst>
                                      </p:cBhvr>
                                      <p:to>
                                        <p:strVal val="visible"/>
                                      </p:to>
                                    </p:set>
                                    <p:animEffect transition="in" filter="wipe(left)">
                                      <p:cBhvr>
                                        <p:cTn id="94" dur="1000"/>
                                        <p:tgtEl>
                                          <p:spTgt spid="3384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3853"/>
                                        </p:tgtEl>
                                        <p:attrNameLst>
                                          <p:attrName>style.opacity</p:attrName>
                                        </p:attrNameLst>
                                      </p:cBhvr>
                                      <p:to>
                                        <p:strVal val="0.0"/>
                                      </p:to>
                                    </p:set>
                                    <p:animEffect filter="image" prLst="opacity: 0.0">
                                      <p:cBhvr rctx="IE">
                                        <p:cTn id="99" dur="indefinite"/>
                                        <p:tgtEl>
                                          <p:spTgt spid="3385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3842"/>
                                        </p:tgtEl>
                                        <p:attrNameLst>
                                          <p:attrName>style.visibility</p:attrName>
                                        </p:attrNameLst>
                                      </p:cBhvr>
                                      <p:to>
                                        <p:strVal val="visible"/>
                                      </p:to>
                                    </p:set>
                                    <p:animEffect transition="in" filter="slide(fromBottom)">
                                      <p:cBhvr>
                                        <p:cTn id="104" dur="1000"/>
                                        <p:tgtEl>
                                          <p:spTgt spid="3384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wipe(up)">
                                      <p:cBhvr>
                                        <p:cTn id="109" dur="1000"/>
                                        <p:tgtEl>
                                          <p:spTgt spid="15"/>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33859"/>
                                        </p:tgtEl>
                                        <p:attrNameLst>
                                          <p:attrName>style.visibility</p:attrName>
                                        </p:attrNameLst>
                                      </p:cBhvr>
                                      <p:to>
                                        <p:strVal val="visible"/>
                                      </p:to>
                                    </p:set>
                                    <p:animEffect transition="in" filter="slide(fromBottom)">
                                      <p:cBhvr>
                                        <p:cTn id="112" dur="1000"/>
                                        <p:tgtEl>
                                          <p:spTgt spid="33859"/>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3843"/>
                                        </p:tgtEl>
                                        <p:attrNameLst>
                                          <p:attrName>style.visibility</p:attrName>
                                        </p:attrNameLst>
                                      </p:cBhvr>
                                      <p:to>
                                        <p:strVal val="visible"/>
                                      </p:to>
                                    </p:set>
                                    <p:animEffect transition="in" filter="slide(fromBottom)">
                                      <p:cBhvr>
                                        <p:cTn id="117" dur="1000"/>
                                        <p:tgtEl>
                                          <p:spTgt spid="33843"/>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18"/>
                                        </p:tgtEl>
                                        <p:attrNameLst>
                                          <p:attrName>style.visibility</p:attrName>
                                        </p:attrNameLst>
                                      </p:cBhvr>
                                      <p:to>
                                        <p:strVal val="visible"/>
                                      </p:to>
                                    </p:set>
                                    <p:animEffect transition="in" filter="wipe(up)">
                                      <p:cBhvr>
                                        <p:cTn id="122" dur="1000"/>
                                        <p:tgtEl>
                                          <p:spTgt spid="18"/>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33858"/>
                                        </p:tgtEl>
                                        <p:attrNameLst>
                                          <p:attrName>style.visibility</p:attrName>
                                        </p:attrNameLst>
                                      </p:cBhvr>
                                      <p:to>
                                        <p:strVal val="visible"/>
                                      </p:to>
                                    </p:set>
                                    <p:animEffect transition="in" filter="slide(fromBottom)">
                                      <p:cBhvr>
                                        <p:cTn id="125" dur="1000"/>
                                        <p:tgtEl>
                                          <p:spTgt spid="33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23" grpId="0"/>
      <p:bldP spid="33824" grpId="0"/>
      <p:bldP spid="33825" grpId="0"/>
      <p:bldP spid="33847" grpId="0" animBg="1"/>
      <p:bldP spid="33848" grpId="0" animBg="1"/>
      <p:bldP spid="33849" grpId="0" animBg="1"/>
      <p:bldP spid="33851" grpId="0" animBg="1"/>
      <p:bldP spid="33852" grpId="0" animBg="1"/>
      <p:bldP spid="33853" grpId="0" animBg="1"/>
      <p:bldP spid="33854" grpId="0" animBg="1"/>
      <p:bldP spid="33855" grpId="0" animBg="1"/>
      <p:bldP spid="33856" grpId="0" animBg="1"/>
      <p:bldP spid="33857" grpId="0" animBg="1"/>
      <p:bldP spid="33858" grpId="0" animBg="1"/>
      <p:bldP spid="3385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7C407FA-0069-478A-980B-8F31D51DEF26}"/>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4874" name="Group 58">
            <a:extLst>
              <a:ext uri="{FF2B5EF4-FFF2-40B4-BE49-F238E27FC236}">
                <a16:creationId xmlns:a16="http://schemas.microsoft.com/office/drawing/2014/main" id="{DD0380FD-9367-4C92-B308-D3EA178F241B}"/>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4847" name="Text Box 31">
            <a:extLst>
              <a:ext uri="{FF2B5EF4-FFF2-40B4-BE49-F238E27FC236}">
                <a16:creationId xmlns:a16="http://schemas.microsoft.com/office/drawing/2014/main" id="{3606F632-D356-4795-BEA2-875FAEE0EE8C}"/>
              </a:ext>
            </a:extLst>
          </p:cNvPr>
          <p:cNvSpPr txBox="1">
            <a:spLocks noChangeArrowheads="1"/>
          </p:cNvSpPr>
          <p:nvPr/>
        </p:nvSpPr>
        <p:spPr bwMode="auto">
          <a:xfrm>
            <a:off x="57150" y="981075"/>
            <a:ext cx="3024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2</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II diedro</a:t>
            </a:r>
          </a:p>
        </p:txBody>
      </p:sp>
      <p:sp>
        <p:nvSpPr>
          <p:cNvPr id="34848" name="Text Box 32">
            <a:extLst>
              <a:ext uri="{FF2B5EF4-FFF2-40B4-BE49-F238E27FC236}">
                <a16:creationId xmlns:a16="http://schemas.microsoft.com/office/drawing/2014/main" id="{47CF1E76-6B42-4296-808A-9646D2BA446D}"/>
              </a:ext>
            </a:extLst>
          </p:cNvPr>
          <p:cNvSpPr txBox="1">
            <a:spLocks noChangeArrowheads="1"/>
          </p:cNvSpPr>
          <p:nvPr/>
        </p:nvSpPr>
        <p:spPr bwMode="auto">
          <a:xfrm>
            <a:off x="3073400" y="981075"/>
            <a:ext cx="2952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2</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III diedro</a:t>
            </a:r>
          </a:p>
        </p:txBody>
      </p:sp>
      <p:sp>
        <p:nvSpPr>
          <p:cNvPr id="34849" name="Text Box 33">
            <a:extLst>
              <a:ext uri="{FF2B5EF4-FFF2-40B4-BE49-F238E27FC236}">
                <a16:creationId xmlns:a16="http://schemas.microsoft.com/office/drawing/2014/main" id="{A782717E-1E76-4215-A8DD-D7E99A5416D2}"/>
              </a:ext>
            </a:extLst>
          </p:cNvPr>
          <p:cNvSpPr txBox="1">
            <a:spLocks noChangeArrowheads="1"/>
          </p:cNvSpPr>
          <p:nvPr/>
        </p:nvSpPr>
        <p:spPr bwMode="auto">
          <a:xfrm>
            <a:off x="6065838" y="981075"/>
            <a:ext cx="3024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proiettante in 2</a:t>
            </a:r>
            <a:r>
              <a:rPr kumimoji="0" lang="it-IT" altLang="it-IT" sz="1400" baseline="30000">
                <a:latin typeface="Comic Sans MS" panose="030F0702030302020204" pitchFamily="66" charset="0"/>
              </a:rPr>
              <a:t>a</a:t>
            </a:r>
            <a:r>
              <a:rPr kumimoji="0" lang="it-IT" altLang="it-IT" sz="1400">
                <a:latin typeface="Comic Sans MS" panose="030F0702030302020204" pitchFamily="66" charset="0"/>
              </a:rPr>
              <a:t> proiezione nel IV diedro</a:t>
            </a:r>
          </a:p>
        </p:txBody>
      </p:sp>
      <p:sp>
        <p:nvSpPr>
          <p:cNvPr id="27682" name="Rectangle 34">
            <a:extLst>
              <a:ext uri="{FF2B5EF4-FFF2-40B4-BE49-F238E27FC236}">
                <a16:creationId xmlns:a16="http://schemas.microsoft.com/office/drawing/2014/main" id="{D90DD760-7675-4BC7-BE0B-809EAFD7296E}"/>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83" name="Rectangle 35">
            <a:extLst>
              <a:ext uri="{FF2B5EF4-FFF2-40B4-BE49-F238E27FC236}">
                <a16:creationId xmlns:a16="http://schemas.microsoft.com/office/drawing/2014/main" id="{DB36825F-967C-43CC-B129-7BAD870E2585}"/>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84" name="Rectangle 36">
            <a:extLst>
              <a:ext uri="{FF2B5EF4-FFF2-40B4-BE49-F238E27FC236}">
                <a16:creationId xmlns:a16="http://schemas.microsoft.com/office/drawing/2014/main" id="{0297AC7C-20EC-44D8-9A47-C1DD6887AD5B}"/>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85" name="Rectangle 37">
            <a:extLst>
              <a:ext uri="{FF2B5EF4-FFF2-40B4-BE49-F238E27FC236}">
                <a16:creationId xmlns:a16="http://schemas.microsoft.com/office/drawing/2014/main" id="{0D4848A0-32F4-4D68-B839-AB820FECD10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86" name="Rectangle 38">
            <a:extLst>
              <a:ext uri="{FF2B5EF4-FFF2-40B4-BE49-F238E27FC236}">
                <a16:creationId xmlns:a16="http://schemas.microsoft.com/office/drawing/2014/main" id="{1DEB2E66-90FB-41E2-AB75-97E968203E31}"/>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57" name="Text Box 41">
            <a:extLst>
              <a:ext uri="{FF2B5EF4-FFF2-40B4-BE49-F238E27FC236}">
                <a16:creationId xmlns:a16="http://schemas.microsoft.com/office/drawing/2014/main" id="{21088B4D-A810-42F2-8122-58350555873C}"/>
              </a:ext>
            </a:extLst>
          </p:cNvPr>
          <p:cNvSpPr txBox="1">
            <a:spLocks noChangeArrowheads="1"/>
          </p:cNvSpPr>
          <p:nvPr/>
        </p:nvSpPr>
        <p:spPr bwMode="auto">
          <a:xfrm>
            <a:off x="1763713" y="363538"/>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proiettante in 2</a:t>
            </a:r>
            <a:r>
              <a:rPr kumimoji="0" lang="it-IT" sz="2000" baseline="30000" dirty="0">
                <a:effectLst>
                  <a:outerShdw blurRad="38100" dist="38100" dir="2700000" algn="tl">
                    <a:srgbClr val="000000"/>
                  </a:outerShdw>
                </a:effectLst>
                <a:latin typeface="Comic Sans MS" pitchFamily="66" charset="0"/>
              </a:rPr>
              <a:t>a</a:t>
            </a:r>
            <a:r>
              <a:rPr kumimoji="0" lang="it-IT" sz="2000" dirty="0">
                <a:effectLst>
                  <a:outerShdw blurRad="38100" dist="38100" dir="2700000" algn="tl">
                    <a:srgbClr val="000000"/>
                  </a:outerShdw>
                </a:effectLst>
                <a:latin typeface="Comic Sans MS" pitchFamily="66" charset="0"/>
              </a:rPr>
              <a:t> proiezione nei restanti diedri</a:t>
            </a:r>
          </a:p>
        </p:txBody>
      </p:sp>
      <p:sp>
        <p:nvSpPr>
          <p:cNvPr id="27688" name="Rectangle 42">
            <a:extLst>
              <a:ext uri="{FF2B5EF4-FFF2-40B4-BE49-F238E27FC236}">
                <a16:creationId xmlns:a16="http://schemas.microsoft.com/office/drawing/2014/main" id="{11EBB4C1-2318-48D9-9FA0-EB1BCA081FB3}"/>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4859" name="Object 43">
            <a:extLst>
              <a:ext uri="{FF2B5EF4-FFF2-40B4-BE49-F238E27FC236}">
                <a16:creationId xmlns:a16="http://schemas.microsoft.com/office/drawing/2014/main" id="{C08ABB04-2E40-4B46-A0E3-500CDC8A7CDA}"/>
              </a:ext>
            </a:extLst>
          </p:cNvPr>
          <p:cNvGraphicFramePr>
            <a:graphicFrameLocks noChangeAspect="1"/>
          </p:cNvGraphicFramePr>
          <p:nvPr/>
        </p:nvGraphicFramePr>
        <p:xfrm>
          <a:off x="1695450" y="1773238"/>
          <a:ext cx="1303338" cy="530225"/>
        </p:xfrm>
        <a:graphic>
          <a:graphicData uri="http://schemas.openxmlformats.org/presentationml/2006/ole">
            <mc:AlternateContent xmlns:mc="http://schemas.openxmlformats.org/markup-compatibility/2006">
              <mc:Choice xmlns:v="urn:schemas-microsoft-com:vml" Requires="v">
                <p:oleObj spid="_x0000_s27723" name="Equazione" r:id="rId3" imgW="1117600" imgH="431800" progId="Equation.3">
                  <p:embed/>
                </p:oleObj>
              </mc:Choice>
              <mc:Fallback>
                <p:oleObj name="Equazione" r:id="rId3" imgW="1117600" imgH="431800"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450" y="1773238"/>
                        <a:ext cx="130333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90" name="Rectangle 44">
            <a:extLst>
              <a:ext uri="{FF2B5EF4-FFF2-40B4-BE49-F238E27FC236}">
                <a16:creationId xmlns:a16="http://schemas.microsoft.com/office/drawing/2014/main" id="{A2FA246E-322F-4DDC-996B-D786B17C411C}"/>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4861" name="Object 45">
            <a:extLst>
              <a:ext uri="{FF2B5EF4-FFF2-40B4-BE49-F238E27FC236}">
                <a16:creationId xmlns:a16="http://schemas.microsoft.com/office/drawing/2014/main" id="{8CE2BAF4-39D1-44AE-9FA3-8DE4C2777A22}"/>
              </a:ext>
            </a:extLst>
          </p:cNvPr>
          <p:cNvGraphicFramePr>
            <a:graphicFrameLocks noChangeAspect="1"/>
          </p:cNvGraphicFramePr>
          <p:nvPr/>
        </p:nvGraphicFramePr>
        <p:xfrm>
          <a:off x="1709738" y="3014663"/>
          <a:ext cx="1258887" cy="484187"/>
        </p:xfrm>
        <a:graphic>
          <a:graphicData uri="http://schemas.openxmlformats.org/presentationml/2006/ole">
            <mc:AlternateContent xmlns:mc="http://schemas.openxmlformats.org/markup-compatibility/2006">
              <mc:Choice xmlns:v="urn:schemas-microsoft-com:vml" Requires="v">
                <p:oleObj spid="_x0000_s27724" name="Equazione" r:id="rId5" imgW="1129810" imgH="431613" progId="Equation.3">
                  <p:embed/>
                </p:oleObj>
              </mc:Choice>
              <mc:Fallback>
                <p:oleObj name="Equazione" r:id="rId5" imgW="1129810" imgH="431613" progId="Equation.3">
                  <p:embed/>
                  <p:pic>
                    <p:nvPicPr>
                      <p:cNvPr id="0" name="Object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9738" y="3014663"/>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62" name="Object 46">
            <a:extLst>
              <a:ext uri="{FF2B5EF4-FFF2-40B4-BE49-F238E27FC236}">
                <a16:creationId xmlns:a16="http://schemas.microsoft.com/office/drawing/2014/main" id="{AA1F411D-64F1-43D3-955F-1ADB83142E44}"/>
              </a:ext>
            </a:extLst>
          </p:cNvPr>
          <p:cNvGraphicFramePr>
            <a:graphicFrameLocks noChangeAspect="1"/>
          </p:cNvGraphicFramePr>
          <p:nvPr/>
        </p:nvGraphicFramePr>
        <p:xfrm>
          <a:off x="4684713" y="1773238"/>
          <a:ext cx="1258887" cy="530225"/>
        </p:xfrm>
        <a:graphic>
          <a:graphicData uri="http://schemas.openxmlformats.org/presentationml/2006/ole">
            <mc:AlternateContent xmlns:mc="http://schemas.openxmlformats.org/markup-compatibility/2006">
              <mc:Choice xmlns:v="urn:schemas-microsoft-com:vml" Requires="v">
                <p:oleObj spid="_x0000_s27725" name="Equazione" r:id="rId7" imgW="1117600" imgH="431800" progId="Equation.3">
                  <p:embed/>
                </p:oleObj>
              </mc:Choice>
              <mc:Fallback>
                <p:oleObj name="Equazione" r:id="rId7" imgW="1117600" imgH="43180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4713"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63" name="Object 47">
            <a:extLst>
              <a:ext uri="{FF2B5EF4-FFF2-40B4-BE49-F238E27FC236}">
                <a16:creationId xmlns:a16="http://schemas.microsoft.com/office/drawing/2014/main" id="{4F836AC9-9DC7-4FD1-AAA1-2F76CD7EAF82}"/>
              </a:ext>
            </a:extLst>
          </p:cNvPr>
          <p:cNvGraphicFramePr>
            <a:graphicFrameLocks noChangeAspect="1"/>
          </p:cNvGraphicFramePr>
          <p:nvPr/>
        </p:nvGraphicFramePr>
        <p:xfrm>
          <a:off x="4684713" y="3068638"/>
          <a:ext cx="1258887" cy="484187"/>
        </p:xfrm>
        <a:graphic>
          <a:graphicData uri="http://schemas.openxmlformats.org/presentationml/2006/ole">
            <mc:AlternateContent xmlns:mc="http://schemas.openxmlformats.org/markup-compatibility/2006">
              <mc:Choice xmlns:v="urn:schemas-microsoft-com:vml" Requires="v">
                <p:oleObj spid="_x0000_s27726" name="Equazione" r:id="rId8" imgW="1129810" imgH="431613" progId="Equation.3">
                  <p:embed/>
                </p:oleObj>
              </mc:Choice>
              <mc:Fallback>
                <p:oleObj name="Equazione" r:id="rId8" imgW="1129810" imgH="431613"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4713"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64" name="Object 48">
            <a:extLst>
              <a:ext uri="{FF2B5EF4-FFF2-40B4-BE49-F238E27FC236}">
                <a16:creationId xmlns:a16="http://schemas.microsoft.com/office/drawing/2014/main" id="{5F36C066-FE26-45FA-B24A-C77B1E930432}"/>
              </a:ext>
            </a:extLst>
          </p:cNvPr>
          <p:cNvGraphicFramePr>
            <a:graphicFrameLocks noChangeAspect="1"/>
          </p:cNvGraphicFramePr>
          <p:nvPr/>
        </p:nvGraphicFramePr>
        <p:xfrm>
          <a:off x="7756525" y="1773238"/>
          <a:ext cx="1258888" cy="530225"/>
        </p:xfrm>
        <a:graphic>
          <a:graphicData uri="http://schemas.openxmlformats.org/presentationml/2006/ole">
            <mc:AlternateContent xmlns:mc="http://schemas.openxmlformats.org/markup-compatibility/2006">
              <mc:Choice xmlns:v="urn:schemas-microsoft-com:vml" Requires="v">
                <p:oleObj spid="_x0000_s27727" name="Equazione" r:id="rId9" imgW="1117600" imgH="431800" progId="Equation.3">
                  <p:embed/>
                </p:oleObj>
              </mc:Choice>
              <mc:Fallback>
                <p:oleObj name="Equazione" r:id="rId9" imgW="1117600" imgH="431800" progId="Equation.3">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525"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865" name="Object 49">
            <a:extLst>
              <a:ext uri="{FF2B5EF4-FFF2-40B4-BE49-F238E27FC236}">
                <a16:creationId xmlns:a16="http://schemas.microsoft.com/office/drawing/2014/main" id="{9038AB21-E3C7-4B57-B1A0-D1FE241A4007}"/>
              </a:ext>
            </a:extLst>
          </p:cNvPr>
          <p:cNvGraphicFramePr>
            <a:graphicFrameLocks noChangeAspect="1"/>
          </p:cNvGraphicFramePr>
          <p:nvPr/>
        </p:nvGraphicFramePr>
        <p:xfrm>
          <a:off x="7756525" y="3068638"/>
          <a:ext cx="1258888" cy="484187"/>
        </p:xfrm>
        <a:graphic>
          <a:graphicData uri="http://schemas.openxmlformats.org/presentationml/2006/ole">
            <mc:AlternateContent xmlns:mc="http://schemas.openxmlformats.org/markup-compatibility/2006">
              <mc:Choice xmlns:v="urn:schemas-microsoft-com:vml" Requires="v">
                <p:oleObj spid="_x0000_s27728" name="Equazione" r:id="rId10" imgW="1129810" imgH="431613" progId="Equation.3">
                  <p:embed/>
                </p:oleObj>
              </mc:Choice>
              <mc:Fallback>
                <p:oleObj name="Equazione" r:id="rId10" imgW="1129810" imgH="431613" progId="Equation.3">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56525" y="3068638"/>
                        <a:ext cx="1258888"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70" name="Text Box 54">
            <a:extLst>
              <a:ext uri="{FF2B5EF4-FFF2-40B4-BE49-F238E27FC236}">
                <a16:creationId xmlns:a16="http://schemas.microsoft.com/office/drawing/2014/main" id="{8242DBE4-F729-4D01-B7B6-5A1EE7500A3D}"/>
              </a:ext>
            </a:extLst>
          </p:cNvPr>
          <p:cNvSpPr txBox="1">
            <a:spLocks noChangeArrowheads="1"/>
          </p:cNvSpPr>
          <p:nvPr/>
        </p:nvSpPr>
        <p:spPr bwMode="auto">
          <a:xfrm>
            <a:off x="114300" y="2519363"/>
            <a:ext cx="1368425"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1</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2</a:t>
            </a:r>
            <a:r>
              <a:rPr lang="it-IT" altLang="it-IT" sz="1600">
                <a:solidFill>
                  <a:schemeClr val="bg2"/>
                </a:solidFill>
                <a:latin typeface="Comic Sans MS" panose="030F0702030302020204" pitchFamily="66" charset="0"/>
              </a:rPr>
              <a:t>)</a:t>
            </a:r>
            <a:r>
              <a:rPr lang="it-IT" altLang="it-IT" sz="1600"/>
              <a:t> </a:t>
            </a:r>
          </a:p>
        </p:txBody>
      </p:sp>
      <p:sp>
        <p:nvSpPr>
          <p:cNvPr id="34871" name="Text Box 55">
            <a:extLst>
              <a:ext uri="{FF2B5EF4-FFF2-40B4-BE49-F238E27FC236}">
                <a16:creationId xmlns:a16="http://schemas.microsoft.com/office/drawing/2014/main" id="{28CDCDF8-BC32-4B40-84E9-EEDD7CAD2118}"/>
              </a:ext>
            </a:extLst>
          </p:cNvPr>
          <p:cNvSpPr txBox="1">
            <a:spLocks noChangeArrowheads="1"/>
          </p:cNvSpPr>
          <p:nvPr/>
        </p:nvSpPr>
        <p:spPr bwMode="auto">
          <a:xfrm>
            <a:off x="3176588" y="2516188"/>
            <a:ext cx="1295400"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1</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2</a:t>
            </a:r>
            <a:r>
              <a:rPr lang="it-IT" altLang="it-IT" sz="1600">
                <a:solidFill>
                  <a:schemeClr val="bg2"/>
                </a:solidFill>
                <a:latin typeface="Comic Sans MS" panose="030F0702030302020204" pitchFamily="66" charset="0"/>
              </a:rPr>
              <a:t>)</a:t>
            </a:r>
            <a:r>
              <a:rPr lang="it-IT" altLang="it-IT" sz="1600"/>
              <a:t> </a:t>
            </a:r>
          </a:p>
        </p:txBody>
      </p:sp>
      <p:sp>
        <p:nvSpPr>
          <p:cNvPr id="34872" name="Text Box 56">
            <a:extLst>
              <a:ext uri="{FF2B5EF4-FFF2-40B4-BE49-F238E27FC236}">
                <a16:creationId xmlns:a16="http://schemas.microsoft.com/office/drawing/2014/main" id="{6F244862-2C84-43D9-8ECF-0E0992ADCA5E}"/>
              </a:ext>
            </a:extLst>
          </p:cNvPr>
          <p:cNvSpPr txBox="1">
            <a:spLocks noChangeArrowheads="1"/>
          </p:cNvSpPr>
          <p:nvPr/>
        </p:nvSpPr>
        <p:spPr bwMode="auto">
          <a:xfrm>
            <a:off x="6156325" y="2516188"/>
            <a:ext cx="1368425"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1</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30000">
                <a:solidFill>
                  <a:schemeClr val="bg2"/>
                </a:solidFill>
                <a:latin typeface="Comic Sans MS" panose="030F0702030302020204" pitchFamily="66" charset="0"/>
              </a:rPr>
              <a:t>-</a:t>
            </a:r>
            <a:r>
              <a:rPr lang="it-IT" altLang="it-IT" sz="1600" baseline="-25000">
                <a:solidFill>
                  <a:schemeClr val="bg2"/>
                </a:solidFill>
                <a:latin typeface="Comic Sans MS" panose="030F0702030302020204" pitchFamily="66" charset="0"/>
              </a:rPr>
              <a:t>2</a:t>
            </a:r>
            <a:r>
              <a:rPr lang="it-IT" altLang="it-IT" sz="1600">
                <a:solidFill>
                  <a:schemeClr val="bg2"/>
                </a:solidFill>
                <a:latin typeface="Comic Sans MS" panose="030F0702030302020204" pitchFamily="66" charset="0"/>
              </a:rPr>
              <a:t>)</a:t>
            </a:r>
            <a:r>
              <a:rPr lang="it-IT" altLang="it-IT" sz="1600"/>
              <a:t> </a:t>
            </a:r>
          </a:p>
        </p:txBody>
      </p:sp>
      <p:graphicFrame>
        <p:nvGraphicFramePr>
          <p:cNvPr id="27699" name="Object 57">
            <a:extLst>
              <a:ext uri="{FF2B5EF4-FFF2-40B4-BE49-F238E27FC236}">
                <a16:creationId xmlns:a16="http://schemas.microsoft.com/office/drawing/2014/main" id="{A3B74B23-00C8-4DC8-8DAF-58021E1BF834}"/>
              </a:ext>
            </a:extLst>
          </p:cNvPr>
          <p:cNvGraphicFramePr>
            <a:graphicFrameLocks/>
          </p:cNvGraphicFramePr>
          <p:nvPr/>
        </p:nvGraphicFramePr>
        <p:xfrm>
          <a:off x="71438" y="3860800"/>
          <a:ext cx="9001125" cy="2736850"/>
        </p:xfrm>
        <a:graphic>
          <a:graphicData uri="http://schemas.openxmlformats.org/presentationml/2006/ole">
            <mc:AlternateContent xmlns:mc="http://schemas.openxmlformats.org/markup-compatibility/2006">
              <mc:Choice xmlns:v="urn:schemas-microsoft-com:vml" Requires="v">
                <p:oleObj spid="_x0000_s27729" r:id="rId11" imgW="1936230" imgH="646474" progId="">
                  <p:embed/>
                </p:oleObj>
              </mc:Choice>
              <mc:Fallback>
                <p:oleObj r:id="rId11" imgW="1936230" imgH="646474" progId="">
                  <p:embed/>
                  <p:pic>
                    <p:nvPicPr>
                      <p:cNvPr id="0" name="Object 57"/>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438" y="3860800"/>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4875" name="Rectangle 59">
            <a:extLst>
              <a:ext uri="{FF2B5EF4-FFF2-40B4-BE49-F238E27FC236}">
                <a16:creationId xmlns:a16="http://schemas.microsoft.com/office/drawing/2014/main" id="{55F4B6F4-0429-4657-BF58-7978068E0359}"/>
              </a:ext>
            </a:extLst>
          </p:cNvPr>
          <p:cNvSpPr>
            <a:spLocks noChangeArrowheads="1"/>
          </p:cNvSpPr>
          <p:nvPr/>
        </p:nvSpPr>
        <p:spPr bwMode="auto">
          <a:xfrm>
            <a:off x="238125" y="3979863"/>
            <a:ext cx="2611438" cy="206533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76" name="Rectangle 60">
            <a:extLst>
              <a:ext uri="{FF2B5EF4-FFF2-40B4-BE49-F238E27FC236}">
                <a16:creationId xmlns:a16="http://schemas.microsoft.com/office/drawing/2014/main" id="{EDB7F43C-57DC-4213-B126-B59C823AD875}"/>
              </a:ext>
            </a:extLst>
          </p:cNvPr>
          <p:cNvSpPr>
            <a:spLocks noChangeArrowheads="1"/>
          </p:cNvSpPr>
          <p:nvPr/>
        </p:nvSpPr>
        <p:spPr bwMode="auto">
          <a:xfrm>
            <a:off x="3240088" y="3917950"/>
            <a:ext cx="2757487" cy="23733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77" name="Rectangle 61">
            <a:extLst>
              <a:ext uri="{FF2B5EF4-FFF2-40B4-BE49-F238E27FC236}">
                <a16:creationId xmlns:a16="http://schemas.microsoft.com/office/drawing/2014/main" id="{1AFFCC85-E4EB-4407-B60B-D1E3E772EE92}"/>
              </a:ext>
            </a:extLst>
          </p:cNvPr>
          <p:cNvSpPr>
            <a:spLocks noChangeArrowheads="1"/>
          </p:cNvSpPr>
          <p:nvPr/>
        </p:nvSpPr>
        <p:spPr bwMode="auto">
          <a:xfrm>
            <a:off x="6245225" y="4191000"/>
            <a:ext cx="2714625" cy="20510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78" name="Oval 62">
            <a:extLst>
              <a:ext uri="{FF2B5EF4-FFF2-40B4-BE49-F238E27FC236}">
                <a16:creationId xmlns:a16="http://schemas.microsoft.com/office/drawing/2014/main" id="{CED5BE5D-FD7E-4912-87BE-18EEE8B1DFBA}"/>
              </a:ext>
            </a:extLst>
          </p:cNvPr>
          <p:cNvSpPr>
            <a:spLocks noChangeArrowheads="1"/>
          </p:cNvSpPr>
          <p:nvPr/>
        </p:nvSpPr>
        <p:spPr bwMode="auto">
          <a:xfrm>
            <a:off x="285750" y="3956050"/>
            <a:ext cx="649288" cy="6492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79" name="Oval 63">
            <a:extLst>
              <a:ext uri="{FF2B5EF4-FFF2-40B4-BE49-F238E27FC236}">
                <a16:creationId xmlns:a16="http://schemas.microsoft.com/office/drawing/2014/main" id="{B12851DC-5FDF-4F6A-9F21-60BF96B94312}"/>
              </a:ext>
            </a:extLst>
          </p:cNvPr>
          <p:cNvSpPr>
            <a:spLocks noChangeArrowheads="1"/>
          </p:cNvSpPr>
          <p:nvPr/>
        </p:nvSpPr>
        <p:spPr bwMode="auto">
          <a:xfrm>
            <a:off x="2078038" y="4452938"/>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80" name="Oval 64">
            <a:extLst>
              <a:ext uri="{FF2B5EF4-FFF2-40B4-BE49-F238E27FC236}">
                <a16:creationId xmlns:a16="http://schemas.microsoft.com/office/drawing/2014/main" id="{996233D4-7A8E-4A42-BB51-8A094BA68901}"/>
              </a:ext>
            </a:extLst>
          </p:cNvPr>
          <p:cNvSpPr>
            <a:spLocks noChangeArrowheads="1"/>
          </p:cNvSpPr>
          <p:nvPr/>
        </p:nvSpPr>
        <p:spPr bwMode="auto">
          <a:xfrm>
            <a:off x="3962400" y="5835650"/>
            <a:ext cx="649288" cy="6492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81" name="Oval 65">
            <a:extLst>
              <a:ext uri="{FF2B5EF4-FFF2-40B4-BE49-F238E27FC236}">
                <a16:creationId xmlns:a16="http://schemas.microsoft.com/office/drawing/2014/main" id="{D382B38F-342D-4DA7-8E43-B6217CD0A9E4}"/>
              </a:ext>
            </a:extLst>
          </p:cNvPr>
          <p:cNvSpPr>
            <a:spLocks noChangeArrowheads="1"/>
          </p:cNvSpPr>
          <p:nvPr/>
        </p:nvSpPr>
        <p:spPr bwMode="auto">
          <a:xfrm>
            <a:off x="4684713" y="4040188"/>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82" name="Oval 66">
            <a:extLst>
              <a:ext uri="{FF2B5EF4-FFF2-40B4-BE49-F238E27FC236}">
                <a16:creationId xmlns:a16="http://schemas.microsoft.com/office/drawing/2014/main" id="{879DB589-90B3-4E15-8F3D-18022AC13E8D}"/>
              </a:ext>
            </a:extLst>
          </p:cNvPr>
          <p:cNvSpPr>
            <a:spLocks noChangeArrowheads="1"/>
          </p:cNvSpPr>
          <p:nvPr/>
        </p:nvSpPr>
        <p:spPr bwMode="auto">
          <a:xfrm>
            <a:off x="8145463" y="5764213"/>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83" name="Oval 67">
            <a:extLst>
              <a:ext uri="{FF2B5EF4-FFF2-40B4-BE49-F238E27FC236}">
                <a16:creationId xmlns:a16="http://schemas.microsoft.com/office/drawing/2014/main" id="{4DAE94B1-5F6F-41E4-9D9E-9A223D320005}"/>
              </a:ext>
            </a:extLst>
          </p:cNvPr>
          <p:cNvSpPr>
            <a:spLocks noChangeArrowheads="1"/>
          </p:cNvSpPr>
          <p:nvPr/>
        </p:nvSpPr>
        <p:spPr bwMode="auto">
          <a:xfrm>
            <a:off x="6642100" y="5780088"/>
            <a:ext cx="649288"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4890" name="AutoShape 74">
            <a:hlinkClick r:id="rId13" action="ppaction://hlinksldjump" highlightClick="1"/>
            <a:extLst>
              <a:ext uri="{FF2B5EF4-FFF2-40B4-BE49-F238E27FC236}">
                <a16:creationId xmlns:a16="http://schemas.microsoft.com/office/drawing/2014/main" id="{7D669417-F859-4555-B6CB-FD9A49BDAFB2}"/>
              </a:ext>
            </a:extLst>
          </p:cNvPr>
          <p:cNvSpPr>
            <a:spLocks noChangeArrowheads="1"/>
          </p:cNvSpPr>
          <p:nvPr/>
        </p:nvSpPr>
        <p:spPr bwMode="auto">
          <a:xfrm>
            <a:off x="114300" y="131763"/>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A9BB7AAB-BCB6-4EB9-ACD0-22ACE266D682}"/>
              </a:ext>
            </a:extLst>
          </p:cNvPr>
          <p:cNvCxnSpPr>
            <a:cxnSpLocks/>
            <a:endCxn id="34878" idx="0"/>
          </p:cNvCxnSpPr>
          <p:nvPr/>
        </p:nvCxnSpPr>
        <p:spPr bwMode="auto">
          <a:xfrm flipH="1">
            <a:off x="609600" y="2038350"/>
            <a:ext cx="1085850" cy="19177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F840A8B2-20DA-496A-8D2E-FAFBCB864EA8}"/>
              </a:ext>
            </a:extLst>
          </p:cNvPr>
          <p:cNvCxnSpPr>
            <a:cxnSpLocks/>
            <a:endCxn id="34879" idx="0"/>
          </p:cNvCxnSpPr>
          <p:nvPr/>
        </p:nvCxnSpPr>
        <p:spPr bwMode="auto">
          <a:xfrm>
            <a:off x="2338388" y="3498850"/>
            <a:ext cx="63500" cy="9540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0A5DF2E5-9E28-4484-A26F-79CD4BE2CDE7}"/>
              </a:ext>
            </a:extLst>
          </p:cNvPr>
          <p:cNvCxnSpPr>
            <a:cxnSpLocks/>
            <a:endCxn id="34881" idx="0"/>
          </p:cNvCxnSpPr>
          <p:nvPr/>
        </p:nvCxnSpPr>
        <p:spPr bwMode="auto">
          <a:xfrm flipH="1">
            <a:off x="5008563" y="2303463"/>
            <a:ext cx="304800" cy="17367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16200043-7925-4D0C-B525-EC948BFD804A}"/>
              </a:ext>
            </a:extLst>
          </p:cNvPr>
          <p:cNvCxnSpPr>
            <a:cxnSpLocks/>
            <a:endCxn id="34880" idx="0"/>
          </p:cNvCxnSpPr>
          <p:nvPr/>
        </p:nvCxnSpPr>
        <p:spPr bwMode="auto">
          <a:xfrm flipH="1">
            <a:off x="4287838" y="3309938"/>
            <a:ext cx="396875" cy="252571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5" name="Connettore 2 14">
            <a:extLst>
              <a:ext uri="{FF2B5EF4-FFF2-40B4-BE49-F238E27FC236}">
                <a16:creationId xmlns:a16="http://schemas.microsoft.com/office/drawing/2014/main" id="{276B48A6-CC21-4C3C-B44C-BC97C6131704}"/>
              </a:ext>
            </a:extLst>
          </p:cNvPr>
          <p:cNvCxnSpPr>
            <a:cxnSpLocks/>
            <a:endCxn id="34883" idx="0"/>
          </p:cNvCxnSpPr>
          <p:nvPr/>
        </p:nvCxnSpPr>
        <p:spPr bwMode="auto">
          <a:xfrm flipH="1">
            <a:off x="6967538" y="2038350"/>
            <a:ext cx="788987" cy="37417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8" name="Connettore 2 17">
            <a:extLst>
              <a:ext uri="{FF2B5EF4-FFF2-40B4-BE49-F238E27FC236}">
                <a16:creationId xmlns:a16="http://schemas.microsoft.com/office/drawing/2014/main" id="{A5FA29E0-5208-4567-9C04-E830C8BDFDB3}"/>
              </a:ext>
            </a:extLst>
          </p:cNvPr>
          <p:cNvCxnSpPr>
            <a:cxnSpLocks/>
            <a:endCxn id="34882" idx="0"/>
          </p:cNvCxnSpPr>
          <p:nvPr/>
        </p:nvCxnSpPr>
        <p:spPr bwMode="auto">
          <a:xfrm>
            <a:off x="8386763" y="3552825"/>
            <a:ext cx="84137" cy="22113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4847"/>
                                        </p:tgtEl>
                                        <p:attrNameLst>
                                          <p:attrName>style.visibility</p:attrName>
                                        </p:attrNameLst>
                                      </p:cBhvr>
                                      <p:to>
                                        <p:strVal val="visible"/>
                                      </p:to>
                                    </p:set>
                                    <p:animEffect transition="in" filter="slide(fromBottom)">
                                      <p:cBhvr>
                                        <p:cTn id="7" dur="1000"/>
                                        <p:tgtEl>
                                          <p:spTgt spid="348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70"/>
                                        </p:tgtEl>
                                        <p:attrNameLst>
                                          <p:attrName>style.visibility</p:attrName>
                                        </p:attrNameLst>
                                      </p:cBhvr>
                                      <p:to>
                                        <p:strVal val="visible"/>
                                      </p:to>
                                    </p:set>
                                    <p:animEffect transition="in" filter="wipe(left)">
                                      <p:cBhvr>
                                        <p:cTn id="12" dur="1000"/>
                                        <p:tgtEl>
                                          <p:spTgt spid="348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4875"/>
                                        </p:tgtEl>
                                        <p:attrNameLst>
                                          <p:attrName>style.opacity</p:attrName>
                                        </p:attrNameLst>
                                      </p:cBhvr>
                                      <p:to>
                                        <p:strVal val="0.0"/>
                                      </p:to>
                                    </p:set>
                                    <p:animEffect filter="image" prLst="opacity: 0.0">
                                      <p:cBhvr rctx="IE">
                                        <p:cTn id="17" dur="indefinite"/>
                                        <p:tgtEl>
                                          <p:spTgt spid="348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4859"/>
                                        </p:tgtEl>
                                        <p:attrNameLst>
                                          <p:attrName>style.visibility</p:attrName>
                                        </p:attrNameLst>
                                      </p:cBhvr>
                                      <p:to>
                                        <p:strVal val="visible"/>
                                      </p:to>
                                    </p:set>
                                    <p:animEffect transition="in" filter="slide(fromBottom)">
                                      <p:cBhvr>
                                        <p:cTn id="22" dur="1000"/>
                                        <p:tgtEl>
                                          <p:spTgt spid="3485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4878"/>
                                        </p:tgtEl>
                                        <p:attrNameLst>
                                          <p:attrName>style.visibility</p:attrName>
                                        </p:attrNameLst>
                                      </p:cBhvr>
                                      <p:to>
                                        <p:strVal val="visible"/>
                                      </p:to>
                                    </p:set>
                                    <p:animEffect transition="in" filter="slide(fromBottom)">
                                      <p:cBhvr>
                                        <p:cTn id="30" dur="1000"/>
                                        <p:tgtEl>
                                          <p:spTgt spid="3487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4861"/>
                                        </p:tgtEl>
                                        <p:attrNameLst>
                                          <p:attrName>style.visibility</p:attrName>
                                        </p:attrNameLst>
                                      </p:cBhvr>
                                      <p:to>
                                        <p:strVal val="visible"/>
                                      </p:to>
                                    </p:set>
                                    <p:animEffect transition="in" filter="slide(fromBottom)">
                                      <p:cBhvr>
                                        <p:cTn id="35" dur="1000"/>
                                        <p:tgtEl>
                                          <p:spTgt spid="3486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up)">
                                      <p:cBhvr>
                                        <p:cTn id="40" dur="1000"/>
                                        <p:tgtEl>
                                          <p:spTgt spid="6"/>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4879"/>
                                        </p:tgtEl>
                                        <p:attrNameLst>
                                          <p:attrName>style.visibility</p:attrName>
                                        </p:attrNameLst>
                                      </p:cBhvr>
                                      <p:to>
                                        <p:strVal val="visible"/>
                                      </p:to>
                                    </p:set>
                                    <p:animEffect transition="in" filter="slide(fromBottom)">
                                      <p:cBhvr>
                                        <p:cTn id="43" dur="1000"/>
                                        <p:tgtEl>
                                          <p:spTgt spid="3487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4848"/>
                                        </p:tgtEl>
                                        <p:attrNameLst>
                                          <p:attrName>style.visibility</p:attrName>
                                        </p:attrNameLst>
                                      </p:cBhvr>
                                      <p:to>
                                        <p:strVal val="visible"/>
                                      </p:to>
                                    </p:set>
                                    <p:animEffect transition="in" filter="slide(fromBottom)">
                                      <p:cBhvr>
                                        <p:cTn id="48" dur="1000"/>
                                        <p:tgtEl>
                                          <p:spTgt spid="3484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4871"/>
                                        </p:tgtEl>
                                        <p:attrNameLst>
                                          <p:attrName>style.visibility</p:attrName>
                                        </p:attrNameLst>
                                      </p:cBhvr>
                                      <p:to>
                                        <p:strVal val="visible"/>
                                      </p:to>
                                    </p:set>
                                    <p:animEffect transition="in" filter="wipe(left)">
                                      <p:cBhvr>
                                        <p:cTn id="53" dur="1000"/>
                                        <p:tgtEl>
                                          <p:spTgt spid="3487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4876"/>
                                        </p:tgtEl>
                                        <p:attrNameLst>
                                          <p:attrName>style.opacity</p:attrName>
                                        </p:attrNameLst>
                                      </p:cBhvr>
                                      <p:to>
                                        <p:strVal val="0.0"/>
                                      </p:to>
                                    </p:set>
                                    <p:animEffect filter="image" prLst="opacity: 0.0">
                                      <p:cBhvr rctx="IE">
                                        <p:cTn id="58" dur="indefinite"/>
                                        <p:tgtEl>
                                          <p:spTgt spid="3487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4862"/>
                                        </p:tgtEl>
                                        <p:attrNameLst>
                                          <p:attrName>style.visibility</p:attrName>
                                        </p:attrNameLst>
                                      </p:cBhvr>
                                      <p:to>
                                        <p:strVal val="visible"/>
                                      </p:to>
                                    </p:set>
                                    <p:animEffect transition="in" filter="slide(fromBottom)">
                                      <p:cBhvr>
                                        <p:cTn id="63" dur="1000"/>
                                        <p:tgtEl>
                                          <p:spTgt spid="3486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up)">
                                      <p:cBhvr>
                                        <p:cTn id="68" dur="1000"/>
                                        <p:tgtEl>
                                          <p:spTgt spid="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4881"/>
                                        </p:tgtEl>
                                        <p:attrNameLst>
                                          <p:attrName>style.visibility</p:attrName>
                                        </p:attrNameLst>
                                      </p:cBhvr>
                                      <p:to>
                                        <p:strVal val="visible"/>
                                      </p:to>
                                    </p:set>
                                    <p:animEffect transition="in" filter="slide(fromBottom)">
                                      <p:cBhvr>
                                        <p:cTn id="71" dur="1000"/>
                                        <p:tgtEl>
                                          <p:spTgt spid="3488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4863"/>
                                        </p:tgtEl>
                                        <p:attrNameLst>
                                          <p:attrName>style.visibility</p:attrName>
                                        </p:attrNameLst>
                                      </p:cBhvr>
                                      <p:to>
                                        <p:strVal val="visible"/>
                                      </p:to>
                                    </p:set>
                                    <p:animEffect transition="in" filter="slide(fromBottom)">
                                      <p:cBhvr>
                                        <p:cTn id="76" dur="1000"/>
                                        <p:tgtEl>
                                          <p:spTgt spid="3486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up)">
                                      <p:cBhvr>
                                        <p:cTn id="81" dur="1000"/>
                                        <p:tgtEl>
                                          <p:spTgt spid="12"/>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4880"/>
                                        </p:tgtEl>
                                        <p:attrNameLst>
                                          <p:attrName>style.visibility</p:attrName>
                                        </p:attrNameLst>
                                      </p:cBhvr>
                                      <p:to>
                                        <p:strVal val="visible"/>
                                      </p:to>
                                    </p:set>
                                    <p:animEffect transition="in" filter="slide(fromBottom)">
                                      <p:cBhvr>
                                        <p:cTn id="84" dur="1000"/>
                                        <p:tgtEl>
                                          <p:spTgt spid="34880"/>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4849"/>
                                        </p:tgtEl>
                                        <p:attrNameLst>
                                          <p:attrName>style.visibility</p:attrName>
                                        </p:attrNameLst>
                                      </p:cBhvr>
                                      <p:to>
                                        <p:strVal val="visible"/>
                                      </p:to>
                                    </p:set>
                                    <p:animEffect transition="in" filter="slide(fromBottom)">
                                      <p:cBhvr>
                                        <p:cTn id="89" dur="1000"/>
                                        <p:tgtEl>
                                          <p:spTgt spid="3484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4872"/>
                                        </p:tgtEl>
                                        <p:attrNameLst>
                                          <p:attrName>style.visibility</p:attrName>
                                        </p:attrNameLst>
                                      </p:cBhvr>
                                      <p:to>
                                        <p:strVal val="visible"/>
                                      </p:to>
                                    </p:set>
                                    <p:animEffect transition="in" filter="wipe(left)">
                                      <p:cBhvr>
                                        <p:cTn id="94" dur="1000"/>
                                        <p:tgtEl>
                                          <p:spTgt spid="34872"/>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4877"/>
                                        </p:tgtEl>
                                        <p:attrNameLst>
                                          <p:attrName>style.opacity</p:attrName>
                                        </p:attrNameLst>
                                      </p:cBhvr>
                                      <p:to>
                                        <p:strVal val="0.0"/>
                                      </p:to>
                                    </p:set>
                                    <p:animEffect filter="image" prLst="opacity: 0.0">
                                      <p:cBhvr rctx="IE">
                                        <p:cTn id="99" dur="indefinite"/>
                                        <p:tgtEl>
                                          <p:spTgt spid="34877"/>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4864"/>
                                        </p:tgtEl>
                                        <p:attrNameLst>
                                          <p:attrName>style.visibility</p:attrName>
                                        </p:attrNameLst>
                                      </p:cBhvr>
                                      <p:to>
                                        <p:strVal val="visible"/>
                                      </p:to>
                                    </p:set>
                                    <p:animEffect transition="in" filter="slide(fromBottom)">
                                      <p:cBhvr>
                                        <p:cTn id="104" dur="1000"/>
                                        <p:tgtEl>
                                          <p:spTgt spid="34864"/>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wipe(up)">
                                      <p:cBhvr>
                                        <p:cTn id="109" dur="1000"/>
                                        <p:tgtEl>
                                          <p:spTgt spid="15"/>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34883"/>
                                        </p:tgtEl>
                                        <p:attrNameLst>
                                          <p:attrName>style.visibility</p:attrName>
                                        </p:attrNameLst>
                                      </p:cBhvr>
                                      <p:to>
                                        <p:strVal val="visible"/>
                                      </p:to>
                                    </p:set>
                                    <p:animEffect transition="in" filter="slide(fromBottom)">
                                      <p:cBhvr>
                                        <p:cTn id="112" dur="1000"/>
                                        <p:tgtEl>
                                          <p:spTgt spid="34883"/>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4865"/>
                                        </p:tgtEl>
                                        <p:attrNameLst>
                                          <p:attrName>style.visibility</p:attrName>
                                        </p:attrNameLst>
                                      </p:cBhvr>
                                      <p:to>
                                        <p:strVal val="visible"/>
                                      </p:to>
                                    </p:set>
                                    <p:animEffect transition="in" filter="slide(fromBottom)">
                                      <p:cBhvr>
                                        <p:cTn id="117" dur="1000"/>
                                        <p:tgtEl>
                                          <p:spTgt spid="34865"/>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18"/>
                                        </p:tgtEl>
                                        <p:attrNameLst>
                                          <p:attrName>style.visibility</p:attrName>
                                        </p:attrNameLst>
                                      </p:cBhvr>
                                      <p:to>
                                        <p:strVal val="visible"/>
                                      </p:to>
                                    </p:set>
                                    <p:animEffect transition="in" filter="wipe(up)">
                                      <p:cBhvr>
                                        <p:cTn id="122" dur="1000"/>
                                        <p:tgtEl>
                                          <p:spTgt spid="18"/>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34882"/>
                                        </p:tgtEl>
                                        <p:attrNameLst>
                                          <p:attrName>style.visibility</p:attrName>
                                        </p:attrNameLst>
                                      </p:cBhvr>
                                      <p:to>
                                        <p:strVal val="visible"/>
                                      </p:to>
                                    </p:set>
                                    <p:animEffect transition="in" filter="slide(fromBottom)">
                                      <p:cBhvr>
                                        <p:cTn id="125" dur="1000"/>
                                        <p:tgtEl>
                                          <p:spTgt spid="34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47" grpId="0"/>
      <p:bldP spid="34848" grpId="0"/>
      <p:bldP spid="34849" grpId="0"/>
      <p:bldP spid="34870" grpId="0" animBg="1"/>
      <p:bldP spid="34871" grpId="0" animBg="1"/>
      <p:bldP spid="34872" grpId="0" animBg="1"/>
      <p:bldP spid="34875" grpId="0" animBg="1"/>
      <p:bldP spid="34876" grpId="0" animBg="1"/>
      <p:bldP spid="34877" grpId="0" animBg="1"/>
      <p:bldP spid="34878" grpId="0" animBg="1"/>
      <p:bldP spid="34879" grpId="0" animBg="1"/>
      <p:bldP spid="34880" grpId="0" animBg="1"/>
      <p:bldP spid="34881" grpId="0" animBg="1"/>
      <p:bldP spid="34882" grpId="0" animBg="1"/>
      <p:bldP spid="3488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BE03F16-6828-4DC9-9A2C-CE1008CAE2E7}"/>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5843" name="Group 3">
            <a:extLst>
              <a:ext uri="{FF2B5EF4-FFF2-40B4-BE49-F238E27FC236}">
                <a16:creationId xmlns:a16="http://schemas.microsoft.com/office/drawing/2014/main" id="{46517C8A-138D-4ACB-A637-0C3EF923BA0F}"/>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5871" name="Text Box 31">
            <a:extLst>
              <a:ext uri="{FF2B5EF4-FFF2-40B4-BE49-F238E27FC236}">
                <a16:creationId xmlns:a16="http://schemas.microsoft.com/office/drawing/2014/main" id="{B3F64A42-C848-4414-9F6C-BCB4AE5B4641}"/>
              </a:ext>
            </a:extLst>
          </p:cNvPr>
          <p:cNvSpPr txBox="1">
            <a:spLocks noChangeArrowheads="1"/>
          </p:cNvSpPr>
          <p:nvPr/>
        </p:nvSpPr>
        <p:spPr bwMode="auto">
          <a:xfrm>
            <a:off x="57150" y="981075"/>
            <a:ext cx="3024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di profilo o in scorcio totale nel II diedro</a:t>
            </a:r>
          </a:p>
        </p:txBody>
      </p:sp>
      <p:sp>
        <p:nvSpPr>
          <p:cNvPr id="35872" name="Text Box 32">
            <a:extLst>
              <a:ext uri="{FF2B5EF4-FFF2-40B4-BE49-F238E27FC236}">
                <a16:creationId xmlns:a16="http://schemas.microsoft.com/office/drawing/2014/main" id="{0A77ADEA-3C97-433C-BD85-52802FF42921}"/>
              </a:ext>
            </a:extLst>
          </p:cNvPr>
          <p:cNvSpPr txBox="1">
            <a:spLocks noChangeArrowheads="1"/>
          </p:cNvSpPr>
          <p:nvPr/>
        </p:nvSpPr>
        <p:spPr bwMode="auto">
          <a:xfrm>
            <a:off x="3086100" y="981075"/>
            <a:ext cx="2952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di profilo o in scorcio totale nel III diedro</a:t>
            </a:r>
          </a:p>
        </p:txBody>
      </p:sp>
      <p:sp>
        <p:nvSpPr>
          <p:cNvPr id="35873" name="Text Box 33">
            <a:extLst>
              <a:ext uri="{FF2B5EF4-FFF2-40B4-BE49-F238E27FC236}">
                <a16:creationId xmlns:a16="http://schemas.microsoft.com/office/drawing/2014/main" id="{C69A8046-D86C-49B3-98DE-6C36ECAEE8CC}"/>
              </a:ext>
            </a:extLst>
          </p:cNvPr>
          <p:cNvSpPr txBox="1">
            <a:spLocks noChangeArrowheads="1"/>
          </p:cNvSpPr>
          <p:nvPr/>
        </p:nvSpPr>
        <p:spPr bwMode="auto">
          <a:xfrm>
            <a:off x="6053138" y="981075"/>
            <a:ext cx="3024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di profilo o in scorcio totale nel IV diedro</a:t>
            </a:r>
          </a:p>
        </p:txBody>
      </p:sp>
      <p:sp>
        <p:nvSpPr>
          <p:cNvPr id="28706" name="Rectangle 34">
            <a:extLst>
              <a:ext uri="{FF2B5EF4-FFF2-40B4-BE49-F238E27FC236}">
                <a16:creationId xmlns:a16="http://schemas.microsoft.com/office/drawing/2014/main" id="{00169338-3DF1-4667-AEA3-BF5566D8B60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07" name="Rectangle 35">
            <a:extLst>
              <a:ext uri="{FF2B5EF4-FFF2-40B4-BE49-F238E27FC236}">
                <a16:creationId xmlns:a16="http://schemas.microsoft.com/office/drawing/2014/main" id="{F6E3F7B7-CD53-4245-927C-6098E54EFFA0}"/>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08" name="Rectangle 36">
            <a:extLst>
              <a:ext uri="{FF2B5EF4-FFF2-40B4-BE49-F238E27FC236}">
                <a16:creationId xmlns:a16="http://schemas.microsoft.com/office/drawing/2014/main" id="{B8C2D14A-5971-4CDD-BE5E-2FC7BD40B6E4}"/>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09" name="Rectangle 37">
            <a:extLst>
              <a:ext uri="{FF2B5EF4-FFF2-40B4-BE49-F238E27FC236}">
                <a16:creationId xmlns:a16="http://schemas.microsoft.com/office/drawing/2014/main" id="{5024B0CE-B112-4C64-B790-EE2151199E97}"/>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10" name="Rectangle 38">
            <a:extLst>
              <a:ext uri="{FF2B5EF4-FFF2-40B4-BE49-F238E27FC236}">
                <a16:creationId xmlns:a16="http://schemas.microsoft.com/office/drawing/2014/main" id="{7C5E3319-8804-42C0-BBDB-12F54BE40C5F}"/>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11" name="Rectangle 39">
            <a:extLst>
              <a:ext uri="{FF2B5EF4-FFF2-40B4-BE49-F238E27FC236}">
                <a16:creationId xmlns:a16="http://schemas.microsoft.com/office/drawing/2014/main" id="{1A2D3B09-8493-4D65-8427-085B03813CB7}"/>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881" name="Text Box 41">
            <a:extLst>
              <a:ext uri="{FF2B5EF4-FFF2-40B4-BE49-F238E27FC236}">
                <a16:creationId xmlns:a16="http://schemas.microsoft.com/office/drawing/2014/main" id="{39DCB451-58F9-466E-BD5B-290B4023D35A}"/>
              </a:ext>
            </a:extLst>
          </p:cNvPr>
          <p:cNvSpPr txBox="1">
            <a:spLocks noChangeArrowheads="1"/>
          </p:cNvSpPr>
          <p:nvPr/>
        </p:nvSpPr>
        <p:spPr bwMode="auto">
          <a:xfrm>
            <a:off x="1763713" y="377825"/>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di profilo o in scorcio totale nei restanti diedri</a:t>
            </a:r>
          </a:p>
        </p:txBody>
      </p:sp>
      <p:sp>
        <p:nvSpPr>
          <p:cNvPr id="28713" name="Rectangle 42">
            <a:extLst>
              <a:ext uri="{FF2B5EF4-FFF2-40B4-BE49-F238E27FC236}">
                <a16:creationId xmlns:a16="http://schemas.microsoft.com/office/drawing/2014/main" id="{E635ADF3-44D4-4800-981C-E9A59ED711B3}"/>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5883" name="Object 43">
            <a:extLst>
              <a:ext uri="{FF2B5EF4-FFF2-40B4-BE49-F238E27FC236}">
                <a16:creationId xmlns:a16="http://schemas.microsoft.com/office/drawing/2014/main" id="{1586073D-E06C-43CD-90F2-BCB985CF7915}"/>
              </a:ext>
            </a:extLst>
          </p:cNvPr>
          <p:cNvGraphicFramePr>
            <a:graphicFrameLocks noChangeAspect="1"/>
          </p:cNvGraphicFramePr>
          <p:nvPr/>
        </p:nvGraphicFramePr>
        <p:xfrm>
          <a:off x="1709738" y="1773238"/>
          <a:ext cx="1258887" cy="530225"/>
        </p:xfrm>
        <a:graphic>
          <a:graphicData uri="http://schemas.openxmlformats.org/presentationml/2006/ole">
            <mc:AlternateContent xmlns:mc="http://schemas.openxmlformats.org/markup-compatibility/2006">
              <mc:Choice xmlns:v="urn:schemas-microsoft-com:vml" Requires="v">
                <p:oleObj spid="_x0000_s28748" name="Equazione" r:id="rId3" imgW="1117600" imgH="431800" progId="Equation.3">
                  <p:embed/>
                </p:oleObj>
              </mc:Choice>
              <mc:Fallback>
                <p:oleObj name="Equazione" r:id="rId3" imgW="1117600" imgH="431800"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9738"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715" name="Rectangle 44">
            <a:extLst>
              <a:ext uri="{FF2B5EF4-FFF2-40B4-BE49-F238E27FC236}">
                <a16:creationId xmlns:a16="http://schemas.microsoft.com/office/drawing/2014/main" id="{14A47E58-38A2-409B-9C0E-DE8A8CDEB31F}"/>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5885" name="Object 45">
            <a:extLst>
              <a:ext uri="{FF2B5EF4-FFF2-40B4-BE49-F238E27FC236}">
                <a16:creationId xmlns:a16="http://schemas.microsoft.com/office/drawing/2014/main" id="{9A417AF8-F161-4302-84B7-08E79852F81F}"/>
              </a:ext>
            </a:extLst>
          </p:cNvPr>
          <p:cNvGraphicFramePr>
            <a:graphicFrameLocks noChangeAspect="1"/>
          </p:cNvGraphicFramePr>
          <p:nvPr/>
        </p:nvGraphicFramePr>
        <p:xfrm>
          <a:off x="1709738" y="3068638"/>
          <a:ext cx="1258887" cy="484187"/>
        </p:xfrm>
        <a:graphic>
          <a:graphicData uri="http://schemas.openxmlformats.org/presentationml/2006/ole">
            <mc:AlternateContent xmlns:mc="http://schemas.openxmlformats.org/markup-compatibility/2006">
              <mc:Choice xmlns:v="urn:schemas-microsoft-com:vml" Requires="v">
                <p:oleObj spid="_x0000_s28749" name="Equazione" r:id="rId5" imgW="1129810" imgH="431613" progId="Equation.3">
                  <p:embed/>
                </p:oleObj>
              </mc:Choice>
              <mc:Fallback>
                <p:oleObj name="Equazione" r:id="rId5" imgW="1129810" imgH="431613" progId="Equation.3">
                  <p:embed/>
                  <p:pic>
                    <p:nvPicPr>
                      <p:cNvPr id="0" name="Object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9738"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886" name="Object 46">
            <a:extLst>
              <a:ext uri="{FF2B5EF4-FFF2-40B4-BE49-F238E27FC236}">
                <a16:creationId xmlns:a16="http://schemas.microsoft.com/office/drawing/2014/main" id="{4B6FAEC5-F07A-4986-AE48-5CA9677C993E}"/>
              </a:ext>
            </a:extLst>
          </p:cNvPr>
          <p:cNvGraphicFramePr>
            <a:graphicFrameLocks noChangeAspect="1"/>
          </p:cNvGraphicFramePr>
          <p:nvPr/>
        </p:nvGraphicFramePr>
        <p:xfrm>
          <a:off x="4668838" y="1828800"/>
          <a:ext cx="1258887" cy="530225"/>
        </p:xfrm>
        <a:graphic>
          <a:graphicData uri="http://schemas.openxmlformats.org/presentationml/2006/ole">
            <mc:AlternateContent xmlns:mc="http://schemas.openxmlformats.org/markup-compatibility/2006">
              <mc:Choice xmlns:v="urn:schemas-microsoft-com:vml" Requires="v">
                <p:oleObj spid="_x0000_s28750" name="Equazione" r:id="rId7" imgW="1117600" imgH="431800" progId="Equation.3">
                  <p:embed/>
                </p:oleObj>
              </mc:Choice>
              <mc:Fallback>
                <p:oleObj name="Equazione" r:id="rId7" imgW="1117600" imgH="43180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8838" y="1828800"/>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887" name="Object 47">
            <a:extLst>
              <a:ext uri="{FF2B5EF4-FFF2-40B4-BE49-F238E27FC236}">
                <a16:creationId xmlns:a16="http://schemas.microsoft.com/office/drawing/2014/main" id="{5A681AD6-64B2-45A1-8124-43362E5049D4}"/>
              </a:ext>
            </a:extLst>
          </p:cNvPr>
          <p:cNvGraphicFramePr>
            <a:graphicFrameLocks noChangeAspect="1"/>
          </p:cNvGraphicFramePr>
          <p:nvPr/>
        </p:nvGraphicFramePr>
        <p:xfrm>
          <a:off x="4711700" y="3027363"/>
          <a:ext cx="1258888" cy="484187"/>
        </p:xfrm>
        <a:graphic>
          <a:graphicData uri="http://schemas.openxmlformats.org/presentationml/2006/ole">
            <mc:AlternateContent xmlns:mc="http://schemas.openxmlformats.org/markup-compatibility/2006">
              <mc:Choice xmlns:v="urn:schemas-microsoft-com:vml" Requires="v">
                <p:oleObj spid="_x0000_s28751" name="Equazione" r:id="rId8" imgW="1129810" imgH="431613" progId="Equation.3">
                  <p:embed/>
                </p:oleObj>
              </mc:Choice>
              <mc:Fallback>
                <p:oleObj name="Equazione" r:id="rId8" imgW="1129810" imgH="431613"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1700" y="3027363"/>
                        <a:ext cx="1258888"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888" name="Object 48">
            <a:extLst>
              <a:ext uri="{FF2B5EF4-FFF2-40B4-BE49-F238E27FC236}">
                <a16:creationId xmlns:a16="http://schemas.microsoft.com/office/drawing/2014/main" id="{F6FC56E0-8486-4575-9FCF-570FDA0D8F4C}"/>
              </a:ext>
            </a:extLst>
          </p:cNvPr>
          <p:cNvGraphicFramePr>
            <a:graphicFrameLocks noChangeAspect="1"/>
          </p:cNvGraphicFramePr>
          <p:nvPr/>
        </p:nvGraphicFramePr>
        <p:xfrm>
          <a:off x="7770813" y="1773238"/>
          <a:ext cx="1258887" cy="530225"/>
        </p:xfrm>
        <a:graphic>
          <a:graphicData uri="http://schemas.openxmlformats.org/presentationml/2006/ole">
            <mc:AlternateContent xmlns:mc="http://schemas.openxmlformats.org/markup-compatibility/2006">
              <mc:Choice xmlns:v="urn:schemas-microsoft-com:vml" Requires="v">
                <p:oleObj spid="_x0000_s28752" name="Equazione" r:id="rId9" imgW="1117600" imgH="431800" progId="Equation.3">
                  <p:embed/>
                </p:oleObj>
              </mc:Choice>
              <mc:Fallback>
                <p:oleObj name="Equazione" r:id="rId9" imgW="1117600" imgH="431800" progId="Equation.3">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0813"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889" name="Object 49">
            <a:extLst>
              <a:ext uri="{FF2B5EF4-FFF2-40B4-BE49-F238E27FC236}">
                <a16:creationId xmlns:a16="http://schemas.microsoft.com/office/drawing/2014/main" id="{96609A5F-2199-4403-A3D6-156F6D11C7A1}"/>
              </a:ext>
            </a:extLst>
          </p:cNvPr>
          <p:cNvGraphicFramePr>
            <a:graphicFrameLocks noChangeAspect="1"/>
          </p:cNvGraphicFramePr>
          <p:nvPr/>
        </p:nvGraphicFramePr>
        <p:xfrm>
          <a:off x="7785100" y="3068638"/>
          <a:ext cx="1258888" cy="484187"/>
        </p:xfrm>
        <a:graphic>
          <a:graphicData uri="http://schemas.openxmlformats.org/presentationml/2006/ole">
            <mc:AlternateContent xmlns:mc="http://schemas.openxmlformats.org/markup-compatibility/2006">
              <mc:Choice xmlns:v="urn:schemas-microsoft-com:vml" Requires="v">
                <p:oleObj spid="_x0000_s28753" name="Equazione" r:id="rId10" imgW="1129810" imgH="431613" progId="Equation.3">
                  <p:embed/>
                </p:oleObj>
              </mc:Choice>
              <mc:Fallback>
                <p:oleObj name="Equazione" r:id="rId10" imgW="1129810" imgH="431613" progId="Equation.3">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85100" y="3068638"/>
                        <a:ext cx="1258888"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721" name="Object 54">
            <a:extLst>
              <a:ext uri="{FF2B5EF4-FFF2-40B4-BE49-F238E27FC236}">
                <a16:creationId xmlns:a16="http://schemas.microsoft.com/office/drawing/2014/main" id="{EC473F69-DE7B-4767-822D-8DF99A2B32D6}"/>
              </a:ext>
            </a:extLst>
          </p:cNvPr>
          <p:cNvGraphicFramePr>
            <a:graphicFrameLocks/>
          </p:cNvGraphicFramePr>
          <p:nvPr/>
        </p:nvGraphicFramePr>
        <p:xfrm>
          <a:off x="71438" y="3860800"/>
          <a:ext cx="9001125" cy="2736850"/>
        </p:xfrm>
        <a:graphic>
          <a:graphicData uri="http://schemas.openxmlformats.org/presentationml/2006/ole">
            <mc:AlternateContent xmlns:mc="http://schemas.openxmlformats.org/markup-compatibility/2006">
              <mc:Choice xmlns:v="urn:schemas-microsoft-com:vml" Requires="v">
                <p:oleObj spid="_x0000_s28754" r:id="rId11" imgW="1936230" imgH="646474" progId="">
                  <p:embed/>
                </p:oleObj>
              </mc:Choice>
              <mc:Fallback>
                <p:oleObj r:id="rId11" imgW="1936230" imgH="646474" progId="">
                  <p:embed/>
                  <p:pic>
                    <p:nvPicPr>
                      <p:cNvPr id="0" name="Object 54"/>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438" y="3860800"/>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5895" name="Text Box 55">
            <a:extLst>
              <a:ext uri="{FF2B5EF4-FFF2-40B4-BE49-F238E27FC236}">
                <a16:creationId xmlns:a16="http://schemas.microsoft.com/office/drawing/2014/main" id="{2F633FE1-29D2-4BEB-9DAD-F50BA42BF2FD}"/>
              </a:ext>
            </a:extLst>
          </p:cNvPr>
          <p:cNvSpPr txBox="1">
            <a:spLocks noChangeArrowheads="1"/>
          </p:cNvSpPr>
          <p:nvPr/>
        </p:nvSpPr>
        <p:spPr bwMode="auto">
          <a:xfrm>
            <a:off x="100013" y="2492375"/>
            <a:ext cx="1439862" cy="3667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sym typeface="Symbol" panose="05050102010706020507" pitchFamily="18" charset="2"/>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1</a:t>
            </a:r>
            <a:r>
              <a:rPr lang="it-IT" altLang="it-IT" sz="1800" baseline="30000">
                <a:solidFill>
                  <a:schemeClr val="bg2"/>
                </a:solidFill>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2</a:t>
            </a:r>
            <a:r>
              <a:rPr lang="it-IT" altLang="it-IT" sz="1800" baseline="30000">
                <a:solidFill>
                  <a:schemeClr val="bg2"/>
                </a:solidFill>
              </a:rPr>
              <a:t>+</a:t>
            </a:r>
            <a:r>
              <a:rPr lang="it-IT" altLang="it-IT" sz="1800">
                <a:solidFill>
                  <a:schemeClr val="bg2"/>
                </a:solidFill>
              </a:rPr>
              <a:t>)</a:t>
            </a:r>
          </a:p>
        </p:txBody>
      </p:sp>
      <p:sp>
        <p:nvSpPr>
          <p:cNvPr id="35896" name="Text Box 56">
            <a:extLst>
              <a:ext uri="{FF2B5EF4-FFF2-40B4-BE49-F238E27FC236}">
                <a16:creationId xmlns:a16="http://schemas.microsoft.com/office/drawing/2014/main" id="{189CF3A0-FC88-45FA-9028-F52A943197FE}"/>
              </a:ext>
            </a:extLst>
          </p:cNvPr>
          <p:cNvSpPr txBox="1">
            <a:spLocks noChangeArrowheads="1"/>
          </p:cNvSpPr>
          <p:nvPr/>
        </p:nvSpPr>
        <p:spPr bwMode="auto">
          <a:xfrm>
            <a:off x="3133725" y="2497138"/>
            <a:ext cx="1382713" cy="36671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sym typeface="Symbol" panose="05050102010706020507" pitchFamily="18" charset="2"/>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1</a:t>
            </a:r>
            <a:r>
              <a:rPr lang="it-IT" altLang="it-IT" sz="1800" baseline="30000">
                <a:solidFill>
                  <a:schemeClr val="bg2"/>
                </a:solidFill>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2</a:t>
            </a:r>
            <a:r>
              <a:rPr lang="it-IT" altLang="it-IT" sz="1800" baseline="30000">
                <a:solidFill>
                  <a:schemeClr val="bg2"/>
                </a:solidFill>
              </a:rPr>
              <a:t>-</a:t>
            </a:r>
            <a:r>
              <a:rPr lang="it-IT" altLang="it-IT" sz="1800">
                <a:solidFill>
                  <a:schemeClr val="bg2"/>
                </a:solidFill>
              </a:rPr>
              <a:t>)</a:t>
            </a:r>
          </a:p>
        </p:txBody>
      </p:sp>
      <p:sp>
        <p:nvSpPr>
          <p:cNvPr id="35897" name="Text Box 57">
            <a:extLst>
              <a:ext uri="{FF2B5EF4-FFF2-40B4-BE49-F238E27FC236}">
                <a16:creationId xmlns:a16="http://schemas.microsoft.com/office/drawing/2014/main" id="{776742D9-5944-4E3C-A3DA-E5016AFF40CE}"/>
              </a:ext>
            </a:extLst>
          </p:cNvPr>
          <p:cNvSpPr txBox="1">
            <a:spLocks noChangeArrowheads="1"/>
          </p:cNvSpPr>
          <p:nvPr/>
        </p:nvSpPr>
        <p:spPr bwMode="auto">
          <a:xfrm>
            <a:off x="6138863" y="2492375"/>
            <a:ext cx="1439862" cy="3667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sym typeface="Symbol" panose="05050102010706020507" pitchFamily="18" charset="2"/>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1</a:t>
            </a:r>
            <a:r>
              <a:rPr lang="it-IT" altLang="it-IT" sz="1800" baseline="30000">
                <a:solidFill>
                  <a:schemeClr val="bg2"/>
                </a:solidFill>
              </a:rPr>
              <a:t>+</a:t>
            </a:r>
            <a:r>
              <a:rPr lang="it-IT" altLang="it-IT" sz="1800">
                <a:solidFill>
                  <a:schemeClr val="bg2"/>
                </a:solidFill>
              </a:rPr>
              <a:t>,</a:t>
            </a:r>
            <a:r>
              <a:rPr lang="it-IT" altLang="it-IT" sz="1800">
                <a:solidFill>
                  <a:schemeClr val="bg2"/>
                </a:solidFill>
                <a:sym typeface="Symbol" panose="05050102010706020507" pitchFamily="18" charset="2"/>
              </a:rPr>
              <a:t></a:t>
            </a:r>
            <a:r>
              <a:rPr lang="it-IT" altLang="it-IT" sz="1800" baseline="-25000">
                <a:solidFill>
                  <a:schemeClr val="bg2"/>
                </a:solidFill>
              </a:rPr>
              <a:t>2</a:t>
            </a:r>
            <a:r>
              <a:rPr lang="it-IT" altLang="it-IT" sz="1800" baseline="30000">
                <a:solidFill>
                  <a:schemeClr val="bg2"/>
                </a:solidFill>
              </a:rPr>
              <a:t>-</a:t>
            </a:r>
            <a:r>
              <a:rPr lang="it-IT" altLang="it-IT" sz="1800">
                <a:solidFill>
                  <a:schemeClr val="bg2"/>
                </a:solidFill>
              </a:rPr>
              <a:t>)</a:t>
            </a:r>
          </a:p>
        </p:txBody>
      </p:sp>
      <p:sp>
        <p:nvSpPr>
          <p:cNvPr id="35898" name="Rectangle 58">
            <a:extLst>
              <a:ext uri="{FF2B5EF4-FFF2-40B4-BE49-F238E27FC236}">
                <a16:creationId xmlns:a16="http://schemas.microsoft.com/office/drawing/2014/main" id="{49E8528B-3307-4103-801E-FEB46D24DFB5}"/>
              </a:ext>
            </a:extLst>
          </p:cNvPr>
          <p:cNvSpPr>
            <a:spLocks noChangeArrowheads="1"/>
          </p:cNvSpPr>
          <p:nvPr/>
        </p:nvSpPr>
        <p:spPr bwMode="auto">
          <a:xfrm>
            <a:off x="227013" y="3927475"/>
            <a:ext cx="2671762" cy="21288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899" name="Rectangle 59">
            <a:extLst>
              <a:ext uri="{FF2B5EF4-FFF2-40B4-BE49-F238E27FC236}">
                <a16:creationId xmlns:a16="http://schemas.microsoft.com/office/drawing/2014/main" id="{EFC2BC81-743F-4A35-BDD0-D136FC63667C}"/>
              </a:ext>
            </a:extLst>
          </p:cNvPr>
          <p:cNvSpPr>
            <a:spLocks noChangeArrowheads="1"/>
          </p:cNvSpPr>
          <p:nvPr/>
        </p:nvSpPr>
        <p:spPr bwMode="auto">
          <a:xfrm>
            <a:off x="3246438" y="3938588"/>
            <a:ext cx="2736850" cy="2371725"/>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00" name="Rectangle 60">
            <a:extLst>
              <a:ext uri="{FF2B5EF4-FFF2-40B4-BE49-F238E27FC236}">
                <a16:creationId xmlns:a16="http://schemas.microsoft.com/office/drawing/2014/main" id="{7F463279-8259-4610-942A-A974FEB6B009}"/>
              </a:ext>
            </a:extLst>
          </p:cNvPr>
          <p:cNvSpPr>
            <a:spLocks noChangeArrowheads="1"/>
          </p:cNvSpPr>
          <p:nvPr/>
        </p:nvSpPr>
        <p:spPr bwMode="auto">
          <a:xfrm>
            <a:off x="6259513" y="4148138"/>
            <a:ext cx="2671762" cy="212883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04" name="Oval 64">
            <a:extLst>
              <a:ext uri="{FF2B5EF4-FFF2-40B4-BE49-F238E27FC236}">
                <a16:creationId xmlns:a16="http://schemas.microsoft.com/office/drawing/2014/main" id="{7648D56E-9072-4198-829F-3850764308E3}"/>
              </a:ext>
            </a:extLst>
          </p:cNvPr>
          <p:cNvSpPr>
            <a:spLocks noChangeArrowheads="1"/>
          </p:cNvSpPr>
          <p:nvPr/>
        </p:nvSpPr>
        <p:spPr bwMode="auto">
          <a:xfrm>
            <a:off x="3943350" y="4043363"/>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05" name="Oval 65">
            <a:extLst>
              <a:ext uri="{FF2B5EF4-FFF2-40B4-BE49-F238E27FC236}">
                <a16:creationId xmlns:a16="http://schemas.microsoft.com/office/drawing/2014/main" id="{387424A8-A94C-4FC7-892E-A83910C3AEE3}"/>
              </a:ext>
            </a:extLst>
          </p:cNvPr>
          <p:cNvSpPr>
            <a:spLocks noChangeArrowheads="1"/>
          </p:cNvSpPr>
          <p:nvPr/>
        </p:nvSpPr>
        <p:spPr bwMode="auto">
          <a:xfrm>
            <a:off x="3959225" y="5702300"/>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08" name="Oval 68">
            <a:extLst>
              <a:ext uri="{FF2B5EF4-FFF2-40B4-BE49-F238E27FC236}">
                <a16:creationId xmlns:a16="http://schemas.microsoft.com/office/drawing/2014/main" id="{E3651B03-1332-465F-8220-5CDD4AEA4579}"/>
              </a:ext>
            </a:extLst>
          </p:cNvPr>
          <p:cNvSpPr>
            <a:spLocks noChangeArrowheads="1"/>
          </p:cNvSpPr>
          <p:nvPr/>
        </p:nvSpPr>
        <p:spPr bwMode="auto">
          <a:xfrm>
            <a:off x="947738" y="3935413"/>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09" name="Oval 69">
            <a:extLst>
              <a:ext uri="{FF2B5EF4-FFF2-40B4-BE49-F238E27FC236}">
                <a16:creationId xmlns:a16="http://schemas.microsoft.com/office/drawing/2014/main" id="{BCB7389A-67DC-4ED3-B5E9-00EC74D8DC25}"/>
              </a:ext>
            </a:extLst>
          </p:cNvPr>
          <p:cNvSpPr>
            <a:spLocks noChangeArrowheads="1"/>
          </p:cNvSpPr>
          <p:nvPr/>
        </p:nvSpPr>
        <p:spPr bwMode="auto">
          <a:xfrm>
            <a:off x="1582738" y="3963988"/>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10" name="Oval 70">
            <a:extLst>
              <a:ext uri="{FF2B5EF4-FFF2-40B4-BE49-F238E27FC236}">
                <a16:creationId xmlns:a16="http://schemas.microsoft.com/office/drawing/2014/main" id="{EA53D032-F0C6-457C-9A85-2743E841A623}"/>
              </a:ext>
            </a:extLst>
          </p:cNvPr>
          <p:cNvSpPr>
            <a:spLocks noChangeArrowheads="1"/>
          </p:cNvSpPr>
          <p:nvPr/>
        </p:nvSpPr>
        <p:spPr bwMode="auto">
          <a:xfrm>
            <a:off x="7151688" y="5794375"/>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11" name="Oval 71">
            <a:extLst>
              <a:ext uri="{FF2B5EF4-FFF2-40B4-BE49-F238E27FC236}">
                <a16:creationId xmlns:a16="http://schemas.microsoft.com/office/drawing/2014/main" id="{E9CAAADB-9750-4DEF-9413-958C31628F31}"/>
              </a:ext>
            </a:extLst>
          </p:cNvPr>
          <p:cNvSpPr>
            <a:spLocks noChangeArrowheads="1"/>
          </p:cNvSpPr>
          <p:nvPr/>
        </p:nvSpPr>
        <p:spPr bwMode="auto">
          <a:xfrm>
            <a:off x="7813675" y="5822950"/>
            <a:ext cx="571500" cy="5715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5916" name="AutoShape 76">
            <a:hlinkClick r:id="rId13" action="ppaction://hlinksldjump" highlightClick="1"/>
            <a:extLst>
              <a:ext uri="{FF2B5EF4-FFF2-40B4-BE49-F238E27FC236}">
                <a16:creationId xmlns:a16="http://schemas.microsoft.com/office/drawing/2014/main" id="{AF0D045C-37CC-438D-9C92-A8AB08D2B9DD}"/>
              </a:ext>
            </a:extLst>
          </p:cNvPr>
          <p:cNvSpPr>
            <a:spLocks noChangeArrowheads="1"/>
          </p:cNvSpPr>
          <p:nvPr/>
        </p:nvSpPr>
        <p:spPr bwMode="auto">
          <a:xfrm>
            <a:off x="141288" y="14446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1777B142-A6E6-4CF8-9FA9-3F2D4C3ECD3F}"/>
              </a:ext>
            </a:extLst>
          </p:cNvPr>
          <p:cNvCxnSpPr>
            <a:cxnSpLocks/>
            <a:endCxn id="35908" idx="0"/>
          </p:cNvCxnSpPr>
          <p:nvPr/>
        </p:nvCxnSpPr>
        <p:spPr bwMode="auto">
          <a:xfrm flipH="1">
            <a:off x="1233488" y="2038350"/>
            <a:ext cx="476250" cy="1897063"/>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5E4B8310-1F0E-48D9-B2B8-CF0AE2836314}"/>
              </a:ext>
            </a:extLst>
          </p:cNvPr>
          <p:cNvCxnSpPr>
            <a:cxnSpLocks/>
            <a:endCxn id="35909" idx="0"/>
          </p:cNvCxnSpPr>
          <p:nvPr/>
        </p:nvCxnSpPr>
        <p:spPr bwMode="auto">
          <a:xfrm flipH="1">
            <a:off x="1868488" y="3552825"/>
            <a:ext cx="469900" cy="411163"/>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9D6E6FAA-3B38-491D-BE5A-F6254AB82F51}"/>
              </a:ext>
            </a:extLst>
          </p:cNvPr>
          <p:cNvCxnSpPr>
            <a:cxnSpLocks/>
          </p:cNvCxnSpPr>
          <p:nvPr/>
        </p:nvCxnSpPr>
        <p:spPr bwMode="auto">
          <a:xfrm flipH="1">
            <a:off x="4244975" y="2093913"/>
            <a:ext cx="423863" cy="198755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27E27DE8-0855-4E33-812E-4D65923178A2}"/>
              </a:ext>
            </a:extLst>
          </p:cNvPr>
          <p:cNvCxnSpPr>
            <a:cxnSpLocks/>
            <a:endCxn id="35905" idx="7"/>
          </p:cNvCxnSpPr>
          <p:nvPr/>
        </p:nvCxnSpPr>
        <p:spPr bwMode="auto">
          <a:xfrm flipH="1">
            <a:off x="4446588" y="3511550"/>
            <a:ext cx="895350" cy="22748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5" name="Connettore 2 14">
            <a:extLst>
              <a:ext uri="{FF2B5EF4-FFF2-40B4-BE49-F238E27FC236}">
                <a16:creationId xmlns:a16="http://schemas.microsoft.com/office/drawing/2014/main" id="{1A297DD1-93A7-4160-AF2F-4CF16A17CB51}"/>
              </a:ext>
            </a:extLst>
          </p:cNvPr>
          <p:cNvCxnSpPr>
            <a:cxnSpLocks/>
          </p:cNvCxnSpPr>
          <p:nvPr/>
        </p:nvCxnSpPr>
        <p:spPr bwMode="auto">
          <a:xfrm flipH="1">
            <a:off x="7418388" y="2038350"/>
            <a:ext cx="352425" cy="37480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9" name="Connettore 2 18">
            <a:extLst>
              <a:ext uri="{FF2B5EF4-FFF2-40B4-BE49-F238E27FC236}">
                <a16:creationId xmlns:a16="http://schemas.microsoft.com/office/drawing/2014/main" id="{E43EB7F7-6F5A-44E0-AAF6-595EE64F211A}"/>
              </a:ext>
            </a:extLst>
          </p:cNvPr>
          <p:cNvCxnSpPr>
            <a:cxnSpLocks/>
            <a:endCxn id="35911" idx="0"/>
          </p:cNvCxnSpPr>
          <p:nvPr/>
        </p:nvCxnSpPr>
        <p:spPr bwMode="auto">
          <a:xfrm flipH="1">
            <a:off x="8099425" y="3552825"/>
            <a:ext cx="315913" cy="22701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5871"/>
                                        </p:tgtEl>
                                        <p:attrNameLst>
                                          <p:attrName>style.visibility</p:attrName>
                                        </p:attrNameLst>
                                      </p:cBhvr>
                                      <p:to>
                                        <p:strVal val="visible"/>
                                      </p:to>
                                    </p:set>
                                    <p:animEffect transition="in" filter="slide(fromBottom)">
                                      <p:cBhvr>
                                        <p:cTn id="7" dur="1000"/>
                                        <p:tgtEl>
                                          <p:spTgt spid="358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95"/>
                                        </p:tgtEl>
                                        <p:attrNameLst>
                                          <p:attrName>style.visibility</p:attrName>
                                        </p:attrNameLst>
                                      </p:cBhvr>
                                      <p:to>
                                        <p:strVal val="visible"/>
                                      </p:to>
                                    </p:set>
                                    <p:animEffect transition="in" filter="wipe(left)">
                                      <p:cBhvr>
                                        <p:cTn id="12" dur="1000"/>
                                        <p:tgtEl>
                                          <p:spTgt spid="358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5898"/>
                                        </p:tgtEl>
                                        <p:attrNameLst>
                                          <p:attrName>style.opacity</p:attrName>
                                        </p:attrNameLst>
                                      </p:cBhvr>
                                      <p:to>
                                        <p:strVal val="0.0"/>
                                      </p:to>
                                    </p:set>
                                    <p:animEffect filter="image" prLst="opacity: 0.0">
                                      <p:cBhvr rctx="IE">
                                        <p:cTn id="17" dur="indefinite"/>
                                        <p:tgtEl>
                                          <p:spTgt spid="358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5883"/>
                                        </p:tgtEl>
                                        <p:attrNameLst>
                                          <p:attrName>style.visibility</p:attrName>
                                        </p:attrNameLst>
                                      </p:cBhvr>
                                      <p:to>
                                        <p:strVal val="visible"/>
                                      </p:to>
                                    </p:set>
                                    <p:animEffect transition="in" filter="slide(fromBottom)">
                                      <p:cBhvr>
                                        <p:cTn id="22" dur="1000"/>
                                        <p:tgtEl>
                                          <p:spTgt spid="358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5908"/>
                                        </p:tgtEl>
                                        <p:attrNameLst>
                                          <p:attrName>style.visibility</p:attrName>
                                        </p:attrNameLst>
                                      </p:cBhvr>
                                      <p:to>
                                        <p:strVal val="visible"/>
                                      </p:to>
                                    </p:set>
                                    <p:animEffect transition="in" filter="slide(fromBottom)">
                                      <p:cBhvr>
                                        <p:cTn id="30" dur="1000"/>
                                        <p:tgtEl>
                                          <p:spTgt spid="3590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5885"/>
                                        </p:tgtEl>
                                        <p:attrNameLst>
                                          <p:attrName>style.visibility</p:attrName>
                                        </p:attrNameLst>
                                      </p:cBhvr>
                                      <p:to>
                                        <p:strVal val="visible"/>
                                      </p:to>
                                    </p:set>
                                    <p:animEffect transition="in" filter="slide(fromBottom)">
                                      <p:cBhvr>
                                        <p:cTn id="35" dur="1000"/>
                                        <p:tgtEl>
                                          <p:spTgt spid="358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up)">
                                      <p:cBhvr>
                                        <p:cTn id="40" dur="1000"/>
                                        <p:tgtEl>
                                          <p:spTgt spid="5"/>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5909"/>
                                        </p:tgtEl>
                                        <p:attrNameLst>
                                          <p:attrName>style.visibility</p:attrName>
                                        </p:attrNameLst>
                                      </p:cBhvr>
                                      <p:to>
                                        <p:strVal val="visible"/>
                                      </p:to>
                                    </p:set>
                                    <p:animEffect transition="in" filter="slide(fromBottom)">
                                      <p:cBhvr>
                                        <p:cTn id="43" dur="1000"/>
                                        <p:tgtEl>
                                          <p:spTgt spid="3590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5872"/>
                                        </p:tgtEl>
                                        <p:attrNameLst>
                                          <p:attrName>style.visibility</p:attrName>
                                        </p:attrNameLst>
                                      </p:cBhvr>
                                      <p:to>
                                        <p:strVal val="visible"/>
                                      </p:to>
                                    </p:set>
                                    <p:animEffect transition="in" filter="slide(fromBottom)">
                                      <p:cBhvr>
                                        <p:cTn id="48" dur="1000"/>
                                        <p:tgtEl>
                                          <p:spTgt spid="3587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5896"/>
                                        </p:tgtEl>
                                        <p:attrNameLst>
                                          <p:attrName>style.visibility</p:attrName>
                                        </p:attrNameLst>
                                      </p:cBhvr>
                                      <p:to>
                                        <p:strVal val="visible"/>
                                      </p:to>
                                    </p:set>
                                    <p:animEffect transition="in" filter="wipe(left)">
                                      <p:cBhvr>
                                        <p:cTn id="53" dur="1000"/>
                                        <p:tgtEl>
                                          <p:spTgt spid="3589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5899"/>
                                        </p:tgtEl>
                                        <p:attrNameLst>
                                          <p:attrName>style.opacity</p:attrName>
                                        </p:attrNameLst>
                                      </p:cBhvr>
                                      <p:to>
                                        <p:strVal val="0.0"/>
                                      </p:to>
                                    </p:set>
                                    <p:animEffect filter="image" prLst="opacity: 0.0">
                                      <p:cBhvr rctx="IE">
                                        <p:cTn id="58" dur="indefinite"/>
                                        <p:tgtEl>
                                          <p:spTgt spid="3589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5886"/>
                                        </p:tgtEl>
                                        <p:attrNameLst>
                                          <p:attrName>style.visibility</p:attrName>
                                        </p:attrNameLst>
                                      </p:cBhvr>
                                      <p:to>
                                        <p:strVal val="visible"/>
                                      </p:to>
                                    </p:set>
                                    <p:animEffect transition="in" filter="slide(fromBottom)">
                                      <p:cBhvr>
                                        <p:cTn id="63" dur="1000"/>
                                        <p:tgtEl>
                                          <p:spTgt spid="3588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up)">
                                      <p:cBhvr>
                                        <p:cTn id="68" dur="1000"/>
                                        <p:tgtEl>
                                          <p:spTgt spid="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5904"/>
                                        </p:tgtEl>
                                        <p:attrNameLst>
                                          <p:attrName>style.visibility</p:attrName>
                                        </p:attrNameLst>
                                      </p:cBhvr>
                                      <p:to>
                                        <p:strVal val="visible"/>
                                      </p:to>
                                    </p:set>
                                    <p:animEffect transition="in" filter="slide(fromBottom)">
                                      <p:cBhvr>
                                        <p:cTn id="71" dur="1000"/>
                                        <p:tgtEl>
                                          <p:spTgt spid="3590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5887"/>
                                        </p:tgtEl>
                                        <p:attrNameLst>
                                          <p:attrName>style.visibility</p:attrName>
                                        </p:attrNameLst>
                                      </p:cBhvr>
                                      <p:to>
                                        <p:strVal val="visible"/>
                                      </p:to>
                                    </p:set>
                                    <p:animEffect transition="in" filter="slide(fromBottom)">
                                      <p:cBhvr>
                                        <p:cTn id="76" dur="1000"/>
                                        <p:tgtEl>
                                          <p:spTgt spid="3588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up)">
                                      <p:cBhvr>
                                        <p:cTn id="81" dur="1000"/>
                                        <p:tgtEl>
                                          <p:spTgt spid="12"/>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5905"/>
                                        </p:tgtEl>
                                        <p:attrNameLst>
                                          <p:attrName>style.visibility</p:attrName>
                                        </p:attrNameLst>
                                      </p:cBhvr>
                                      <p:to>
                                        <p:strVal val="visible"/>
                                      </p:to>
                                    </p:set>
                                    <p:animEffect transition="in" filter="slide(fromBottom)">
                                      <p:cBhvr>
                                        <p:cTn id="84" dur="1000"/>
                                        <p:tgtEl>
                                          <p:spTgt spid="35905"/>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5873"/>
                                        </p:tgtEl>
                                        <p:attrNameLst>
                                          <p:attrName>style.visibility</p:attrName>
                                        </p:attrNameLst>
                                      </p:cBhvr>
                                      <p:to>
                                        <p:strVal val="visible"/>
                                      </p:to>
                                    </p:set>
                                    <p:animEffect transition="in" filter="slide(fromBottom)">
                                      <p:cBhvr>
                                        <p:cTn id="89" dur="1000"/>
                                        <p:tgtEl>
                                          <p:spTgt spid="35873"/>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5897"/>
                                        </p:tgtEl>
                                        <p:attrNameLst>
                                          <p:attrName>style.visibility</p:attrName>
                                        </p:attrNameLst>
                                      </p:cBhvr>
                                      <p:to>
                                        <p:strVal val="visible"/>
                                      </p:to>
                                    </p:set>
                                    <p:animEffect transition="in" filter="wipe(left)">
                                      <p:cBhvr>
                                        <p:cTn id="94" dur="1000"/>
                                        <p:tgtEl>
                                          <p:spTgt spid="3589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5900"/>
                                        </p:tgtEl>
                                        <p:attrNameLst>
                                          <p:attrName>style.opacity</p:attrName>
                                        </p:attrNameLst>
                                      </p:cBhvr>
                                      <p:to>
                                        <p:strVal val="0.0"/>
                                      </p:to>
                                    </p:set>
                                    <p:animEffect filter="image" prLst="opacity: 0.0">
                                      <p:cBhvr rctx="IE">
                                        <p:cTn id="99" dur="indefinite"/>
                                        <p:tgtEl>
                                          <p:spTgt spid="3590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5888"/>
                                        </p:tgtEl>
                                        <p:attrNameLst>
                                          <p:attrName>style.visibility</p:attrName>
                                        </p:attrNameLst>
                                      </p:cBhvr>
                                      <p:to>
                                        <p:strVal val="visible"/>
                                      </p:to>
                                    </p:set>
                                    <p:animEffect transition="in" filter="slide(fromBottom)">
                                      <p:cBhvr>
                                        <p:cTn id="104" dur="1000"/>
                                        <p:tgtEl>
                                          <p:spTgt spid="35888"/>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wipe(up)">
                                      <p:cBhvr>
                                        <p:cTn id="109" dur="1000"/>
                                        <p:tgtEl>
                                          <p:spTgt spid="15"/>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35910"/>
                                        </p:tgtEl>
                                        <p:attrNameLst>
                                          <p:attrName>style.visibility</p:attrName>
                                        </p:attrNameLst>
                                      </p:cBhvr>
                                      <p:to>
                                        <p:strVal val="visible"/>
                                      </p:to>
                                    </p:set>
                                    <p:animEffect transition="in" filter="slide(fromBottom)">
                                      <p:cBhvr>
                                        <p:cTn id="112" dur="1000"/>
                                        <p:tgtEl>
                                          <p:spTgt spid="35910"/>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5889"/>
                                        </p:tgtEl>
                                        <p:attrNameLst>
                                          <p:attrName>style.visibility</p:attrName>
                                        </p:attrNameLst>
                                      </p:cBhvr>
                                      <p:to>
                                        <p:strVal val="visible"/>
                                      </p:to>
                                    </p:set>
                                    <p:animEffect transition="in" filter="slide(fromBottom)">
                                      <p:cBhvr>
                                        <p:cTn id="117" dur="1000"/>
                                        <p:tgtEl>
                                          <p:spTgt spid="35889"/>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19"/>
                                        </p:tgtEl>
                                        <p:attrNameLst>
                                          <p:attrName>style.visibility</p:attrName>
                                        </p:attrNameLst>
                                      </p:cBhvr>
                                      <p:to>
                                        <p:strVal val="visible"/>
                                      </p:to>
                                    </p:set>
                                    <p:animEffect transition="in" filter="wipe(up)">
                                      <p:cBhvr>
                                        <p:cTn id="122" dur="1000"/>
                                        <p:tgtEl>
                                          <p:spTgt spid="19"/>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35911"/>
                                        </p:tgtEl>
                                        <p:attrNameLst>
                                          <p:attrName>style.visibility</p:attrName>
                                        </p:attrNameLst>
                                      </p:cBhvr>
                                      <p:to>
                                        <p:strVal val="visible"/>
                                      </p:to>
                                    </p:set>
                                    <p:animEffect transition="in" filter="slide(fromBottom)">
                                      <p:cBhvr>
                                        <p:cTn id="125" dur="1000"/>
                                        <p:tgtEl>
                                          <p:spTgt spid="35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71" grpId="0"/>
      <p:bldP spid="35872" grpId="0"/>
      <p:bldP spid="35873" grpId="0"/>
      <p:bldP spid="35895" grpId="0" animBg="1"/>
      <p:bldP spid="35896" grpId="0" animBg="1"/>
      <p:bldP spid="35897" grpId="0" animBg="1"/>
      <p:bldP spid="35898" grpId="0" animBg="1"/>
      <p:bldP spid="35899" grpId="0" animBg="1"/>
      <p:bldP spid="35900" grpId="0" animBg="1"/>
      <p:bldP spid="35904" grpId="0" animBg="1"/>
      <p:bldP spid="35905" grpId="0" animBg="1"/>
      <p:bldP spid="35908" grpId="0" animBg="1"/>
      <p:bldP spid="35909" grpId="0" animBg="1"/>
      <p:bldP spid="35910" grpId="0" animBg="1"/>
      <p:bldP spid="35911"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93B09616-C805-4987-A1E6-4C02671B36AA}"/>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6867" name="Group 3">
            <a:extLst>
              <a:ext uri="{FF2B5EF4-FFF2-40B4-BE49-F238E27FC236}">
                <a16:creationId xmlns:a16="http://schemas.microsoft.com/office/drawing/2014/main" id="{10D95F9A-3CEA-4569-942A-35EA8760D878}"/>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6895" name="Text Box 31">
            <a:extLst>
              <a:ext uri="{FF2B5EF4-FFF2-40B4-BE49-F238E27FC236}">
                <a16:creationId xmlns:a16="http://schemas.microsoft.com/office/drawing/2014/main" id="{12EDFD11-7ECB-4604-ADD1-418771FD08EA}"/>
              </a:ext>
            </a:extLst>
          </p:cNvPr>
          <p:cNvSpPr txBox="1">
            <a:spLocks noChangeArrowheads="1"/>
          </p:cNvSpPr>
          <p:nvPr/>
        </p:nvSpPr>
        <p:spPr bwMode="auto">
          <a:xfrm>
            <a:off x="57150" y="1066800"/>
            <a:ext cx="30241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orizzontale nel II diedro</a:t>
            </a:r>
          </a:p>
        </p:txBody>
      </p:sp>
      <p:sp>
        <p:nvSpPr>
          <p:cNvPr id="36896" name="Text Box 32">
            <a:extLst>
              <a:ext uri="{FF2B5EF4-FFF2-40B4-BE49-F238E27FC236}">
                <a16:creationId xmlns:a16="http://schemas.microsoft.com/office/drawing/2014/main" id="{E0C18E33-7B14-47D0-8606-CC979DB23BA4}"/>
              </a:ext>
            </a:extLst>
          </p:cNvPr>
          <p:cNvSpPr txBox="1">
            <a:spLocks noChangeArrowheads="1"/>
          </p:cNvSpPr>
          <p:nvPr/>
        </p:nvSpPr>
        <p:spPr bwMode="auto">
          <a:xfrm>
            <a:off x="3105150" y="1066800"/>
            <a:ext cx="2951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orizzontale nel III diedro</a:t>
            </a:r>
          </a:p>
        </p:txBody>
      </p:sp>
      <p:sp>
        <p:nvSpPr>
          <p:cNvPr id="36897" name="Text Box 33">
            <a:extLst>
              <a:ext uri="{FF2B5EF4-FFF2-40B4-BE49-F238E27FC236}">
                <a16:creationId xmlns:a16="http://schemas.microsoft.com/office/drawing/2014/main" id="{A68E3B79-B88C-45C7-BCBE-DA6D0B10577F}"/>
              </a:ext>
            </a:extLst>
          </p:cNvPr>
          <p:cNvSpPr txBox="1">
            <a:spLocks noChangeArrowheads="1"/>
          </p:cNvSpPr>
          <p:nvPr/>
        </p:nvSpPr>
        <p:spPr bwMode="auto">
          <a:xfrm>
            <a:off x="6065838" y="1066800"/>
            <a:ext cx="3024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orizzontale nel IV diedro</a:t>
            </a:r>
          </a:p>
        </p:txBody>
      </p:sp>
      <p:sp>
        <p:nvSpPr>
          <p:cNvPr id="29730" name="Rectangle 34">
            <a:extLst>
              <a:ext uri="{FF2B5EF4-FFF2-40B4-BE49-F238E27FC236}">
                <a16:creationId xmlns:a16="http://schemas.microsoft.com/office/drawing/2014/main" id="{14B15DEA-AD5E-4B5D-A64C-E797859DC9E1}"/>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31" name="Rectangle 35">
            <a:extLst>
              <a:ext uri="{FF2B5EF4-FFF2-40B4-BE49-F238E27FC236}">
                <a16:creationId xmlns:a16="http://schemas.microsoft.com/office/drawing/2014/main" id="{FDFB2CFA-9A2E-4ABD-9250-10F4F940F59B}"/>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32" name="Rectangle 36">
            <a:extLst>
              <a:ext uri="{FF2B5EF4-FFF2-40B4-BE49-F238E27FC236}">
                <a16:creationId xmlns:a16="http://schemas.microsoft.com/office/drawing/2014/main" id="{CA6DC558-129A-44C3-81A8-169A146D9512}"/>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33" name="Rectangle 37">
            <a:extLst>
              <a:ext uri="{FF2B5EF4-FFF2-40B4-BE49-F238E27FC236}">
                <a16:creationId xmlns:a16="http://schemas.microsoft.com/office/drawing/2014/main" id="{1E8E4652-EDD6-43CD-913C-E17CD81FAC0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05" name="Text Box 41">
            <a:extLst>
              <a:ext uri="{FF2B5EF4-FFF2-40B4-BE49-F238E27FC236}">
                <a16:creationId xmlns:a16="http://schemas.microsoft.com/office/drawing/2014/main" id="{97610754-122F-4901-8184-FD9B720FB53E}"/>
              </a:ext>
            </a:extLst>
          </p:cNvPr>
          <p:cNvSpPr txBox="1">
            <a:spLocks noChangeArrowheads="1"/>
          </p:cNvSpPr>
          <p:nvPr/>
        </p:nvSpPr>
        <p:spPr bwMode="auto">
          <a:xfrm>
            <a:off x="1763713" y="390525"/>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orizzontale nei restanti diedri</a:t>
            </a:r>
          </a:p>
        </p:txBody>
      </p:sp>
      <p:sp>
        <p:nvSpPr>
          <p:cNvPr id="29735" name="Rectangle 42">
            <a:extLst>
              <a:ext uri="{FF2B5EF4-FFF2-40B4-BE49-F238E27FC236}">
                <a16:creationId xmlns:a16="http://schemas.microsoft.com/office/drawing/2014/main" id="{610855BC-9841-4578-B7B2-CA3B23C52C2A}"/>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9736" name="Rectangle 44">
            <a:extLst>
              <a:ext uri="{FF2B5EF4-FFF2-40B4-BE49-F238E27FC236}">
                <a16:creationId xmlns:a16="http://schemas.microsoft.com/office/drawing/2014/main" id="{7177D27D-28DB-4A7B-8AC9-3A07E67AA310}"/>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6909" name="Object 45">
            <a:extLst>
              <a:ext uri="{FF2B5EF4-FFF2-40B4-BE49-F238E27FC236}">
                <a16:creationId xmlns:a16="http://schemas.microsoft.com/office/drawing/2014/main" id="{00442802-E5F5-40F3-B01A-7FD20FE443BA}"/>
              </a:ext>
            </a:extLst>
          </p:cNvPr>
          <p:cNvGraphicFramePr>
            <a:graphicFrameLocks noChangeAspect="1"/>
          </p:cNvGraphicFramePr>
          <p:nvPr/>
        </p:nvGraphicFramePr>
        <p:xfrm>
          <a:off x="1730375" y="3027363"/>
          <a:ext cx="1216025" cy="471487"/>
        </p:xfrm>
        <a:graphic>
          <a:graphicData uri="http://schemas.openxmlformats.org/presentationml/2006/ole">
            <mc:AlternateContent xmlns:mc="http://schemas.openxmlformats.org/markup-compatibility/2006">
              <mc:Choice xmlns:v="urn:schemas-microsoft-com:vml" Requires="v">
                <p:oleObj spid="_x0000_s29767" name="Equazione" r:id="rId3" imgW="1091726" imgH="431613" progId="Equation.3">
                  <p:embed/>
                </p:oleObj>
              </mc:Choice>
              <mc:Fallback>
                <p:oleObj name="Equazione" r:id="rId3" imgW="1091726" imgH="431613" progId="Equation.3">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0375" y="3027363"/>
                        <a:ext cx="1216025" cy="4714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911" name="Object 47">
            <a:extLst>
              <a:ext uri="{FF2B5EF4-FFF2-40B4-BE49-F238E27FC236}">
                <a16:creationId xmlns:a16="http://schemas.microsoft.com/office/drawing/2014/main" id="{F6BC31E1-FE9A-49B2-BB4D-D67A9F42D983}"/>
              </a:ext>
            </a:extLst>
          </p:cNvPr>
          <p:cNvGraphicFramePr>
            <a:graphicFrameLocks noChangeAspect="1"/>
          </p:cNvGraphicFramePr>
          <p:nvPr/>
        </p:nvGraphicFramePr>
        <p:xfrm>
          <a:off x="4662488" y="3036888"/>
          <a:ext cx="1279525" cy="484187"/>
        </p:xfrm>
        <a:graphic>
          <a:graphicData uri="http://schemas.openxmlformats.org/presentationml/2006/ole">
            <mc:AlternateContent xmlns:mc="http://schemas.openxmlformats.org/markup-compatibility/2006">
              <mc:Choice xmlns:v="urn:schemas-microsoft-com:vml" Requires="v">
                <p:oleObj spid="_x0000_s29768" name="Equazione" r:id="rId5" imgW="1040948" imgH="431613" progId="Equation.3">
                  <p:embed/>
                </p:oleObj>
              </mc:Choice>
              <mc:Fallback>
                <p:oleObj name="Equazione" r:id="rId5" imgW="1040948" imgH="431613"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2488" y="3036888"/>
                        <a:ext cx="1279525"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913" name="Object 49">
            <a:extLst>
              <a:ext uri="{FF2B5EF4-FFF2-40B4-BE49-F238E27FC236}">
                <a16:creationId xmlns:a16="http://schemas.microsoft.com/office/drawing/2014/main" id="{498D4570-852D-4110-969C-6ABB7C74FF17}"/>
              </a:ext>
            </a:extLst>
          </p:cNvPr>
          <p:cNvGraphicFramePr>
            <a:graphicFrameLocks noChangeAspect="1"/>
          </p:cNvGraphicFramePr>
          <p:nvPr/>
        </p:nvGraphicFramePr>
        <p:xfrm>
          <a:off x="7759700" y="2963863"/>
          <a:ext cx="1258888" cy="469900"/>
        </p:xfrm>
        <a:graphic>
          <a:graphicData uri="http://schemas.openxmlformats.org/presentationml/2006/ole">
            <mc:AlternateContent xmlns:mc="http://schemas.openxmlformats.org/markup-compatibility/2006">
              <mc:Choice xmlns:v="urn:schemas-microsoft-com:vml" Requires="v">
                <p:oleObj spid="_x0000_s29769" name="Equazione" r:id="rId7" imgW="1129810" imgH="431613" progId="Equation.3">
                  <p:embed/>
                </p:oleObj>
              </mc:Choice>
              <mc:Fallback>
                <p:oleObj name="Equazione" r:id="rId7" imgW="1129810" imgH="431613" progId="Equation.3">
                  <p:embed/>
                  <p:pic>
                    <p:nvPicPr>
                      <p:cNvPr id="0" name="Object 4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59700" y="2963863"/>
                        <a:ext cx="1258888" cy="4699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40" name="Object 54">
            <a:extLst>
              <a:ext uri="{FF2B5EF4-FFF2-40B4-BE49-F238E27FC236}">
                <a16:creationId xmlns:a16="http://schemas.microsoft.com/office/drawing/2014/main" id="{BEFCD692-6851-4986-8B6A-61FDA611722C}"/>
              </a:ext>
            </a:extLst>
          </p:cNvPr>
          <p:cNvGraphicFramePr>
            <a:graphicFrameLocks/>
          </p:cNvGraphicFramePr>
          <p:nvPr/>
        </p:nvGraphicFramePr>
        <p:xfrm>
          <a:off x="71438" y="3860800"/>
          <a:ext cx="9001125" cy="2736850"/>
        </p:xfrm>
        <a:graphic>
          <a:graphicData uri="http://schemas.openxmlformats.org/presentationml/2006/ole">
            <mc:AlternateContent xmlns:mc="http://schemas.openxmlformats.org/markup-compatibility/2006">
              <mc:Choice xmlns:v="urn:schemas-microsoft-com:vml" Requires="v">
                <p:oleObj spid="_x0000_s29770" r:id="rId9" imgW="1936230" imgH="646474" progId="">
                  <p:embed/>
                </p:oleObj>
              </mc:Choice>
              <mc:Fallback>
                <p:oleObj r:id="rId9" imgW="1936230" imgH="646474" progId="">
                  <p:embed/>
                  <p:pic>
                    <p:nvPicPr>
                      <p:cNvPr id="0" name="Object 5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438" y="3860800"/>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6919" name="Text Box 55">
            <a:extLst>
              <a:ext uri="{FF2B5EF4-FFF2-40B4-BE49-F238E27FC236}">
                <a16:creationId xmlns:a16="http://schemas.microsoft.com/office/drawing/2014/main" id="{A46871D9-8D32-496B-A20B-7A85E9163FED}"/>
              </a:ext>
            </a:extLst>
          </p:cNvPr>
          <p:cNvSpPr txBox="1">
            <a:spLocks noChangeArrowheads="1"/>
          </p:cNvSpPr>
          <p:nvPr/>
        </p:nvSpPr>
        <p:spPr bwMode="auto">
          <a:xfrm>
            <a:off x="142875" y="2503488"/>
            <a:ext cx="1331913" cy="36671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1</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 </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2</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a:t>
            </a:r>
            <a:r>
              <a:rPr lang="it-IT" altLang="it-IT" sz="1800">
                <a:solidFill>
                  <a:schemeClr val="bg2"/>
                </a:solidFill>
                <a:latin typeface="Comic Sans MS" panose="030F0702030302020204" pitchFamily="66" charset="0"/>
              </a:rPr>
              <a:t> </a:t>
            </a:r>
          </a:p>
        </p:txBody>
      </p:sp>
      <p:sp>
        <p:nvSpPr>
          <p:cNvPr id="36920" name="Text Box 56">
            <a:extLst>
              <a:ext uri="{FF2B5EF4-FFF2-40B4-BE49-F238E27FC236}">
                <a16:creationId xmlns:a16="http://schemas.microsoft.com/office/drawing/2014/main" id="{DD4457B8-D2A4-42A1-9427-3E1CCE0B261C}"/>
              </a:ext>
            </a:extLst>
          </p:cNvPr>
          <p:cNvSpPr txBox="1">
            <a:spLocks noChangeArrowheads="1"/>
          </p:cNvSpPr>
          <p:nvPr/>
        </p:nvSpPr>
        <p:spPr bwMode="auto">
          <a:xfrm>
            <a:off x="3162300" y="2530475"/>
            <a:ext cx="1314450"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1</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 </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2</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 </a:t>
            </a:r>
          </a:p>
        </p:txBody>
      </p:sp>
      <p:sp>
        <p:nvSpPr>
          <p:cNvPr id="36921" name="Text Box 57">
            <a:extLst>
              <a:ext uri="{FF2B5EF4-FFF2-40B4-BE49-F238E27FC236}">
                <a16:creationId xmlns:a16="http://schemas.microsoft.com/office/drawing/2014/main" id="{E2CD6D19-9AB0-41A6-BFD3-6DA9CE99DBAF}"/>
              </a:ext>
            </a:extLst>
          </p:cNvPr>
          <p:cNvSpPr txBox="1">
            <a:spLocks noChangeArrowheads="1"/>
          </p:cNvSpPr>
          <p:nvPr/>
        </p:nvSpPr>
        <p:spPr bwMode="auto">
          <a:xfrm>
            <a:off x="6197600" y="2492375"/>
            <a:ext cx="1357313" cy="33655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latin typeface="Comic Sans MS" panose="030F0702030302020204" pitchFamily="66" charset="0"/>
                <a:sym typeface="Symbol" panose="05050102010706020507" pitchFamily="18" charset="2"/>
              </a:rPr>
              <a:t></a:t>
            </a:r>
            <a:r>
              <a:rPr lang="it-IT" altLang="it-IT" sz="16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1</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 </a:t>
            </a:r>
            <a:r>
              <a:rPr lang="it-IT" altLang="it-IT" sz="1600">
                <a:solidFill>
                  <a:schemeClr val="bg2"/>
                </a:solidFill>
                <a:latin typeface="Comic Sans MS" panose="030F0702030302020204" pitchFamily="66" charset="0"/>
                <a:sym typeface="Symbol" panose="05050102010706020507" pitchFamily="18" charset="2"/>
              </a:rPr>
              <a:t></a:t>
            </a:r>
            <a:r>
              <a:rPr lang="it-IT" altLang="it-IT" sz="1600" baseline="-25000">
                <a:solidFill>
                  <a:schemeClr val="bg2"/>
                </a:solidFill>
                <a:latin typeface="Comic Sans MS" panose="030F0702030302020204" pitchFamily="66" charset="0"/>
              </a:rPr>
              <a:t>2</a:t>
            </a:r>
            <a:r>
              <a:rPr lang="it-IT" altLang="it-IT" sz="16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 </a:t>
            </a:r>
          </a:p>
        </p:txBody>
      </p:sp>
      <p:sp>
        <p:nvSpPr>
          <p:cNvPr id="36922" name="Rectangle 58">
            <a:extLst>
              <a:ext uri="{FF2B5EF4-FFF2-40B4-BE49-F238E27FC236}">
                <a16:creationId xmlns:a16="http://schemas.microsoft.com/office/drawing/2014/main" id="{9969F675-595F-4067-A854-BCC27D06DF58}"/>
              </a:ext>
            </a:extLst>
          </p:cNvPr>
          <p:cNvSpPr>
            <a:spLocks noChangeArrowheads="1"/>
          </p:cNvSpPr>
          <p:nvPr/>
        </p:nvSpPr>
        <p:spPr bwMode="auto">
          <a:xfrm>
            <a:off x="182563" y="4133850"/>
            <a:ext cx="2640012" cy="210978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23" name="Rectangle 59">
            <a:extLst>
              <a:ext uri="{FF2B5EF4-FFF2-40B4-BE49-F238E27FC236}">
                <a16:creationId xmlns:a16="http://schemas.microsoft.com/office/drawing/2014/main" id="{240BC628-E27E-426D-8916-A18348F1C79A}"/>
              </a:ext>
            </a:extLst>
          </p:cNvPr>
          <p:cNvSpPr>
            <a:spLocks noChangeArrowheads="1"/>
          </p:cNvSpPr>
          <p:nvPr/>
        </p:nvSpPr>
        <p:spPr bwMode="auto">
          <a:xfrm>
            <a:off x="3228975" y="4056063"/>
            <a:ext cx="2736850" cy="210978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24" name="Rectangle 60">
            <a:extLst>
              <a:ext uri="{FF2B5EF4-FFF2-40B4-BE49-F238E27FC236}">
                <a16:creationId xmlns:a16="http://schemas.microsoft.com/office/drawing/2014/main" id="{7F46BF9B-5E73-4E5C-BA17-A7E0787053B0}"/>
              </a:ext>
            </a:extLst>
          </p:cNvPr>
          <p:cNvSpPr>
            <a:spLocks noChangeArrowheads="1"/>
          </p:cNvSpPr>
          <p:nvPr/>
        </p:nvSpPr>
        <p:spPr bwMode="auto">
          <a:xfrm>
            <a:off x="6305550" y="4056063"/>
            <a:ext cx="2640013" cy="210978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6925" name="Object 61">
            <a:extLst>
              <a:ext uri="{FF2B5EF4-FFF2-40B4-BE49-F238E27FC236}">
                <a16:creationId xmlns:a16="http://schemas.microsoft.com/office/drawing/2014/main" id="{BBB2C0F1-65B8-4BA5-A447-9EA6A13EC8E3}"/>
              </a:ext>
            </a:extLst>
          </p:cNvPr>
          <p:cNvGraphicFramePr>
            <a:graphicFrameLocks noChangeAspect="1"/>
          </p:cNvGraphicFramePr>
          <p:nvPr/>
        </p:nvGraphicFramePr>
        <p:xfrm>
          <a:off x="1668463" y="1541463"/>
          <a:ext cx="1325562" cy="463550"/>
        </p:xfrm>
        <a:graphic>
          <a:graphicData uri="http://schemas.openxmlformats.org/presentationml/2006/ole">
            <mc:AlternateContent xmlns:mc="http://schemas.openxmlformats.org/markup-compatibility/2006">
              <mc:Choice xmlns:v="urn:schemas-microsoft-com:vml" Requires="v">
                <p:oleObj spid="_x0000_s29771" name="Equazione" r:id="rId11" imgW="1206500" imgH="431800" progId="Equation.3">
                  <p:embed/>
                </p:oleObj>
              </mc:Choice>
              <mc:Fallback>
                <p:oleObj name="Equazione" r:id="rId11" imgW="1206500" imgH="431800" progId="Equation.3">
                  <p:embed/>
                  <p:pic>
                    <p:nvPicPr>
                      <p:cNvPr id="0" name="Object 6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68463" y="1541463"/>
                        <a:ext cx="1325562" cy="4635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926" name="Object 62">
            <a:extLst>
              <a:ext uri="{FF2B5EF4-FFF2-40B4-BE49-F238E27FC236}">
                <a16:creationId xmlns:a16="http://schemas.microsoft.com/office/drawing/2014/main" id="{74B295C3-17C0-4272-A1EA-55BBFED268F2}"/>
              </a:ext>
            </a:extLst>
          </p:cNvPr>
          <p:cNvGraphicFramePr>
            <a:graphicFrameLocks noChangeAspect="1"/>
          </p:cNvGraphicFramePr>
          <p:nvPr/>
        </p:nvGraphicFramePr>
        <p:xfrm>
          <a:off x="4635500" y="1552575"/>
          <a:ext cx="1358900" cy="465138"/>
        </p:xfrm>
        <a:graphic>
          <a:graphicData uri="http://schemas.openxmlformats.org/presentationml/2006/ole">
            <mc:AlternateContent xmlns:mc="http://schemas.openxmlformats.org/markup-compatibility/2006">
              <mc:Choice xmlns:v="urn:schemas-microsoft-com:vml" Requires="v">
                <p:oleObj spid="_x0000_s29772" name="Equazione" r:id="rId13" imgW="1206500" imgH="431800" progId="Equation.3">
                  <p:embed/>
                </p:oleObj>
              </mc:Choice>
              <mc:Fallback>
                <p:oleObj name="Equazione" r:id="rId13" imgW="1206500" imgH="431800" progId="Equation.3">
                  <p:embed/>
                  <p:pic>
                    <p:nvPicPr>
                      <p:cNvPr id="0" name="Object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35500" y="1552575"/>
                        <a:ext cx="1358900" cy="4651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927" name="Object 63">
            <a:extLst>
              <a:ext uri="{FF2B5EF4-FFF2-40B4-BE49-F238E27FC236}">
                <a16:creationId xmlns:a16="http://schemas.microsoft.com/office/drawing/2014/main" id="{54878B98-193E-4627-8D3C-CA192E130F73}"/>
              </a:ext>
            </a:extLst>
          </p:cNvPr>
          <p:cNvGraphicFramePr>
            <a:graphicFrameLocks noChangeAspect="1"/>
          </p:cNvGraphicFramePr>
          <p:nvPr/>
        </p:nvGraphicFramePr>
        <p:xfrm>
          <a:off x="7769225" y="1547813"/>
          <a:ext cx="1246188" cy="436562"/>
        </p:xfrm>
        <a:graphic>
          <a:graphicData uri="http://schemas.openxmlformats.org/presentationml/2006/ole">
            <mc:AlternateContent xmlns:mc="http://schemas.openxmlformats.org/markup-compatibility/2006">
              <mc:Choice xmlns:v="urn:schemas-microsoft-com:vml" Requires="v">
                <p:oleObj spid="_x0000_s29773" name="Equazione" r:id="rId15" imgW="1206500" imgH="431800" progId="Equation.3">
                  <p:embed/>
                </p:oleObj>
              </mc:Choice>
              <mc:Fallback>
                <p:oleObj name="Equazione" r:id="rId15" imgW="1206500" imgH="431800" progId="Equation.3">
                  <p:embed/>
                  <p:pic>
                    <p:nvPicPr>
                      <p:cNvPr id="0" name="Object 6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69225" y="1547813"/>
                        <a:ext cx="1246188" cy="436562"/>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928" name="Oval 64">
            <a:extLst>
              <a:ext uri="{FF2B5EF4-FFF2-40B4-BE49-F238E27FC236}">
                <a16:creationId xmlns:a16="http://schemas.microsoft.com/office/drawing/2014/main" id="{A04D3C9A-272A-4422-97AA-B191B78FB7F6}"/>
              </a:ext>
            </a:extLst>
          </p:cNvPr>
          <p:cNvSpPr>
            <a:spLocks noChangeArrowheads="1"/>
          </p:cNvSpPr>
          <p:nvPr/>
        </p:nvSpPr>
        <p:spPr bwMode="auto">
          <a:xfrm>
            <a:off x="1101725" y="4219575"/>
            <a:ext cx="604838" cy="6048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29" name="Oval 65">
            <a:extLst>
              <a:ext uri="{FF2B5EF4-FFF2-40B4-BE49-F238E27FC236}">
                <a16:creationId xmlns:a16="http://schemas.microsoft.com/office/drawing/2014/main" id="{1809FD42-764D-4062-B70D-5594B25737FE}"/>
              </a:ext>
            </a:extLst>
          </p:cNvPr>
          <p:cNvSpPr>
            <a:spLocks noChangeArrowheads="1"/>
          </p:cNvSpPr>
          <p:nvPr/>
        </p:nvSpPr>
        <p:spPr bwMode="auto">
          <a:xfrm>
            <a:off x="3949700" y="5632450"/>
            <a:ext cx="604838" cy="6048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30" name="Oval 66">
            <a:extLst>
              <a:ext uri="{FF2B5EF4-FFF2-40B4-BE49-F238E27FC236}">
                <a16:creationId xmlns:a16="http://schemas.microsoft.com/office/drawing/2014/main" id="{77B409FE-BE7E-4A26-9B5D-BDE175E691CC}"/>
              </a:ext>
            </a:extLst>
          </p:cNvPr>
          <p:cNvSpPr>
            <a:spLocks noChangeArrowheads="1"/>
          </p:cNvSpPr>
          <p:nvPr/>
        </p:nvSpPr>
        <p:spPr bwMode="auto">
          <a:xfrm>
            <a:off x="7388225" y="4833938"/>
            <a:ext cx="604838" cy="6048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34" name="AutoShape 70">
            <a:hlinkClick r:id="rId17" action="ppaction://hlinksldjump" highlightClick="1"/>
            <a:extLst>
              <a:ext uri="{FF2B5EF4-FFF2-40B4-BE49-F238E27FC236}">
                <a16:creationId xmlns:a16="http://schemas.microsoft.com/office/drawing/2014/main" id="{62A9AED5-0D9B-4E24-B528-07C8A02F131C}"/>
              </a:ext>
            </a:extLst>
          </p:cNvPr>
          <p:cNvSpPr>
            <a:spLocks noChangeArrowheads="1"/>
          </p:cNvSpPr>
          <p:nvPr/>
        </p:nvSpPr>
        <p:spPr bwMode="auto">
          <a:xfrm>
            <a:off x="128588" y="13176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67FF4390-E6DB-4A66-AC00-9D6B35DFCFB8}"/>
              </a:ext>
            </a:extLst>
          </p:cNvPr>
          <p:cNvCxnSpPr>
            <a:cxnSpLocks/>
            <a:endCxn id="36928" idx="7"/>
          </p:cNvCxnSpPr>
          <p:nvPr/>
        </p:nvCxnSpPr>
        <p:spPr bwMode="auto">
          <a:xfrm flipH="1">
            <a:off x="1617663" y="3498850"/>
            <a:ext cx="720725" cy="8096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8A71B3F5-A00C-4EEB-8BEC-A4E63A442527}"/>
              </a:ext>
            </a:extLst>
          </p:cNvPr>
          <p:cNvCxnSpPr>
            <a:cxnSpLocks/>
            <a:endCxn id="36929" idx="0"/>
          </p:cNvCxnSpPr>
          <p:nvPr/>
        </p:nvCxnSpPr>
        <p:spPr bwMode="auto">
          <a:xfrm flipH="1">
            <a:off x="4251325" y="3471863"/>
            <a:ext cx="852488" cy="2160587"/>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8" name="Connettore 2 7">
            <a:extLst>
              <a:ext uri="{FF2B5EF4-FFF2-40B4-BE49-F238E27FC236}">
                <a16:creationId xmlns:a16="http://schemas.microsoft.com/office/drawing/2014/main" id="{F2C0E801-8FDF-4CE0-B4F6-99D50FDBDC83}"/>
              </a:ext>
            </a:extLst>
          </p:cNvPr>
          <p:cNvCxnSpPr>
            <a:cxnSpLocks/>
          </p:cNvCxnSpPr>
          <p:nvPr/>
        </p:nvCxnSpPr>
        <p:spPr bwMode="auto">
          <a:xfrm flipH="1">
            <a:off x="7656513" y="3433763"/>
            <a:ext cx="733425" cy="140017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1" name="CasellaDiTesto 10">
            <a:extLst>
              <a:ext uri="{FF2B5EF4-FFF2-40B4-BE49-F238E27FC236}">
                <a16:creationId xmlns:a16="http://schemas.microsoft.com/office/drawing/2014/main" id="{10ABCC33-29A3-46C5-9337-1483ED1AD470}"/>
              </a:ext>
            </a:extLst>
          </p:cNvPr>
          <p:cNvSpPr txBox="1">
            <a:spLocks noChangeArrowheads="1"/>
          </p:cNvSpPr>
          <p:nvPr/>
        </p:nvSpPr>
        <p:spPr bwMode="auto">
          <a:xfrm>
            <a:off x="1624013" y="2065338"/>
            <a:ext cx="14398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sp>
        <p:nvSpPr>
          <p:cNvPr id="45" name="CasellaDiTesto 44">
            <a:extLst>
              <a:ext uri="{FF2B5EF4-FFF2-40B4-BE49-F238E27FC236}">
                <a16:creationId xmlns:a16="http://schemas.microsoft.com/office/drawing/2014/main" id="{1C4CADAD-7320-4C15-AAC6-2A2ED30351C8}"/>
              </a:ext>
            </a:extLst>
          </p:cNvPr>
          <p:cNvSpPr txBox="1">
            <a:spLocks noChangeArrowheads="1"/>
          </p:cNvSpPr>
          <p:nvPr/>
        </p:nvSpPr>
        <p:spPr bwMode="auto">
          <a:xfrm>
            <a:off x="4600575" y="2051050"/>
            <a:ext cx="1441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sp>
        <p:nvSpPr>
          <p:cNvPr id="46" name="CasellaDiTesto 45">
            <a:extLst>
              <a:ext uri="{FF2B5EF4-FFF2-40B4-BE49-F238E27FC236}">
                <a16:creationId xmlns:a16="http://schemas.microsoft.com/office/drawing/2014/main" id="{1881FC47-8E8D-4CAD-9154-A1947AC33394}"/>
              </a:ext>
            </a:extLst>
          </p:cNvPr>
          <p:cNvSpPr txBox="1">
            <a:spLocks noChangeArrowheads="1"/>
          </p:cNvSpPr>
          <p:nvPr/>
        </p:nvSpPr>
        <p:spPr bwMode="auto">
          <a:xfrm>
            <a:off x="7673975" y="2038350"/>
            <a:ext cx="143986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6895"/>
                                        </p:tgtEl>
                                        <p:attrNameLst>
                                          <p:attrName>style.visibility</p:attrName>
                                        </p:attrNameLst>
                                      </p:cBhvr>
                                      <p:to>
                                        <p:strVal val="visible"/>
                                      </p:to>
                                    </p:set>
                                    <p:animEffect transition="in" filter="slide(fromBottom)">
                                      <p:cBhvr>
                                        <p:cTn id="7" dur="1000"/>
                                        <p:tgtEl>
                                          <p:spTgt spid="368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919"/>
                                        </p:tgtEl>
                                        <p:attrNameLst>
                                          <p:attrName>style.visibility</p:attrName>
                                        </p:attrNameLst>
                                      </p:cBhvr>
                                      <p:to>
                                        <p:strVal val="visible"/>
                                      </p:to>
                                    </p:set>
                                    <p:animEffect transition="in" filter="wipe(left)">
                                      <p:cBhvr>
                                        <p:cTn id="12" dur="1000"/>
                                        <p:tgtEl>
                                          <p:spTgt spid="369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6922"/>
                                        </p:tgtEl>
                                        <p:attrNameLst>
                                          <p:attrName>style.opacity</p:attrName>
                                        </p:attrNameLst>
                                      </p:cBhvr>
                                      <p:to>
                                        <p:strVal val="0.0"/>
                                      </p:to>
                                    </p:set>
                                    <p:animEffect filter="image" prLst="opacity: 0.0">
                                      <p:cBhvr rctx="IE">
                                        <p:cTn id="17" dur="indefinite"/>
                                        <p:tgtEl>
                                          <p:spTgt spid="369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6925"/>
                                        </p:tgtEl>
                                        <p:attrNameLst>
                                          <p:attrName>style.visibility</p:attrName>
                                        </p:attrNameLst>
                                      </p:cBhvr>
                                      <p:to>
                                        <p:strVal val="visible"/>
                                      </p:to>
                                    </p:set>
                                    <p:animEffect transition="in" filter="slide(fromBottom)">
                                      <p:cBhvr>
                                        <p:cTn id="22" dur="1000"/>
                                        <p:tgtEl>
                                          <p:spTgt spid="36925"/>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up)">
                                      <p:cBhvr>
                                        <p:cTn id="25" dur="1000"/>
                                        <p:tgtEl>
                                          <p:spTgt spid="1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36909"/>
                                        </p:tgtEl>
                                        <p:attrNameLst>
                                          <p:attrName>style.visibility</p:attrName>
                                        </p:attrNameLst>
                                      </p:cBhvr>
                                      <p:to>
                                        <p:strVal val="visible"/>
                                      </p:to>
                                    </p:set>
                                    <p:animEffect transition="in" filter="slide(fromBottom)">
                                      <p:cBhvr>
                                        <p:cTn id="30" dur="1000"/>
                                        <p:tgtEl>
                                          <p:spTgt spid="3690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1000"/>
                                        <p:tgtEl>
                                          <p:spTgt spid="3"/>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36928"/>
                                        </p:tgtEl>
                                        <p:attrNameLst>
                                          <p:attrName>style.visibility</p:attrName>
                                        </p:attrNameLst>
                                      </p:cBhvr>
                                      <p:to>
                                        <p:strVal val="visible"/>
                                      </p:to>
                                    </p:set>
                                    <p:animEffect transition="in" filter="slide(fromBottom)">
                                      <p:cBhvr>
                                        <p:cTn id="38" dur="1000"/>
                                        <p:tgtEl>
                                          <p:spTgt spid="3692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36896"/>
                                        </p:tgtEl>
                                        <p:attrNameLst>
                                          <p:attrName>style.visibility</p:attrName>
                                        </p:attrNameLst>
                                      </p:cBhvr>
                                      <p:to>
                                        <p:strVal val="visible"/>
                                      </p:to>
                                    </p:set>
                                    <p:animEffect transition="in" filter="slide(fromBottom)">
                                      <p:cBhvr>
                                        <p:cTn id="43" dur="1000"/>
                                        <p:tgtEl>
                                          <p:spTgt spid="3689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6920"/>
                                        </p:tgtEl>
                                        <p:attrNameLst>
                                          <p:attrName>style.visibility</p:attrName>
                                        </p:attrNameLst>
                                      </p:cBhvr>
                                      <p:to>
                                        <p:strVal val="visible"/>
                                      </p:to>
                                    </p:set>
                                    <p:animEffect transition="in" filter="wipe(left)">
                                      <p:cBhvr>
                                        <p:cTn id="48" dur="1000"/>
                                        <p:tgtEl>
                                          <p:spTgt spid="3692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9" presetClass="emph" presetSubtype="0" grpId="0" nodeType="clickEffect">
                                  <p:stCondLst>
                                    <p:cond delay="0"/>
                                  </p:stCondLst>
                                  <p:childTnLst>
                                    <p:set>
                                      <p:cBhvr rctx="PPT">
                                        <p:cTn id="52" dur="indefinite"/>
                                        <p:tgtEl>
                                          <p:spTgt spid="36923"/>
                                        </p:tgtEl>
                                        <p:attrNameLst>
                                          <p:attrName>style.opacity</p:attrName>
                                        </p:attrNameLst>
                                      </p:cBhvr>
                                      <p:to>
                                        <p:strVal val="0.0"/>
                                      </p:to>
                                    </p:set>
                                    <p:animEffect filter="image" prLst="opacity: 0.0">
                                      <p:cBhvr rctx="IE">
                                        <p:cTn id="53" dur="indefinite"/>
                                        <p:tgtEl>
                                          <p:spTgt spid="3692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4" fill="hold" nodeType="clickEffect">
                                  <p:stCondLst>
                                    <p:cond delay="0"/>
                                  </p:stCondLst>
                                  <p:childTnLst>
                                    <p:set>
                                      <p:cBhvr>
                                        <p:cTn id="57" dur="1" fill="hold">
                                          <p:stCondLst>
                                            <p:cond delay="0"/>
                                          </p:stCondLst>
                                        </p:cTn>
                                        <p:tgtEl>
                                          <p:spTgt spid="36926"/>
                                        </p:tgtEl>
                                        <p:attrNameLst>
                                          <p:attrName>style.visibility</p:attrName>
                                        </p:attrNameLst>
                                      </p:cBhvr>
                                      <p:to>
                                        <p:strVal val="visible"/>
                                      </p:to>
                                    </p:set>
                                    <p:animEffect transition="in" filter="slide(fromBottom)">
                                      <p:cBhvr>
                                        <p:cTn id="58" dur="1000"/>
                                        <p:tgtEl>
                                          <p:spTgt spid="36926"/>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1000"/>
                                        <p:tgtEl>
                                          <p:spTgt spid="4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36911"/>
                                        </p:tgtEl>
                                        <p:attrNameLst>
                                          <p:attrName>style.visibility</p:attrName>
                                        </p:attrNameLst>
                                      </p:cBhvr>
                                      <p:to>
                                        <p:strVal val="visible"/>
                                      </p:to>
                                    </p:set>
                                    <p:animEffect transition="in" filter="slide(fromBottom)">
                                      <p:cBhvr>
                                        <p:cTn id="66" dur="1000"/>
                                        <p:tgtEl>
                                          <p:spTgt spid="3691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nodeType="clickEffect">
                                  <p:stCondLst>
                                    <p:cond delay="0"/>
                                  </p:stCondLst>
                                  <p:childTnLst>
                                    <p:set>
                                      <p:cBhvr>
                                        <p:cTn id="70" dur="1" fill="hold">
                                          <p:stCondLst>
                                            <p:cond delay="0"/>
                                          </p:stCondLst>
                                        </p:cTn>
                                        <p:tgtEl>
                                          <p:spTgt spid="5"/>
                                        </p:tgtEl>
                                        <p:attrNameLst>
                                          <p:attrName>style.visibility</p:attrName>
                                        </p:attrNameLst>
                                      </p:cBhvr>
                                      <p:to>
                                        <p:strVal val="visible"/>
                                      </p:to>
                                    </p:set>
                                    <p:animEffect transition="in" filter="wipe(up)">
                                      <p:cBhvr>
                                        <p:cTn id="71" dur="1000"/>
                                        <p:tgtEl>
                                          <p:spTgt spid="5"/>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36929"/>
                                        </p:tgtEl>
                                        <p:attrNameLst>
                                          <p:attrName>style.visibility</p:attrName>
                                        </p:attrNameLst>
                                      </p:cBhvr>
                                      <p:to>
                                        <p:strVal val="visible"/>
                                      </p:to>
                                    </p:set>
                                    <p:animEffect transition="in" filter="slide(fromBottom)">
                                      <p:cBhvr>
                                        <p:cTn id="74" dur="1000"/>
                                        <p:tgtEl>
                                          <p:spTgt spid="3692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36897"/>
                                        </p:tgtEl>
                                        <p:attrNameLst>
                                          <p:attrName>style.visibility</p:attrName>
                                        </p:attrNameLst>
                                      </p:cBhvr>
                                      <p:to>
                                        <p:strVal val="visible"/>
                                      </p:to>
                                    </p:set>
                                    <p:animEffect transition="in" filter="slide(fromBottom)">
                                      <p:cBhvr>
                                        <p:cTn id="79" dur="1000"/>
                                        <p:tgtEl>
                                          <p:spTgt spid="3689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36921"/>
                                        </p:tgtEl>
                                        <p:attrNameLst>
                                          <p:attrName>style.visibility</p:attrName>
                                        </p:attrNameLst>
                                      </p:cBhvr>
                                      <p:to>
                                        <p:strVal val="visible"/>
                                      </p:to>
                                    </p:set>
                                    <p:animEffect transition="in" filter="wipe(left)">
                                      <p:cBhvr>
                                        <p:cTn id="84" dur="1000"/>
                                        <p:tgtEl>
                                          <p:spTgt spid="36921"/>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9" presetClass="emph" presetSubtype="0" grpId="0" nodeType="clickEffect">
                                  <p:stCondLst>
                                    <p:cond delay="0"/>
                                  </p:stCondLst>
                                  <p:childTnLst>
                                    <p:set>
                                      <p:cBhvr rctx="PPT">
                                        <p:cTn id="88" dur="indefinite"/>
                                        <p:tgtEl>
                                          <p:spTgt spid="36924"/>
                                        </p:tgtEl>
                                        <p:attrNameLst>
                                          <p:attrName>style.opacity</p:attrName>
                                        </p:attrNameLst>
                                      </p:cBhvr>
                                      <p:to>
                                        <p:strVal val="0.0"/>
                                      </p:to>
                                    </p:set>
                                    <p:animEffect filter="image" prLst="opacity: 0.0">
                                      <p:cBhvr rctx="IE">
                                        <p:cTn id="89" dur="indefinite"/>
                                        <p:tgtEl>
                                          <p:spTgt spid="3692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2" presetClass="entr" presetSubtype="4" fill="hold" nodeType="clickEffect">
                                  <p:stCondLst>
                                    <p:cond delay="0"/>
                                  </p:stCondLst>
                                  <p:childTnLst>
                                    <p:set>
                                      <p:cBhvr>
                                        <p:cTn id="93" dur="1" fill="hold">
                                          <p:stCondLst>
                                            <p:cond delay="0"/>
                                          </p:stCondLst>
                                        </p:cTn>
                                        <p:tgtEl>
                                          <p:spTgt spid="36927"/>
                                        </p:tgtEl>
                                        <p:attrNameLst>
                                          <p:attrName>style.visibility</p:attrName>
                                        </p:attrNameLst>
                                      </p:cBhvr>
                                      <p:to>
                                        <p:strVal val="visible"/>
                                      </p:to>
                                    </p:set>
                                    <p:animEffect transition="in" filter="slide(fromBottom)">
                                      <p:cBhvr>
                                        <p:cTn id="94" dur="1000"/>
                                        <p:tgtEl>
                                          <p:spTgt spid="36927"/>
                                        </p:tgtEl>
                                      </p:cBhvr>
                                    </p:animEffect>
                                  </p:childTnLst>
                                </p:cTn>
                              </p:par>
                              <p:par>
                                <p:cTn id="95" presetID="22" presetClass="entr" presetSubtype="1"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up)">
                                      <p:cBhvr>
                                        <p:cTn id="97" dur="1000"/>
                                        <p:tgtEl>
                                          <p:spTgt spid="4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2" presetClass="entr" presetSubtype="4" fill="hold" nodeType="clickEffect">
                                  <p:stCondLst>
                                    <p:cond delay="0"/>
                                  </p:stCondLst>
                                  <p:childTnLst>
                                    <p:set>
                                      <p:cBhvr>
                                        <p:cTn id="101" dur="1" fill="hold">
                                          <p:stCondLst>
                                            <p:cond delay="0"/>
                                          </p:stCondLst>
                                        </p:cTn>
                                        <p:tgtEl>
                                          <p:spTgt spid="36913"/>
                                        </p:tgtEl>
                                        <p:attrNameLst>
                                          <p:attrName>style.visibility</p:attrName>
                                        </p:attrNameLst>
                                      </p:cBhvr>
                                      <p:to>
                                        <p:strVal val="visible"/>
                                      </p:to>
                                    </p:set>
                                    <p:animEffect transition="in" filter="slide(fromBottom)">
                                      <p:cBhvr>
                                        <p:cTn id="102" dur="1000"/>
                                        <p:tgtEl>
                                          <p:spTgt spid="3691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8"/>
                                        </p:tgtEl>
                                        <p:attrNameLst>
                                          <p:attrName>style.visibility</p:attrName>
                                        </p:attrNameLst>
                                      </p:cBhvr>
                                      <p:to>
                                        <p:strVal val="visible"/>
                                      </p:to>
                                    </p:set>
                                    <p:animEffect transition="in" filter="wipe(up)">
                                      <p:cBhvr>
                                        <p:cTn id="107" dur="1000"/>
                                        <p:tgtEl>
                                          <p:spTgt spid="8"/>
                                        </p:tgtEl>
                                      </p:cBhvr>
                                    </p:animEffect>
                                  </p:childTnLst>
                                </p:cTn>
                              </p:par>
                              <p:par>
                                <p:cTn id="108" presetID="12" presetClass="entr" presetSubtype="4" fill="hold" grpId="0" nodeType="withEffect">
                                  <p:stCondLst>
                                    <p:cond delay="0"/>
                                  </p:stCondLst>
                                  <p:childTnLst>
                                    <p:set>
                                      <p:cBhvr>
                                        <p:cTn id="109" dur="1" fill="hold">
                                          <p:stCondLst>
                                            <p:cond delay="0"/>
                                          </p:stCondLst>
                                        </p:cTn>
                                        <p:tgtEl>
                                          <p:spTgt spid="36930"/>
                                        </p:tgtEl>
                                        <p:attrNameLst>
                                          <p:attrName>style.visibility</p:attrName>
                                        </p:attrNameLst>
                                      </p:cBhvr>
                                      <p:to>
                                        <p:strVal val="visible"/>
                                      </p:to>
                                    </p:set>
                                    <p:animEffect transition="in" filter="slide(fromBottom)">
                                      <p:cBhvr>
                                        <p:cTn id="110" dur="1000"/>
                                        <p:tgtEl>
                                          <p:spTgt spid="36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95" grpId="0"/>
      <p:bldP spid="36896" grpId="0"/>
      <p:bldP spid="36897" grpId="0"/>
      <p:bldP spid="36919" grpId="0" animBg="1"/>
      <p:bldP spid="36920" grpId="0" animBg="1"/>
      <p:bldP spid="36921" grpId="0" animBg="1"/>
      <p:bldP spid="36922" grpId="0" animBg="1"/>
      <p:bldP spid="36923" grpId="0" animBg="1"/>
      <p:bldP spid="36924" grpId="0" animBg="1"/>
      <p:bldP spid="36928" grpId="0" animBg="1"/>
      <p:bldP spid="36929" grpId="0" animBg="1"/>
      <p:bldP spid="36930" grpId="0" animBg="1"/>
      <p:bldP spid="11" grpId="0"/>
      <p:bldP spid="45" grpId="0"/>
      <p:bldP spid="4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A5B9AB5-CEA0-42F2-A59F-1B87851E6DE0}"/>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7891" name="Group 3">
            <a:extLst>
              <a:ext uri="{FF2B5EF4-FFF2-40B4-BE49-F238E27FC236}">
                <a16:creationId xmlns:a16="http://schemas.microsoft.com/office/drawing/2014/main" id="{27F070E7-7677-470D-B429-230A3CD55712}"/>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7919" name="Text Box 31">
            <a:extLst>
              <a:ext uri="{FF2B5EF4-FFF2-40B4-BE49-F238E27FC236}">
                <a16:creationId xmlns:a16="http://schemas.microsoft.com/office/drawing/2014/main" id="{2297A079-F4FE-4A56-807E-3617F86184A5}"/>
              </a:ext>
            </a:extLst>
          </p:cNvPr>
          <p:cNvSpPr txBox="1">
            <a:spLocks noChangeArrowheads="1"/>
          </p:cNvSpPr>
          <p:nvPr/>
        </p:nvSpPr>
        <p:spPr bwMode="auto">
          <a:xfrm>
            <a:off x="179388" y="1066800"/>
            <a:ext cx="2952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Piano frontale nel II diedro</a:t>
            </a:r>
          </a:p>
        </p:txBody>
      </p:sp>
      <p:sp>
        <p:nvSpPr>
          <p:cNvPr id="37920" name="Text Box 32">
            <a:extLst>
              <a:ext uri="{FF2B5EF4-FFF2-40B4-BE49-F238E27FC236}">
                <a16:creationId xmlns:a16="http://schemas.microsoft.com/office/drawing/2014/main" id="{B9210F70-4CC0-45AD-9AB2-0C2240997A97}"/>
              </a:ext>
            </a:extLst>
          </p:cNvPr>
          <p:cNvSpPr txBox="1">
            <a:spLocks noChangeArrowheads="1"/>
          </p:cNvSpPr>
          <p:nvPr/>
        </p:nvSpPr>
        <p:spPr bwMode="auto">
          <a:xfrm>
            <a:off x="3060700" y="1066800"/>
            <a:ext cx="3024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Piano frontale nel III diedro</a:t>
            </a:r>
          </a:p>
        </p:txBody>
      </p:sp>
      <p:sp>
        <p:nvSpPr>
          <p:cNvPr id="37921" name="Text Box 33">
            <a:extLst>
              <a:ext uri="{FF2B5EF4-FFF2-40B4-BE49-F238E27FC236}">
                <a16:creationId xmlns:a16="http://schemas.microsoft.com/office/drawing/2014/main" id="{D265A332-67B6-4714-A7C5-750CB4152050}"/>
              </a:ext>
            </a:extLst>
          </p:cNvPr>
          <p:cNvSpPr txBox="1">
            <a:spLocks noChangeArrowheads="1"/>
          </p:cNvSpPr>
          <p:nvPr/>
        </p:nvSpPr>
        <p:spPr bwMode="auto">
          <a:xfrm>
            <a:off x="6011863" y="1066800"/>
            <a:ext cx="2881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Piano frontale nel IV diedro</a:t>
            </a:r>
          </a:p>
        </p:txBody>
      </p:sp>
      <p:sp>
        <p:nvSpPr>
          <p:cNvPr id="30754" name="Rectangle 34">
            <a:extLst>
              <a:ext uri="{FF2B5EF4-FFF2-40B4-BE49-F238E27FC236}">
                <a16:creationId xmlns:a16="http://schemas.microsoft.com/office/drawing/2014/main" id="{93F89F53-848A-470D-A83F-AC8688F58A16}"/>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55" name="Rectangle 35">
            <a:extLst>
              <a:ext uri="{FF2B5EF4-FFF2-40B4-BE49-F238E27FC236}">
                <a16:creationId xmlns:a16="http://schemas.microsoft.com/office/drawing/2014/main" id="{83F12E5F-386C-41FF-9B02-F0114215E62C}"/>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56" name="Rectangle 36">
            <a:extLst>
              <a:ext uri="{FF2B5EF4-FFF2-40B4-BE49-F238E27FC236}">
                <a16:creationId xmlns:a16="http://schemas.microsoft.com/office/drawing/2014/main" id="{3ACAB5A7-1AC1-4639-9292-5399F9260B19}"/>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57" name="Rectangle 37">
            <a:extLst>
              <a:ext uri="{FF2B5EF4-FFF2-40B4-BE49-F238E27FC236}">
                <a16:creationId xmlns:a16="http://schemas.microsoft.com/office/drawing/2014/main" id="{A778A7A6-532E-440B-B991-86387E6E9FA8}"/>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0758" name="Rectangle 38">
            <a:extLst>
              <a:ext uri="{FF2B5EF4-FFF2-40B4-BE49-F238E27FC236}">
                <a16:creationId xmlns:a16="http://schemas.microsoft.com/office/drawing/2014/main" id="{7A599678-9B60-4937-95C6-86FDEB08D8F4}"/>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29" name="Text Box 41">
            <a:extLst>
              <a:ext uri="{FF2B5EF4-FFF2-40B4-BE49-F238E27FC236}">
                <a16:creationId xmlns:a16="http://schemas.microsoft.com/office/drawing/2014/main" id="{D6EE27CD-4A69-406B-8038-537FF4CF228C}"/>
              </a:ext>
            </a:extLst>
          </p:cNvPr>
          <p:cNvSpPr txBox="1">
            <a:spLocks noChangeArrowheads="1"/>
          </p:cNvSpPr>
          <p:nvPr/>
        </p:nvSpPr>
        <p:spPr bwMode="auto">
          <a:xfrm>
            <a:off x="1763713" y="377825"/>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frontale nei restanti diedri</a:t>
            </a:r>
          </a:p>
        </p:txBody>
      </p:sp>
      <p:sp>
        <p:nvSpPr>
          <p:cNvPr id="30760" name="Rectangle 42">
            <a:extLst>
              <a:ext uri="{FF2B5EF4-FFF2-40B4-BE49-F238E27FC236}">
                <a16:creationId xmlns:a16="http://schemas.microsoft.com/office/drawing/2014/main" id="{E8A8C5FB-C975-4FFE-989A-0A354C696069}"/>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7931" name="Object 43">
            <a:extLst>
              <a:ext uri="{FF2B5EF4-FFF2-40B4-BE49-F238E27FC236}">
                <a16:creationId xmlns:a16="http://schemas.microsoft.com/office/drawing/2014/main" id="{B3BCED83-1ADF-40E1-A68F-DAF2D94409C5}"/>
              </a:ext>
            </a:extLst>
          </p:cNvPr>
          <p:cNvGraphicFramePr>
            <a:graphicFrameLocks noChangeAspect="1"/>
          </p:cNvGraphicFramePr>
          <p:nvPr/>
        </p:nvGraphicFramePr>
        <p:xfrm>
          <a:off x="1681163" y="1800225"/>
          <a:ext cx="1331912" cy="530225"/>
        </p:xfrm>
        <a:graphic>
          <a:graphicData uri="http://schemas.openxmlformats.org/presentationml/2006/ole">
            <mc:AlternateContent xmlns:mc="http://schemas.openxmlformats.org/markup-compatibility/2006">
              <mc:Choice xmlns:v="urn:schemas-microsoft-com:vml" Requires="v">
                <p:oleObj spid="_x0000_s30792" name="Equazione" r:id="rId3" imgW="1117600" imgH="431800" progId="Equation.3">
                  <p:embed/>
                </p:oleObj>
              </mc:Choice>
              <mc:Fallback>
                <p:oleObj name="Equazione" r:id="rId3" imgW="1117600" imgH="431800"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1163" y="1800225"/>
                        <a:ext cx="1331912"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62" name="Rectangle 44">
            <a:extLst>
              <a:ext uri="{FF2B5EF4-FFF2-40B4-BE49-F238E27FC236}">
                <a16:creationId xmlns:a16="http://schemas.microsoft.com/office/drawing/2014/main" id="{55628FFB-E123-4615-879A-8D7949053E12}"/>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7934" name="Object 46">
            <a:extLst>
              <a:ext uri="{FF2B5EF4-FFF2-40B4-BE49-F238E27FC236}">
                <a16:creationId xmlns:a16="http://schemas.microsoft.com/office/drawing/2014/main" id="{E2514E07-C584-43F5-8F81-28B10149BA0E}"/>
              </a:ext>
            </a:extLst>
          </p:cNvPr>
          <p:cNvGraphicFramePr>
            <a:graphicFrameLocks noChangeAspect="1"/>
          </p:cNvGraphicFramePr>
          <p:nvPr/>
        </p:nvGraphicFramePr>
        <p:xfrm>
          <a:off x="4670425" y="1773238"/>
          <a:ext cx="1317625" cy="530225"/>
        </p:xfrm>
        <a:graphic>
          <a:graphicData uri="http://schemas.openxmlformats.org/presentationml/2006/ole">
            <mc:AlternateContent xmlns:mc="http://schemas.openxmlformats.org/markup-compatibility/2006">
              <mc:Choice xmlns:v="urn:schemas-microsoft-com:vml" Requires="v">
                <p:oleObj spid="_x0000_s30793" name="Equazione" r:id="rId5" imgW="1117600" imgH="431800" progId="Equation.3">
                  <p:embed/>
                </p:oleObj>
              </mc:Choice>
              <mc:Fallback>
                <p:oleObj name="Equazione" r:id="rId5" imgW="1117600" imgH="43180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0425" y="1773238"/>
                        <a:ext cx="1317625"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936" name="Object 48">
            <a:extLst>
              <a:ext uri="{FF2B5EF4-FFF2-40B4-BE49-F238E27FC236}">
                <a16:creationId xmlns:a16="http://schemas.microsoft.com/office/drawing/2014/main" id="{9257A032-DDA2-4286-8C07-ED7F5C823DBF}"/>
              </a:ext>
            </a:extLst>
          </p:cNvPr>
          <p:cNvGraphicFramePr>
            <a:graphicFrameLocks noChangeAspect="1"/>
          </p:cNvGraphicFramePr>
          <p:nvPr/>
        </p:nvGraphicFramePr>
        <p:xfrm>
          <a:off x="7756525" y="1773238"/>
          <a:ext cx="1258888" cy="530225"/>
        </p:xfrm>
        <a:graphic>
          <a:graphicData uri="http://schemas.openxmlformats.org/presentationml/2006/ole">
            <mc:AlternateContent xmlns:mc="http://schemas.openxmlformats.org/markup-compatibility/2006">
              <mc:Choice xmlns:v="urn:schemas-microsoft-com:vml" Requires="v">
                <p:oleObj spid="_x0000_s30794" name="Equazione" r:id="rId6" imgW="1117600" imgH="431800" progId="Equation.3">
                  <p:embed/>
                </p:oleObj>
              </mc:Choice>
              <mc:Fallback>
                <p:oleObj name="Equazione" r:id="rId6" imgW="1117600" imgH="431800" progId="Equation.3">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525"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65" name="Object 54">
            <a:extLst>
              <a:ext uri="{FF2B5EF4-FFF2-40B4-BE49-F238E27FC236}">
                <a16:creationId xmlns:a16="http://schemas.microsoft.com/office/drawing/2014/main" id="{0AB9E901-B2CC-4BE3-9861-4AE9D92057EE}"/>
              </a:ext>
            </a:extLst>
          </p:cNvPr>
          <p:cNvGraphicFramePr>
            <a:graphicFrameLocks/>
          </p:cNvGraphicFramePr>
          <p:nvPr/>
        </p:nvGraphicFramePr>
        <p:xfrm>
          <a:off x="71438" y="3875088"/>
          <a:ext cx="9001125" cy="2736850"/>
        </p:xfrm>
        <a:graphic>
          <a:graphicData uri="http://schemas.openxmlformats.org/presentationml/2006/ole">
            <mc:AlternateContent xmlns:mc="http://schemas.openxmlformats.org/markup-compatibility/2006">
              <mc:Choice xmlns:v="urn:schemas-microsoft-com:vml" Requires="v">
                <p:oleObj spid="_x0000_s30795" r:id="rId7" imgW="1936230" imgH="646474" progId="">
                  <p:embed/>
                </p:oleObj>
              </mc:Choice>
              <mc:Fallback>
                <p:oleObj r:id="rId7" imgW="1936230" imgH="646474" progId="">
                  <p:embed/>
                  <p:pic>
                    <p:nvPicPr>
                      <p:cNvPr id="0" name="Object 5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438" y="3875088"/>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7943" name="Text Box 55">
            <a:extLst>
              <a:ext uri="{FF2B5EF4-FFF2-40B4-BE49-F238E27FC236}">
                <a16:creationId xmlns:a16="http://schemas.microsoft.com/office/drawing/2014/main" id="{87D6EDD1-C8B4-426B-A954-1F067C408E4B}"/>
              </a:ext>
            </a:extLst>
          </p:cNvPr>
          <p:cNvSpPr txBox="1">
            <a:spLocks noChangeArrowheads="1"/>
          </p:cNvSpPr>
          <p:nvPr/>
        </p:nvSpPr>
        <p:spPr bwMode="auto">
          <a:xfrm>
            <a:off x="130175" y="2503488"/>
            <a:ext cx="1381125" cy="36671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sym typeface="Symbol" panose="05050102010706020507" pitchFamily="18" charset="2"/>
              </a:rPr>
              <a:t></a:t>
            </a:r>
            <a:r>
              <a:rPr lang="it-IT" altLang="it-IT" sz="1600">
                <a:solidFill>
                  <a:schemeClr val="bg2"/>
                </a:solidFill>
              </a:rPr>
              <a:t>(</a:t>
            </a:r>
            <a:r>
              <a:rPr lang="it-IT" altLang="it-IT" sz="1600">
                <a:solidFill>
                  <a:schemeClr val="bg2"/>
                </a:solidFill>
                <a:sym typeface="Symbol" panose="05050102010706020507" pitchFamily="18" charset="2"/>
              </a:rPr>
              <a:t></a:t>
            </a:r>
            <a:r>
              <a:rPr lang="it-IT" altLang="it-IT" sz="1600" baseline="-25000">
                <a:solidFill>
                  <a:schemeClr val="bg2"/>
                </a:solidFill>
              </a:rPr>
              <a:t>1</a:t>
            </a:r>
            <a:r>
              <a:rPr lang="it-IT" altLang="it-IT" sz="1600" baseline="30000">
                <a:solidFill>
                  <a:schemeClr val="bg2"/>
                </a:solidFill>
              </a:rPr>
              <a:t>-</a:t>
            </a:r>
            <a:r>
              <a:rPr lang="it-IT" altLang="it-IT" sz="1600">
                <a:solidFill>
                  <a:schemeClr val="bg2"/>
                </a:solidFill>
              </a:rPr>
              <a:t>, </a:t>
            </a:r>
            <a:r>
              <a:rPr lang="it-IT" altLang="it-IT" sz="1600">
                <a:solidFill>
                  <a:schemeClr val="bg2"/>
                </a:solidFill>
                <a:sym typeface="Symbol" panose="05050102010706020507" pitchFamily="18" charset="2"/>
              </a:rPr>
              <a:t></a:t>
            </a:r>
            <a:r>
              <a:rPr lang="it-IT" altLang="it-IT" sz="1600" baseline="-25000">
                <a:solidFill>
                  <a:schemeClr val="bg2"/>
                </a:solidFill>
              </a:rPr>
              <a:t>2</a:t>
            </a:r>
            <a:r>
              <a:rPr lang="it-IT" altLang="it-IT" sz="1600" baseline="30000">
                <a:solidFill>
                  <a:schemeClr val="bg2"/>
                </a:solidFill>
              </a:rPr>
              <a:t>+</a:t>
            </a:r>
            <a:r>
              <a:rPr lang="it-IT" altLang="it-IT" sz="1600">
                <a:solidFill>
                  <a:schemeClr val="bg2"/>
                </a:solidFill>
              </a:rPr>
              <a:t>)</a:t>
            </a:r>
            <a:r>
              <a:rPr lang="it-IT" altLang="it-IT" sz="1800">
                <a:solidFill>
                  <a:schemeClr val="bg2"/>
                </a:solidFill>
              </a:rPr>
              <a:t> </a:t>
            </a:r>
          </a:p>
        </p:txBody>
      </p:sp>
      <p:sp>
        <p:nvSpPr>
          <p:cNvPr id="37944" name="Text Box 56">
            <a:extLst>
              <a:ext uri="{FF2B5EF4-FFF2-40B4-BE49-F238E27FC236}">
                <a16:creationId xmlns:a16="http://schemas.microsoft.com/office/drawing/2014/main" id="{CF73BC19-E8B4-4CFE-87A8-B46E21FDA6E7}"/>
              </a:ext>
            </a:extLst>
          </p:cNvPr>
          <p:cNvSpPr txBox="1">
            <a:spLocks noChangeArrowheads="1"/>
          </p:cNvSpPr>
          <p:nvPr/>
        </p:nvSpPr>
        <p:spPr bwMode="auto">
          <a:xfrm>
            <a:off x="3203575" y="2486025"/>
            <a:ext cx="1265238" cy="36671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sym typeface="Symbol" panose="05050102010706020507" pitchFamily="18" charset="2"/>
              </a:rPr>
              <a:t></a:t>
            </a:r>
            <a:r>
              <a:rPr lang="it-IT" altLang="it-IT" sz="1600">
                <a:solidFill>
                  <a:schemeClr val="bg2"/>
                </a:solidFill>
              </a:rPr>
              <a:t>(</a:t>
            </a:r>
            <a:r>
              <a:rPr lang="it-IT" altLang="it-IT" sz="1600">
                <a:solidFill>
                  <a:schemeClr val="bg2"/>
                </a:solidFill>
                <a:sym typeface="Symbol" panose="05050102010706020507" pitchFamily="18" charset="2"/>
              </a:rPr>
              <a:t></a:t>
            </a:r>
            <a:r>
              <a:rPr lang="it-IT" altLang="it-IT" sz="1600" baseline="-25000">
                <a:solidFill>
                  <a:schemeClr val="bg2"/>
                </a:solidFill>
              </a:rPr>
              <a:t>1</a:t>
            </a:r>
            <a:r>
              <a:rPr lang="it-IT" altLang="it-IT" sz="1600" baseline="30000">
                <a:solidFill>
                  <a:schemeClr val="bg2"/>
                </a:solidFill>
              </a:rPr>
              <a:t>-</a:t>
            </a:r>
            <a:r>
              <a:rPr lang="it-IT" altLang="it-IT" sz="1600">
                <a:solidFill>
                  <a:schemeClr val="bg2"/>
                </a:solidFill>
              </a:rPr>
              <a:t>, </a:t>
            </a:r>
            <a:r>
              <a:rPr lang="it-IT" altLang="it-IT" sz="1600">
                <a:solidFill>
                  <a:schemeClr val="bg2"/>
                </a:solidFill>
                <a:sym typeface="Symbol" panose="05050102010706020507" pitchFamily="18" charset="2"/>
              </a:rPr>
              <a:t></a:t>
            </a:r>
            <a:r>
              <a:rPr lang="it-IT" altLang="it-IT" sz="1600" baseline="-25000">
                <a:solidFill>
                  <a:schemeClr val="bg2"/>
                </a:solidFill>
              </a:rPr>
              <a:t>2</a:t>
            </a:r>
            <a:r>
              <a:rPr lang="it-IT" altLang="it-IT" sz="1600" baseline="30000">
                <a:solidFill>
                  <a:schemeClr val="bg2"/>
                </a:solidFill>
              </a:rPr>
              <a:t>-</a:t>
            </a:r>
            <a:r>
              <a:rPr lang="it-IT" altLang="it-IT" sz="1600">
                <a:solidFill>
                  <a:schemeClr val="bg2"/>
                </a:solidFill>
              </a:rPr>
              <a:t>)</a:t>
            </a:r>
            <a:r>
              <a:rPr lang="it-IT" altLang="it-IT" sz="1800">
                <a:solidFill>
                  <a:schemeClr val="bg2"/>
                </a:solidFill>
              </a:rPr>
              <a:t> </a:t>
            </a:r>
          </a:p>
        </p:txBody>
      </p:sp>
      <p:sp>
        <p:nvSpPr>
          <p:cNvPr id="37945" name="Text Box 57">
            <a:extLst>
              <a:ext uri="{FF2B5EF4-FFF2-40B4-BE49-F238E27FC236}">
                <a16:creationId xmlns:a16="http://schemas.microsoft.com/office/drawing/2014/main" id="{3F63CCCA-A509-4EB4-955B-294D1875A291}"/>
              </a:ext>
            </a:extLst>
          </p:cNvPr>
          <p:cNvSpPr txBox="1">
            <a:spLocks noChangeArrowheads="1"/>
          </p:cNvSpPr>
          <p:nvPr/>
        </p:nvSpPr>
        <p:spPr bwMode="auto">
          <a:xfrm>
            <a:off x="6184900" y="2500313"/>
            <a:ext cx="1366838" cy="36671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600">
                <a:solidFill>
                  <a:schemeClr val="bg2"/>
                </a:solidFill>
                <a:sym typeface="Symbol" panose="05050102010706020507" pitchFamily="18" charset="2"/>
              </a:rPr>
              <a:t></a:t>
            </a:r>
            <a:r>
              <a:rPr lang="it-IT" altLang="it-IT" sz="1600">
                <a:solidFill>
                  <a:schemeClr val="bg2"/>
                </a:solidFill>
              </a:rPr>
              <a:t>(</a:t>
            </a:r>
            <a:r>
              <a:rPr lang="it-IT" altLang="it-IT" sz="1600">
                <a:solidFill>
                  <a:schemeClr val="bg2"/>
                </a:solidFill>
                <a:sym typeface="Symbol" panose="05050102010706020507" pitchFamily="18" charset="2"/>
              </a:rPr>
              <a:t></a:t>
            </a:r>
            <a:r>
              <a:rPr lang="it-IT" altLang="it-IT" sz="1600" baseline="-25000">
                <a:solidFill>
                  <a:schemeClr val="bg2"/>
                </a:solidFill>
              </a:rPr>
              <a:t>1</a:t>
            </a:r>
            <a:r>
              <a:rPr lang="it-IT" altLang="it-IT" sz="1600" baseline="30000">
                <a:solidFill>
                  <a:schemeClr val="bg2"/>
                </a:solidFill>
              </a:rPr>
              <a:t>+</a:t>
            </a:r>
            <a:r>
              <a:rPr lang="it-IT" altLang="it-IT" sz="1600">
                <a:solidFill>
                  <a:schemeClr val="bg2"/>
                </a:solidFill>
              </a:rPr>
              <a:t>, </a:t>
            </a:r>
            <a:r>
              <a:rPr lang="it-IT" altLang="it-IT" sz="1600">
                <a:solidFill>
                  <a:schemeClr val="bg2"/>
                </a:solidFill>
                <a:sym typeface="Symbol" panose="05050102010706020507" pitchFamily="18" charset="2"/>
              </a:rPr>
              <a:t></a:t>
            </a:r>
            <a:r>
              <a:rPr lang="it-IT" altLang="it-IT" sz="1600" baseline="-25000">
                <a:solidFill>
                  <a:schemeClr val="bg2"/>
                </a:solidFill>
              </a:rPr>
              <a:t>2</a:t>
            </a:r>
            <a:r>
              <a:rPr lang="it-IT" altLang="it-IT" sz="1600" baseline="30000">
                <a:solidFill>
                  <a:schemeClr val="bg2"/>
                </a:solidFill>
              </a:rPr>
              <a:t>-</a:t>
            </a:r>
            <a:r>
              <a:rPr lang="it-IT" altLang="it-IT" sz="1600">
                <a:solidFill>
                  <a:schemeClr val="bg2"/>
                </a:solidFill>
              </a:rPr>
              <a:t>)</a:t>
            </a:r>
            <a:r>
              <a:rPr lang="it-IT" altLang="it-IT" sz="1800">
                <a:solidFill>
                  <a:schemeClr val="bg2"/>
                </a:solidFill>
              </a:rPr>
              <a:t> </a:t>
            </a:r>
          </a:p>
        </p:txBody>
      </p:sp>
      <p:sp>
        <p:nvSpPr>
          <p:cNvPr id="37946" name="Rectangle 58">
            <a:extLst>
              <a:ext uri="{FF2B5EF4-FFF2-40B4-BE49-F238E27FC236}">
                <a16:creationId xmlns:a16="http://schemas.microsoft.com/office/drawing/2014/main" id="{58BB1828-B864-4305-BFDD-8AA75C7EFBD8}"/>
              </a:ext>
            </a:extLst>
          </p:cNvPr>
          <p:cNvSpPr>
            <a:spLocks noChangeArrowheads="1"/>
          </p:cNvSpPr>
          <p:nvPr/>
        </p:nvSpPr>
        <p:spPr bwMode="auto">
          <a:xfrm>
            <a:off x="179388" y="4149725"/>
            <a:ext cx="2808287" cy="202088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47" name="Rectangle 59">
            <a:extLst>
              <a:ext uri="{FF2B5EF4-FFF2-40B4-BE49-F238E27FC236}">
                <a16:creationId xmlns:a16="http://schemas.microsoft.com/office/drawing/2014/main" id="{9ADF90F3-A577-4BC5-A690-C8D28304A9C9}"/>
              </a:ext>
            </a:extLst>
          </p:cNvPr>
          <p:cNvSpPr>
            <a:spLocks noChangeArrowheads="1"/>
          </p:cNvSpPr>
          <p:nvPr/>
        </p:nvSpPr>
        <p:spPr bwMode="auto">
          <a:xfrm>
            <a:off x="3175000" y="4122738"/>
            <a:ext cx="2844800" cy="201930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48" name="Rectangle 60">
            <a:extLst>
              <a:ext uri="{FF2B5EF4-FFF2-40B4-BE49-F238E27FC236}">
                <a16:creationId xmlns:a16="http://schemas.microsoft.com/office/drawing/2014/main" id="{81EE9199-3BA7-4304-AAE4-059B7AD00276}"/>
              </a:ext>
            </a:extLst>
          </p:cNvPr>
          <p:cNvSpPr>
            <a:spLocks noChangeArrowheads="1"/>
          </p:cNvSpPr>
          <p:nvPr/>
        </p:nvSpPr>
        <p:spPr bwMode="auto">
          <a:xfrm>
            <a:off x="6324600" y="4143375"/>
            <a:ext cx="2640013" cy="202088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49" name="Oval 61">
            <a:extLst>
              <a:ext uri="{FF2B5EF4-FFF2-40B4-BE49-F238E27FC236}">
                <a16:creationId xmlns:a16="http://schemas.microsoft.com/office/drawing/2014/main" id="{922FB9B3-A4AB-4736-AF4F-A29B82EC6E7B}"/>
              </a:ext>
            </a:extLst>
          </p:cNvPr>
          <p:cNvSpPr>
            <a:spLocks noChangeArrowheads="1"/>
          </p:cNvSpPr>
          <p:nvPr/>
        </p:nvSpPr>
        <p:spPr bwMode="auto">
          <a:xfrm>
            <a:off x="1087438" y="4192588"/>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50" name="Oval 62">
            <a:extLst>
              <a:ext uri="{FF2B5EF4-FFF2-40B4-BE49-F238E27FC236}">
                <a16:creationId xmlns:a16="http://schemas.microsoft.com/office/drawing/2014/main" id="{30771B3E-AEF9-48AB-9EB8-8743914A6710}"/>
              </a:ext>
            </a:extLst>
          </p:cNvPr>
          <p:cNvSpPr>
            <a:spLocks noChangeArrowheads="1"/>
          </p:cNvSpPr>
          <p:nvPr/>
        </p:nvSpPr>
        <p:spPr bwMode="auto">
          <a:xfrm>
            <a:off x="4170363" y="4259263"/>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51" name="Oval 63">
            <a:extLst>
              <a:ext uri="{FF2B5EF4-FFF2-40B4-BE49-F238E27FC236}">
                <a16:creationId xmlns:a16="http://schemas.microsoft.com/office/drawing/2014/main" id="{31CF0BEA-EA52-4F31-8A4D-130B0C1FF80D}"/>
              </a:ext>
            </a:extLst>
          </p:cNvPr>
          <p:cNvSpPr>
            <a:spLocks noChangeArrowheads="1"/>
          </p:cNvSpPr>
          <p:nvPr/>
        </p:nvSpPr>
        <p:spPr bwMode="auto">
          <a:xfrm>
            <a:off x="7361238" y="4929188"/>
            <a:ext cx="649287" cy="6492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7955" name="AutoShape 67">
            <a:hlinkClick r:id="rId9" action="ppaction://hlinksldjump" highlightClick="1"/>
            <a:extLst>
              <a:ext uri="{FF2B5EF4-FFF2-40B4-BE49-F238E27FC236}">
                <a16:creationId xmlns:a16="http://schemas.microsoft.com/office/drawing/2014/main" id="{66E19DE6-EF32-4889-8738-440A6FF321B4}"/>
              </a:ext>
            </a:extLst>
          </p:cNvPr>
          <p:cNvSpPr>
            <a:spLocks noChangeArrowheads="1"/>
          </p:cNvSpPr>
          <p:nvPr/>
        </p:nvSpPr>
        <p:spPr bwMode="auto">
          <a:xfrm>
            <a:off x="128588" y="14446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graphicFrame>
        <p:nvGraphicFramePr>
          <p:cNvPr id="35" name="Object 40">
            <a:extLst>
              <a:ext uri="{FF2B5EF4-FFF2-40B4-BE49-F238E27FC236}">
                <a16:creationId xmlns:a16="http://schemas.microsoft.com/office/drawing/2014/main" id="{A965DE97-F590-441E-94D2-F2EEAEC27CD4}"/>
              </a:ext>
            </a:extLst>
          </p:cNvPr>
          <p:cNvGraphicFramePr>
            <a:graphicFrameLocks noChangeAspect="1"/>
          </p:cNvGraphicFramePr>
          <p:nvPr/>
        </p:nvGraphicFramePr>
        <p:xfrm>
          <a:off x="1652588" y="2762250"/>
          <a:ext cx="1368425" cy="482600"/>
        </p:xfrm>
        <a:graphic>
          <a:graphicData uri="http://schemas.openxmlformats.org/presentationml/2006/ole">
            <mc:AlternateContent xmlns:mc="http://schemas.openxmlformats.org/markup-compatibility/2006">
              <mc:Choice xmlns:v="urn:schemas-microsoft-com:vml" Requires="v">
                <p:oleObj spid="_x0000_s30796" name="Equazione" r:id="rId10" imgW="1218671" imgH="431613" progId="Equation.3">
                  <p:embed/>
                </p:oleObj>
              </mc:Choice>
              <mc:Fallback>
                <p:oleObj name="Equazione" r:id="rId10" imgW="1218671" imgH="431613" progId="Equation.3">
                  <p:embed/>
                  <p:pic>
                    <p:nvPicPr>
                      <p:cNvPr id="0" name="Object 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52588" y="2762250"/>
                        <a:ext cx="1368425" cy="4826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 name="Object 40">
            <a:extLst>
              <a:ext uri="{FF2B5EF4-FFF2-40B4-BE49-F238E27FC236}">
                <a16:creationId xmlns:a16="http://schemas.microsoft.com/office/drawing/2014/main" id="{C4A98BB8-1926-428E-BDB9-2C06435447C1}"/>
              </a:ext>
            </a:extLst>
          </p:cNvPr>
          <p:cNvGraphicFramePr>
            <a:graphicFrameLocks noChangeAspect="1"/>
          </p:cNvGraphicFramePr>
          <p:nvPr/>
        </p:nvGraphicFramePr>
        <p:xfrm>
          <a:off x="4645025" y="2755900"/>
          <a:ext cx="1331913" cy="469900"/>
        </p:xfrm>
        <a:graphic>
          <a:graphicData uri="http://schemas.openxmlformats.org/presentationml/2006/ole">
            <mc:AlternateContent xmlns:mc="http://schemas.openxmlformats.org/markup-compatibility/2006">
              <mc:Choice xmlns:v="urn:schemas-microsoft-com:vml" Requires="v">
                <p:oleObj spid="_x0000_s30797" name="Equazione" r:id="rId12" imgW="1218671" imgH="431613" progId="Equation.3">
                  <p:embed/>
                </p:oleObj>
              </mc:Choice>
              <mc:Fallback>
                <p:oleObj name="Equazione" r:id="rId12" imgW="1218671" imgH="431613" progId="Equation.3">
                  <p:embed/>
                  <p:pic>
                    <p:nvPicPr>
                      <p:cNvPr id="0" name="Object 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45025" y="2755900"/>
                        <a:ext cx="1331913" cy="4699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 name="Object 40">
            <a:extLst>
              <a:ext uri="{FF2B5EF4-FFF2-40B4-BE49-F238E27FC236}">
                <a16:creationId xmlns:a16="http://schemas.microsoft.com/office/drawing/2014/main" id="{CA86F698-3020-47A5-A68E-08B8EE93A500}"/>
              </a:ext>
            </a:extLst>
          </p:cNvPr>
          <p:cNvGraphicFramePr>
            <a:graphicFrameLocks noChangeAspect="1"/>
          </p:cNvGraphicFramePr>
          <p:nvPr/>
        </p:nvGraphicFramePr>
        <p:xfrm>
          <a:off x="7758113" y="2741613"/>
          <a:ext cx="1296987" cy="457200"/>
        </p:xfrm>
        <a:graphic>
          <a:graphicData uri="http://schemas.openxmlformats.org/presentationml/2006/ole">
            <mc:AlternateContent xmlns:mc="http://schemas.openxmlformats.org/markup-compatibility/2006">
              <mc:Choice xmlns:v="urn:schemas-microsoft-com:vml" Requires="v">
                <p:oleObj spid="_x0000_s30798" name="Equazione" r:id="rId13" imgW="1218671" imgH="431613" progId="Equation.3">
                  <p:embed/>
                </p:oleObj>
              </mc:Choice>
              <mc:Fallback>
                <p:oleObj name="Equazione" r:id="rId13" imgW="1218671" imgH="431613" progId="Equation.3">
                  <p:embed/>
                  <p:pic>
                    <p:nvPicPr>
                      <p:cNvPr id="0" name="Object 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58113" y="2741613"/>
                        <a:ext cx="1296987" cy="4572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 name="CasellaDiTesto 37">
            <a:extLst>
              <a:ext uri="{FF2B5EF4-FFF2-40B4-BE49-F238E27FC236}">
                <a16:creationId xmlns:a16="http://schemas.microsoft.com/office/drawing/2014/main" id="{5859BF18-D505-4E87-9DE9-B04F3106AE64}"/>
              </a:ext>
            </a:extLst>
          </p:cNvPr>
          <p:cNvSpPr txBox="1">
            <a:spLocks noChangeArrowheads="1"/>
          </p:cNvSpPr>
          <p:nvPr/>
        </p:nvSpPr>
        <p:spPr bwMode="auto">
          <a:xfrm>
            <a:off x="1620838" y="3240088"/>
            <a:ext cx="14398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sp>
        <p:nvSpPr>
          <p:cNvPr id="39" name="CasellaDiTesto 38">
            <a:extLst>
              <a:ext uri="{FF2B5EF4-FFF2-40B4-BE49-F238E27FC236}">
                <a16:creationId xmlns:a16="http://schemas.microsoft.com/office/drawing/2014/main" id="{91E1018A-52D9-4664-818E-3F18BBC70BEA}"/>
              </a:ext>
            </a:extLst>
          </p:cNvPr>
          <p:cNvSpPr txBox="1">
            <a:spLocks noChangeArrowheads="1"/>
          </p:cNvSpPr>
          <p:nvPr/>
        </p:nvSpPr>
        <p:spPr bwMode="auto">
          <a:xfrm>
            <a:off x="4597400" y="3240088"/>
            <a:ext cx="1439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sp>
        <p:nvSpPr>
          <p:cNvPr id="40" name="CasellaDiTesto 39">
            <a:extLst>
              <a:ext uri="{FF2B5EF4-FFF2-40B4-BE49-F238E27FC236}">
                <a16:creationId xmlns:a16="http://schemas.microsoft.com/office/drawing/2014/main" id="{6F58AEFE-1486-4E74-B40F-1AD74FE2EA14}"/>
              </a:ext>
            </a:extLst>
          </p:cNvPr>
          <p:cNvSpPr txBox="1">
            <a:spLocks noChangeArrowheads="1"/>
          </p:cNvSpPr>
          <p:nvPr/>
        </p:nvSpPr>
        <p:spPr bwMode="auto">
          <a:xfrm>
            <a:off x="7700963" y="3232150"/>
            <a:ext cx="14398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a:t>
            </a:r>
          </a:p>
          <a:p>
            <a:pPr algn="ctr">
              <a:lnSpc>
                <a:spcPct val="100000"/>
              </a:lnSpc>
              <a:spcBef>
                <a:spcPct val="0"/>
              </a:spcBef>
              <a:buClrTx/>
              <a:buSzTx/>
              <a:buFontTx/>
              <a:buNone/>
            </a:pPr>
            <a:r>
              <a:rPr lang="it-IT" altLang="it-IT" sz="1600">
                <a:latin typeface="Comic Sans MS" panose="030F0702030302020204" pitchFamily="66" charset="0"/>
              </a:rPr>
              <a:t>impropria</a:t>
            </a:r>
          </a:p>
        </p:txBody>
      </p:sp>
      <p:cxnSp>
        <p:nvCxnSpPr>
          <p:cNvPr id="3" name="Connettore 2 2">
            <a:extLst>
              <a:ext uri="{FF2B5EF4-FFF2-40B4-BE49-F238E27FC236}">
                <a16:creationId xmlns:a16="http://schemas.microsoft.com/office/drawing/2014/main" id="{DD109E71-D9DD-4ECE-B470-0CBC1B0BC9C6}"/>
              </a:ext>
            </a:extLst>
          </p:cNvPr>
          <p:cNvCxnSpPr>
            <a:cxnSpLocks noChangeShapeType="1"/>
            <a:endCxn id="37949" idx="0"/>
          </p:cNvCxnSpPr>
          <p:nvPr/>
        </p:nvCxnSpPr>
        <p:spPr bwMode="auto">
          <a:xfrm flipH="1">
            <a:off x="1412875" y="2330450"/>
            <a:ext cx="923925" cy="18621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5EED5623-E7EC-4569-8B24-05CE089232BA}"/>
              </a:ext>
            </a:extLst>
          </p:cNvPr>
          <p:cNvCxnSpPr>
            <a:cxnSpLocks/>
            <a:endCxn id="37950" idx="0"/>
          </p:cNvCxnSpPr>
          <p:nvPr/>
        </p:nvCxnSpPr>
        <p:spPr bwMode="auto">
          <a:xfrm flipH="1">
            <a:off x="4495800" y="2303463"/>
            <a:ext cx="833438" cy="19558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8" name="Connettore 2 7">
            <a:extLst>
              <a:ext uri="{FF2B5EF4-FFF2-40B4-BE49-F238E27FC236}">
                <a16:creationId xmlns:a16="http://schemas.microsoft.com/office/drawing/2014/main" id="{1BDD91E9-8FCF-4491-86A1-2704D96C2B18}"/>
              </a:ext>
            </a:extLst>
          </p:cNvPr>
          <p:cNvCxnSpPr>
            <a:cxnSpLocks/>
            <a:endCxn id="37951" idx="0"/>
          </p:cNvCxnSpPr>
          <p:nvPr/>
        </p:nvCxnSpPr>
        <p:spPr bwMode="auto">
          <a:xfrm flipH="1">
            <a:off x="7685088" y="2303463"/>
            <a:ext cx="701675" cy="26257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7919"/>
                                        </p:tgtEl>
                                        <p:attrNameLst>
                                          <p:attrName>style.visibility</p:attrName>
                                        </p:attrNameLst>
                                      </p:cBhvr>
                                      <p:to>
                                        <p:strVal val="visible"/>
                                      </p:to>
                                    </p:set>
                                    <p:animEffect transition="in" filter="slide(fromBottom)">
                                      <p:cBhvr>
                                        <p:cTn id="7" dur="1000"/>
                                        <p:tgtEl>
                                          <p:spTgt spid="379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943"/>
                                        </p:tgtEl>
                                        <p:attrNameLst>
                                          <p:attrName>style.visibility</p:attrName>
                                        </p:attrNameLst>
                                      </p:cBhvr>
                                      <p:to>
                                        <p:strVal val="visible"/>
                                      </p:to>
                                    </p:set>
                                    <p:animEffect transition="in" filter="wipe(left)">
                                      <p:cBhvr>
                                        <p:cTn id="12" dur="1000"/>
                                        <p:tgtEl>
                                          <p:spTgt spid="379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7946"/>
                                        </p:tgtEl>
                                        <p:attrNameLst>
                                          <p:attrName>style.opacity</p:attrName>
                                        </p:attrNameLst>
                                      </p:cBhvr>
                                      <p:to>
                                        <p:strVal val="0.0"/>
                                      </p:to>
                                    </p:set>
                                    <p:animEffect filter="image" prLst="opacity: 0.0">
                                      <p:cBhvr rctx="IE">
                                        <p:cTn id="17" dur="indefinite"/>
                                        <p:tgtEl>
                                          <p:spTgt spid="379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7931"/>
                                        </p:tgtEl>
                                        <p:attrNameLst>
                                          <p:attrName>style.visibility</p:attrName>
                                        </p:attrNameLst>
                                      </p:cBhvr>
                                      <p:to>
                                        <p:strVal val="visible"/>
                                      </p:to>
                                    </p:set>
                                    <p:animEffect transition="in" filter="slide(fromBottom)">
                                      <p:cBhvr>
                                        <p:cTn id="22" dur="1000"/>
                                        <p:tgtEl>
                                          <p:spTgt spid="379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7949"/>
                                        </p:tgtEl>
                                        <p:attrNameLst>
                                          <p:attrName>style.visibility</p:attrName>
                                        </p:attrNameLst>
                                      </p:cBhvr>
                                      <p:to>
                                        <p:strVal val="visible"/>
                                      </p:to>
                                    </p:set>
                                    <p:animEffect transition="in" filter="slide(fromBottom)">
                                      <p:cBhvr>
                                        <p:cTn id="30" dur="1000"/>
                                        <p:tgtEl>
                                          <p:spTgt spid="3794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slide(fromBottom)">
                                      <p:cBhvr>
                                        <p:cTn id="35" dur="1000"/>
                                        <p:tgtEl>
                                          <p:spTgt spid="35"/>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up)">
                                      <p:cBhvr>
                                        <p:cTn id="38" dur="1000"/>
                                        <p:tgtEl>
                                          <p:spTgt spid="3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37920"/>
                                        </p:tgtEl>
                                        <p:attrNameLst>
                                          <p:attrName>style.visibility</p:attrName>
                                        </p:attrNameLst>
                                      </p:cBhvr>
                                      <p:to>
                                        <p:strVal val="visible"/>
                                      </p:to>
                                    </p:set>
                                    <p:animEffect transition="in" filter="slide(fromBottom)">
                                      <p:cBhvr>
                                        <p:cTn id="43" dur="1000"/>
                                        <p:tgtEl>
                                          <p:spTgt spid="379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7944"/>
                                        </p:tgtEl>
                                        <p:attrNameLst>
                                          <p:attrName>style.visibility</p:attrName>
                                        </p:attrNameLst>
                                      </p:cBhvr>
                                      <p:to>
                                        <p:strVal val="visible"/>
                                      </p:to>
                                    </p:set>
                                    <p:animEffect transition="in" filter="wipe(left)">
                                      <p:cBhvr>
                                        <p:cTn id="48" dur="1000"/>
                                        <p:tgtEl>
                                          <p:spTgt spid="379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9" presetClass="emph" presetSubtype="0" grpId="0" nodeType="clickEffect">
                                  <p:stCondLst>
                                    <p:cond delay="0"/>
                                  </p:stCondLst>
                                  <p:childTnLst>
                                    <p:set>
                                      <p:cBhvr rctx="PPT">
                                        <p:cTn id="52" dur="indefinite"/>
                                        <p:tgtEl>
                                          <p:spTgt spid="37947"/>
                                        </p:tgtEl>
                                        <p:attrNameLst>
                                          <p:attrName>style.opacity</p:attrName>
                                        </p:attrNameLst>
                                      </p:cBhvr>
                                      <p:to>
                                        <p:strVal val="0.0"/>
                                      </p:to>
                                    </p:set>
                                    <p:animEffect filter="image" prLst="opacity: 0.0">
                                      <p:cBhvr rctx="IE">
                                        <p:cTn id="53" dur="indefinite"/>
                                        <p:tgtEl>
                                          <p:spTgt spid="3794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4" fill="hold" nodeType="clickEffect">
                                  <p:stCondLst>
                                    <p:cond delay="0"/>
                                  </p:stCondLst>
                                  <p:childTnLst>
                                    <p:set>
                                      <p:cBhvr>
                                        <p:cTn id="57" dur="1" fill="hold">
                                          <p:stCondLst>
                                            <p:cond delay="0"/>
                                          </p:stCondLst>
                                        </p:cTn>
                                        <p:tgtEl>
                                          <p:spTgt spid="37934"/>
                                        </p:tgtEl>
                                        <p:attrNameLst>
                                          <p:attrName>style.visibility</p:attrName>
                                        </p:attrNameLst>
                                      </p:cBhvr>
                                      <p:to>
                                        <p:strVal val="visible"/>
                                      </p:to>
                                    </p:set>
                                    <p:animEffect transition="in" filter="slide(fromBottom)">
                                      <p:cBhvr>
                                        <p:cTn id="58" dur="1000"/>
                                        <p:tgtEl>
                                          <p:spTgt spid="3793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1" fill="hold"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wipe(up)">
                                      <p:cBhvr>
                                        <p:cTn id="63" dur="1000"/>
                                        <p:tgtEl>
                                          <p:spTgt spid="5"/>
                                        </p:tgtEl>
                                      </p:cBhvr>
                                    </p:animEffect>
                                  </p:childTnLst>
                                </p:cTn>
                              </p:par>
                              <p:par>
                                <p:cTn id="64" presetID="12" presetClass="entr" presetSubtype="4" fill="hold" grpId="0" nodeType="withEffect">
                                  <p:stCondLst>
                                    <p:cond delay="0"/>
                                  </p:stCondLst>
                                  <p:childTnLst>
                                    <p:set>
                                      <p:cBhvr>
                                        <p:cTn id="65" dur="1" fill="hold">
                                          <p:stCondLst>
                                            <p:cond delay="0"/>
                                          </p:stCondLst>
                                        </p:cTn>
                                        <p:tgtEl>
                                          <p:spTgt spid="37950"/>
                                        </p:tgtEl>
                                        <p:attrNameLst>
                                          <p:attrName>style.visibility</p:attrName>
                                        </p:attrNameLst>
                                      </p:cBhvr>
                                      <p:to>
                                        <p:strVal val="visible"/>
                                      </p:to>
                                    </p:set>
                                    <p:animEffect transition="in" filter="slide(fromBottom)">
                                      <p:cBhvr>
                                        <p:cTn id="66" dur="1000"/>
                                        <p:tgtEl>
                                          <p:spTgt spid="3795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4" fill="hold" nodeType="click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slide(fromBottom)">
                                      <p:cBhvr>
                                        <p:cTn id="71" dur="1000"/>
                                        <p:tgtEl>
                                          <p:spTgt spid="36"/>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wipe(up)">
                                      <p:cBhvr>
                                        <p:cTn id="74" dur="1000"/>
                                        <p:tgtEl>
                                          <p:spTgt spid="3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37921"/>
                                        </p:tgtEl>
                                        <p:attrNameLst>
                                          <p:attrName>style.visibility</p:attrName>
                                        </p:attrNameLst>
                                      </p:cBhvr>
                                      <p:to>
                                        <p:strVal val="visible"/>
                                      </p:to>
                                    </p:set>
                                    <p:animEffect transition="in" filter="slide(fromBottom)">
                                      <p:cBhvr>
                                        <p:cTn id="79" dur="1000"/>
                                        <p:tgtEl>
                                          <p:spTgt spid="3792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37945"/>
                                        </p:tgtEl>
                                        <p:attrNameLst>
                                          <p:attrName>style.visibility</p:attrName>
                                        </p:attrNameLst>
                                      </p:cBhvr>
                                      <p:to>
                                        <p:strVal val="visible"/>
                                      </p:to>
                                    </p:set>
                                    <p:animEffect transition="in" filter="wipe(left)">
                                      <p:cBhvr>
                                        <p:cTn id="84" dur="1000"/>
                                        <p:tgtEl>
                                          <p:spTgt spid="37945"/>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9" presetClass="emph" presetSubtype="0" grpId="0" nodeType="clickEffect">
                                  <p:stCondLst>
                                    <p:cond delay="0"/>
                                  </p:stCondLst>
                                  <p:childTnLst>
                                    <p:set>
                                      <p:cBhvr rctx="PPT">
                                        <p:cTn id="88" dur="indefinite"/>
                                        <p:tgtEl>
                                          <p:spTgt spid="37948"/>
                                        </p:tgtEl>
                                        <p:attrNameLst>
                                          <p:attrName>style.opacity</p:attrName>
                                        </p:attrNameLst>
                                      </p:cBhvr>
                                      <p:to>
                                        <p:strVal val="0.0"/>
                                      </p:to>
                                    </p:set>
                                    <p:animEffect filter="image" prLst="opacity: 0.0">
                                      <p:cBhvr rctx="IE">
                                        <p:cTn id="89" dur="indefinite"/>
                                        <p:tgtEl>
                                          <p:spTgt spid="37948"/>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2" presetClass="entr" presetSubtype="4" fill="hold" nodeType="clickEffect">
                                  <p:stCondLst>
                                    <p:cond delay="0"/>
                                  </p:stCondLst>
                                  <p:childTnLst>
                                    <p:set>
                                      <p:cBhvr>
                                        <p:cTn id="93" dur="1" fill="hold">
                                          <p:stCondLst>
                                            <p:cond delay="0"/>
                                          </p:stCondLst>
                                        </p:cTn>
                                        <p:tgtEl>
                                          <p:spTgt spid="37936"/>
                                        </p:tgtEl>
                                        <p:attrNameLst>
                                          <p:attrName>style.visibility</p:attrName>
                                        </p:attrNameLst>
                                      </p:cBhvr>
                                      <p:to>
                                        <p:strVal val="visible"/>
                                      </p:to>
                                    </p:set>
                                    <p:animEffect transition="in" filter="slide(fromBottom)">
                                      <p:cBhvr>
                                        <p:cTn id="94" dur="1000"/>
                                        <p:tgtEl>
                                          <p:spTgt spid="3793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8"/>
                                        </p:tgtEl>
                                        <p:attrNameLst>
                                          <p:attrName>style.visibility</p:attrName>
                                        </p:attrNameLst>
                                      </p:cBhvr>
                                      <p:to>
                                        <p:strVal val="visible"/>
                                      </p:to>
                                    </p:set>
                                    <p:animEffect transition="in" filter="wipe(up)">
                                      <p:cBhvr>
                                        <p:cTn id="99" dur="1000"/>
                                        <p:tgtEl>
                                          <p:spTgt spid="8"/>
                                        </p:tgtEl>
                                      </p:cBhvr>
                                    </p:animEffect>
                                  </p:childTnLst>
                                </p:cTn>
                              </p:par>
                              <p:par>
                                <p:cTn id="100" presetID="12" presetClass="entr" presetSubtype="4" fill="hold" grpId="0" nodeType="withEffect">
                                  <p:stCondLst>
                                    <p:cond delay="0"/>
                                  </p:stCondLst>
                                  <p:childTnLst>
                                    <p:set>
                                      <p:cBhvr>
                                        <p:cTn id="101" dur="1" fill="hold">
                                          <p:stCondLst>
                                            <p:cond delay="0"/>
                                          </p:stCondLst>
                                        </p:cTn>
                                        <p:tgtEl>
                                          <p:spTgt spid="37951"/>
                                        </p:tgtEl>
                                        <p:attrNameLst>
                                          <p:attrName>style.visibility</p:attrName>
                                        </p:attrNameLst>
                                      </p:cBhvr>
                                      <p:to>
                                        <p:strVal val="visible"/>
                                      </p:to>
                                    </p:set>
                                    <p:animEffect transition="in" filter="slide(fromBottom)">
                                      <p:cBhvr>
                                        <p:cTn id="102" dur="1000"/>
                                        <p:tgtEl>
                                          <p:spTgt spid="37951"/>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2" presetClass="entr" presetSubtype="4" fill="hold" nodeType="click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slide(fromBottom)">
                                      <p:cBhvr>
                                        <p:cTn id="107" dur="1000"/>
                                        <p:tgtEl>
                                          <p:spTgt spid="37"/>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0"/>
                                        </p:tgtEl>
                                        <p:attrNameLst>
                                          <p:attrName>style.visibility</p:attrName>
                                        </p:attrNameLst>
                                      </p:cBhvr>
                                      <p:to>
                                        <p:strVal val="visible"/>
                                      </p:to>
                                    </p:set>
                                    <p:animEffect transition="in" filter="wipe(up)">
                                      <p:cBhvr>
                                        <p:cTn id="11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19" grpId="0"/>
      <p:bldP spid="37920" grpId="0"/>
      <p:bldP spid="37921" grpId="0"/>
      <p:bldP spid="37943" grpId="0" animBg="1"/>
      <p:bldP spid="37944" grpId="0" animBg="1"/>
      <p:bldP spid="37945" grpId="0" animBg="1"/>
      <p:bldP spid="37946" grpId="0" animBg="1"/>
      <p:bldP spid="37947" grpId="0" animBg="1"/>
      <p:bldP spid="37948" grpId="0" animBg="1"/>
      <p:bldP spid="37949" grpId="0" animBg="1"/>
      <p:bldP spid="37950" grpId="0" animBg="1"/>
      <p:bldP spid="37951" grpId="0" animBg="1"/>
      <p:bldP spid="38" grpId="0"/>
      <p:bldP spid="39"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E38E8EE-8E4C-4049-BDDD-2AA199514804}"/>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8915" name="Group 3">
            <a:extLst>
              <a:ext uri="{FF2B5EF4-FFF2-40B4-BE49-F238E27FC236}">
                <a16:creationId xmlns:a16="http://schemas.microsoft.com/office/drawing/2014/main" id="{FD7393D7-E387-4F16-BA57-6C43BA414DAC}"/>
              </a:ext>
            </a:extLst>
          </p:cNvPr>
          <p:cNvGraphicFramePr>
            <a:graphicFrameLocks noGrp="1"/>
          </p:cNvGraphicFramePr>
          <p:nvPr/>
        </p:nvGraphicFramePr>
        <p:xfrm>
          <a:off x="36513" y="981075"/>
          <a:ext cx="9070975" cy="5688013"/>
        </p:xfrm>
        <a:graphic>
          <a:graphicData uri="http://schemas.openxmlformats.org/drawingml/2006/table">
            <a:tbl>
              <a:tblPr/>
              <a:tblGrid>
                <a:gridCol w="1511829">
                  <a:extLst>
                    <a:ext uri="{9D8B030D-6E8A-4147-A177-3AD203B41FA5}">
                      <a16:colId xmlns:a16="http://schemas.microsoft.com/office/drawing/2014/main" val="20000"/>
                    </a:ext>
                  </a:extLst>
                </a:gridCol>
                <a:gridCol w="1511829">
                  <a:extLst>
                    <a:ext uri="{9D8B030D-6E8A-4147-A177-3AD203B41FA5}">
                      <a16:colId xmlns:a16="http://schemas.microsoft.com/office/drawing/2014/main" val="20001"/>
                    </a:ext>
                  </a:extLst>
                </a:gridCol>
                <a:gridCol w="1511829">
                  <a:extLst>
                    <a:ext uri="{9D8B030D-6E8A-4147-A177-3AD203B41FA5}">
                      <a16:colId xmlns:a16="http://schemas.microsoft.com/office/drawing/2014/main" val="20002"/>
                    </a:ext>
                  </a:extLst>
                </a:gridCol>
                <a:gridCol w="1511829">
                  <a:extLst>
                    <a:ext uri="{9D8B030D-6E8A-4147-A177-3AD203B41FA5}">
                      <a16:colId xmlns:a16="http://schemas.microsoft.com/office/drawing/2014/main" val="20003"/>
                    </a:ext>
                  </a:extLst>
                </a:gridCol>
                <a:gridCol w="1511829">
                  <a:extLst>
                    <a:ext uri="{9D8B030D-6E8A-4147-A177-3AD203B41FA5}">
                      <a16:colId xmlns:a16="http://schemas.microsoft.com/office/drawing/2014/main" val="20004"/>
                    </a:ext>
                  </a:extLst>
                </a:gridCol>
                <a:gridCol w="1511829">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8943" name="Text Box 31">
            <a:extLst>
              <a:ext uri="{FF2B5EF4-FFF2-40B4-BE49-F238E27FC236}">
                <a16:creationId xmlns:a16="http://schemas.microsoft.com/office/drawing/2014/main" id="{6709BDC1-E1CA-4552-9B1C-A28CA65B9054}"/>
              </a:ext>
            </a:extLst>
          </p:cNvPr>
          <p:cNvSpPr txBox="1">
            <a:spLocks noChangeArrowheads="1"/>
          </p:cNvSpPr>
          <p:nvPr/>
        </p:nvSpPr>
        <p:spPr bwMode="auto">
          <a:xfrm>
            <a:off x="57150" y="966788"/>
            <a:ext cx="29876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generico parallelo alla lt nel II diedro</a:t>
            </a:r>
          </a:p>
        </p:txBody>
      </p:sp>
      <p:sp>
        <p:nvSpPr>
          <p:cNvPr id="38944" name="Text Box 32">
            <a:extLst>
              <a:ext uri="{FF2B5EF4-FFF2-40B4-BE49-F238E27FC236}">
                <a16:creationId xmlns:a16="http://schemas.microsoft.com/office/drawing/2014/main" id="{C18B7470-0D5F-41D5-A415-4944179C38AF}"/>
              </a:ext>
            </a:extLst>
          </p:cNvPr>
          <p:cNvSpPr txBox="1">
            <a:spLocks noChangeArrowheads="1"/>
          </p:cNvSpPr>
          <p:nvPr/>
        </p:nvSpPr>
        <p:spPr bwMode="auto">
          <a:xfrm>
            <a:off x="3060700" y="966788"/>
            <a:ext cx="30241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generico parallelo alla lt  nel III diedro</a:t>
            </a:r>
          </a:p>
        </p:txBody>
      </p:sp>
      <p:sp>
        <p:nvSpPr>
          <p:cNvPr id="38945" name="Text Box 33">
            <a:extLst>
              <a:ext uri="{FF2B5EF4-FFF2-40B4-BE49-F238E27FC236}">
                <a16:creationId xmlns:a16="http://schemas.microsoft.com/office/drawing/2014/main" id="{5918E2D2-9FED-4409-984A-C94F2CE4E6C4}"/>
              </a:ext>
            </a:extLst>
          </p:cNvPr>
          <p:cNvSpPr txBox="1">
            <a:spLocks noChangeArrowheads="1"/>
          </p:cNvSpPr>
          <p:nvPr/>
        </p:nvSpPr>
        <p:spPr bwMode="auto">
          <a:xfrm>
            <a:off x="6094413" y="966788"/>
            <a:ext cx="29876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generico parallelo alla lt nel IV diedro</a:t>
            </a:r>
          </a:p>
        </p:txBody>
      </p:sp>
      <p:sp>
        <p:nvSpPr>
          <p:cNvPr id="31778" name="Rectangle 34">
            <a:extLst>
              <a:ext uri="{FF2B5EF4-FFF2-40B4-BE49-F238E27FC236}">
                <a16:creationId xmlns:a16="http://schemas.microsoft.com/office/drawing/2014/main" id="{F6A3CDE4-3CD2-4600-B635-E5D5B8366F9C}"/>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79" name="Rectangle 35">
            <a:extLst>
              <a:ext uri="{FF2B5EF4-FFF2-40B4-BE49-F238E27FC236}">
                <a16:creationId xmlns:a16="http://schemas.microsoft.com/office/drawing/2014/main" id="{F28AEF26-0E9D-4596-AF08-CD3A86CDA0DE}"/>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80" name="Rectangle 36">
            <a:extLst>
              <a:ext uri="{FF2B5EF4-FFF2-40B4-BE49-F238E27FC236}">
                <a16:creationId xmlns:a16="http://schemas.microsoft.com/office/drawing/2014/main" id="{24BCEAF3-F85A-4532-BE0D-8396AE42470E}"/>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81" name="Rectangle 37">
            <a:extLst>
              <a:ext uri="{FF2B5EF4-FFF2-40B4-BE49-F238E27FC236}">
                <a16:creationId xmlns:a16="http://schemas.microsoft.com/office/drawing/2014/main" id="{91FE8585-B21F-409C-A894-B1F9F51C269A}"/>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1782" name="Rectangle 39">
            <a:extLst>
              <a:ext uri="{FF2B5EF4-FFF2-40B4-BE49-F238E27FC236}">
                <a16:creationId xmlns:a16="http://schemas.microsoft.com/office/drawing/2014/main" id="{E301C5AA-E23F-433E-AAB3-C3238C9A7814}"/>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53" name="Text Box 41">
            <a:extLst>
              <a:ext uri="{FF2B5EF4-FFF2-40B4-BE49-F238E27FC236}">
                <a16:creationId xmlns:a16="http://schemas.microsoft.com/office/drawing/2014/main" id="{A3796691-1D78-4CDF-BB2A-CEDD2C240507}"/>
              </a:ext>
            </a:extLst>
          </p:cNvPr>
          <p:cNvSpPr txBox="1">
            <a:spLocks noChangeArrowheads="1"/>
          </p:cNvSpPr>
          <p:nvPr/>
        </p:nvSpPr>
        <p:spPr bwMode="auto">
          <a:xfrm>
            <a:off x="1763713" y="350838"/>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dirty="0">
                <a:effectLst>
                  <a:outerShdw blurRad="38100" dist="38100" dir="2700000" algn="tl">
                    <a:srgbClr val="000000"/>
                  </a:outerShdw>
                </a:effectLst>
                <a:latin typeface="Comic Sans MS" pitchFamily="66" charset="0"/>
              </a:rPr>
              <a:t>   Piano generico parallelo alla lt nei restanti diedri</a:t>
            </a:r>
          </a:p>
        </p:txBody>
      </p:sp>
      <p:sp>
        <p:nvSpPr>
          <p:cNvPr id="31784" name="Rectangle 42">
            <a:extLst>
              <a:ext uri="{FF2B5EF4-FFF2-40B4-BE49-F238E27FC236}">
                <a16:creationId xmlns:a16="http://schemas.microsoft.com/office/drawing/2014/main" id="{2CDA136E-A965-4C8B-89FD-F27D6183519E}"/>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8955" name="Object 43">
            <a:extLst>
              <a:ext uri="{FF2B5EF4-FFF2-40B4-BE49-F238E27FC236}">
                <a16:creationId xmlns:a16="http://schemas.microsoft.com/office/drawing/2014/main" id="{70F0A777-0392-4182-8EA8-398948EB3BA7}"/>
              </a:ext>
            </a:extLst>
          </p:cNvPr>
          <p:cNvGraphicFramePr>
            <a:graphicFrameLocks noChangeAspect="1"/>
          </p:cNvGraphicFramePr>
          <p:nvPr/>
        </p:nvGraphicFramePr>
        <p:xfrm>
          <a:off x="1654175" y="1773238"/>
          <a:ext cx="1330325" cy="560387"/>
        </p:xfrm>
        <a:graphic>
          <a:graphicData uri="http://schemas.openxmlformats.org/presentationml/2006/ole">
            <mc:AlternateContent xmlns:mc="http://schemas.openxmlformats.org/markup-compatibility/2006">
              <mc:Choice xmlns:v="urn:schemas-microsoft-com:vml" Requires="v">
                <p:oleObj spid="_x0000_s31818" name="Equazione" r:id="rId3" imgW="1117600" imgH="431800" progId="Equation.3">
                  <p:embed/>
                </p:oleObj>
              </mc:Choice>
              <mc:Fallback>
                <p:oleObj name="Equazione" r:id="rId3" imgW="1117600" imgH="431800"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4175" y="1773238"/>
                        <a:ext cx="1330325" cy="5603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57" name="Object 45">
            <a:extLst>
              <a:ext uri="{FF2B5EF4-FFF2-40B4-BE49-F238E27FC236}">
                <a16:creationId xmlns:a16="http://schemas.microsoft.com/office/drawing/2014/main" id="{A33A1C7A-CE26-4EAD-85C7-F8837F7BC748}"/>
              </a:ext>
            </a:extLst>
          </p:cNvPr>
          <p:cNvGraphicFramePr>
            <a:graphicFrameLocks noChangeAspect="1"/>
          </p:cNvGraphicFramePr>
          <p:nvPr/>
        </p:nvGraphicFramePr>
        <p:xfrm>
          <a:off x="1600200" y="3000375"/>
          <a:ext cx="1403350" cy="541338"/>
        </p:xfrm>
        <a:graphic>
          <a:graphicData uri="http://schemas.openxmlformats.org/presentationml/2006/ole">
            <mc:AlternateContent xmlns:mc="http://schemas.openxmlformats.org/markup-compatibility/2006">
              <mc:Choice xmlns:v="urn:schemas-microsoft-com:vml" Requires="v">
                <p:oleObj spid="_x0000_s31819" name="Equazione" r:id="rId5" imgW="1129810" imgH="431613" progId="Equation.3">
                  <p:embed/>
                </p:oleObj>
              </mc:Choice>
              <mc:Fallback>
                <p:oleObj name="Equazione" r:id="rId5" imgW="1129810" imgH="431613" progId="Equation.3">
                  <p:embed/>
                  <p:pic>
                    <p:nvPicPr>
                      <p:cNvPr id="0" name="Object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000375"/>
                        <a:ext cx="1403350" cy="5413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58" name="Object 46">
            <a:extLst>
              <a:ext uri="{FF2B5EF4-FFF2-40B4-BE49-F238E27FC236}">
                <a16:creationId xmlns:a16="http://schemas.microsoft.com/office/drawing/2014/main" id="{E6DF1F76-AC1C-419A-A64F-43BA95CC2A33}"/>
              </a:ext>
            </a:extLst>
          </p:cNvPr>
          <p:cNvGraphicFramePr>
            <a:graphicFrameLocks noChangeAspect="1"/>
          </p:cNvGraphicFramePr>
          <p:nvPr/>
        </p:nvGraphicFramePr>
        <p:xfrm>
          <a:off x="4699000" y="1773238"/>
          <a:ext cx="1303338" cy="549275"/>
        </p:xfrm>
        <a:graphic>
          <a:graphicData uri="http://schemas.openxmlformats.org/presentationml/2006/ole">
            <mc:AlternateContent xmlns:mc="http://schemas.openxmlformats.org/markup-compatibility/2006">
              <mc:Choice xmlns:v="urn:schemas-microsoft-com:vml" Requires="v">
                <p:oleObj spid="_x0000_s31820" name="Equazione" r:id="rId7" imgW="1117600" imgH="431800" progId="Equation.3">
                  <p:embed/>
                </p:oleObj>
              </mc:Choice>
              <mc:Fallback>
                <p:oleObj name="Equazione" r:id="rId7" imgW="1117600" imgH="43180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9000" y="1773238"/>
                        <a:ext cx="1303338" cy="5492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59" name="Object 47">
            <a:extLst>
              <a:ext uri="{FF2B5EF4-FFF2-40B4-BE49-F238E27FC236}">
                <a16:creationId xmlns:a16="http://schemas.microsoft.com/office/drawing/2014/main" id="{E96FDBBA-5986-46F8-B8CB-BA50D781A7D1}"/>
              </a:ext>
            </a:extLst>
          </p:cNvPr>
          <p:cNvGraphicFramePr>
            <a:graphicFrameLocks noChangeAspect="1"/>
          </p:cNvGraphicFramePr>
          <p:nvPr/>
        </p:nvGraphicFramePr>
        <p:xfrm>
          <a:off x="4643438" y="2973388"/>
          <a:ext cx="1368425" cy="527050"/>
        </p:xfrm>
        <a:graphic>
          <a:graphicData uri="http://schemas.openxmlformats.org/presentationml/2006/ole">
            <mc:AlternateContent xmlns:mc="http://schemas.openxmlformats.org/markup-compatibility/2006">
              <mc:Choice xmlns:v="urn:schemas-microsoft-com:vml" Requires="v">
                <p:oleObj spid="_x0000_s31821" name="Equazione" r:id="rId8" imgW="1129810" imgH="431613" progId="Equation.3">
                  <p:embed/>
                </p:oleObj>
              </mc:Choice>
              <mc:Fallback>
                <p:oleObj name="Equazione" r:id="rId8" imgW="1129810" imgH="431613"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2973388"/>
                        <a:ext cx="1368425" cy="5270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60" name="Object 48">
            <a:extLst>
              <a:ext uri="{FF2B5EF4-FFF2-40B4-BE49-F238E27FC236}">
                <a16:creationId xmlns:a16="http://schemas.microsoft.com/office/drawing/2014/main" id="{6A6AB4A4-6970-453C-8700-DCD1F5509D6B}"/>
              </a:ext>
            </a:extLst>
          </p:cNvPr>
          <p:cNvGraphicFramePr>
            <a:graphicFrameLocks noChangeAspect="1"/>
          </p:cNvGraphicFramePr>
          <p:nvPr/>
        </p:nvGraphicFramePr>
        <p:xfrm>
          <a:off x="7729538" y="1773238"/>
          <a:ext cx="1258887" cy="530225"/>
        </p:xfrm>
        <a:graphic>
          <a:graphicData uri="http://schemas.openxmlformats.org/presentationml/2006/ole">
            <mc:AlternateContent xmlns:mc="http://schemas.openxmlformats.org/markup-compatibility/2006">
              <mc:Choice xmlns:v="urn:schemas-microsoft-com:vml" Requires="v">
                <p:oleObj spid="_x0000_s31822" name="Equazione" r:id="rId9" imgW="1117600" imgH="431800" progId="Equation.3">
                  <p:embed/>
                </p:oleObj>
              </mc:Choice>
              <mc:Fallback>
                <p:oleObj name="Equazione" r:id="rId9" imgW="1117600" imgH="431800" progId="Equation.3">
                  <p:embed/>
                  <p:pic>
                    <p:nvPicPr>
                      <p:cNvPr id="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9538" y="1773238"/>
                        <a:ext cx="1258887"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61" name="Object 49">
            <a:extLst>
              <a:ext uri="{FF2B5EF4-FFF2-40B4-BE49-F238E27FC236}">
                <a16:creationId xmlns:a16="http://schemas.microsoft.com/office/drawing/2014/main" id="{48AEFB2B-69EF-4138-817E-8690042BFA45}"/>
              </a:ext>
            </a:extLst>
          </p:cNvPr>
          <p:cNvGraphicFramePr>
            <a:graphicFrameLocks noChangeAspect="1"/>
          </p:cNvGraphicFramePr>
          <p:nvPr/>
        </p:nvGraphicFramePr>
        <p:xfrm>
          <a:off x="7675563" y="3068638"/>
          <a:ext cx="1331912" cy="512762"/>
        </p:xfrm>
        <a:graphic>
          <a:graphicData uri="http://schemas.openxmlformats.org/presentationml/2006/ole">
            <mc:AlternateContent xmlns:mc="http://schemas.openxmlformats.org/markup-compatibility/2006">
              <mc:Choice xmlns:v="urn:schemas-microsoft-com:vml" Requires="v">
                <p:oleObj spid="_x0000_s31823" name="Equazione" r:id="rId10" imgW="1129810" imgH="431613" progId="Equation.3">
                  <p:embed/>
                </p:oleObj>
              </mc:Choice>
              <mc:Fallback>
                <p:oleObj name="Equazione" r:id="rId10" imgW="1129810" imgH="431613" progId="Equation.3">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75563" y="3068638"/>
                        <a:ext cx="1331912" cy="512762"/>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966" name="Text Box 54">
            <a:extLst>
              <a:ext uri="{FF2B5EF4-FFF2-40B4-BE49-F238E27FC236}">
                <a16:creationId xmlns:a16="http://schemas.microsoft.com/office/drawing/2014/main" id="{F017FE34-776B-49FB-83F8-DDA4DC818585}"/>
              </a:ext>
            </a:extLst>
          </p:cNvPr>
          <p:cNvSpPr txBox="1">
            <a:spLocks noChangeArrowheads="1"/>
          </p:cNvSpPr>
          <p:nvPr/>
        </p:nvSpPr>
        <p:spPr bwMode="auto">
          <a:xfrm>
            <a:off x="88900" y="2492375"/>
            <a:ext cx="1397000" cy="3603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sym typeface="Symbol" panose="05050102010706020507" pitchFamily="18" charset="2"/>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1</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2</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a:solidFill>
                  <a:schemeClr val="bg2"/>
                </a:solidFill>
              </a:rPr>
              <a:t>lt) </a:t>
            </a:r>
          </a:p>
        </p:txBody>
      </p:sp>
      <p:sp>
        <p:nvSpPr>
          <p:cNvPr id="38967" name="Text Box 55">
            <a:extLst>
              <a:ext uri="{FF2B5EF4-FFF2-40B4-BE49-F238E27FC236}">
                <a16:creationId xmlns:a16="http://schemas.microsoft.com/office/drawing/2014/main" id="{C130C0AC-E315-45A5-AFC8-7441D192DD06}"/>
              </a:ext>
            </a:extLst>
          </p:cNvPr>
          <p:cNvSpPr txBox="1">
            <a:spLocks noChangeArrowheads="1"/>
          </p:cNvSpPr>
          <p:nvPr/>
        </p:nvSpPr>
        <p:spPr bwMode="auto">
          <a:xfrm>
            <a:off x="3133725" y="2492375"/>
            <a:ext cx="1368425" cy="3603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sym typeface="Symbol" panose="05050102010706020507" pitchFamily="18" charset="2"/>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1</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2</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a:solidFill>
                  <a:schemeClr val="bg2"/>
                </a:solidFill>
              </a:rPr>
              <a:t>lt) </a:t>
            </a:r>
          </a:p>
        </p:txBody>
      </p:sp>
      <p:sp>
        <p:nvSpPr>
          <p:cNvPr id="38968" name="Text Box 56">
            <a:extLst>
              <a:ext uri="{FF2B5EF4-FFF2-40B4-BE49-F238E27FC236}">
                <a16:creationId xmlns:a16="http://schemas.microsoft.com/office/drawing/2014/main" id="{7A66708C-A51E-4476-AC83-33828963D25D}"/>
              </a:ext>
            </a:extLst>
          </p:cNvPr>
          <p:cNvSpPr txBox="1">
            <a:spLocks noChangeArrowheads="1"/>
          </p:cNvSpPr>
          <p:nvPr/>
        </p:nvSpPr>
        <p:spPr bwMode="auto">
          <a:xfrm>
            <a:off x="6126163" y="2492375"/>
            <a:ext cx="1439862" cy="3603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sym typeface="Symbol" panose="05050102010706020507" pitchFamily="18" charset="2"/>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1</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baseline="-25000">
                <a:solidFill>
                  <a:schemeClr val="bg2"/>
                </a:solidFill>
              </a:rPr>
              <a:t>2</a:t>
            </a:r>
            <a:r>
              <a:rPr lang="it-IT" altLang="it-IT" sz="1400" baseline="30000">
                <a:solidFill>
                  <a:schemeClr val="bg2"/>
                </a:solidFill>
              </a:rPr>
              <a:t>-</a:t>
            </a:r>
            <a:r>
              <a:rPr lang="it-IT" altLang="it-IT" sz="1400">
                <a:solidFill>
                  <a:schemeClr val="bg2"/>
                </a:solidFill>
              </a:rPr>
              <a:t>,</a:t>
            </a:r>
            <a:r>
              <a:rPr lang="it-IT" altLang="it-IT" sz="1400">
                <a:solidFill>
                  <a:schemeClr val="bg2"/>
                </a:solidFill>
                <a:sym typeface="Symbol" panose="05050102010706020507" pitchFamily="18" charset="2"/>
              </a:rPr>
              <a:t></a:t>
            </a:r>
            <a:r>
              <a:rPr lang="it-IT" altLang="it-IT" sz="1400">
                <a:solidFill>
                  <a:schemeClr val="bg2"/>
                </a:solidFill>
              </a:rPr>
              <a:t>lt) </a:t>
            </a:r>
          </a:p>
        </p:txBody>
      </p:sp>
      <p:graphicFrame>
        <p:nvGraphicFramePr>
          <p:cNvPr id="31794" name="Object 57">
            <a:extLst>
              <a:ext uri="{FF2B5EF4-FFF2-40B4-BE49-F238E27FC236}">
                <a16:creationId xmlns:a16="http://schemas.microsoft.com/office/drawing/2014/main" id="{B6C07749-15B5-40CD-AAB1-A1261C367BE4}"/>
              </a:ext>
            </a:extLst>
          </p:cNvPr>
          <p:cNvGraphicFramePr>
            <a:graphicFrameLocks/>
          </p:cNvGraphicFramePr>
          <p:nvPr/>
        </p:nvGraphicFramePr>
        <p:xfrm>
          <a:off x="71438" y="3889375"/>
          <a:ext cx="9001125" cy="2736850"/>
        </p:xfrm>
        <a:graphic>
          <a:graphicData uri="http://schemas.openxmlformats.org/presentationml/2006/ole">
            <mc:AlternateContent xmlns:mc="http://schemas.openxmlformats.org/markup-compatibility/2006">
              <mc:Choice xmlns:v="urn:schemas-microsoft-com:vml" Requires="v">
                <p:oleObj spid="_x0000_s31824" r:id="rId11" imgW="1950601" imgH="651331" progId="">
                  <p:embed/>
                </p:oleObj>
              </mc:Choice>
              <mc:Fallback>
                <p:oleObj r:id="rId11" imgW="1950601" imgH="651331" progId="">
                  <p:embed/>
                  <p:pic>
                    <p:nvPicPr>
                      <p:cNvPr id="0" name="Object 57"/>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438" y="3889375"/>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8970" name="Rectangle 58">
            <a:extLst>
              <a:ext uri="{FF2B5EF4-FFF2-40B4-BE49-F238E27FC236}">
                <a16:creationId xmlns:a16="http://schemas.microsoft.com/office/drawing/2014/main" id="{749CAAE5-E220-491E-9E63-890D85E79D31}"/>
              </a:ext>
            </a:extLst>
          </p:cNvPr>
          <p:cNvSpPr>
            <a:spLocks noChangeArrowheads="1"/>
          </p:cNvSpPr>
          <p:nvPr/>
        </p:nvSpPr>
        <p:spPr bwMode="auto">
          <a:xfrm>
            <a:off x="228600" y="4010025"/>
            <a:ext cx="2684463" cy="201930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1" name="Rectangle 59">
            <a:extLst>
              <a:ext uri="{FF2B5EF4-FFF2-40B4-BE49-F238E27FC236}">
                <a16:creationId xmlns:a16="http://schemas.microsoft.com/office/drawing/2014/main" id="{A884BB9F-8DB9-401E-9205-A7ECF84632C4}"/>
              </a:ext>
            </a:extLst>
          </p:cNvPr>
          <p:cNvSpPr>
            <a:spLocks noChangeArrowheads="1"/>
          </p:cNvSpPr>
          <p:nvPr/>
        </p:nvSpPr>
        <p:spPr bwMode="auto">
          <a:xfrm>
            <a:off x="3192463" y="4219575"/>
            <a:ext cx="2808287" cy="201930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2" name="Rectangle 60">
            <a:extLst>
              <a:ext uri="{FF2B5EF4-FFF2-40B4-BE49-F238E27FC236}">
                <a16:creationId xmlns:a16="http://schemas.microsoft.com/office/drawing/2014/main" id="{E1656ED4-241F-4339-9F5B-CC24637ED32F}"/>
              </a:ext>
            </a:extLst>
          </p:cNvPr>
          <p:cNvSpPr>
            <a:spLocks noChangeArrowheads="1"/>
          </p:cNvSpPr>
          <p:nvPr/>
        </p:nvSpPr>
        <p:spPr bwMode="auto">
          <a:xfrm>
            <a:off x="6254750" y="4192588"/>
            <a:ext cx="2684463" cy="201930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3" name="Oval 61">
            <a:extLst>
              <a:ext uri="{FF2B5EF4-FFF2-40B4-BE49-F238E27FC236}">
                <a16:creationId xmlns:a16="http://schemas.microsoft.com/office/drawing/2014/main" id="{35AB0348-15CA-45BD-A2DA-2AE633FBB896}"/>
              </a:ext>
            </a:extLst>
          </p:cNvPr>
          <p:cNvSpPr>
            <a:spLocks noChangeArrowheads="1"/>
          </p:cNvSpPr>
          <p:nvPr/>
        </p:nvSpPr>
        <p:spPr bwMode="auto">
          <a:xfrm>
            <a:off x="1090613" y="4176713"/>
            <a:ext cx="604837" cy="6048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4" name="Oval 62">
            <a:extLst>
              <a:ext uri="{FF2B5EF4-FFF2-40B4-BE49-F238E27FC236}">
                <a16:creationId xmlns:a16="http://schemas.microsoft.com/office/drawing/2014/main" id="{4606B783-3E55-4341-BF8A-677674221DEF}"/>
              </a:ext>
            </a:extLst>
          </p:cNvPr>
          <p:cNvSpPr>
            <a:spLocks noChangeArrowheads="1"/>
          </p:cNvSpPr>
          <p:nvPr/>
        </p:nvSpPr>
        <p:spPr bwMode="auto">
          <a:xfrm>
            <a:off x="1085850" y="4730750"/>
            <a:ext cx="604838" cy="6048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5" name="Oval 63">
            <a:extLst>
              <a:ext uri="{FF2B5EF4-FFF2-40B4-BE49-F238E27FC236}">
                <a16:creationId xmlns:a16="http://schemas.microsoft.com/office/drawing/2014/main" id="{04E5DAD7-7371-4908-A14C-A70A45CE18AE}"/>
              </a:ext>
            </a:extLst>
          </p:cNvPr>
          <p:cNvSpPr>
            <a:spLocks noChangeArrowheads="1"/>
          </p:cNvSpPr>
          <p:nvPr/>
        </p:nvSpPr>
        <p:spPr bwMode="auto">
          <a:xfrm>
            <a:off x="4186238" y="4303713"/>
            <a:ext cx="604837" cy="6048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6" name="Oval 64">
            <a:extLst>
              <a:ext uri="{FF2B5EF4-FFF2-40B4-BE49-F238E27FC236}">
                <a16:creationId xmlns:a16="http://schemas.microsoft.com/office/drawing/2014/main" id="{B71CCEE5-C64E-4438-B3BF-8E4B5556E896}"/>
              </a:ext>
            </a:extLst>
          </p:cNvPr>
          <p:cNvSpPr>
            <a:spLocks noChangeArrowheads="1"/>
          </p:cNvSpPr>
          <p:nvPr/>
        </p:nvSpPr>
        <p:spPr bwMode="auto">
          <a:xfrm>
            <a:off x="4275138" y="5645150"/>
            <a:ext cx="604837" cy="6048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7" name="Oval 65">
            <a:extLst>
              <a:ext uri="{FF2B5EF4-FFF2-40B4-BE49-F238E27FC236}">
                <a16:creationId xmlns:a16="http://schemas.microsoft.com/office/drawing/2014/main" id="{2D1F41D7-69BF-4838-A007-B0F8118EA1AB}"/>
              </a:ext>
            </a:extLst>
          </p:cNvPr>
          <p:cNvSpPr>
            <a:spLocks noChangeArrowheads="1"/>
          </p:cNvSpPr>
          <p:nvPr/>
        </p:nvSpPr>
        <p:spPr bwMode="auto">
          <a:xfrm>
            <a:off x="7450138" y="4833938"/>
            <a:ext cx="604837" cy="6048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78" name="Oval 66">
            <a:extLst>
              <a:ext uri="{FF2B5EF4-FFF2-40B4-BE49-F238E27FC236}">
                <a16:creationId xmlns:a16="http://schemas.microsoft.com/office/drawing/2014/main" id="{20F1863F-838A-496F-8977-94893C159700}"/>
              </a:ext>
            </a:extLst>
          </p:cNvPr>
          <p:cNvSpPr>
            <a:spLocks noChangeArrowheads="1"/>
          </p:cNvSpPr>
          <p:nvPr/>
        </p:nvSpPr>
        <p:spPr bwMode="auto">
          <a:xfrm>
            <a:off x="7331075" y="5483225"/>
            <a:ext cx="604838" cy="60483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8985" name="AutoShape 73">
            <a:hlinkClick r:id="rId13" action="ppaction://hlinksldjump" highlightClick="1"/>
            <a:extLst>
              <a:ext uri="{FF2B5EF4-FFF2-40B4-BE49-F238E27FC236}">
                <a16:creationId xmlns:a16="http://schemas.microsoft.com/office/drawing/2014/main" id="{606BD568-9FCD-4207-B5EC-5B082E469FBE}"/>
              </a:ext>
            </a:extLst>
          </p:cNvPr>
          <p:cNvSpPr>
            <a:spLocks noChangeArrowheads="1"/>
          </p:cNvSpPr>
          <p:nvPr/>
        </p:nvSpPr>
        <p:spPr bwMode="auto">
          <a:xfrm>
            <a:off x="128588" y="13176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8F9566B3-E1A6-4A25-A76B-59BAF3C05326}"/>
              </a:ext>
            </a:extLst>
          </p:cNvPr>
          <p:cNvCxnSpPr>
            <a:cxnSpLocks/>
            <a:endCxn id="38973" idx="0"/>
          </p:cNvCxnSpPr>
          <p:nvPr/>
        </p:nvCxnSpPr>
        <p:spPr bwMode="auto">
          <a:xfrm flipH="1">
            <a:off x="1393825" y="2333625"/>
            <a:ext cx="925513" cy="184308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0210BAD0-2B28-43B1-BB1F-484DF7FAF00A}"/>
              </a:ext>
            </a:extLst>
          </p:cNvPr>
          <p:cNvCxnSpPr>
            <a:cxnSpLocks/>
            <a:endCxn id="38974" idx="7"/>
          </p:cNvCxnSpPr>
          <p:nvPr/>
        </p:nvCxnSpPr>
        <p:spPr bwMode="auto">
          <a:xfrm flipH="1">
            <a:off x="1603375" y="3541713"/>
            <a:ext cx="698500" cy="12779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B74D55FB-2604-44A1-A527-D8D72D32E8B2}"/>
              </a:ext>
            </a:extLst>
          </p:cNvPr>
          <p:cNvCxnSpPr>
            <a:cxnSpLocks/>
          </p:cNvCxnSpPr>
          <p:nvPr/>
        </p:nvCxnSpPr>
        <p:spPr bwMode="auto">
          <a:xfrm flipH="1">
            <a:off x="4459288" y="2322513"/>
            <a:ext cx="892175" cy="198120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165CF452-D391-491A-BD02-8AC0D7D4E9CE}"/>
              </a:ext>
            </a:extLst>
          </p:cNvPr>
          <p:cNvCxnSpPr>
            <a:cxnSpLocks/>
            <a:endCxn id="38976" idx="0"/>
          </p:cNvCxnSpPr>
          <p:nvPr/>
        </p:nvCxnSpPr>
        <p:spPr bwMode="auto">
          <a:xfrm flipH="1">
            <a:off x="4578350" y="3500438"/>
            <a:ext cx="749300" cy="214471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6" name="Connettore 2 15">
            <a:extLst>
              <a:ext uri="{FF2B5EF4-FFF2-40B4-BE49-F238E27FC236}">
                <a16:creationId xmlns:a16="http://schemas.microsoft.com/office/drawing/2014/main" id="{7694D598-1B0D-4897-B255-02637DBBBA9C}"/>
              </a:ext>
            </a:extLst>
          </p:cNvPr>
          <p:cNvCxnSpPr>
            <a:cxnSpLocks/>
            <a:endCxn id="38977" idx="0"/>
          </p:cNvCxnSpPr>
          <p:nvPr/>
        </p:nvCxnSpPr>
        <p:spPr bwMode="auto">
          <a:xfrm flipH="1">
            <a:off x="7753350" y="2303463"/>
            <a:ext cx="604838" cy="25304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20" name="Connettore 2 19">
            <a:extLst>
              <a:ext uri="{FF2B5EF4-FFF2-40B4-BE49-F238E27FC236}">
                <a16:creationId xmlns:a16="http://schemas.microsoft.com/office/drawing/2014/main" id="{7ABDD385-557E-41C9-BE5B-7014E7F1112C}"/>
              </a:ext>
            </a:extLst>
          </p:cNvPr>
          <p:cNvCxnSpPr>
            <a:cxnSpLocks/>
            <a:endCxn id="38978" idx="7"/>
          </p:cNvCxnSpPr>
          <p:nvPr/>
        </p:nvCxnSpPr>
        <p:spPr bwMode="auto">
          <a:xfrm flipH="1">
            <a:off x="7847013" y="3581400"/>
            <a:ext cx="495300" cy="19907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8943"/>
                                        </p:tgtEl>
                                        <p:attrNameLst>
                                          <p:attrName>style.visibility</p:attrName>
                                        </p:attrNameLst>
                                      </p:cBhvr>
                                      <p:to>
                                        <p:strVal val="visible"/>
                                      </p:to>
                                    </p:set>
                                    <p:animEffect transition="in" filter="slide(fromBottom)">
                                      <p:cBhvr>
                                        <p:cTn id="7" dur="1000"/>
                                        <p:tgtEl>
                                          <p:spTgt spid="389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66"/>
                                        </p:tgtEl>
                                        <p:attrNameLst>
                                          <p:attrName>style.visibility</p:attrName>
                                        </p:attrNameLst>
                                      </p:cBhvr>
                                      <p:to>
                                        <p:strVal val="visible"/>
                                      </p:to>
                                    </p:set>
                                    <p:animEffect transition="in" filter="wipe(left)">
                                      <p:cBhvr>
                                        <p:cTn id="12" dur="1000"/>
                                        <p:tgtEl>
                                          <p:spTgt spid="389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8970"/>
                                        </p:tgtEl>
                                        <p:attrNameLst>
                                          <p:attrName>style.opacity</p:attrName>
                                        </p:attrNameLst>
                                      </p:cBhvr>
                                      <p:to>
                                        <p:strVal val="0.0"/>
                                      </p:to>
                                    </p:set>
                                    <p:animEffect filter="image" prLst="opacity: 0.0">
                                      <p:cBhvr rctx="IE">
                                        <p:cTn id="17" dur="indefinite"/>
                                        <p:tgtEl>
                                          <p:spTgt spid="389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8955"/>
                                        </p:tgtEl>
                                        <p:attrNameLst>
                                          <p:attrName>style.visibility</p:attrName>
                                        </p:attrNameLst>
                                      </p:cBhvr>
                                      <p:to>
                                        <p:strVal val="visible"/>
                                      </p:to>
                                    </p:set>
                                    <p:animEffect transition="in" filter="slide(fromBottom)">
                                      <p:cBhvr>
                                        <p:cTn id="22" dur="1000"/>
                                        <p:tgtEl>
                                          <p:spTgt spid="389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8973"/>
                                        </p:tgtEl>
                                        <p:attrNameLst>
                                          <p:attrName>style.visibility</p:attrName>
                                        </p:attrNameLst>
                                      </p:cBhvr>
                                      <p:to>
                                        <p:strVal val="visible"/>
                                      </p:to>
                                    </p:set>
                                    <p:animEffect transition="in" filter="slide(fromBottom)">
                                      <p:cBhvr>
                                        <p:cTn id="30" dur="1000"/>
                                        <p:tgtEl>
                                          <p:spTgt spid="3897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8957"/>
                                        </p:tgtEl>
                                        <p:attrNameLst>
                                          <p:attrName>style.visibility</p:attrName>
                                        </p:attrNameLst>
                                      </p:cBhvr>
                                      <p:to>
                                        <p:strVal val="visible"/>
                                      </p:to>
                                    </p:set>
                                    <p:animEffect transition="in" filter="slide(fromBottom)">
                                      <p:cBhvr>
                                        <p:cTn id="35" dur="1000"/>
                                        <p:tgtEl>
                                          <p:spTgt spid="3895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up)">
                                      <p:cBhvr>
                                        <p:cTn id="40" dur="1000"/>
                                        <p:tgtEl>
                                          <p:spTgt spid="6"/>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8974"/>
                                        </p:tgtEl>
                                        <p:attrNameLst>
                                          <p:attrName>style.visibility</p:attrName>
                                        </p:attrNameLst>
                                      </p:cBhvr>
                                      <p:to>
                                        <p:strVal val="visible"/>
                                      </p:to>
                                    </p:set>
                                    <p:animEffect transition="in" filter="slide(fromBottom)">
                                      <p:cBhvr>
                                        <p:cTn id="43" dur="1000"/>
                                        <p:tgtEl>
                                          <p:spTgt spid="3897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8944"/>
                                        </p:tgtEl>
                                        <p:attrNameLst>
                                          <p:attrName>style.visibility</p:attrName>
                                        </p:attrNameLst>
                                      </p:cBhvr>
                                      <p:to>
                                        <p:strVal val="visible"/>
                                      </p:to>
                                    </p:set>
                                    <p:animEffect transition="in" filter="slide(fromBottom)">
                                      <p:cBhvr>
                                        <p:cTn id="48" dur="1000"/>
                                        <p:tgtEl>
                                          <p:spTgt spid="389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8967"/>
                                        </p:tgtEl>
                                        <p:attrNameLst>
                                          <p:attrName>style.visibility</p:attrName>
                                        </p:attrNameLst>
                                      </p:cBhvr>
                                      <p:to>
                                        <p:strVal val="visible"/>
                                      </p:to>
                                    </p:set>
                                    <p:animEffect transition="in" filter="wipe(left)">
                                      <p:cBhvr>
                                        <p:cTn id="53" dur="1000"/>
                                        <p:tgtEl>
                                          <p:spTgt spid="3896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8971"/>
                                        </p:tgtEl>
                                        <p:attrNameLst>
                                          <p:attrName>style.opacity</p:attrName>
                                        </p:attrNameLst>
                                      </p:cBhvr>
                                      <p:to>
                                        <p:strVal val="0.0"/>
                                      </p:to>
                                    </p:set>
                                    <p:animEffect filter="image" prLst="opacity: 0.0">
                                      <p:cBhvr rctx="IE">
                                        <p:cTn id="58" dur="indefinite"/>
                                        <p:tgtEl>
                                          <p:spTgt spid="38971"/>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8958"/>
                                        </p:tgtEl>
                                        <p:attrNameLst>
                                          <p:attrName>style.visibility</p:attrName>
                                        </p:attrNameLst>
                                      </p:cBhvr>
                                      <p:to>
                                        <p:strVal val="visible"/>
                                      </p:to>
                                    </p:set>
                                    <p:animEffect transition="in" filter="slide(fromBottom)">
                                      <p:cBhvr>
                                        <p:cTn id="63" dur="1000"/>
                                        <p:tgtEl>
                                          <p:spTgt spid="3895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up)">
                                      <p:cBhvr>
                                        <p:cTn id="68" dur="1000"/>
                                        <p:tgtEl>
                                          <p:spTgt spid="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8975"/>
                                        </p:tgtEl>
                                        <p:attrNameLst>
                                          <p:attrName>style.visibility</p:attrName>
                                        </p:attrNameLst>
                                      </p:cBhvr>
                                      <p:to>
                                        <p:strVal val="visible"/>
                                      </p:to>
                                    </p:set>
                                    <p:animEffect transition="in" filter="slide(fromBottom)">
                                      <p:cBhvr>
                                        <p:cTn id="71" dur="1000"/>
                                        <p:tgtEl>
                                          <p:spTgt spid="3897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8959"/>
                                        </p:tgtEl>
                                        <p:attrNameLst>
                                          <p:attrName>style.visibility</p:attrName>
                                        </p:attrNameLst>
                                      </p:cBhvr>
                                      <p:to>
                                        <p:strVal val="visible"/>
                                      </p:to>
                                    </p:set>
                                    <p:animEffect transition="in" filter="slide(fromBottom)">
                                      <p:cBhvr>
                                        <p:cTn id="76" dur="1000"/>
                                        <p:tgtEl>
                                          <p:spTgt spid="3895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up)">
                                      <p:cBhvr>
                                        <p:cTn id="81" dur="1000"/>
                                        <p:tgtEl>
                                          <p:spTgt spid="12"/>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8976"/>
                                        </p:tgtEl>
                                        <p:attrNameLst>
                                          <p:attrName>style.visibility</p:attrName>
                                        </p:attrNameLst>
                                      </p:cBhvr>
                                      <p:to>
                                        <p:strVal val="visible"/>
                                      </p:to>
                                    </p:set>
                                    <p:animEffect transition="in" filter="slide(fromBottom)">
                                      <p:cBhvr>
                                        <p:cTn id="84" dur="1000"/>
                                        <p:tgtEl>
                                          <p:spTgt spid="3897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8945"/>
                                        </p:tgtEl>
                                        <p:attrNameLst>
                                          <p:attrName>style.visibility</p:attrName>
                                        </p:attrNameLst>
                                      </p:cBhvr>
                                      <p:to>
                                        <p:strVal val="visible"/>
                                      </p:to>
                                    </p:set>
                                    <p:animEffect transition="in" filter="slide(fromBottom)">
                                      <p:cBhvr>
                                        <p:cTn id="89" dur="1000"/>
                                        <p:tgtEl>
                                          <p:spTgt spid="3894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8968"/>
                                        </p:tgtEl>
                                        <p:attrNameLst>
                                          <p:attrName>style.visibility</p:attrName>
                                        </p:attrNameLst>
                                      </p:cBhvr>
                                      <p:to>
                                        <p:strVal val="visible"/>
                                      </p:to>
                                    </p:set>
                                    <p:animEffect transition="in" filter="wipe(left)">
                                      <p:cBhvr>
                                        <p:cTn id="94" dur="1000"/>
                                        <p:tgtEl>
                                          <p:spTgt spid="3896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8972"/>
                                        </p:tgtEl>
                                        <p:attrNameLst>
                                          <p:attrName>style.opacity</p:attrName>
                                        </p:attrNameLst>
                                      </p:cBhvr>
                                      <p:to>
                                        <p:strVal val="0.0"/>
                                      </p:to>
                                    </p:set>
                                    <p:animEffect filter="image" prLst="opacity: 0.0">
                                      <p:cBhvr rctx="IE">
                                        <p:cTn id="99" dur="indefinite"/>
                                        <p:tgtEl>
                                          <p:spTgt spid="3897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8960"/>
                                        </p:tgtEl>
                                        <p:attrNameLst>
                                          <p:attrName>style.visibility</p:attrName>
                                        </p:attrNameLst>
                                      </p:cBhvr>
                                      <p:to>
                                        <p:strVal val="visible"/>
                                      </p:to>
                                    </p:set>
                                    <p:animEffect transition="in" filter="slide(fromBottom)">
                                      <p:cBhvr>
                                        <p:cTn id="104" dur="1000"/>
                                        <p:tgtEl>
                                          <p:spTgt spid="3896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ipe(up)">
                                      <p:cBhvr>
                                        <p:cTn id="109" dur="1000"/>
                                        <p:tgtEl>
                                          <p:spTgt spid="16"/>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38977"/>
                                        </p:tgtEl>
                                        <p:attrNameLst>
                                          <p:attrName>style.visibility</p:attrName>
                                        </p:attrNameLst>
                                      </p:cBhvr>
                                      <p:to>
                                        <p:strVal val="visible"/>
                                      </p:to>
                                    </p:set>
                                    <p:animEffect transition="in" filter="slide(fromBottom)">
                                      <p:cBhvr>
                                        <p:cTn id="112" dur="1000"/>
                                        <p:tgtEl>
                                          <p:spTgt spid="3897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8961"/>
                                        </p:tgtEl>
                                        <p:attrNameLst>
                                          <p:attrName>style.visibility</p:attrName>
                                        </p:attrNameLst>
                                      </p:cBhvr>
                                      <p:to>
                                        <p:strVal val="visible"/>
                                      </p:to>
                                    </p:set>
                                    <p:animEffect transition="in" filter="slide(fromBottom)">
                                      <p:cBhvr>
                                        <p:cTn id="117" dur="1000"/>
                                        <p:tgtEl>
                                          <p:spTgt spid="38961"/>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20"/>
                                        </p:tgtEl>
                                        <p:attrNameLst>
                                          <p:attrName>style.visibility</p:attrName>
                                        </p:attrNameLst>
                                      </p:cBhvr>
                                      <p:to>
                                        <p:strVal val="visible"/>
                                      </p:to>
                                    </p:set>
                                    <p:animEffect transition="in" filter="wipe(up)">
                                      <p:cBhvr>
                                        <p:cTn id="122" dur="1000"/>
                                        <p:tgtEl>
                                          <p:spTgt spid="20"/>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38978"/>
                                        </p:tgtEl>
                                        <p:attrNameLst>
                                          <p:attrName>style.visibility</p:attrName>
                                        </p:attrNameLst>
                                      </p:cBhvr>
                                      <p:to>
                                        <p:strVal val="visible"/>
                                      </p:to>
                                    </p:set>
                                    <p:animEffect transition="in" filter="slide(fromBottom)">
                                      <p:cBhvr>
                                        <p:cTn id="125" dur="1000"/>
                                        <p:tgtEl>
                                          <p:spTgt spid="38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43" grpId="0"/>
      <p:bldP spid="38944" grpId="0"/>
      <p:bldP spid="38945" grpId="0"/>
      <p:bldP spid="38966" grpId="0" animBg="1"/>
      <p:bldP spid="38967" grpId="0" animBg="1"/>
      <p:bldP spid="38968" grpId="0" animBg="1"/>
      <p:bldP spid="38970" grpId="0" animBg="1"/>
      <p:bldP spid="38971" grpId="0" animBg="1"/>
      <p:bldP spid="38972" grpId="0" animBg="1"/>
      <p:bldP spid="38973" grpId="0" animBg="1"/>
      <p:bldP spid="38974" grpId="0" animBg="1"/>
      <p:bldP spid="38975" grpId="0" animBg="1"/>
      <p:bldP spid="38976" grpId="0" animBg="1"/>
      <p:bldP spid="38977" grpId="0" animBg="1"/>
      <p:bldP spid="3897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olo 1">
            <a:extLst>
              <a:ext uri="{FF2B5EF4-FFF2-40B4-BE49-F238E27FC236}">
                <a16:creationId xmlns:a16="http://schemas.microsoft.com/office/drawing/2014/main" id="{6B203D82-AA51-4FE7-8CE9-019A5AF610A0}"/>
              </a:ext>
            </a:extLst>
          </p:cNvPr>
          <p:cNvSpPr>
            <a:spLocks noGrp="1"/>
          </p:cNvSpPr>
          <p:nvPr>
            <p:ph type="title"/>
          </p:nvPr>
        </p:nvSpPr>
        <p:spPr>
          <a:xfrm>
            <a:off x="7146925" y="41275"/>
            <a:ext cx="1955800" cy="741363"/>
          </a:xfrm>
          <a:ln>
            <a:solidFill>
              <a:schemeClr val="tx1"/>
            </a:solidFill>
          </a:ln>
        </p:spPr>
        <p:txBody>
          <a:bodyPr anchor="t"/>
          <a:lstStyle/>
          <a:p>
            <a:pPr algn="ctr" eaLnBrk="1" hangingPunct="1"/>
            <a:r>
              <a:rPr lang="it-IT" altLang="it-IT" sz="2000">
                <a:solidFill>
                  <a:schemeClr val="tx1"/>
                </a:solidFill>
                <a:effectLst/>
                <a:latin typeface="Comic Sans MS" panose="030F0702030302020204" pitchFamily="66" charset="0"/>
              </a:rPr>
              <a:t>Introduzione</a:t>
            </a:r>
          </a:p>
        </p:txBody>
      </p:sp>
      <p:sp>
        <p:nvSpPr>
          <p:cNvPr id="14339" name="Rectangle 2">
            <a:extLst>
              <a:ext uri="{FF2B5EF4-FFF2-40B4-BE49-F238E27FC236}">
                <a16:creationId xmlns:a16="http://schemas.microsoft.com/office/drawing/2014/main" id="{4AC85A6F-9C7E-40DD-A5D2-011ED2E3953A}"/>
              </a:ext>
            </a:extLst>
          </p:cNvPr>
          <p:cNvSpPr>
            <a:spLocks noChangeArrowheads="1"/>
          </p:cNvSpPr>
          <p:nvPr/>
        </p:nvSpPr>
        <p:spPr bwMode="auto">
          <a:xfrm>
            <a:off x="36513" y="989013"/>
            <a:ext cx="90709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buClr>
                <a:schemeClr val="accent2"/>
              </a:buClr>
              <a:buSzPct val="80000"/>
              <a:buFont typeface="Wingdings" panose="05000000000000000000" pitchFamily="2" charset="2"/>
              <a:buNone/>
            </a:pPr>
            <a:r>
              <a:rPr kumimoji="0" lang="it-IT" altLang="it-IT" sz="2200">
                <a:solidFill>
                  <a:srgbClr val="FFFFFF"/>
                </a:solidFill>
                <a:latin typeface="Comic Sans MS" panose="030F0702030302020204" pitchFamily="66" charset="0"/>
              </a:rPr>
              <a:t>Indagine insiemistica sulla doppia proiezione ortogonale di Monge</a:t>
            </a:r>
          </a:p>
        </p:txBody>
      </p:sp>
      <p:sp>
        <p:nvSpPr>
          <p:cNvPr id="4" name="Rectangle 10">
            <a:extLst>
              <a:ext uri="{FF2B5EF4-FFF2-40B4-BE49-F238E27FC236}">
                <a16:creationId xmlns:a16="http://schemas.microsoft.com/office/drawing/2014/main" id="{A787A277-0E82-46BE-81C6-A0F8345179E7}"/>
              </a:ext>
            </a:extLst>
          </p:cNvPr>
          <p:cNvSpPr txBox="1">
            <a:spLocks noChangeArrowheads="1"/>
          </p:cNvSpPr>
          <p:nvPr/>
        </p:nvSpPr>
        <p:spPr bwMode="auto">
          <a:xfrm>
            <a:off x="41275" y="41275"/>
            <a:ext cx="6896100" cy="719138"/>
          </a:xfrm>
          <a:prstGeom prst="rect">
            <a:avLst/>
          </a:prstGeom>
          <a:noFill/>
          <a:ln w="38100" cmpd="dbl">
            <a:solidFill>
              <a:srgbClr val="FFFFFF"/>
            </a:solidFill>
            <a:miter lim="800000"/>
            <a:headEnd/>
            <a:tailEnd/>
          </a:ln>
          <a:effectLst/>
        </p:spPr>
        <p:txBody>
          <a:bodyPr lIns="92075" tIns="46038" rIns="92075" bIns="46038" anchor="ctr"/>
          <a:lstStyle/>
          <a:p>
            <a:pPr eaLnBrk="1" hangingPunct="1">
              <a:defRPr/>
            </a:pPr>
            <a:r>
              <a:rPr kumimoji="0" lang="it-IT" sz="3200" kern="0">
                <a:solidFill>
                  <a:srgbClr val="FFFFFF"/>
                </a:solidFill>
                <a:latin typeface="Comic Sans MS" pitchFamily="66" charset="0"/>
                <a:ea typeface="+mj-ea"/>
                <a:cs typeface="+mj-cs"/>
              </a:rPr>
              <a:t>Geometria descrittiva dinamica</a:t>
            </a:r>
            <a:endParaRPr kumimoji="0" lang="it-IT" sz="3200" kern="0" dirty="0">
              <a:solidFill>
                <a:srgbClr val="FFFFFF"/>
              </a:solidFill>
              <a:latin typeface="Comic Sans MS" pitchFamily="66" charset="0"/>
              <a:ea typeface="+mj-ea"/>
              <a:cs typeface="+mj-cs"/>
            </a:endParaRPr>
          </a:p>
        </p:txBody>
      </p:sp>
      <p:sp>
        <p:nvSpPr>
          <p:cNvPr id="5" name="AutoShape 13">
            <a:hlinkClick r:id="rId2" action="ppaction://hlinksldjump" highlightClick="1"/>
            <a:extLst>
              <a:ext uri="{FF2B5EF4-FFF2-40B4-BE49-F238E27FC236}">
                <a16:creationId xmlns:a16="http://schemas.microsoft.com/office/drawing/2014/main" id="{807C35FF-689C-4E63-9F2E-CFAF0A65C18D}"/>
              </a:ext>
            </a:extLst>
          </p:cNvPr>
          <p:cNvSpPr>
            <a:spLocks noChangeArrowheads="1"/>
          </p:cNvSpPr>
          <p:nvPr/>
        </p:nvSpPr>
        <p:spPr bwMode="auto">
          <a:xfrm>
            <a:off x="7252490" y="382672"/>
            <a:ext cx="1757362" cy="335280"/>
          </a:xfrm>
          <a:prstGeom prst="actionButtonBlank">
            <a:avLst/>
          </a:prstGeom>
          <a:solidFill>
            <a:srgbClr val="CCECFF"/>
          </a:solidFill>
          <a:ln w="3175">
            <a:noFill/>
            <a:miter lim="800000"/>
            <a:headEnd/>
            <a:tailEnd/>
          </a:ln>
          <a:effectLst/>
          <a:scene3d>
            <a:camera prst="orthographicFront"/>
            <a:lightRig rig="threePt" dir="t"/>
          </a:scene3d>
          <a:sp3d>
            <a:bevelT prst="angle"/>
          </a:sp3d>
        </p:spPr>
        <p:txBody>
          <a:bodyPr anchor="ctr"/>
          <a:lstStyle/>
          <a:p>
            <a:pPr algn="ctr" eaLnBrk="1" hangingPunct="1">
              <a:spcBef>
                <a:spcPct val="50000"/>
              </a:spcBef>
              <a:defRPr/>
            </a:pPr>
            <a:r>
              <a:rPr lang="it-IT" sz="1400" dirty="0">
                <a:solidFill>
                  <a:schemeClr val="bg1"/>
                </a:solidFill>
                <a:latin typeface="Comic Sans MS" pitchFamily="66" charset="0"/>
                <a:cs typeface="Courier New" pitchFamily="49" charset="0"/>
              </a:rPr>
              <a:t>Presentazione</a:t>
            </a:r>
          </a:p>
        </p:txBody>
      </p:sp>
      <p:sp>
        <p:nvSpPr>
          <p:cNvPr id="6" name="CasellaDiTesto 5">
            <a:extLst>
              <a:ext uri="{FF2B5EF4-FFF2-40B4-BE49-F238E27FC236}">
                <a16:creationId xmlns:a16="http://schemas.microsoft.com/office/drawing/2014/main" id="{BC249EE2-B66E-443F-AA05-3667046F0BB5}"/>
              </a:ext>
            </a:extLst>
          </p:cNvPr>
          <p:cNvSpPr txBox="1">
            <a:spLocks noChangeArrowheads="1"/>
          </p:cNvSpPr>
          <p:nvPr/>
        </p:nvSpPr>
        <p:spPr bwMode="auto">
          <a:xfrm>
            <a:off x="36513" y="1520825"/>
            <a:ext cx="907097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2400" b="1">
                <a:solidFill>
                  <a:srgbClr val="FFFF00"/>
                </a:solidFill>
                <a:latin typeface="Comic Sans MS" panose="030F0702030302020204" pitchFamily="66" charset="0"/>
              </a:rPr>
              <a:t>Con questo learning object, si definisce un abaco tipologico di riferimento relativo al piano ed alle sue possibili collocazioni nello spazio del diedro</a:t>
            </a:r>
            <a:endParaRPr lang="it-IT" altLang="it-IT" sz="2400" b="1">
              <a:solidFill>
                <a:srgbClr val="FFFF00"/>
              </a:solidFill>
            </a:endParaRPr>
          </a:p>
        </p:txBody>
      </p:sp>
      <p:sp>
        <p:nvSpPr>
          <p:cNvPr id="7" name="CasellaDiTesto 6">
            <a:extLst>
              <a:ext uri="{FF2B5EF4-FFF2-40B4-BE49-F238E27FC236}">
                <a16:creationId xmlns:a16="http://schemas.microsoft.com/office/drawing/2014/main" id="{BC28E85D-C0B0-46D2-8EEC-E4D6DFE8F0DA}"/>
              </a:ext>
            </a:extLst>
          </p:cNvPr>
          <p:cNvSpPr txBox="1">
            <a:spLocks noChangeArrowheads="1"/>
          </p:cNvSpPr>
          <p:nvPr/>
        </p:nvSpPr>
        <p:spPr bwMode="auto">
          <a:xfrm>
            <a:off x="36513" y="2952750"/>
            <a:ext cx="90709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800">
                <a:latin typeface="Comic Sans MS" panose="030F0702030302020204" pitchFamily="66" charset="0"/>
              </a:rPr>
              <a:t>Il piano, generato da una retta dinamica che si muove nello spazio secondo una direzione assegnata, viene definito geometricamente con riferimento agli elementi costitutivi del luogo (diedro) caratterizzandone le tracce, come unici elementi descrittivi, e la relativa trasposizione grafica.</a:t>
            </a:r>
            <a:endParaRPr lang="it-IT" altLang="it-IT" sz="2400"/>
          </a:p>
        </p:txBody>
      </p:sp>
      <p:sp>
        <p:nvSpPr>
          <p:cNvPr id="8" name="CasellaDiTesto 7">
            <a:extLst>
              <a:ext uri="{FF2B5EF4-FFF2-40B4-BE49-F238E27FC236}">
                <a16:creationId xmlns:a16="http://schemas.microsoft.com/office/drawing/2014/main" id="{4FDA8747-850C-4597-B2EF-78B5FA4B8CEA}"/>
              </a:ext>
            </a:extLst>
          </p:cNvPr>
          <p:cNvSpPr txBox="1">
            <a:spLocks noChangeArrowheads="1"/>
          </p:cNvSpPr>
          <p:nvPr/>
        </p:nvSpPr>
        <p:spPr bwMode="auto">
          <a:xfrm>
            <a:off x="36513" y="4275138"/>
            <a:ext cx="9070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800">
                <a:latin typeface="Comic Sans MS" panose="030F0702030302020204" pitchFamily="66" charset="0"/>
                <a:cs typeface="Times New Roman" panose="02020603050405020304" pitchFamily="18" charset="0"/>
              </a:rPr>
              <a:t>La presentazione si conclude con l’esempio di tre test di verifica: </a:t>
            </a:r>
          </a:p>
          <a:p>
            <a:pPr algn="ctr" eaLnBrk="1" hangingPunct="1">
              <a:lnSpc>
                <a:spcPct val="100000"/>
              </a:lnSpc>
              <a:spcBef>
                <a:spcPct val="0"/>
              </a:spcBef>
              <a:buClrTx/>
              <a:buSzTx/>
              <a:buFontTx/>
              <a:buNone/>
            </a:pPr>
            <a:r>
              <a:rPr lang="it-IT" altLang="it-IT" sz="1800">
                <a:solidFill>
                  <a:schemeClr val="accent2"/>
                </a:solidFill>
                <a:latin typeface="Comic Sans MS" panose="030F0702030302020204" pitchFamily="66" charset="0"/>
                <a:cs typeface="Times New Roman" panose="02020603050405020304" pitchFamily="18" charset="0"/>
              </a:rPr>
              <a:t>un test grafico, un test teorico ed un test di logica</a:t>
            </a:r>
            <a:r>
              <a:rPr lang="it-IT" altLang="it-IT" sz="1800">
                <a:latin typeface="Comic Sans MS" panose="030F0702030302020204" pitchFamily="66" charset="0"/>
                <a:cs typeface="Times New Roman" panose="02020603050405020304" pitchFamily="18" charset="0"/>
              </a:rPr>
              <a:t>.</a:t>
            </a:r>
            <a:endParaRPr lang="it-IT" altLang="it-IT" sz="1800"/>
          </a:p>
        </p:txBody>
      </p:sp>
      <p:sp>
        <p:nvSpPr>
          <p:cNvPr id="9" name="CasellaDiTesto 8">
            <a:extLst>
              <a:ext uri="{FF2B5EF4-FFF2-40B4-BE49-F238E27FC236}">
                <a16:creationId xmlns:a16="http://schemas.microsoft.com/office/drawing/2014/main" id="{608C58BF-6755-4A34-ADCA-C366C4599CB2}"/>
              </a:ext>
            </a:extLst>
          </p:cNvPr>
          <p:cNvSpPr txBox="1">
            <a:spLocks noChangeArrowheads="1"/>
          </p:cNvSpPr>
          <p:nvPr/>
        </p:nvSpPr>
        <p:spPr bwMode="auto">
          <a:xfrm>
            <a:off x="36513" y="5049838"/>
            <a:ext cx="9070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800">
                <a:latin typeface="Comic Sans MS" panose="030F0702030302020204" pitchFamily="66" charset="0"/>
                <a:cs typeface="Times New Roman" panose="02020603050405020304" pitchFamily="18" charset="0"/>
              </a:rPr>
              <a:t>Dopo i test di verifica sono presentati alcuni temi da svolgere come esercitazioni da sviluppare sotto forma di elaborati grafici. </a:t>
            </a:r>
            <a:endParaRPr lang="it-IT" altLang="it-IT" sz="2400"/>
          </a:p>
        </p:txBody>
      </p:sp>
      <p:sp>
        <p:nvSpPr>
          <p:cNvPr id="10" name="CasellaDiTesto 9">
            <a:extLst>
              <a:ext uri="{FF2B5EF4-FFF2-40B4-BE49-F238E27FC236}">
                <a16:creationId xmlns:a16="http://schemas.microsoft.com/office/drawing/2014/main" id="{9017B7A8-932A-4A04-BCA5-FA200853F8C5}"/>
              </a:ext>
            </a:extLst>
          </p:cNvPr>
          <p:cNvSpPr txBox="1">
            <a:spLocks noChangeArrowheads="1"/>
          </p:cNvSpPr>
          <p:nvPr/>
        </p:nvSpPr>
        <p:spPr bwMode="auto">
          <a:xfrm>
            <a:off x="36513" y="5838825"/>
            <a:ext cx="90709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800">
                <a:latin typeface="Comic Sans MS" panose="030F0702030302020204" pitchFamily="66" charset="0"/>
                <a:cs typeface="Times New Roman" panose="02020603050405020304" pitchFamily="18" charset="0"/>
              </a:rPr>
              <a:t>La presentazione si chiude con la creazione di una griglia di valutazione, per gli elaborati grafici, che prende in esame i tre momenti del processo rappresentativo: </a:t>
            </a:r>
            <a:r>
              <a:rPr lang="it-IT" altLang="it-IT" sz="1800">
                <a:solidFill>
                  <a:schemeClr val="accent2"/>
                </a:solidFill>
                <a:latin typeface="Comic Sans MS" panose="030F0702030302020204" pitchFamily="66" charset="0"/>
                <a:cs typeface="Times New Roman" panose="02020603050405020304" pitchFamily="18" charset="0"/>
              </a:rPr>
              <a:t>conoscenza, capacità e competenza</a:t>
            </a:r>
            <a:r>
              <a:rPr lang="it-IT" altLang="it-IT" sz="1800">
                <a:latin typeface="Comic Sans MS" panose="030F0702030302020204" pitchFamily="66" charset="0"/>
                <a:cs typeface="Times New Roman" panose="02020603050405020304" pitchFamily="18" charset="0"/>
              </a:rPr>
              <a:t>.</a:t>
            </a:r>
            <a:endParaRPr lang="it-IT" altLang="it-IT"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1+#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1000" fill="hold"/>
                                        <p:tgtEl>
                                          <p:spTgt spid="8"/>
                                        </p:tgtEl>
                                        <p:attrNameLst>
                                          <p:attrName>ppt_x</p:attrName>
                                        </p:attrNameLst>
                                      </p:cBhvr>
                                      <p:tavLst>
                                        <p:tav tm="0">
                                          <p:val>
                                            <p:strVal val="#ppt_x"/>
                                          </p:val>
                                        </p:tav>
                                        <p:tav tm="100000">
                                          <p:val>
                                            <p:strVal val="#ppt_x"/>
                                          </p:val>
                                        </p:tav>
                                      </p:tavLst>
                                    </p:anim>
                                    <p:anim calcmode="lin" valueType="num">
                                      <p:cBhvr additive="base">
                                        <p:cTn id="20"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1000" fill="hold"/>
                                        <p:tgtEl>
                                          <p:spTgt spid="9"/>
                                        </p:tgtEl>
                                        <p:attrNameLst>
                                          <p:attrName>ppt_x</p:attrName>
                                        </p:attrNameLst>
                                      </p:cBhvr>
                                      <p:tavLst>
                                        <p:tav tm="0">
                                          <p:val>
                                            <p:strVal val="0-#ppt_w/2"/>
                                          </p:val>
                                        </p:tav>
                                        <p:tav tm="100000">
                                          <p:val>
                                            <p:strVal val="#ppt_x"/>
                                          </p:val>
                                        </p:tav>
                                      </p:tavLst>
                                    </p:anim>
                                    <p:anim calcmode="lin" valueType="num">
                                      <p:cBhvr additive="base">
                                        <p:cTn id="26"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1000" fill="hold"/>
                                        <p:tgtEl>
                                          <p:spTgt spid="10"/>
                                        </p:tgtEl>
                                        <p:attrNameLst>
                                          <p:attrName>ppt_x</p:attrName>
                                        </p:attrNameLst>
                                      </p:cBhvr>
                                      <p:tavLst>
                                        <p:tav tm="0">
                                          <p:val>
                                            <p:strVal val="1+#ppt_w/2"/>
                                          </p:val>
                                        </p:tav>
                                        <p:tav tm="100000">
                                          <p:val>
                                            <p:strVal val="#ppt_x"/>
                                          </p:val>
                                        </p:tav>
                                      </p:tavLst>
                                    </p:anim>
                                    <p:anim calcmode="lin" valueType="num">
                                      <p:cBhvr additive="base">
                                        <p:cTn id="32"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1000" fill="hold"/>
                                        <p:tgtEl>
                                          <p:spTgt spid="5"/>
                                        </p:tgtEl>
                                        <p:attrNameLst>
                                          <p:attrName>ppt_x</p:attrName>
                                        </p:attrNameLst>
                                      </p:cBhvr>
                                      <p:tavLst>
                                        <p:tav tm="0">
                                          <p:val>
                                            <p:strVal val="#ppt_x"/>
                                          </p:val>
                                        </p:tav>
                                        <p:tav tm="100000">
                                          <p:val>
                                            <p:strVal val="#ppt_x"/>
                                          </p:val>
                                        </p:tav>
                                      </p:tavLst>
                                    </p:anim>
                                    <p:anim calcmode="lin" valueType="num">
                                      <p:cBhvr additive="base">
                                        <p:cTn id="3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8BFFA62-BF16-4FFE-9585-21131A3FF346}"/>
              </a:ext>
            </a:extLst>
          </p:cNvPr>
          <p:cNvSpPr>
            <a:spLocks noGrp="1" noChangeArrowheads="1"/>
          </p:cNvSpPr>
          <p:nvPr>
            <p:ph type="title"/>
          </p:nvPr>
        </p:nvSpPr>
        <p:spPr>
          <a:xfrm>
            <a:off x="36513" y="41275"/>
            <a:ext cx="9070975" cy="719138"/>
          </a:xfrm>
          <a:ln>
            <a:solidFill>
              <a:srgbClr val="FFCC66"/>
            </a:solidFill>
          </a:ln>
        </p:spPr>
        <p:txBody>
          <a:bodyPr/>
          <a:lstStyle/>
          <a:p>
            <a:pPr algn="ctr" eaLnBrk="1" hangingPunct="1">
              <a:defRPr/>
            </a:pPr>
            <a:r>
              <a:rPr lang="it-IT" sz="1800">
                <a:solidFill>
                  <a:schemeClr val="tx1"/>
                </a:solidFill>
                <a:latin typeface="Comic Sans MS" pitchFamily="66" charset="0"/>
              </a:rPr>
              <a:t>                   </a:t>
            </a:r>
            <a:r>
              <a:rPr lang="it-IT" sz="1600">
                <a:solidFill>
                  <a:schemeClr val="tx1"/>
                </a:solidFill>
                <a:latin typeface="Comic Sans MS" pitchFamily="66" charset="0"/>
              </a:rPr>
              <a:t>Esemplificazioni descrittive della tipologia di piani nei restanti diedri</a:t>
            </a:r>
            <a:br>
              <a:rPr lang="it-IT" sz="1800">
                <a:solidFill>
                  <a:schemeClr val="tx1"/>
                </a:solidFill>
                <a:latin typeface="Comic Sans MS" pitchFamily="66" charset="0"/>
              </a:rPr>
            </a:br>
            <a:endParaRPr lang="it-IT" sz="1800">
              <a:solidFill>
                <a:schemeClr val="tx1"/>
              </a:solidFill>
              <a:latin typeface="Comic Sans MS" pitchFamily="66" charset="0"/>
            </a:endParaRPr>
          </a:p>
        </p:txBody>
      </p:sp>
      <p:graphicFrame>
        <p:nvGraphicFramePr>
          <p:cNvPr id="39939" name="Group 3">
            <a:extLst>
              <a:ext uri="{FF2B5EF4-FFF2-40B4-BE49-F238E27FC236}">
                <a16:creationId xmlns:a16="http://schemas.microsoft.com/office/drawing/2014/main" id="{DF3BC48F-5E1E-4AA4-8187-FA0A82E8665B}"/>
              </a:ext>
            </a:extLst>
          </p:cNvPr>
          <p:cNvGraphicFramePr>
            <a:graphicFrameLocks noGrp="1"/>
          </p:cNvGraphicFramePr>
          <p:nvPr/>
        </p:nvGraphicFramePr>
        <p:xfrm>
          <a:off x="36513" y="981075"/>
          <a:ext cx="9070975" cy="5688013"/>
        </p:xfrm>
        <a:graphic>
          <a:graphicData uri="http://schemas.openxmlformats.org/drawingml/2006/table">
            <a:tbl>
              <a:tblPr/>
              <a:tblGrid>
                <a:gridCol w="1562100">
                  <a:extLst>
                    <a:ext uri="{9D8B030D-6E8A-4147-A177-3AD203B41FA5}">
                      <a16:colId xmlns:a16="http://schemas.microsoft.com/office/drawing/2014/main" val="20000"/>
                    </a:ext>
                  </a:extLst>
                </a:gridCol>
                <a:gridCol w="1486694">
                  <a:extLst>
                    <a:ext uri="{9D8B030D-6E8A-4147-A177-3AD203B41FA5}">
                      <a16:colId xmlns:a16="http://schemas.microsoft.com/office/drawing/2014/main" val="20001"/>
                    </a:ext>
                  </a:extLst>
                </a:gridCol>
                <a:gridCol w="1486693">
                  <a:extLst>
                    <a:ext uri="{9D8B030D-6E8A-4147-A177-3AD203B41FA5}">
                      <a16:colId xmlns:a16="http://schemas.microsoft.com/office/drawing/2014/main" val="20002"/>
                    </a:ext>
                  </a:extLst>
                </a:gridCol>
                <a:gridCol w="1486694">
                  <a:extLst>
                    <a:ext uri="{9D8B030D-6E8A-4147-A177-3AD203B41FA5}">
                      <a16:colId xmlns:a16="http://schemas.microsoft.com/office/drawing/2014/main" val="20003"/>
                    </a:ext>
                  </a:extLst>
                </a:gridCol>
                <a:gridCol w="1635855">
                  <a:extLst>
                    <a:ext uri="{9D8B030D-6E8A-4147-A177-3AD203B41FA5}">
                      <a16:colId xmlns:a16="http://schemas.microsoft.com/office/drawing/2014/main" val="20004"/>
                    </a:ext>
                  </a:extLst>
                </a:gridCol>
                <a:gridCol w="1412938">
                  <a:extLst>
                    <a:ext uri="{9D8B030D-6E8A-4147-A177-3AD203B41FA5}">
                      <a16:colId xmlns:a16="http://schemas.microsoft.com/office/drawing/2014/main" val="20005"/>
                    </a:ext>
                  </a:extLst>
                </a:gridCol>
              </a:tblGrid>
              <a:tr h="4826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1216025">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47763">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841625">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bl>
          </a:graphicData>
        </a:graphic>
      </p:graphicFrame>
      <p:sp>
        <p:nvSpPr>
          <p:cNvPr id="39967" name="Text Box 31">
            <a:extLst>
              <a:ext uri="{FF2B5EF4-FFF2-40B4-BE49-F238E27FC236}">
                <a16:creationId xmlns:a16="http://schemas.microsoft.com/office/drawing/2014/main" id="{7BC12FFD-E942-4ECC-88A3-DE6DA974C8BE}"/>
              </a:ext>
            </a:extLst>
          </p:cNvPr>
          <p:cNvSpPr txBox="1">
            <a:spLocks noChangeArrowheads="1"/>
          </p:cNvSpPr>
          <p:nvPr/>
        </p:nvSpPr>
        <p:spPr bwMode="auto">
          <a:xfrm>
            <a:off x="42863" y="1077913"/>
            <a:ext cx="3024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incidente la lt nel II diedro</a:t>
            </a:r>
          </a:p>
        </p:txBody>
      </p:sp>
      <p:sp>
        <p:nvSpPr>
          <p:cNvPr id="39968" name="Text Box 32">
            <a:extLst>
              <a:ext uri="{FF2B5EF4-FFF2-40B4-BE49-F238E27FC236}">
                <a16:creationId xmlns:a16="http://schemas.microsoft.com/office/drawing/2014/main" id="{36C99CEB-5D1D-4056-ACB7-07DB30EB9E3B}"/>
              </a:ext>
            </a:extLst>
          </p:cNvPr>
          <p:cNvSpPr txBox="1">
            <a:spLocks noChangeArrowheads="1"/>
          </p:cNvSpPr>
          <p:nvPr/>
        </p:nvSpPr>
        <p:spPr bwMode="auto">
          <a:xfrm>
            <a:off x="3074988" y="1077913"/>
            <a:ext cx="3024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incidente la lt nel III diedro</a:t>
            </a:r>
          </a:p>
        </p:txBody>
      </p:sp>
      <p:sp>
        <p:nvSpPr>
          <p:cNvPr id="39969" name="Text Box 33">
            <a:extLst>
              <a:ext uri="{FF2B5EF4-FFF2-40B4-BE49-F238E27FC236}">
                <a16:creationId xmlns:a16="http://schemas.microsoft.com/office/drawing/2014/main" id="{735BEC4E-0BAE-4F92-A1D6-B0DDC4EBCD6F}"/>
              </a:ext>
            </a:extLst>
          </p:cNvPr>
          <p:cNvSpPr txBox="1">
            <a:spLocks noChangeArrowheads="1"/>
          </p:cNvSpPr>
          <p:nvPr/>
        </p:nvSpPr>
        <p:spPr bwMode="auto">
          <a:xfrm>
            <a:off x="6062663" y="1077913"/>
            <a:ext cx="3024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400">
                <a:latin typeface="Comic Sans MS" panose="030F0702030302020204" pitchFamily="66" charset="0"/>
              </a:rPr>
              <a:t>Piano incidente la lt nel IV diedro</a:t>
            </a:r>
          </a:p>
        </p:txBody>
      </p:sp>
      <p:sp>
        <p:nvSpPr>
          <p:cNvPr id="32802" name="Rectangle 34">
            <a:extLst>
              <a:ext uri="{FF2B5EF4-FFF2-40B4-BE49-F238E27FC236}">
                <a16:creationId xmlns:a16="http://schemas.microsoft.com/office/drawing/2014/main" id="{03CEE5F5-0897-4607-B5CD-353BD1F8974E}"/>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03" name="Rectangle 35">
            <a:extLst>
              <a:ext uri="{FF2B5EF4-FFF2-40B4-BE49-F238E27FC236}">
                <a16:creationId xmlns:a16="http://schemas.microsoft.com/office/drawing/2014/main" id="{6818DDFE-63C3-4DAA-A4F5-C28CE0E2B7C6}"/>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04" name="Rectangle 36">
            <a:extLst>
              <a:ext uri="{FF2B5EF4-FFF2-40B4-BE49-F238E27FC236}">
                <a16:creationId xmlns:a16="http://schemas.microsoft.com/office/drawing/2014/main" id="{979B87F6-F2FB-40BE-B513-7629C8940AB4}"/>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05" name="Rectangle 37">
            <a:extLst>
              <a:ext uri="{FF2B5EF4-FFF2-40B4-BE49-F238E27FC236}">
                <a16:creationId xmlns:a16="http://schemas.microsoft.com/office/drawing/2014/main" id="{FD6AE611-AB59-4435-AA7D-E39432FD77D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06" name="Rectangle 38">
            <a:extLst>
              <a:ext uri="{FF2B5EF4-FFF2-40B4-BE49-F238E27FC236}">
                <a16:creationId xmlns:a16="http://schemas.microsoft.com/office/drawing/2014/main" id="{7A060688-C17F-4932-B9D9-69C316A62AD7}"/>
              </a:ext>
            </a:extLst>
          </p:cNvPr>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2807" name="Rectangle 39">
            <a:extLst>
              <a:ext uri="{FF2B5EF4-FFF2-40B4-BE49-F238E27FC236}">
                <a16:creationId xmlns:a16="http://schemas.microsoft.com/office/drawing/2014/main" id="{956387FE-3012-4E9C-B0F1-76EA9E8A5359}"/>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77" name="Text Box 41">
            <a:extLst>
              <a:ext uri="{FF2B5EF4-FFF2-40B4-BE49-F238E27FC236}">
                <a16:creationId xmlns:a16="http://schemas.microsoft.com/office/drawing/2014/main" id="{2D1B799B-22BE-478D-B9CD-F25DBE4E393F}"/>
              </a:ext>
            </a:extLst>
          </p:cNvPr>
          <p:cNvSpPr txBox="1">
            <a:spLocks noChangeArrowheads="1"/>
          </p:cNvSpPr>
          <p:nvPr/>
        </p:nvSpPr>
        <p:spPr bwMode="auto">
          <a:xfrm>
            <a:off x="1763713" y="404813"/>
            <a:ext cx="6696075" cy="396875"/>
          </a:xfrm>
          <a:prstGeom prst="rect">
            <a:avLst/>
          </a:prstGeom>
          <a:noFill/>
          <a:ln w="12700">
            <a:noFill/>
            <a:miter lim="800000"/>
            <a:headEnd type="none" w="sm" len="sm"/>
            <a:tailEnd type="none" w="sm" len="sm"/>
          </a:ln>
          <a:effectLst/>
        </p:spPr>
        <p:txBody>
          <a:bodyPr>
            <a:spAutoFit/>
          </a:bodyPr>
          <a:lstStyle/>
          <a:p>
            <a:pPr algn="ctr">
              <a:spcBef>
                <a:spcPct val="50000"/>
              </a:spcBef>
              <a:defRPr/>
            </a:pPr>
            <a:r>
              <a:rPr kumimoji="0" lang="it-IT" sz="2000">
                <a:effectLst>
                  <a:outerShdw blurRad="38100" dist="38100" dir="2700000" algn="tl">
                    <a:srgbClr val="000000"/>
                  </a:outerShdw>
                </a:effectLst>
                <a:latin typeface="Comic Sans MS" pitchFamily="66" charset="0"/>
              </a:rPr>
              <a:t>   Piano incidente la lt nei restanti diedri</a:t>
            </a:r>
          </a:p>
        </p:txBody>
      </p:sp>
      <p:sp>
        <p:nvSpPr>
          <p:cNvPr id="32809" name="Rectangle 42">
            <a:extLst>
              <a:ext uri="{FF2B5EF4-FFF2-40B4-BE49-F238E27FC236}">
                <a16:creationId xmlns:a16="http://schemas.microsoft.com/office/drawing/2014/main" id="{5C81757E-7798-4485-A575-B89B8B74426C}"/>
              </a:ext>
            </a:extLst>
          </p:cNvPr>
          <p:cNvSpPr>
            <a:spLocks noChangeArrowheads="1"/>
          </p:cNvSpPr>
          <p:nvPr/>
        </p:nvSpPr>
        <p:spPr bwMode="auto">
          <a:xfrm>
            <a:off x="0" y="32480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39979" name="Object 43">
            <a:extLst>
              <a:ext uri="{FF2B5EF4-FFF2-40B4-BE49-F238E27FC236}">
                <a16:creationId xmlns:a16="http://schemas.microsoft.com/office/drawing/2014/main" id="{4B2143ED-68D3-4E1C-840B-82D583745959}"/>
              </a:ext>
            </a:extLst>
          </p:cNvPr>
          <p:cNvGraphicFramePr>
            <a:graphicFrameLocks noChangeAspect="1"/>
          </p:cNvGraphicFramePr>
          <p:nvPr/>
        </p:nvGraphicFramePr>
        <p:xfrm>
          <a:off x="1662113" y="1773238"/>
          <a:ext cx="1350962" cy="569912"/>
        </p:xfrm>
        <a:graphic>
          <a:graphicData uri="http://schemas.openxmlformats.org/presentationml/2006/ole">
            <mc:AlternateContent xmlns:mc="http://schemas.openxmlformats.org/markup-compatibility/2006">
              <mc:Choice xmlns:v="urn:schemas-microsoft-com:vml" Requires="v">
                <p:oleObj spid="_x0000_s32843" name="Equazione" r:id="rId3" imgW="1117600" imgH="431800" progId="Equation.3">
                  <p:embed/>
                </p:oleObj>
              </mc:Choice>
              <mc:Fallback>
                <p:oleObj name="Equazione" r:id="rId3" imgW="1117600" imgH="431800"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2113" y="1773238"/>
                        <a:ext cx="1350962" cy="569912"/>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80" name="Object 44">
            <a:extLst>
              <a:ext uri="{FF2B5EF4-FFF2-40B4-BE49-F238E27FC236}">
                <a16:creationId xmlns:a16="http://schemas.microsoft.com/office/drawing/2014/main" id="{68A645CD-480E-4E7C-8C52-97D67E5567AE}"/>
              </a:ext>
            </a:extLst>
          </p:cNvPr>
          <p:cNvGraphicFramePr>
            <a:graphicFrameLocks noChangeAspect="1"/>
          </p:cNvGraphicFramePr>
          <p:nvPr/>
        </p:nvGraphicFramePr>
        <p:xfrm>
          <a:off x="1652588" y="3068638"/>
          <a:ext cx="1374775" cy="528637"/>
        </p:xfrm>
        <a:graphic>
          <a:graphicData uri="http://schemas.openxmlformats.org/presentationml/2006/ole">
            <mc:AlternateContent xmlns:mc="http://schemas.openxmlformats.org/markup-compatibility/2006">
              <mc:Choice xmlns:v="urn:schemas-microsoft-com:vml" Requires="v">
                <p:oleObj spid="_x0000_s32844" name="Equazione" r:id="rId5" imgW="1129810" imgH="431613" progId="Equation.3">
                  <p:embed/>
                </p:oleObj>
              </mc:Choice>
              <mc:Fallback>
                <p:oleObj name="Equazione" r:id="rId5" imgW="1129810" imgH="431613" progId="Equation.3">
                  <p:embed/>
                  <p:pic>
                    <p:nvPicPr>
                      <p:cNvPr id="0"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2588" y="3068638"/>
                        <a:ext cx="1374775" cy="52863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81" name="Object 45">
            <a:extLst>
              <a:ext uri="{FF2B5EF4-FFF2-40B4-BE49-F238E27FC236}">
                <a16:creationId xmlns:a16="http://schemas.microsoft.com/office/drawing/2014/main" id="{9CAA0300-5655-4198-A805-B89749A434C2}"/>
              </a:ext>
            </a:extLst>
          </p:cNvPr>
          <p:cNvGraphicFramePr>
            <a:graphicFrameLocks noChangeAspect="1"/>
          </p:cNvGraphicFramePr>
          <p:nvPr/>
        </p:nvGraphicFramePr>
        <p:xfrm>
          <a:off x="4657725" y="1773238"/>
          <a:ext cx="1327150" cy="558800"/>
        </p:xfrm>
        <a:graphic>
          <a:graphicData uri="http://schemas.openxmlformats.org/presentationml/2006/ole">
            <mc:AlternateContent xmlns:mc="http://schemas.openxmlformats.org/markup-compatibility/2006">
              <mc:Choice xmlns:v="urn:schemas-microsoft-com:vml" Requires="v">
                <p:oleObj spid="_x0000_s32845" name="Equazione" r:id="rId7" imgW="1117600" imgH="431800" progId="Equation.3">
                  <p:embed/>
                </p:oleObj>
              </mc:Choice>
              <mc:Fallback>
                <p:oleObj name="Equazione" r:id="rId7" imgW="1117600" imgH="431800" progId="Equation.3">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7725" y="1773238"/>
                        <a:ext cx="1327150" cy="5588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82" name="Object 46">
            <a:extLst>
              <a:ext uri="{FF2B5EF4-FFF2-40B4-BE49-F238E27FC236}">
                <a16:creationId xmlns:a16="http://schemas.microsoft.com/office/drawing/2014/main" id="{A7302175-4520-48F0-A59D-771C5E5499DA}"/>
              </a:ext>
            </a:extLst>
          </p:cNvPr>
          <p:cNvGraphicFramePr>
            <a:graphicFrameLocks noChangeAspect="1"/>
          </p:cNvGraphicFramePr>
          <p:nvPr/>
        </p:nvGraphicFramePr>
        <p:xfrm>
          <a:off x="4656138" y="3068638"/>
          <a:ext cx="1336675" cy="514350"/>
        </p:xfrm>
        <a:graphic>
          <a:graphicData uri="http://schemas.openxmlformats.org/presentationml/2006/ole">
            <mc:AlternateContent xmlns:mc="http://schemas.openxmlformats.org/markup-compatibility/2006">
              <mc:Choice xmlns:v="urn:schemas-microsoft-com:vml" Requires="v">
                <p:oleObj spid="_x0000_s32846" name="Equazione" r:id="rId8" imgW="1129810" imgH="431613" progId="Equation.3">
                  <p:embed/>
                </p:oleObj>
              </mc:Choice>
              <mc:Fallback>
                <p:oleObj name="Equazione" r:id="rId8" imgW="1129810" imgH="431613" progId="Equation.3">
                  <p:embed/>
                  <p:pic>
                    <p:nvPicPr>
                      <p:cNvPr id="0" name="Object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6138" y="3068638"/>
                        <a:ext cx="1336675" cy="5143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83" name="Object 47">
            <a:extLst>
              <a:ext uri="{FF2B5EF4-FFF2-40B4-BE49-F238E27FC236}">
                <a16:creationId xmlns:a16="http://schemas.microsoft.com/office/drawing/2014/main" id="{54043421-3F3F-49A9-ADEA-EB9060A9E971}"/>
              </a:ext>
            </a:extLst>
          </p:cNvPr>
          <p:cNvGraphicFramePr>
            <a:graphicFrameLocks noChangeAspect="1"/>
          </p:cNvGraphicFramePr>
          <p:nvPr/>
        </p:nvGraphicFramePr>
        <p:xfrm>
          <a:off x="7756525" y="1773238"/>
          <a:ext cx="1258888" cy="530225"/>
        </p:xfrm>
        <a:graphic>
          <a:graphicData uri="http://schemas.openxmlformats.org/presentationml/2006/ole">
            <mc:AlternateContent xmlns:mc="http://schemas.openxmlformats.org/markup-compatibility/2006">
              <mc:Choice xmlns:v="urn:schemas-microsoft-com:vml" Requires="v">
                <p:oleObj spid="_x0000_s32847" name="Equazione" r:id="rId9" imgW="1117600" imgH="431800" progId="Equation.3">
                  <p:embed/>
                </p:oleObj>
              </mc:Choice>
              <mc:Fallback>
                <p:oleObj name="Equazione" r:id="rId9" imgW="1117600" imgH="431800" progId="Equation.3">
                  <p:embed/>
                  <p:pic>
                    <p:nvPicPr>
                      <p:cNvPr id="0" name="Object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525" y="1773238"/>
                        <a:ext cx="1258888" cy="530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84" name="Object 48">
            <a:extLst>
              <a:ext uri="{FF2B5EF4-FFF2-40B4-BE49-F238E27FC236}">
                <a16:creationId xmlns:a16="http://schemas.microsoft.com/office/drawing/2014/main" id="{5C49027A-609B-4E93-9017-CBE7D72B5CB6}"/>
              </a:ext>
            </a:extLst>
          </p:cNvPr>
          <p:cNvGraphicFramePr>
            <a:graphicFrameLocks noChangeAspect="1"/>
          </p:cNvGraphicFramePr>
          <p:nvPr/>
        </p:nvGraphicFramePr>
        <p:xfrm>
          <a:off x="7770813" y="3068638"/>
          <a:ext cx="1258887" cy="484187"/>
        </p:xfrm>
        <a:graphic>
          <a:graphicData uri="http://schemas.openxmlformats.org/presentationml/2006/ole">
            <mc:AlternateContent xmlns:mc="http://schemas.openxmlformats.org/markup-compatibility/2006">
              <mc:Choice xmlns:v="urn:schemas-microsoft-com:vml" Requires="v">
                <p:oleObj spid="_x0000_s32848" name="Equazione" r:id="rId10" imgW="1129810" imgH="431613" progId="Equation.3">
                  <p:embed/>
                </p:oleObj>
              </mc:Choice>
              <mc:Fallback>
                <p:oleObj name="Equazione" r:id="rId10" imgW="1129810" imgH="431613" progId="Equation.3">
                  <p:embed/>
                  <p:pic>
                    <p:nvPicPr>
                      <p:cNvPr id="0" name="Object 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0813" y="3068638"/>
                        <a:ext cx="1258887" cy="4841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16" name="Object 53">
            <a:extLst>
              <a:ext uri="{FF2B5EF4-FFF2-40B4-BE49-F238E27FC236}">
                <a16:creationId xmlns:a16="http://schemas.microsoft.com/office/drawing/2014/main" id="{D1A45701-F58A-4C98-AA1D-DA354D9078D1}"/>
              </a:ext>
            </a:extLst>
          </p:cNvPr>
          <p:cNvGraphicFramePr>
            <a:graphicFrameLocks/>
          </p:cNvGraphicFramePr>
          <p:nvPr/>
        </p:nvGraphicFramePr>
        <p:xfrm>
          <a:off x="57150" y="3889375"/>
          <a:ext cx="9001125" cy="2736850"/>
        </p:xfrm>
        <a:graphic>
          <a:graphicData uri="http://schemas.openxmlformats.org/presentationml/2006/ole">
            <mc:AlternateContent xmlns:mc="http://schemas.openxmlformats.org/markup-compatibility/2006">
              <mc:Choice xmlns:v="urn:schemas-microsoft-com:vml" Requires="v">
                <p:oleObj spid="_x0000_s32849" r:id="rId11" imgW="1950601" imgH="651331" progId="">
                  <p:embed/>
                </p:oleObj>
              </mc:Choice>
              <mc:Fallback>
                <p:oleObj r:id="rId11" imgW="1950601" imgH="651331" progId="">
                  <p:embed/>
                  <p:pic>
                    <p:nvPicPr>
                      <p:cNvPr id="0" name="Object 53"/>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150" y="3889375"/>
                        <a:ext cx="9001125" cy="273685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39990" name="Text Box 54">
            <a:extLst>
              <a:ext uri="{FF2B5EF4-FFF2-40B4-BE49-F238E27FC236}">
                <a16:creationId xmlns:a16="http://schemas.microsoft.com/office/drawing/2014/main" id="{EA368337-DA72-456B-A791-717A6ADFD94F}"/>
              </a:ext>
            </a:extLst>
          </p:cNvPr>
          <p:cNvSpPr txBox="1">
            <a:spLocks noChangeArrowheads="1"/>
          </p:cNvSpPr>
          <p:nvPr/>
        </p:nvSpPr>
        <p:spPr bwMode="auto">
          <a:xfrm>
            <a:off x="128588" y="2493963"/>
            <a:ext cx="1368425" cy="360362"/>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1</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2</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lt)</a:t>
            </a:r>
            <a:r>
              <a:rPr lang="it-IT" altLang="it-IT" sz="1200">
                <a:solidFill>
                  <a:schemeClr val="bg2"/>
                </a:solidFill>
              </a:rPr>
              <a:t> </a:t>
            </a:r>
          </a:p>
        </p:txBody>
      </p:sp>
      <p:sp>
        <p:nvSpPr>
          <p:cNvPr id="39991" name="Text Box 55">
            <a:extLst>
              <a:ext uri="{FF2B5EF4-FFF2-40B4-BE49-F238E27FC236}">
                <a16:creationId xmlns:a16="http://schemas.microsoft.com/office/drawing/2014/main" id="{C8DF361B-5B43-4229-A0AF-3CDACCB7F0D2}"/>
              </a:ext>
            </a:extLst>
          </p:cNvPr>
          <p:cNvSpPr txBox="1">
            <a:spLocks noChangeArrowheads="1"/>
          </p:cNvSpPr>
          <p:nvPr/>
        </p:nvSpPr>
        <p:spPr bwMode="auto">
          <a:xfrm>
            <a:off x="3205163" y="2492375"/>
            <a:ext cx="1295400" cy="3603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1</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2</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lt)</a:t>
            </a:r>
            <a:r>
              <a:rPr lang="it-IT" altLang="it-IT" sz="1200">
                <a:solidFill>
                  <a:schemeClr val="bg2"/>
                </a:solidFill>
              </a:rPr>
              <a:t> </a:t>
            </a:r>
          </a:p>
        </p:txBody>
      </p:sp>
      <p:sp>
        <p:nvSpPr>
          <p:cNvPr id="39992" name="Text Box 56">
            <a:extLst>
              <a:ext uri="{FF2B5EF4-FFF2-40B4-BE49-F238E27FC236}">
                <a16:creationId xmlns:a16="http://schemas.microsoft.com/office/drawing/2014/main" id="{6B702397-18FB-4A1E-A49E-7E214F7C8CC6}"/>
              </a:ext>
            </a:extLst>
          </p:cNvPr>
          <p:cNvSpPr txBox="1">
            <a:spLocks noChangeArrowheads="1"/>
          </p:cNvSpPr>
          <p:nvPr/>
        </p:nvSpPr>
        <p:spPr bwMode="auto">
          <a:xfrm>
            <a:off x="6184900" y="2492375"/>
            <a:ext cx="1366838" cy="360363"/>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1</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baseline="-25000">
                <a:solidFill>
                  <a:schemeClr val="bg2"/>
                </a:solidFill>
                <a:latin typeface="Comic Sans MS" panose="030F0702030302020204" pitchFamily="66" charset="0"/>
              </a:rPr>
              <a:t>2</a:t>
            </a:r>
            <a:r>
              <a:rPr lang="it-IT" altLang="it-IT" sz="1200" baseline="300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rPr>
              <a:t>,</a:t>
            </a:r>
            <a:r>
              <a:rPr lang="it-IT" altLang="it-IT" sz="1200">
                <a:solidFill>
                  <a:schemeClr val="bg2"/>
                </a:solidFill>
                <a:latin typeface="Comic Sans MS" panose="030F0702030302020204" pitchFamily="66" charset="0"/>
                <a:sym typeface="Symbol" panose="05050102010706020507" pitchFamily="18" charset="2"/>
              </a:rPr>
              <a:t></a:t>
            </a:r>
            <a:r>
              <a:rPr lang="it-IT" altLang="it-IT" sz="1200">
                <a:solidFill>
                  <a:schemeClr val="bg2"/>
                </a:solidFill>
                <a:latin typeface="Comic Sans MS" panose="030F0702030302020204" pitchFamily="66" charset="0"/>
              </a:rPr>
              <a:t>lt)</a:t>
            </a:r>
            <a:r>
              <a:rPr lang="it-IT" altLang="it-IT" sz="1200">
                <a:solidFill>
                  <a:schemeClr val="bg2"/>
                </a:solidFill>
              </a:rPr>
              <a:t> </a:t>
            </a:r>
          </a:p>
        </p:txBody>
      </p:sp>
      <p:sp>
        <p:nvSpPr>
          <p:cNvPr id="39994" name="Rectangle 58">
            <a:extLst>
              <a:ext uri="{FF2B5EF4-FFF2-40B4-BE49-F238E27FC236}">
                <a16:creationId xmlns:a16="http://schemas.microsoft.com/office/drawing/2014/main" id="{4057164C-A8D7-4B37-AE45-A1C76757DBA1}"/>
              </a:ext>
            </a:extLst>
          </p:cNvPr>
          <p:cNvSpPr>
            <a:spLocks noChangeArrowheads="1"/>
          </p:cNvSpPr>
          <p:nvPr/>
        </p:nvSpPr>
        <p:spPr bwMode="auto">
          <a:xfrm>
            <a:off x="187325" y="5345113"/>
            <a:ext cx="2808288" cy="79533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95" name="Rectangle 59">
            <a:extLst>
              <a:ext uri="{FF2B5EF4-FFF2-40B4-BE49-F238E27FC236}">
                <a16:creationId xmlns:a16="http://schemas.microsoft.com/office/drawing/2014/main" id="{BA49F00E-01DF-4E36-8E69-BD81FF93FA3E}"/>
              </a:ext>
            </a:extLst>
          </p:cNvPr>
          <p:cNvSpPr>
            <a:spLocks noChangeArrowheads="1"/>
          </p:cNvSpPr>
          <p:nvPr/>
        </p:nvSpPr>
        <p:spPr bwMode="auto">
          <a:xfrm>
            <a:off x="3146425" y="4960938"/>
            <a:ext cx="2843213" cy="79533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96" name="Rectangle 60">
            <a:extLst>
              <a:ext uri="{FF2B5EF4-FFF2-40B4-BE49-F238E27FC236}">
                <a16:creationId xmlns:a16="http://schemas.microsoft.com/office/drawing/2014/main" id="{F7A9B44F-8056-4482-9893-F96DEEB2B3E0}"/>
              </a:ext>
            </a:extLst>
          </p:cNvPr>
          <p:cNvSpPr>
            <a:spLocks noChangeArrowheads="1"/>
          </p:cNvSpPr>
          <p:nvPr/>
        </p:nvSpPr>
        <p:spPr bwMode="auto">
          <a:xfrm>
            <a:off x="6243638" y="4089400"/>
            <a:ext cx="2668587" cy="79533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97" name="Oval 61">
            <a:extLst>
              <a:ext uri="{FF2B5EF4-FFF2-40B4-BE49-F238E27FC236}">
                <a16:creationId xmlns:a16="http://schemas.microsoft.com/office/drawing/2014/main" id="{D95CD6BA-AF75-48EB-85F0-9C4AEF8DA5FC}"/>
              </a:ext>
            </a:extLst>
          </p:cNvPr>
          <p:cNvSpPr>
            <a:spLocks noChangeArrowheads="1"/>
          </p:cNvSpPr>
          <p:nvPr/>
        </p:nvSpPr>
        <p:spPr bwMode="auto">
          <a:xfrm>
            <a:off x="627063" y="5414963"/>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98" name="Oval 62">
            <a:extLst>
              <a:ext uri="{FF2B5EF4-FFF2-40B4-BE49-F238E27FC236}">
                <a16:creationId xmlns:a16="http://schemas.microsoft.com/office/drawing/2014/main" id="{7813EC78-ACD1-4981-838C-ABB2E67A231D}"/>
              </a:ext>
            </a:extLst>
          </p:cNvPr>
          <p:cNvSpPr>
            <a:spLocks noChangeArrowheads="1"/>
          </p:cNvSpPr>
          <p:nvPr/>
        </p:nvSpPr>
        <p:spPr bwMode="auto">
          <a:xfrm>
            <a:off x="1227138" y="5395913"/>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9999" name="Oval 63">
            <a:extLst>
              <a:ext uri="{FF2B5EF4-FFF2-40B4-BE49-F238E27FC236}">
                <a16:creationId xmlns:a16="http://schemas.microsoft.com/office/drawing/2014/main" id="{1117033F-1714-4D54-AA06-2316650B2D44}"/>
              </a:ext>
            </a:extLst>
          </p:cNvPr>
          <p:cNvSpPr>
            <a:spLocks noChangeArrowheads="1"/>
          </p:cNvSpPr>
          <p:nvPr/>
        </p:nvSpPr>
        <p:spPr bwMode="auto">
          <a:xfrm>
            <a:off x="3743325" y="4967288"/>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40000" name="Oval 64">
            <a:extLst>
              <a:ext uri="{FF2B5EF4-FFF2-40B4-BE49-F238E27FC236}">
                <a16:creationId xmlns:a16="http://schemas.microsoft.com/office/drawing/2014/main" id="{540E2B21-7AAE-4216-B023-021D939E6B02}"/>
              </a:ext>
            </a:extLst>
          </p:cNvPr>
          <p:cNvSpPr>
            <a:spLocks noChangeArrowheads="1"/>
          </p:cNvSpPr>
          <p:nvPr/>
        </p:nvSpPr>
        <p:spPr bwMode="auto">
          <a:xfrm>
            <a:off x="4319588" y="4967288"/>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40001" name="Oval 65">
            <a:extLst>
              <a:ext uri="{FF2B5EF4-FFF2-40B4-BE49-F238E27FC236}">
                <a16:creationId xmlns:a16="http://schemas.microsoft.com/office/drawing/2014/main" id="{5CCCB453-D141-4E1E-BA60-61E6B2C632EB}"/>
              </a:ext>
            </a:extLst>
          </p:cNvPr>
          <p:cNvSpPr>
            <a:spLocks noChangeArrowheads="1"/>
          </p:cNvSpPr>
          <p:nvPr/>
        </p:nvSpPr>
        <p:spPr bwMode="auto">
          <a:xfrm>
            <a:off x="6708775" y="4214813"/>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40002" name="Oval 66">
            <a:extLst>
              <a:ext uri="{FF2B5EF4-FFF2-40B4-BE49-F238E27FC236}">
                <a16:creationId xmlns:a16="http://schemas.microsoft.com/office/drawing/2014/main" id="{C80C0BE2-203C-493E-B457-FF409E536973}"/>
              </a:ext>
            </a:extLst>
          </p:cNvPr>
          <p:cNvSpPr>
            <a:spLocks noChangeArrowheads="1"/>
          </p:cNvSpPr>
          <p:nvPr/>
        </p:nvSpPr>
        <p:spPr bwMode="auto">
          <a:xfrm>
            <a:off x="7313613" y="4216400"/>
            <a:ext cx="590550" cy="5905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40009" name="AutoShape 73">
            <a:hlinkClick r:id="rId13" action="ppaction://hlinksldjump" highlightClick="1"/>
            <a:extLst>
              <a:ext uri="{FF2B5EF4-FFF2-40B4-BE49-F238E27FC236}">
                <a16:creationId xmlns:a16="http://schemas.microsoft.com/office/drawing/2014/main" id="{3D40CF35-21A9-4CCB-AA2B-EA205DF5DC81}"/>
              </a:ext>
            </a:extLst>
          </p:cNvPr>
          <p:cNvSpPr>
            <a:spLocks noChangeArrowheads="1"/>
          </p:cNvSpPr>
          <p:nvPr/>
        </p:nvSpPr>
        <p:spPr bwMode="auto">
          <a:xfrm>
            <a:off x="128588" y="13176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A3D6410E-28FE-4628-9A40-933348A6FF88}"/>
              </a:ext>
            </a:extLst>
          </p:cNvPr>
          <p:cNvCxnSpPr>
            <a:cxnSpLocks/>
            <a:endCxn id="39997" idx="0"/>
          </p:cNvCxnSpPr>
          <p:nvPr/>
        </p:nvCxnSpPr>
        <p:spPr bwMode="auto">
          <a:xfrm flipH="1">
            <a:off x="922338" y="2343150"/>
            <a:ext cx="1416050" cy="30718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97E80E50-1CD8-4647-B842-C97229AC3DE8}"/>
              </a:ext>
            </a:extLst>
          </p:cNvPr>
          <p:cNvCxnSpPr>
            <a:cxnSpLocks/>
          </p:cNvCxnSpPr>
          <p:nvPr/>
        </p:nvCxnSpPr>
        <p:spPr bwMode="auto">
          <a:xfrm flipH="1">
            <a:off x="1522413" y="3597275"/>
            <a:ext cx="817562" cy="1798638"/>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53E07445-2DBD-43C9-95F1-78BA530C06D9}"/>
              </a:ext>
            </a:extLst>
          </p:cNvPr>
          <p:cNvCxnSpPr>
            <a:cxnSpLocks/>
            <a:endCxn id="39999" idx="0"/>
          </p:cNvCxnSpPr>
          <p:nvPr/>
        </p:nvCxnSpPr>
        <p:spPr bwMode="auto">
          <a:xfrm flipH="1">
            <a:off x="4038600" y="2332038"/>
            <a:ext cx="1282700" cy="26352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4EDF13B8-1F96-4439-B7DD-CB90CE086794}"/>
              </a:ext>
            </a:extLst>
          </p:cNvPr>
          <p:cNvCxnSpPr>
            <a:cxnSpLocks/>
          </p:cNvCxnSpPr>
          <p:nvPr/>
        </p:nvCxnSpPr>
        <p:spPr bwMode="auto">
          <a:xfrm flipH="1">
            <a:off x="4614863" y="3582988"/>
            <a:ext cx="709612" cy="138430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5" name="Connettore 2 14">
            <a:extLst>
              <a:ext uri="{FF2B5EF4-FFF2-40B4-BE49-F238E27FC236}">
                <a16:creationId xmlns:a16="http://schemas.microsoft.com/office/drawing/2014/main" id="{CB882B50-7E09-4277-A470-898CAD4BCB30}"/>
              </a:ext>
            </a:extLst>
          </p:cNvPr>
          <p:cNvCxnSpPr>
            <a:cxnSpLocks/>
            <a:endCxn id="40001" idx="0"/>
          </p:cNvCxnSpPr>
          <p:nvPr/>
        </p:nvCxnSpPr>
        <p:spPr bwMode="auto">
          <a:xfrm flipH="1">
            <a:off x="7004050" y="2038350"/>
            <a:ext cx="752475" cy="217646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9" name="Connettore 2 18">
            <a:extLst>
              <a:ext uri="{FF2B5EF4-FFF2-40B4-BE49-F238E27FC236}">
                <a16:creationId xmlns:a16="http://schemas.microsoft.com/office/drawing/2014/main" id="{41617523-94C3-4B26-B267-91CF1C645472}"/>
              </a:ext>
            </a:extLst>
          </p:cNvPr>
          <p:cNvCxnSpPr>
            <a:cxnSpLocks noChangeShapeType="1"/>
            <a:endCxn id="40002" idx="0"/>
          </p:cNvCxnSpPr>
          <p:nvPr/>
        </p:nvCxnSpPr>
        <p:spPr bwMode="auto">
          <a:xfrm flipH="1">
            <a:off x="7608888" y="3309938"/>
            <a:ext cx="161925" cy="9064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9967"/>
                                        </p:tgtEl>
                                        <p:attrNameLst>
                                          <p:attrName>style.visibility</p:attrName>
                                        </p:attrNameLst>
                                      </p:cBhvr>
                                      <p:to>
                                        <p:strVal val="visible"/>
                                      </p:to>
                                    </p:set>
                                    <p:animEffect transition="in" filter="slide(fromBottom)">
                                      <p:cBhvr>
                                        <p:cTn id="7" dur="1000"/>
                                        <p:tgtEl>
                                          <p:spTgt spid="399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90"/>
                                        </p:tgtEl>
                                        <p:attrNameLst>
                                          <p:attrName>style.visibility</p:attrName>
                                        </p:attrNameLst>
                                      </p:cBhvr>
                                      <p:to>
                                        <p:strVal val="visible"/>
                                      </p:to>
                                    </p:set>
                                    <p:animEffect transition="in" filter="wipe(left)">
                                      <p:cBhvr>
                                        <p:cTn id="12" dur="1000"/>
                                        <p:tgtEl>
                                          <p:spTgt spid="399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mph" presetSubtype="0" grpId="0" nodeType="clickEffect">
                                  <p:stCondLst>
                                    <p:cond delay="0"/>
                                  </p:stCondLst>
                                  <p:childTnLst>
                                    <p:set>
                                      <p:cBhvr rctx="PPT">
                                        <p:cTn id="16" dur="indefinite"/>
                                        <p:tgtEl>
                                          <p:spTgt spid="39994"/>
                                        </p:tgtEl>
                                        <p:attrNameLst>
                                          <p:attrName>style.opacity</p:attrName>
                                        </p:attrNameLst>
                                      </p:cBhvr>
                                      <p:to>
                                        <p:strVal val="0.0"/>
                                      </p:to>
                                    </p:set>
                                    <p:animEffect filter="image" prLst="opacity: 0.0">
                                      <p:cBhvr rctx="IE">
                                        <p:cTn id="17" dur="indefinite"/>
                                        <p:tgtEl>
                                          <p:spTgt spid="399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9979"/>
                                        </p:tgtEl>
                                        <p:attrNameLst>
                                          <p:attrName>style.visibility</p:attrName>
                                        </p:attrNameLst>
                                      </p:cBhvr>
                                      <p:to>
                                        <p:strVal val="visible"/>
                                      </p:to>
                                    </p:set>
                                    <p:animEffect transition="in" filter="slide(fromBottom)">
                                      <p:cBhvr>
                                        <p:cTn id="22" dur="1000"/>
                                        <p:tgtEl>
                                          <p:spTgt spid="399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1000"/>
                                        <p:tgtEl>
                                          <p:spTgt spid="3"/>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9997"/>
                                        </p:tgtEl>
                                        <p:attrNameLst>
                                          <p:attrName>style.visibility</p:attrName>
                                        </p:attrNameLst>
                                      </p:cBhvr>
                                      <p:to>
                                        <p:strVal val="visible"/>
                                      </p:to>
                                    </p:set>
                                    <p:animEffect transition="in" filter="slide(fromBottom)">
                                      <p:cBhvr>
                                        <p:cTn id="30" dur="1000"/>
                                        <p:tgtEl>
                                          <p:spTgt spid="3999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39980"/>
                                        </p:tgtEl>
                                        <p:attrNameLst>
                                          <p:attrName>style.visibility</p:attrName>
                                        </p:attrNameLst>
                                      </p:cBhvr>
                                      <p:to>
                                        <p:strVal val="visible"/>
                                      </p:to>
                                    </p:set>
                                    <p:animEffect transition="in" filter="slide(fromBottom)">
                                      <p:cBhvr>
                                        <p:cTn id="35" dur="1000"/>
                                        <p:tgtEl>
                                          <p:spTgt spid="3998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up)">
                                      <p:cBhvr>
                                        <p:cTn id="40" dur="1000"/>
                                        <p:tgtEl>
                                          <p:spTgt spid="6"/>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39998"/>
                                        </p:tgtEl>
                                        <p:attrNameLst>
                                          <p:attrName>style.visibility</p:attrName>
                                        </p:attrNameLst>
                                      </p:cBhvr>
                                      <p:to>
                                        <p:strVal val="visible"/>
                                      </p:to>
                                    </p:set>
                                    <p:animEffect transition="in" filter="slide(fromBottom)">
                                      <p:cBhvr>
                                        <p:cTn id="43" dur="1000"/>
                                        <p:tgtEl>
                                          <p:spTgt spid="3999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9968"/>
                                        </p:tgtEl>
                                        <p:attrNameLst>
                                          <p:attrName>style.visibility</p:attrName>
                                        </p:attrNameLst>
                                      </p:cBhvr>
                                      <p:to>
                                        <p:strVal val="visible"/>
                                      </p:to>
                                    </p:set>
                                    <p:animEffect transition="in" filter="slide(fromBottom)">
                                      <p:cBhvr>
                                        <p:cTn id="48" dur="1000"/>
                                        <p:tgtEl>
                                          <p:spTgt spid="3996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9991"/>
                                        </p:tgtEl>
                                        <p:attrNameLst>
                                          <p:attrName>style.visibility</p:attrName>
                                        </p:attrNameLst>
                                      </p:cBhvr>
                                      <p:to>
                                        <p:strVal val="visible"/>
                                      </p:to>
                                    </p:set>
                                    <p:animEffect transition="in" filter="wipe(left)">
                                      <p:cBhvr>
                                        <p:cTn id="53" dur="1000"/>
                                        <p:tgtEl>
                                          <p:spTgt spid="3999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mph" presetSubtype="0" grpId="0" nodeType="clickEffect">
                                  <p:stCondLst>
                                    <p:cond delay="0"/>
                                  </p:stCondLst>
                                  <p:childTnLst>
                                    <p:set>
                                      <p:cBhvr rctx="PPT">
                                        <p:cTn id="57" dur="indefinite"/>
                                        <p:tgtEl>
                                          <p:spTgt spid="39995"/>
                                        </p:tgtEl>
                                        <p:attrNameLst>
                                          <p:attrName>style.opacity</p:attrName>
                                        </p:attrNameLst>
                                      </p:cBhvr>
                                      <p:to>
                                        <p:strVal val="0.0"/>
                                      </p:to>
                                    </p:set>
                                    <p:animEffect filter="image" prLst="opacity: 0.0">
                                      <p:cBhvr rctx="IE">
                                        <p:cTn id="58" dur="indefinite"/>
                                        <p:tgtEl>
                                          <p:spTgt spid="3999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nodeType="clickEffect">
                                  <p:stCondLst>
                                    <p:cond delay="0"/>
                                  </p:stCondLst>
                                  <p:childTnLst>
                                    <p:set>
                                      <p:cBhvr>
                                        <p:cTn id="62" dur="1" fill="hold">
                                          <p:stCondLst>
                                            <p:cond delay="0"/>
                                          </p:stCondLst>
                                        </p:cTn>
                                        <p:tgtEl>
                                          <p:spTgt spid="39981"/>
                                        </p:tgtEl>
                                        <p:attrNameLst>
                                          <p:attrName>style.visibility</p:attrName>
                                        </p:attrNameLst>
                                      </p:cBhvr>
                                      <p:to>
                                        <p:strVal val="visible"/>
                                      </p:to>
                                    </p:set>
                                    <p:animEffect transition="in" filter="slide(fromBottom)">
                                      <p:cBhvr>
                                        <p:cTn id="63" dur="1000"/>
                                        <p:tgtEl>
                                          <p:spTgt spid="3998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up)">
                                      <p:cBhvr>
                                        <p:cTn id="68" dur="1000"/>
                                        <p:tgtEl>
                                          <p:spTgt spid="9"/>
                                        </p:tgtEl>
                                      </p:cBhvr>
                                    </p:animEffect>
                                  </p:childTnLst>
                                </p:cTn>
                              </p:par>
                              <p:par>
                                <p:cTn id="69" presetID="12" presetClass="entr" presetSubtype="4" fill="hold" grpId="0" nodeType="withEffect">
                                  <p:stCondLst>
                                    <p:cond delay="0"/>
                                  </p:stCondLst>
                                  <p:childTnLst>
                                    <p:set>
                                      <p:cBhvr>
                                        <p:cTn id="70" dur="1" fill="hold">
                                          <p:stCondLst>
                                            <p:cond delay="0"/>
                                          </p:stCondLst>
                                        </p:cTn>
                                        <p:tgtEl>
                                          <p:spTgt spid="39999"/>
                                        </p:tgtEl>
                                        <p:attrNameLst>
                                          <p:attrName>style.visibility</p:attrName>
                                        </p:attrNameLst>
                                      </p:cBhvr>
                                      <p:to>
                                        <p:strVal val="visible"/>
                                      </p:to>
                                    </p:set>
                                    <p:animEffect transition="in" filter="slide(fromBottom)">
                                      <p:cBhvr>
                                        <p:cTn id="71" dur="1000"/>
                                        <p:tgtEl>
                                          <p:spTgt spid="3999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4" fill="hold" nodeType="clickEffect">
                                  <p:stCondLst>
                                    <p:cond delay="0"/>
                                  </p:stCondLst>
                                  <p:childTnLst>
                                    <p:set>
                                      <p:cBhvr>
                                        <p:cTn id="75" dur="1" fill="hold">
                                          <p:stCondLst>
                                            <p:cond delay="0"/>
                                          </p:stCondLst>
                                        </p:cTn>
                                        <p:tgtEl>
                                          <p:spTgt spid="39982"/>
                                        </p:tgtEl>
                                        <p:attrNameLst>
                                          <p:attrName>style.visibility</p:attrName>
                                        </p:attrNameLst>
                                      </p:cBhvr>
                                      <p:to>
                                        <p:strVal val="visible"/>
                                      </p:to>
                                    </p:set>
                                    <p:animEffect transition="in" filter="slide(fromBottom)">
                                      <p:cBhvr>
                                        <p:cTn id="76" dur="1000"/>
                                        <p:tgtEl>
                                          <p:spTgt spid="3998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up)">
                                      <p:cBhvr>
                                        <p:cTn id="81" dur="1000"/>
                                        <p:tgtEl>
                                          <p:spTgt spid="12"/>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40000"/>
                                        </p:tgtEl>
                                        <p:attrNameLst>
                                          <p:attrName>style.visibility</p:attrName>
                                        </p:attrNameLst>
                                      </p:cBhvr>
                                      <p:to>
                                        <p:strVal val="visible"/>
                                      </p:to>
                                    </p:set>
                                    <p:animEffect transition="in" filter="slide(fromBottom)">
                                      <p:cBhvr>
                                        <p:cTn id="84" dur="1000"/>
                                        <p:tgtEl>
                                          <p:spTgt spid="40000"/>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39969"/>
                                        </p:tgtEl>
                                        <p:attrNameLst>
                                          <p:attrName>style.visibility</p:attrName>
                                        </p:attrNameLst>
                                      </p:cBhvr>
                                      <p:to>
                                        <p:strVal val="visible"/>
                                      </p:to>
                                    </p:set>
                                    <p:animEffect transition="in" filter="slide(fromBottom)">
                                      <p:cBhvr>
                                        <p:cTn id="89" dur="1000"/>
                                        <p:tgtEl>
                                          <p:spTgt spid="3996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9992"/>
                                        </p:tgtEl>
                                        <p:attrNameLst>
                                          <p:attrName>style.visibility</p:attrName>
                                        </p:attrNameLst>
                                      </p:cBhvr>
                                      <p:to>
                                        <p:strVal val="visible"/>
                                      </p:to>
                                    </p:set>
                                    <p:animEffect transition="in" filter="wipe(left)">
                                      <p:cBhvr>
                                        <p:cTn id="94" dur="1000"/>
                                        <p:tgtEl>
                                          <p:spTgt spid="39992"/>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mph" presetSubtype="0" grpId="0" nodeType="clickEffect">
                                  <p:stCondLst>
                                    <p:cond delay="0"/>
                                  </p:stCondLst>
                                  <p:childTnLst>
                                    <p:set>
                                      <p:cBhvr rctx="PPT">
                                        <p:cTn id="98" dur="indefinite"/>
                                        <p:tgtEl>
                                          <p:spTgt spid="39996"/>
                                        </p:tgtEl>
                                        <p:attrNameLst>
                                          <p:attrName>style.opacity</p:attrName>
                                        </p:attrNameLst>
                                      </p:cBhvr>
                                      <p:to>
                                        <p:strVal val="0.0"/>
                                      </p:to>
                                    </p:set>
                                    <p:animEffect filter="image" prLst="opacity: 0.0">
                                      <p:cBhvr rctx="IE">
                                        <p:cTn id="99" dur="indefinite"/>
                                        <p:tgtEl>
                                          <p:spTgt spid="39996"/>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39983"/>
                                        </p:tgtEl>
                                        <p:attrNameLst>
                                          <p:attrName>style.visibility</p:attrName>
                                        </p:attrNameLst>
                                      </p:cBhvr>
                                      <p:to>
                                        <p:strVal val="visible"/>
                                      </p:to>
                                    </p:set>
                                    <p:animEffect transition="in" filter="slide(fromBottom)">
                                      <p:cBhvr>
                                        <p:cTn id="104" dur="1000"/>
                                        <p:tgtEl>
                                          <p:spTgt spid="39983"/>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wipe(up)">
                                      <p:cBhvr>
                                        <p:cTn id="109" dur="1000"/>
                                        <p:tgtEl>
                                          <p:spTgt spid="15"/>
                                        </p:tgtEl>
                                      </p:cBhvr>
                                    </p:animEffect>
                                  </p:childTnLst>
                                </p:cTn>
                              </p:par>
                              <p:par>
                                <p:cTn id="110" presetID="12" presetClass="entr" presetSubtype="4" fill="hold" grpId="0" nodeType="withEffect">
                                  <p:stCondLst>
                                    <p:cond delay="0"/>
                                  </p:stCondLst>
                                  <p:childTnLst>
                                    <p:set>
                                      <p:cBhvr>
                                        <p:cTn id="111" dur="1" fill="hold">
                                          <p:stCondLst>
                                            <p:cond delay="0"/>
                                          </p:stCondLst>
                                        </p:cTn>
                                        <p:tgtEl>
                                          <p:spTgt spid="40001"/>
                                        </p:tgtEl>
                                        <p:attrNameLst>
                                          <p:attrName>style.visibility</p:attrName>
                                        </p:attrNameLst>
                                      </p:cBhvr>
                                      <p:to>
                                        <p:strVal val="visible"/>
                                      </p:to>
                                    </p:set>
                                    <p:animEffect transition="in" filter="slide(fromBottom)">
                                      <p:cBhvr>
                                        <p:cTn id="112" dur="1000"/>
                                        <p:tgtEl>
                                          <p:spTgt spid="40001"/>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39984"/>
                                        </p:tgtEl>
                                        <p:attrNameLst>
                                          <p:attrName>style.visibility</p:attrName>
                                        </p:attrNameLst>
                                      </p:cBhvr>
                                      <p:to>
                                        <p:strVal val="visible"/>
                                      </p:to>
                                    </p:set>
                                    <p:animEffect transition="in" filter="slide(fromBottom)">
                                      <p:cBhvr>
                                        <p:cTn id="117" dur="1000"/>
                                        <p:tgtEl>
                                          <p:spTgt spid="3998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nodeType="clickEffect">
                                  <p:stCondLst>
                                    <p:cond delay="0"/>
                                  </p:stCondLst>
                                  <p:childTnLst>
                                    <p:set>
                                      <p:cBhvr>
                                        <p:cTn id="121" dur="1" fill="hold">
                                          <p:stCondLst>
                                            <p:cond delay="0"/>
                                          </p:stCondLst>
                                        </p:cTn>
                                        <p:tgtEl>
                                          <p:spTgt spid="19"/>
                                        </p:tgtEl>
                                        <p:attrNameLst>
                                          <p:attrName>style.visibility</p:attrName>
                                        </p:attrNameLst>
                                      </p:cBhvr>
                                      <p:to>
                                        <p:strVal val="visible"/>
                                      </p:to>
                                    </p:set>
                                    <p:animEffect transition="in" filter="wipe(up)">
                                      <p:cBhvr>
                                        <p:cTn id="122" dur="1000"/>
                                        <p:tgtEl>
                                          <p:spTgt spid="19"/>
                                        </p:tgtEl>
                                      </p:cBhvr>
                                    </p:animEffect>
                                  </p:childTnLst>
                                </p:cTn>
                              </p:par>
                              <p:par>
                                <p:cTn id="123" presetID="12" presetClass="entr" presetSubtype="4" fill="hold" grpId="0" nodeType="withEffect">
                                  <p:stCondLst>
                                    <p:cond delay="0"/>
                                  </p:stCondLst>
                                  <p:childTnLst>
                                    <p:set>
                                      <p:cBhvr>
                                        <p:cTn id="124" dur="1" fill="hold">
                                          <p:stCondLst>
                                            <p:cond delay="0"/>
                                          </p:stCondLst>
                                        </p:cTn>
                                        <p:tgtEl>
                                          <p:spTgt spid="40002"/>
                                        </p:tgtEl>
                                        <p:attrNameLst>
                                          <p:attrName>style.visibility</p:attrName>
                                        </p:attrNameLst>
                                      </p:cBhvr>
                                      <p:to>
                                        <p:strVal val="visible"/>
                                      </p:to>
                                    </p:set>
                                    <p:animEffect transition="in" filter="slide(fromBottom)">
                                      <p:cBhvr>
                                        <p:cTn id="125" dur="1000"/>
                                        <p:tgtEl>
                                          <p:spTgt spid="40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7" grpId="0"/>
      <p:bldP spid="39968" grpId="0"/>
      <p:bldP spid="39969" grpId="0"/>
      <p:bldP spid="39990" grpId="0" animBg="1"/>
      <p:bldP spid="39991" grpId="0" animBg="1"/>
      <p:bldP spid="39992" grpId="0" animBg="1"/>
      <p:bldP spid="39994" grpId="0" animBg="1"/>
      <p:bldP spid="39995" grpId="0" animBg="1"/>
      <p:bldP spid="39996" grpId="0" animBg="1"/>
      <p:bldP spid="39997" grpId="0" animBg="1"/>
      <p:bldP spid="39998" grpId="0" animBg="1"/>
      <p:bldP spid="39999" grpId="0" animBg="1"/>
      <p:bldP spid="40000" grpId="0" animBg="1"/>
      <p:bldP spid="40001" grpId="0" animBg="1"/>
      <p:bldP spid="40002"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3794" name="Object 6">
            <a:extLst>
              <a:ext uri="{FF2B5EF4-FFF2-40B4-BE49-F238E27FC236}">
                <a16:creationId xmlns:a16="http://schemas.microsoft.com/office/drawing/2014/main" id="{74A150C8-4443-4D53-A392-FC9EEF505C46}"/>
              </a:ext>
            </a:extLst>
          </p:cNvPr>
          <p:cNvGraphicFramePr>
            <a:graphicFrameLocks/>
          </p:cNvGraphicFramePr>
          <p:nvPr/>
        </p:nvGraphicFramePr>
        <p:xfrm>
          <a:off x="36513" y="752475"/>
          <a:ext cx="9070975" cy="2940050"/>
        </p:xfrm>
        <a:graphic>
          <a:graphicData uri="http://schemas.openxmlformats.org/presentationml/2006/ole">
            <mc:AlternateContent xmlns:mc="http://schemas.openxmlformats.org/markup-compatibility/2006">
              <mc:Choice xmlns:v="urn:schemas-microsoft-com:vml" Requires="v">
                <p:oleObj spid="_x0000_s33824" r:id="rId3" imgW="1430655" imgH="1332369" progId="">
                  <p:embed/>
                </p:oleObj>
              </mc:Choice>
              <mc:Fallback>
                <p:oleObj r:id="rId3" imgW="1430655" imgH="1332369" progId="">
                  <p:embed/>
                  <p:pic>
                    <p:nvPicPr>
                      <p:cNvPr id="0" name="Objec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3" y="752475"/>
                        <a:ext cx="9070975" cy="29400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7" name="AutoShape 9">
            <a:hlinkClick r:id="rId5" action="ppaction://hlinksldjump" highlightClick="1"/>
            <a:extLst>
              <a:ext uri="{FF2B5EF4-FFF2-40B4-BE49-F238E27FC236}">
                <a16:creationId xmlns:a16="http://schemas.microsoft.com/office/drawing/2014/main" id="{2E7744E7-9248-4753-820B-E70047409AF1}"/>
              </a:ext>
            </a:extLst>
          </p:cNvPr>
          <p:cNvSpPr>
            <a:spLocks noChangeArrowheads="1"/>
          </p:cNvSpPr>
          <p:nvPr/>
        </p:nvSpPr>
        <p:spPr bwMode="auto">
          <a:xfrm>
            <a:off x="84138" y="857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43018" name="Rectangle 10">
            <a:extLst>
              <a:ext uri="{FF2B5EF4-FFF2-40B4-BE49-F238E27FC236}">
                <a16:creationId xmlns:a16="http://schemas.microsoft.com/office/drawing/2014/main" id="{FE620847-5BBC-47E1-B3ED-A96687B518E5}"/>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grafico</a:t>
            </a:r>
          </a:p>
        </p:txBody>
      </p:sp>
      <p:graphicFrame>
        <p:nvGraphicFramePr>
          <p:cNvPr id="43019" name="Object 11">
            <a:extLst>
              <a:ext uri="{FF2B5EF4-FFF2-40B4-BE49-F238E27FC236}">
                <a16:creationId xmlns:a16="http://schemas.microsoft.com/office/drawing/2014/main" id="{C1065D6C-718B-4FCD-B311-217BAD1E00B9}"/>
              </a:ext>
            </a:extLst>
          </p:cNvPr>
          <p:cNvGraphicFramePr>
            <a:graphicFrameLocks noGrp="1"/>
          </p:cNvGraphicFramePr>
          <p:nvPr>
            <p:ph idx="1"/>
          </p:nvPr>
        </p:nvGraphicFramePr>
        <p:xfrm>
          <a:off x="36513" y="4002088"/>
          <a:ext cx="9070975" cy="2759075"/>
        </p:xfrm>
        <a:graphic>
          <a:graphicData uri="http://schemas.openxmlformats.org/presentationml/2006/ole">
            <mc:AlternateContent xmlns:mc="http://schemas.openxmlformats.org/markup-compatibility/2006">
              <mc:Choice xmlns:v="urn:schemas-microsoft-com:vml" Requires="v">
                <p:oleObj spid="_x0000_s33825" r:id="rId6" imgW="1430655" imgH="1332369" progId="">
                  <p:embed/>
                </p:oleObj>
              </mc:Choice>
              <mc:Fallback>
                <p:oleObj r:id="rId6" imgW="1430655" imgH="1332369" progId="">
                  <p:embed/>
                  <p:pic>
                    <p:nvPicPr>
                      <p:cNvPr id="0" name="Object 1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3" y="4002088"/>
                        <a:ext cx="9070975" cy="27590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21" name="Text Box 13">
            <a:extLst>
              <a:ext uri="{FF2B5EF4-FFF2-40B4-BE49-F238E27FC236}">
                <a16:creationId xmlns:a16="http://schemas.microsoft.com/office/drawing/2014/main" id="{D3133F3E-4DFF-48B1-940C-57F450254EC3}"/>
              </a:ext>
            </a:extLst>
          </p:cNvPr>
          <p:cNvSpPr txBox="1">
            <a:spLocks noChangeArrowheads="1"/>
          </p:cNvSpPr>
          <p:nvPr/>
        </p:nvSpPr>
        <p:spPr bwMode="auto">
          <a:xfrm>
            <a:off x="3756025" y="3633788"/>
            <a:ext cx="1652588" cy="396875"/>
          </a:xfrm>
          <a:prstGeom prst="rect">
            <a:avLst/>
          </a:prstGeom>
          <a:noFill/>
          <a:ln w="12700">
            <a:noFill/>
            <a:miter lim="800000"/>
            <a:headEnd type="none" w="sm" len="sm"/>
            <a:tailEnd type="none" w="sm" len="sm"/>
          </a:ln>
          <a:effectLst/>
        </p:spPr>
        <p:txBody>
          <a:bodyPr>
            <a:spAutoFit/>
          </a:bodyPr>
          <a:lstStyle/>
          <a:p>
            <a:pPr eaLnBrk="1" hangingPunct="1">
              <a:spcBef>
                <a:spcPct val="50000"/>
              </a:spcBef>
              <a:defRPr/>
            </a:pPr>
            <a:r>
              <a:rPr lang="it-IT" sz="2000">
                <a:effectLst>
                  <a:outerShdw blurRad="38100" dist="38100" dir="2700000" algn="tl">
                    <a:srgbClr val="000000"/>
                  </a:outerShdw>
                </a:effectLst>
                <a:latin typeface="Comic Sans MS" pitchFamily="66" charset="0"/>
              </a:rPr>
              <a:t>Risoluzione</a:t>
            </a:r>
          </a:p>
        </p:txBody>
      </p:sp>
      <p:sp>
        <p:nvSpPr>
          <p:cNvPr id="43022" name="Line 14">
            <a:extLst>
              <a:ext uri="{FF2B5EF4-FFF2-40B4-BE49-F238E27FC236}">
                <a16:creationId xmlns:a16="http://schemas.microsoft.com/office/drawing/2014/main" id="{B9E48EBA-DBF8-48C0-B3B0-A8CF4212F3B9}"/>
              </a:ext>
            </a:extLst>
          </p:cNvPr>
          <p:cNvSpPr>
            <a:spLocks noChangeShapeType="1"/>
          </p:cNvSpPr>
          <p:nvPr/>
        </p:nvSpPr>
        <p:spPr bwMode="auto">
          <a:xfrm>
            <a:off x="344488" y="5605463"/>
            <a:ext cx="1935162"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3" name="Line 15">
            <a:extLst>
              <a:ext uri="{FF2B5EF4-FFF2-40B4-BE49-F238E27FC236}">
                <a16:creationId xmlns:a16="http://schemas.microsoft.com/office/drawing/2014/main" id="{7A1F2E60-8054-4DFB-9F6B-B6C46F5A5859}"/>
              </a:ext>
            </a:extLst>
          </p:cNvPr>
          <p:cNvSpPr>
            <a:spLocks noChangeShapeType="1"/>
          </p:cNvSpPr>
          <p:nvPr/>
        </p:nvSpPr>
        <p:spPr bwMode="auto">
          <a:xfrm flipV="1">
            <a:off x="652463" y="4886325"/>
            <a:ext cx="1419225" cy="715963"/>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5" name="Line 17">
            <a:extLst>
              <a:ext uri="{FF2B5EF4-FFF2-40B4-BE49-F238E27FC236}">
                <a16:creationId xmlns:a16="http://schemas.microsoft.com/office/drawing/2014/main" id="{C8E68DCC-AFF9-4D01-868F-C08B6AE0DA02}"/>
              </a:ext>
            </a:extLst>
          </p:cNvPr>
          <p:cNvSpPr>
            <a:spLocks noChangeShapeType="1"/>
          </p:cNvSpPr>
          <p:nvPr/>
        </p:nvSpPr>
        <p:spPr bwMode="auto">
          <a:xfrm>
            <a:off x="2544763" y="5986463"/>
            <a:ext cx="1868487"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6" name="Line 18">
            <a:extLst>
              <a:ext uri="{FF2B5EF4-FFF2-40B4-BE49-F238E27FC236}">
                <a16:creationId xmlns:a16="http://schemas.microsoft.com/office/drawing/2014/main" id="{AF578C8D-5D40-4DFC-B4AA-B2F2D9721134}"/>
              </a:ext>
            </a:extLst>
          </p:cNvPr>
          <p:cNvSpPr>
            <a:spLocks noChangeShapeType="1"/>
          </p:cNvSpPr>
          <p:nvPr/>
        </p:nvSpPr>
        <p:spPr bwMode="auto">
          <a:xfrm>
            <a:off x="647700" y="5603875"/>
            <a:ext cx="0" cy="8223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7" name="Line 19">
            <a:extLst>
              <a:ext uri="{FF2B5EF4-FFF2-40B4-BE49-F238E27FC236}">
                <a16:creationId xmlns:a16="http://schemas.microsoft.com/office/drawing/2014/main" id="{30560FA7-86B9-42B6-B1E0-E9A0C511B106}"/>
              </a:ext>
            </a:extLst>
          </p:cNvPr>
          <p:cNvSpPr>
            <a:spLocks noChangeShapeType="1"/>
          </p:cNvSpPr>
          <p:nvPr/>
        </p:nvSpPr>
        <p:spPr bwMode="auto">
          <a:xfrm>
            <a:off x="2663825" y="4983163"/>
            <a:ext cx="701675" cy="10064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8" name="Line 20">
            <a:extLst>
              <a:ext uri="{FF2B5EF4-FFF2-40B4-BE49-F238E27FC236}">
                <a16:creationId xmlns:a16="http://schemas.microsoft.com/office/drawing/2014/main" id="{2AA80B35-4B87-4AF2-8E9F-EEBD7E2FA9D0}"/>
              </a:ext>
            </a:extLst>
          </p:cNvPr>
          <p:cNvSpPr>
            <a:spLocks noChangeShapeType="1"/>
          </p:cNvSpPr>
          <p:nvPr/>
        </p:nvSpPr>
        <p:spPr bwMode="auto">
          <a:xfrm flipV="1">
            <a:off x="3367088" y="4943475"/>
            <a:ext cx="966787" cy="1046163"/>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29" name="Line 21">
            <a:extLst>
              <a:ext uri="{FF2B5EF4-FFF2-40B4-BE49-F238E27FC236}">
                <a16:creationId xmlns:a16="http://schemas.microsoft.com/office/drawing/2014/main" id="{FADA673A-38F3-41F6-9B5D-C7128A449738}"/>
              </a:ext>
            </a:extLst>
          </p:cNvPr>
          <p:cNvSpPr>
            <a:spLocks noChangeShapeType="1"/>
          </p:cNvSpPr>
          <p:nvPr/>
        </p:nvSpPr>
        <p:spPr bwMode="auto">
          <a:xfrm>
            <a:off x="4678363" y="5561013"/>
            <a:ext cx="1868487"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30" name="Line 22">
            <a:extLst>
              <a:ext uri="{FF2B5EF4-FFF2-40B4-BE49-F238E27FC236}">
                <a16:creationId xmlns:a16="http://schemas.microsoft.com/office/drawing/2014/main" id="{E6820843-F5BD-46B7-9761-9CF2828533BB}"/>
              </a:ext>
            </a:extLst>
          </p:cNvPr>
          <p:cNvSpPr>
            <a:spLocks noChangeShapeType="1"/>
          </p:cNvSpPr>
          <p:nvPr/>
        </p:nvSpPr>
        <p:spPr bwMode="auto">
          <a:xfrm>
            <a:off x="4770438" y="5129213"/>
            <a:ext cx="1762125"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31" name="Line 23">
            <a:extLst>
              <a:ext uri="{FF2B5EF4-FFF2-40B4-BE49-F238E27FC236}">
                <a16:creationId xmlns:a16="http://schemas.microsoft.com/office/drawing/2014/main" id="{E852C445-F592-4968-BDD4-F42DA05FECC8}"/>
              </a:ext>
            </a:extLst>
          </p:cNvPr>
          <p:cNvSpPr>
            <a:spLocks noChangeShapeType="1"/>
          </p:cNvSpPr>
          <p:nvPr/>
        </p:nvSpPr>
        <p:spPr bwMode="auto">
          <a:xfrm>
            <a:off x="6891338" y="5562600"/>
            <a:ext cx="1855787"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32" name="Line 24">
            <a:extLst>
              <a:ext uri="{FF2B5EF4-FFF2-40B4-BE49-F238E27FC236}">
                <a16:creationId xmlns:a16="http://schemas.microsoft.com/office/drawing/2014/main" id="{378FAFAB-0E3C-4013-8472-64FD8BD3F456}"/>
              </a:ext>
            </a:extLst>
          </p:cNvPr>
          <p:cNvSpPr>
            <a:spLocks noChangeShapeType="1"/>
          </p:cNvSpPr>
          <p:nvPr/>
        </p:nvSpPr>
        <p:spPr bwMode="auto">
          <a:xfrm>
            <a:off x="8177213" y="4784725"/>
            <a:ext cx="0" cy="7810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33" name="Line 25">
            <a:extLst>
              <a:ext uri="{FF2B5EF4-FFF2-40B4-BE49-F238E27FC236}">
                <a16:creationId xmlns:a16="http://schemas.microsoft.com/office/drawing/2014/main" id="{75D71B97-53F1-446E-A0DF-0ECF066D39C9}"/>
              </a:ext>
            </a:extLst>
          </p:cNvPr>
          <p:cNvSpPr>
            <a:spLocks noChangeShapeType="1"/>
          </p:cNvSpPr>
          <p:nvPr/>
        </p:nvSpPr>
        <p:spPr bwMode="auto">
          <a:xfrm flipH="1">
            <a:off x="6985000" y="5567363"/>
            <a:ext cx="1192213" cy="609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3034" name="Text Box 26">
            <a:extLst>
              <a:ext uri="{FF2B5EF4-FFF2-40B4-BE49-F238E27FC236}">
                <a16:creationId xmlns:a16="http://schemas.microsoft.com/office/drawing/2014/main" id="{36AA0E48-916B-432A-8008-8010F695F1ED}"/>
              </a:ext>
            </a:extLst>
          </p:cNvPr>
          <p:cNvSpPr txBox="1">
            <a:spLocks noChangeArrowheads="1"/>
          </p:cNvSpPr>
          <p:nvPr/>
        </p:nvSpPr>
        <p:spPr bwMode="auto">
          <a:xfrm>
            <a:off x="582613" y="6199188"/>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a</a:t>
            </a:r>
            <a:endParaRPr lang="it-IT" altLang="it-IT" sz="2400">
              <a:solidFill>
                <a:schemeClr val="bg2"/>
              </a:solidFill>
            </a:endParaRPr>
          </a:p>
        </p:txBody>
      </p:sp>
      <p:sp>
        <p:nvSpPr>
          <p:cNvPr id="43035" name="Text Box 27">
            <a:extLst>
              <a:ext uri="{FF2B5EF4-FFF2-40B4-BE49-F238E27FC236}">
                <a16:creationId xmlns:a16="http://schemas.microsoft.com/office/drawing/2014/main" id="{4ABBEC74-F7CC-44BE-964F-5D56CCCEFEC6}"/>
              </a:ext>
            </a:extLst>
          </p:cNvPr>
          <p:cNvSpPr txBox="1">
            <a:spLocks noChangeArrowheads="1"/>
          </p:cNvSpPr>
          <p:nvPr/>
        </p:nvSpPr>
        <p:spPr bwMode="auto">
          <a:xfrm>
            <a:off x="2665413" y="484822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b</a:t>
            </a:r>
            <a:endParaRPr lang="it-IT" altLang="it-IT" sz="2400">
              <a:solidFill>
                <a:schemeClr val="bg2"/>
              </a:solidFill>
            </a:endParaRPr>
          </a:p>
        </p:txBody>
      </p:sp>
      <p:sp>
        <p:nvSpPr>
          <p:cNvPr id="43036" name="Text Box 28">
            <a:extLst>
              <a:ext uri="{FF2B5EF4-FFF2-40B4-BE49-F238E27FC236}">
                <a16:creationId xmlns:a16="http://schemas.microsoft.com/office/drawing/2014/main" id="{043B7A21-478C-46DB-8A97-381301F0CBB8}"/>
              </a:ext>
            </a:extLst>
          </p:cNvPr>
          <p:cNvSpPr txBox="1">
            <a:spLocks noChangeArrowheads="1"/>
          </p:cNvSpPr>
          <p:nvPr/>
        </p:nvSpPr>
        <p:spPr bwMode="auto">
          <a:xfrm>
            <a:off x="4784725" y="484822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g</a:t>
            </a:r>
            <a:endParaRPr lang="it-IT" altLang="it-IT" sz="2400">
              <a:solidFill>
                <a:schemeClr val="bg2"/>
              </a:solidFill>
            </a:endParaRPr>
          </a:p>
        </p:txBody>
      </p:sp>
      <p:sp>
        <p:nvSpPr>
          <p:cNvPr id="43037" name="Text Box 29">
            <a:extLst>
              <a:ext uri="{FF2B5EF4-FFF2-40B4-BE49-F238E27FC236}">
                <a16:creationId xmlns:a16="http://schemas.microsoft.com/office/drawing/2014/main" id="{D8FE5589-2E02-4B70-9258-9A3E33833954}"/>
              </a:ext>
            </a:extLst>
          </p:cNvPr>
          <p:cNvSpPr txBox="1">
            <a:spLocks noChangeArrowheads="1"/>
          </p:cNvSpPr>
          <p:nvPr/>
        </p:nvSpPr>
        <p:spPr bwMode="auto">
          <a:xfrm>
            <a:off x="6992938" y="613727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d</a:t>
            </a:r>
            <a:endParaRPr lang="it-IT" altLang="it-IT" sz="2400">
              <a:solidFill>
                <a:schemeClr val="bg2"/>
              </a:solidFill>
            </a:endParaRPr>
          </a:p>
        </p:txBody>
      </p:sp>
      <p:sp>
        <p:nvSpPr>
          <p:cNvPr id="43038" name="Text Box 30">
            <a:extLst>
              <a:ext uri="{FF2B5EF4-FFF2-40B4-BE49-F238E27FC236}">
                <a16:creationId xmlns:a16="http://schemas.microsoft.com/office/drawing/2014/main" id="{458CD975-BF03-4DCC-8A21-5914CC12F298}"/>
              </a:ext>
            </a:extLst>
          </p:cNvPr>
          <p:cNvSpPr txBox="1">
            <a:spLocks noChangeArrowheads="1"/>
          </p:cNvSpPr>
          <p:nvPr/>
        </p:nvSpPr>
        <p:spPr bwMode="auto">
          <a:xfrm>
            <a:off x="1809750" y="4921250"/>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a:solidFill>
                  <a:schemeClr val="bg2"/>
                </a:solidFill>
                <a:latin typeface="Symbol" panose="05050102010706020507" pitchFamily="18" charset="2"/>
              </a:rPr>
              <a:t>a</a:t>
            </a:r>
            <a:endParaRPr lang="it-IT" altLang="it-IT" sz="2400">
              <a:solidFill>
                <a:schemeClr val="bg2"/>
              </a:solidFill>
            </a:endParaRPr>
          </a:p>
        </p:txBody>
      </p:sp>
      <p:sp>
        <p:nvSpPr>
          <p:cNvPr id="43039" name="Text Box 31">
            <a:extLst>
              <a:ext uri="{FF2B5EF4-FFF2-40B4-BE49-F238E27FC236}">
                <a16:creationId xmlns:a16="http://schemas.microsoft.com/office/drawing/2014/main" id="{06A4A9D4-9CD4-4FFD-A6B4-7ED0F75F1F04}"/>
              </a:ext>
            </a:extLst>
          </p:cNvPr>
          <p:cNvSpPr txBox="1">
            <a:spLocks noChangeArrowheads="1"/>
          </p:cNvSpPr>
          <p:nvPr/>
        </p:nvSpPr>
        <p:spPr bwMode="auto">
          <a:xfrm>
            <a:off x="4043363" y="5111750"/>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b</a:t>
            </a:r>
            <a:endParaRPr lang="it-IT" altLang="it-IT" sz="2400">
              <a:solidFill>
                <a:schemeClr val="bg2"/>
              </a:solidFill>
            </a:endParaRPr>
          </a:p>
        </p:txBody>
      </p:sp>
      <p:sp>
        <p:nvSpPr>
          <p:cNvPr id="43040" name="Text Box 32">
            <a:extLst>
              <a:ext uri="{FF2B5EF4-FFF2-40B4-BE49-F238E27FC236}">
                <a16:creationId xmlns:a16="http://schemas.microsoft.com/office/drawing/2014/main" id="{C421DACA-BE15-4F78-9A79-B11D4D42E3B7}"/>
              </a:ext>
            </a:extLst>
          </p:cNvPr>
          <p:cNvSpPr txBox="1">
            <a:spLocks noChangeArrowheads="1"/>
          </p:cNvSpPr>
          <p:nvPr/>
        </p:nvSpPr>
        <p:spPr bwMode="auto">
          <a:xfrm>
            <a:off x="7723188" y="486727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a:solidFill>
                  <a:schemeClr val="bg2"/>
                </a:solidFill>
                <a:latin typeface="Symbol" panose="05050102010706020507" pitchFamily="18" charset="2"/>
              </a:rPr>
              <a:t>d</a:t>
            </a:r>
            <a:endParaRPr lang="it-IT" altLang="it-IT" sz="2400">
              <a:solidFill>
                <a:schemeClr val="bg2"/>
              </a:solidFill>
            </a:endParaRPr>
          </a:p>
        </p:txBody>
      </p:sp>
      <p:sp>
        <p:nvSpPr>
          <p:cNvPr id="43041" name="Text Box 33">
            <a:extLst>
              <a:ext uri="{FF2B5EF4-FFF2-40B4-BE49-F238E27FC236}">
                <a16:creationId xmlns:a16="http://schemas.microsoft.com/office/drawing/2014/main" id="{B9D8D684-59DB-481C-B031-94663FAB3D7B}"/>
              </a:ext>
            </a:extLst>
          </p:cNvPr>
          <p:cNvSpPr txBox="1">
            <a:spLocks noChangeArrowheads="1"/>
          </p:cNvSpPr>
          <p:nvPr/>
        </p:nvSpPr>
        <p:spPr bwMode="auto">
          <a:xfrm>
            <a:off x="2063750" y="538797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lt</a:t>
            </a:r>
          </a:p>
        </p:txBody>
      </p:sp>
      <p:sp>
        <p:nvSpPr>
          <p:cNvPr id="43042" name="Text Box 34">
            <a:extLst>
              <a:ext uri="{FF2B5EF4-FFF2-40B4-BE49-F238E27FC236}">
                <a16:creationId xmlns:a16="http://schemas.microsoft.com/office/drawing/2014/main" id="{DDB2B6F7-51FB-4375-BF1B-A65B11D59592}"/>
              </a:ext>
            </a:extLst>
          </p:cNvPr>
          <p:cNvSpPr txBox="1">
            <a:spLocks noChangeArrowheads="1"/>
          </p:cNvSpPr>
          <p:nvPr/>
        </p:nvSpPr>
        <p:spPr bwMode="auto">
          <a:xfrm>
            <a:off x="4197350" y="576897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lt</a:t>
            </a:r>
          </a:p>
        </p:txBody>
      </p:sp>
      <p:sp>
        <p:nvSpPr>
          <p:cNvPr id="43043" name="Text Box 35">
            <a:extLst>
              <a:ext uri="{FF2B5EF4-FFF2-40B4-BE49-F238E27FC236}">
                <a16:creationId xmlns:a16="http://schemas.microsoft.com/office/drawing/2014/main" id="{B0CF23A6-AFD4-456A-93DE-34CEB1C235C0}"/>
              </a:ext>
            </a:extLst>
          </p:cNvPr>
          <p:cNvSpPr txBox="1">
            <a:spLocks noChangeArrowheads="1"/>
          </p:cNvSpPr>
          <p:nvPr/>
        </p:nvSpPr>
        <p:spPr bwMode="auto">
          <a:xfrm>
            <a:off x="6311900" y="534987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lt</a:t>
            </a:r>
          </a:p>
        </p:txBody>
      </p:sp>
      <p:sp>
        <p:nvSpPr>
          <p:cNvPr id="43044" name="Text Box 36">
            <a:extLst>
              <a:ext uri="{FF2B5EF4-FFF2-40B4-BE49-F238E27FC236}">
                <a16:creationId xmlns:a16="http://schemas.microsoft.com/office/drawing/2014/main" id="{E6EAA98E-217F-4C7A-9596-22479BB49218}"/>
              </a:ext>
            </a:extLst>
          </p:cNvPr>
          <p:cNvSpPr txBox="1">
            <a:spLocks noChangeArrowheads="1"/>
          </p:cNvSpPr>
          <p:nvPr/>
        </p:nvSpPr>
        <p:spPr bwMode="auto">
          <a:xfrm>
            <a:off x="6804025" y="53562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lt</a:t>
            </a:r>
          </a:p>
        </p:txBody>
      </p:sp>
      <p:sp>
        <p:nvSpPr>
          <p:cNvPr id="43047" name="AutoShape 39">
            <a:hlinkClick r:id="" action="ppaction://hlinkshowjump?jump=nextslide" highlightClick="1"/>
            <a:extLst>
              <a:ext uri="{FF2B5EF4-FFF2-40B4-BE49-F238E27FC236}">
                <a16:creationId xmlns:a16="http://schemas.microsoft.com/office/drawing/2014/main" id="{BDB1A09B-CB3C-4B1E-BF08-08D86D2096A6}"/>
              </a:ext>
            </a:extLst>
          </p:cNvPr>
          <p:cNvSpPr>
            <a:spLocks noChangeAspect="1" noChangeArrowheads="1"/>
          </p:cNvSpPr>
          <p:nvPr/>
        </p:nvSpPr>
        <p:spPr bwMode="auto">
          <a:xfrm>
            <a:off x="8504238" y="90488"/>
            <a:ext cx="590550" cy="525462"/>
          </a:xfrm>
          <a:prstGeom prst="actionButtonForwardNext">
            <a:avLst/>
          </a:prstGeom>
          <a:solidFill>
            <a:srgbClr val="CCECFF"/>
          </a:solidFill>
          <a:ln w="0">
            <a:solidFill>
              <a:srgbClr val="0000FF"/>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21"/>
                                        </p:tgtEl>
                                        <p:attrNameLst>
                                          <p:attrName>style.visibility</p:attrName>
                                        </p:attrNameLst>
                                      </p:cBhvr>
                                      <p:to>
                                        <p:strVal val="visible"/>
                                      </p:to>
                                    </p:set>
                                    <p:anim calcmode="lin" valueType="num">
                                      <p:cBhvr additive="base">
                                        <p:cTn id="7" dur="1000" fill="hold"/>
                                        <p:tgtEl>
                                          <p:spTgt spid="43021"/>
                                        </p:tgtEl>
                                        <p:attrNameLst>
                                          <p:attrName>ppt_x</p:attrName>
                                        </p:attrNameLst>
                                      </p:cBhvr>
                                      <p:tavLst>
                                        <p:tav tm="0">
                                          <p:val>
                                            <p:strVal val="0-#ppt_w/2"/>
                                          </p:val>
                                        </p:tav>
                                        <p:tav tm="100000">
                                          <p:val>
                                            <p:strVal val="#ppt_x"/>
                                          </p:val>
                                        </p:tav>
                                      </p:tavLst>
                                    </p:anim>
                                    <p:anim calcmode="lin" valueType="num">
                                      <p:cBhvr additive="base">
                                        <p:cTn id="8" dur="1000" fill="hold"/>
                                        <p:tgtEl>
                                          <p:spTgt spid="430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43019"/>
                                        </p:tgtEl>
                                        <p:attrNameLst>
                                          <p:attrName>style.visibility</p:attrName>
                                        </p:attrNameLst>
                                      </p:cBhvr>
                                      <p:to>
                                        <p:strVal val="visible"/>
                                      </p:to>
                                    </p:set>
                                    <p:animEffect transition="in" filter="slide(fromBottom)">
                                      <p:cBhvr>
                                        <p:cTn id="13" dur="1000"/>
                                        <p:tgtEl>
                                          <p:spTgt spid="430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3022"/>
                                        </p:tgtEl>
                                        <p:attrNameLst>
                                          <p:attrName>style.visibility</p:attrName>
                                        </p:attrNameLst>
                                      </p:cBhvr>
                                      <p:to>
                                        <p:strVal val="visible"/>
                                      </p:to>
                                    </p:set>
                                    <p:anim calcmode="lin" valueType="num">
                                      <p:cBhvr additive="base">
                                        <p:cTn id="18" dur="1000" fill="hold"/>
                                        <p:tgtEl>
                                          <p:spTgt spid="43022"/>
                                        </p:tgtEl>
                                        <p:attrNameLst>
                                          <p:attrName>ppt_x</p:attrName>
                                        </p:attrNameLst>
                                      </p:cBhvr>
                                      <p:tavLst>
                                        <p:tav tm="0">
                                          <p:val>
                                            <p:strVal val="#ppt_x"/>
                                          </p:val>
                                        </p:tav>
                                        <p:tav tm="100000">
                                          <p:val>
                                            <p:strVal val="#ppt_x"/>
                                          </p:val>
                                        </p:tav>
                                      </p:tavLst>
                                    </p:anim>
                                    <p:anim calcmode="lin" valueType="num">
                                      <p:cBhvr additive="base">
                                        <p:cTn id="19" dur="1000" fill="hold"/>
                                        <p:tgtEl>
                                          <p:spTgt spid="4302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3041"/>
                                        </p:tgtEl>
                                        <p:attrNameLst>
                                          <p:attrName>style.visibility</p:attrName>
                                        </p:attrNameLst>
                                      </p:cBhvr>
                                      <p:to>
                                        <p:strVal val="visible"/>
                                      </p:to>
                                    </p:set>
                                    <p:anim calcmode="lin" valueType="num">
                                      <p:cBhvr additive="base">
                                        <p:cTn id="24" dur="1000" fill="hold"/>
                                        <p:tgtEl>
                                          <p:spTgt spid="43041"/>
                                        </p:tgtEl>
                                        <p:attrNameLst>
                                          <p:attrName>ppt_x</p:attrName>
                                        </p:attrNameLst>
                                      </p:cBhvr>
                                      <p:tavLst>
                                        <p:tav tm="0">
                                          <p:val>
                                            <p:strVal val="#ppt_x"/>
                                          </p:val>
                                        </p:tav>
                                        <p:tav tm="100000">
                                          <p:val>
                                            <p:strVal val="#ppt_x"/>
                                          </p:val>
                                        </p:tav>
                                      </p:tavLst>
                                    </p:anim>
                                    <p:anim calcmode="lin" valueType="num">
                                      <p:cBhvr additive="base">
                                        <p:cTn id="25" dur="1000" fill="hold"/>
                                        <p:tgtEl>
                                          <p:spTgt spid="43041"/>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43026"/>
                                        </p:tgtEl>
                                        <p:attrNameLst>
                                          <p:attrName>style.visibility</p:attrName>
                                        </p:attrNameLst>
                                      </p:cBhvr>
                                      <p:to>
                                        <p:strVal val="visible"/>
                                      </p:to>
                                    </p:set>
                                    <p:anim calcmode="lin" valueType="num">
                                      <p:cBhvr additive="base">
                                        <p:cTn id="30" dur="1000" fill="hold"/>
                                        <p:tgtEl>
                                          <p:spTgt spid="43026"/>
                                        </p:tgtEl>
                                        <p:attrNameLst>
                                          <p:attrName>ppt_x</p:attrName>
                                        </p:attrNameLst>
                                      </p:cBhvr>
                                      <p:tavLst>
                                        <p:tav tm="0">
                                          <p:val>
                                            <p:strVal val="#ppt_x"/>
                                          </p:val>
                                        </p:tav>
                                        <p:tav tm="100000">
                                          <p:val>
                                            <p:strVal val="#ppt_x"/>
                                          </p:val>
                                        </p:tav>
                                      </p:tavLst>
                                    </p:anim>
                                    <p:anim calcmode="lin" valueType="num">
                                      <p:cBhvr additive="base">
                                        <p:cTn id="31" dur="1000" fill="hold"/>
                                        <p:tgtEl>
                                          <p:spTgt spid="43026"/>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3034"/>
                                        </p:tgtEl>
                                        <p:attrNameLst>
                                          <p:attrName>style.visibility</p:attrName>
                                        </p:attrNameLst>
                                      </p:cBhvr>
                                      <p:to>
                                        <p:strVal val="visible"/>
                                      </p:to>
                                    </p:set>
                                    <p:anim calcmode="lin" valueType="num">
                                      <p:cBhvr additive="base">
                                        <p:cTn id="36" dur="1000" fill="hold"/>
                                        <p:tgtEl>
                                          <p:spTgt spid="43034"/>
                                        </p:tgtEl>
                                        <p:attrNameLst>
                                          <p:attrName>ppt_x</p:attrName>
                                        </p:attrNameLst>
                                      </p:cBhvr>
                                      <p:tavLst>
                                        <p:tav tm="0">
                                          <p:val>
                                            <p:strVal val="#ppt_x"/>
                                          </p:val>
                                        </p:tav>
                                        <p:tav tm="100000">
                                          <p:val>
                                            <p:strVal val="#ppt_x"/>
                                          </p:val>
                                        </p:tav>
                                      </p:tavLst>
                                    </p:anim>
                                    <p:anim calcmode="lin" valueType="num">
                                      <p:cBhvr additive="base">
                                        <p:cTn id="37" dur="1000" fill="hold"/>
                                        <p:tgtEl>
                                          <p:spTgt spid="43034"/>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43023"/>
                                        </p:tgtEl>
                                        <p:attrNameLst>
                                          <p:attrName>style.visibility</p:attrName>
                                        </p:attrNameLst>
                                      </p:cBhvr>
                                      <p:to>
                                        <p:strVal val="visible"/>
                                      </p:to>
                                    </p:set>
                                    <p:anim calcmode="lin" valueType="num">
                                      <p:cBhvr additive="base">
                                        <p:cTn id="42" dur="1000" fill="hold"/>
                                        <p:tgtEl>
                                          <p:spTgt spid="43023"/>
                                        </p:tgtEl>
                                        <p:attrNameLst>
                                          <p:attrName>ppt_x</p:attrName>
                                        </p:attrNameLst>
                                      </p:cBhvr>
                                      <p:tavLst>
                                        <p:tav tm="0">
                                          <p:val>
                                            <p:strVal val="#ppt_x"/>
                                          </p:val>
                                        </p:tav>
                                        <p:tav tm="100000">
                                          <p:val>
                                            <p:strVal val="#ppt_x"/>
                                          </p:val>
                                        </p:tav>
                                      </p:tavLst>
                                    </p:anim>
                                    <p:anim calcmode="lin" valueType="num">
                                      <p:cBhvr additive="base">
                                        <p:cTn id="43" dur="1000" fill="hold"/>
                                        <p:tgtEl>
                                          <p:spTgt spid="43023"/>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3038"/>
                                        </p:tgtEl>
                                        <p:attrNameLst>
                                          <p:attrName>style.visibility</p:attrName>
                                        </p:attrNameLst>
                                      </p:cBhvr>
                                      <p:to>
                                        <p:strVal val="visible"/>
                                      </p:to>
                                    </p:set>
                                    <p:anim calcmode="lin" valueType="num">
                                      <p:cBhvr additive="base">
                                        <p:cTn id="48" dur="1000" fill="hold"/>
                                        <p:tgtEl>
                                          <p:spTgt spid="43038"/>
                                        </p:tgtEl>
                                        <p:attrNameLst>
                                          <p:attrName>ppt_x</p:attrName>
                                        </p:attrNameLst>
                                      </p:cBhvr>
                                      <p:tavLst>
                                        <p:tav tm="0">
                                          <p:val>
                                            <p:strVal val="#ppt_x"/>
                                          </p:val>
                                        </p:tav>
                                        <p:tav tm="100000">
                                          <p:val>
                                            <p:strVal val="#ppt_x"/>
                                          </p:val>
                                        </p:tav>
                                      </p:tavLst>
                                    </p:anim>
                                    <p:anim calcmode="lin" valueType="num">
                                      <p:cBhvr additive="base">
                                        <p:cTn id="49" dur="1000" fill="hold"/>
                                        <p:tgtEl>
                                          <p:spTgt spid="43038"/>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43025"/>
                                        </p:tgtEl>
                                        <p:attrNameLst>
                                          <p:attrName>style.visibility</p:attrName>
                                        </p:attrNameLst>
                                      </p:cBhvr>
                                      <p:to>
                                        <p:strVal val="visible"/>
                                      </p:to>
                                    </p:set>
                                    <p:anim calcmode="lin" valueType="num">
                                      <p:cBhvr additive="base">
                                        <p:cTn id="54" dur="1000" fill="hold"/>
                                        <p:tgtEl>
                                          <p:spTgt spid="43025"/>
                                        </p:tgtEl>
                                        <p:attrNameLst>
                                          <p:attrName>ppt_x</p:attrName>
                                        </p:attrNameLst>
                                      </p:cBhvr>
                                      <p:tavLst>
                                        <p:tav tm="0">
                                          <p:val>
                                            <p:strVal val="#ppt_x"/>
                                          </p:val>
                                        </p:tav>
                                        <p:tav tm="100000">
                                          <p:val>
                                            <p:strVal val="#ppt_x"/>
                                          </p:val>
                                        </p:tav>
                                      </p:tavLst>
                                    </p:anim>
                                    <p:anim calcmode="lin" valueType="num">
                                      <p:cBhvr additive="base">
                                        <p:cTn id="55" dur="1000" fill="hold"/>
                                        <p:tgtEl>
                                          <p:spTgt spid="43025"/>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43042"/>
                                        </p:tgtEl>
                                        <p:attrNameLst>
                                          <p:attrName>style.visibility</p:attrName>
                                        </p:attrNameLst>
                                      </p:cBhvr>
                                      <p:to>
                                        <p:strVal val="visible"/>
                                      </p:to>
                                    </p:set>
                                    <p:anim calcmode="lin" valueType="num">
                                      <p:cBhvr additive="base">
                                        <p:cTn id="60" dur="1000" fill="hold"/>
                                        <p:tgtEl>
                                          <p:spTgt spid="43042"/>
                                        </p:tgtEl>
                                        <p:attrNameLst>
                                          <p:attrName>ppt_x</p:attrName>
                                        </p:attrNameLst>
                                      </p:cBhvr>
                                      <p:tavLst>
                                        <p:tav tm="0">
                                          <p:val>
                                            <p:strVal val="#ppt_x"/>
                                          </p:val>
                                        </p:tav>
                                        <p:tav tm="100000">
                                          <p:val>
                                            <p:strVal val="#ppt_x"/>
                                          </p:val>
                                        </p:tav>
                                      </p:tavLst>
                                    </p:anim>
                                    <p:anim calcmode="lin" valueType="num">
                                      <p:cBhvr additive="base">
                                        <p:cTn id="61" dur="1000" fill="hold"/>
                                        <p:tgtEl>
                                          <p:spTgt spid="43042"/>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nodeType="clickEffect">
                                  <p:stCondLst>
                                    <p:cond delay="0"/>
                                  </p:stCondLst>
                                  <p:childTnLst>
                                    <p:set>
                                      <p:cBhvr>
                                        <p:cTn id="65" dur="1" fill="hold">
                                          <p:stCondLst>
                                            <p:cond delay="0"/>
                                          </p:stCondLst>
                                        </p:cTn>
                                        <p:tgtEl>
                                          <p:spTgt spid="43027"/>
                                        </p:tgtEl>
                                        <p:attrNameLst>
                                          <p:attrName>style.visibility</p:attrName>
                                        </p:attrNameLst>
                                      </p:cBhvr>
                                      <p:to>
                                        <p:strVal val="visible"/>
                                      </p:to>
                                    </p:set>
                                    <p:anim calcmode="lin" valueType="num">
                                      <p:cBhvr additive="base">
                                        <p:cTn id="66" dur="1000" fill="hold"/>
                                        <p:tgtEl>
                                          <p:spTgt spid="43027"/>
                                        </p:tgtEl>
                                        <p:attrNameLst>
                                          <p:attrName>ppt_x</p:attrName>
                                        </p:attrNameLst>
                                      </p:cBhvr>
                                      <p:tavLst>
                                        <p:tav tm="0">
                                          <p:val>
                                            <p:strVal val="#ppt_x"/>
                                          </p:val>
                                        </p:tav>
                                        <p:tav tm="100000">
                                          <p:val>
                                            <p:strVal val="#ppt_x"/>
                                          </p:val>
                                        </p:tav>
                                      </p:tavLst>
                                    </p:anim>
                                    <p:anim calcmode="lin" valueType="num">
                                      <p:cBhvr additive="base">
                                        <p:cTn id="67" dur="1000" fill="hold"/>
                                        <p:tgtEl>
                                          <p:spTgt spid="43027"/>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3035"/>
                                        </p:tgtEl>
                                        <p:attrNameLst>
                                          <p:attrName>style.visibility</p:attrName>
                                        </p:attrNameLst>
                                      </p:cBhvr>
                                      <p:to>
                                        <p:strVal val="visible"/>
                                      </p:to>
                                    </p:set>
                                    <p:anim calcmode="lin" valueType="num">
                                      <p:cBhvr additive="base">
                                        <p:cTn id="72" dur="1000" fill="hold"/>
                                        <p:tgtEl>
                                          <p:spTgt spid="43035"/>
                                        </p:tgtEl>
                                        <p:attrNameLst>
                                          <p:attrName>ppt_x</p:attrName>
                                        </p:attrNameLst>
                                      </p:cBhvr>
                                      <p:tavLst>
                                        <p:tav tm="0">
                                          <p:val>
                                            <p:strVal val="#ppt_x"/>
                                          </p:val>
                                        </p:tav>
                                        <p:tav tm="100000">
                                          <p:val>
                                            <p:strVal val="#ppt_x"/>
                                          </p:val>
                                        </p:tav>
                                      </p:tavLst>
                                    </p:anim>
                                    <p:anim calcmode="lin" valueType="num">
                                      <p:cBhvr additive="base">
                                        <p:cTn id="73" dur="1000" fill="hold"/>
                                        <p:tgtEl>
                                          <p:spTgt spid="43035"/>
                                        </p:tgtEl>
                                        <p:attrNameLst>
                                          <p:attrName>ppt_y</p:attrName>
                                        </p:attrNameLst>
                                      </p:cBhvr>
                                      <p:tavLst>
                                        <p:tav tm="0">
                                          <p:val>
                                            <p:strVal val="1+#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4" fill="hold" nodeType="clickEffect">
                                  <p:stCondLst>
                                    <p:cond delay="0"/>
                                  </p:stCondLst>
                                  <p:childTnLst>
                                    <p:set>
                                      <p:cBhvr>
                                        <p:cTn id="77" dur="1" fill="hold">
                                          <p:stCondLst>
                                            <p:cond delay="0"/>
                                          </p:stCondLst>
                                        </p:cTn>
                                        <p:tgtEl>
                                          <p:spTgt spid="43028"/>
                                        </p:tgtEl>
                                        <p:attrNameLst>
                                          <p:attrName>style.visibility</p:attrName>
                                        </p:attrNameLst>
                                      </p:cBhvr>
                                      <p:to>
                                        <p:strVal val="visible"/>
                                      </p:to>
                                    </p:set>
                                    <p:anim calcmode="lin" valueType="num">
                                      <p:cBhvr additive="base">
                                        <p:cTn id="78" dur="1000" fill="hold"/>
                                        <p:tgtEl>
                                          <p:spTgt spid="43028"/>
                                        </p:tgtEl>
                                        <p:attrNameLst>
                                          <p:attrName>ppt_x</p:attrName>
                                        </p:attrNameLst>
                                      </p:cBhvr>
                                      <p:tavLst>
                                        <p:tav tm="0">
                                          <p:val>
                                            <p:strVal val="#ppt_x"/>
                                          </p:val>
                                        </p:tav>
                                        <p:tav tm="100000">
                                          <p:val>
                                            <p:strVal val="#ppt_x"/>
                                          </p:val>
                                        </p:tav>
                                      </p:tavLst>
                                    </p:anim>
                                    <p:anim calcmode="lin" valueType="num">
                                      <p:cBhvr additive="base">
                                        <p:cTn id="79" dur="1000" fill="hold"/>
                                        <p:tgtEl>
                                          <p:spTgt spid="43028"/>
                                        </p:tgtEl>
                                        <p:attrNameLst>
                                          <p:attrName>ppt_y</p:attrName>
                                        </p:attrNameLst>
                                      </p:cBhvr>
                                      <p:tavLst>
                                        <p:tav tm="0">
                                          <p:val>
                                            <p:strVal val="1+#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43039"/>
                                        </p:tgtEl>
                                        <p:attrNameLst>
                                          <p:attrName>style.visibility</p:attrName>
                                        </p:attrNameLst>
                                      </p:cBhvr>
                                      <p:to>
                                        <p:strVal val="visible"/>
                                      </p:to>
                                    </p:set>
                                    <p:anim calcmode="lin" valueType="num">
                                      <p:cBhvr additive="base">
                                        <p:cTn id="84" dur="1000" fill="hold"/>
                                        <p:tgtEl>
                                          <p:spTgt spid="43039"/>
                                        </p:tgtEl>
                                        <p:attrNameLst>
                                          <p:attrName>ppt_x</p:attrName>
                                        </p:attrNameLst>
                                      </p:cBhvr>
                                      <p:tavLst>
                                        <p:tav tm="0">
                                          <p:val>
                                            <p:strVal val="#ppt_x"/>
                                          </p:val>
                                        </p:tav>
                                        <p:tav tm="100000">
                                          <p:val>
                                            <p:strVal val="#ppt_x"/>
                                          </p:val>
                                        </p:tav>
                                      </p:tavLst>
                                    </p:anim>
                                    <p:anim calcmode="lin" valueType="num">
                                      <p:cBhvr additive="base">
                                        <p:cTn id="85" dur="1000" fill="hold"/>
                                        <p:tgtEl>
                                          <p:spTgt spid="43039"/>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nodeType="clickEffect">
                                  <p:stCondLst>
                                    <p:cond delay="0"/>
                                  </p:stCondLst>
                                  <p:childTnLst>
                                    <p:set>
                                      <p:cBhvr>
                                        <p:cTn id="89" dur="1" fill="hold">
                                          <p:stCondLst>
                                            <p:cond delay="0"/>
                                          </p:stCondLst>
                                        </p:cTn>
                                        <p:tgtEl>
                                          <p:spTgt spid="43029"/>
                                        </p:tgtEl>
                                        <p:attrNameLst>
                                          <p:attrName>style.visibility</p:attrName>
                                        </p:attrNameLst>
                                      </p:cBhvr>
                                      <p:to>
                                        <p:strVal val="visible"/>
                                      </p:to>
                                    </p:set>
                                    <p:anim calcmode="lin" valueType="num">
                                      <p:cBhvr additive="base">
                                        <p:cTn id="90" dur="1000" fill="hold"/>
                                        <p:tgtEl>
                                          <p:spTgt spid="43029"/>
                                        </p:tgtEl>
                                        <p:attrNameLst>
                                          <p:attrName>ppt_x</p:attrName>
                                        </p:attrNameLst>
                                      </p:cBhvr>
                                      <p:tavLst>
                                        <p:tav tm="0">
                                          <p:val>
                                            <p:strVal val="#ppt_x"/>
                                          </p:val>
                                        </p:tav>
                                        <p:tav tm="100000">
                                          <p:val>
                                            <p:strVal val="#ppt_x"/>
                                          </p:val>
                                        </p:tav>
                                      </p:tavLst>
                                    </p:anim>
                                    <p:anim calcmode="lin" valueType="num">
                                      <p:cBhvr additive="base">
                                        <p:cTn id="91" dur="1000" fill="hold"/>
                                        <p:tgtEl>
                                          <p:spTgt spid="43029"/>
                                        </p:tgtEl>
                                        <p:attrNameLst>
                                          <p:attrName>ppt_y</p:attrName>
                                        </p:attrNameLst>
                                      </p:cBhvr>
                                      <p:tavLst>
                                        <p:tav tm="0">
                                          <p:val>
                                            <p:strVal val="1+#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43043"/>
                                        </p:tgtEl>
                                        <p:attrNameLst>
                                          <p:attrName>style.visibility</p:attrName>
                                        </p:attrNameLst>
                                      </p:cBhvr>
                                      <p:to>
                                        <p:strVal val="visible"/>
                                      </p:to>
                                    </p:set>
                                    <p:anim calcmode="lin" valueType="num">
                                      <p:cBhvr additive="base">
                                        <p:cTn id="96" dur="1000" fill="hold"/>
                                        <p:tgtEl>
                                          <p:spTgt spid="43043"/>
                                        </p:tgtEl>
                                        <p:attrNameLst>
                                          <p:attrName>ppt_x</p:attrName>
                                        </p:attrNameLst>
                                      </p:cBhvr>
                                      <p:tavLst>
                                        <p:tav tm="0">
                                          <p:val>
                                            <p:strVal val="#ppt_x"/>
                                          </p:val>
                                        </p:tav>
                                        <p:tav tm="100000">
                                          <p:val>
                                            <p:strVal val="#ppt_x"/>
                                          </p:val>
                                        </p:tav>
                                      </p:tavLst>
                                    </p:anim>
                                    <p:anim calcmode="lin" valueType="num">
                                      <p:cBhvr additive="base">
                                        <p:cTn id="97" dur="1000" fill="hold"/>
                                        <p:tgtEl>
                                          <p:spTgt spid="43043"/>
                                        </p:tgtEl>
                                        <p:attrNameLst>
                                          <p:attrName>ppt_y</p:attrName>
                                        </p:attrNameLst>
                                      </p:cBhvr>
                                      <p:tavLst>
                                        <p:tav tm="0">
                                          <p:val>
                                            <p:strVal val="1+#ppt_h/2"/>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 presetClass="entr" presetSubtype="4" fill="hold" nodeType="clickEffect">
                                  <p:stCondLst>
                                    <p:cond delay="0"/>
                                  </p:stCondLst>
                                  <p:childTnLst>
                                    <p:set>
                                      <p:cBhvr>
                                        <p:cTn id="101" dur="1" fill="hold">
                                          <p:stCondLst>
                                            <p:cond delay="0"/>
                                          </p:stCondLst>
                                        </p:cTn>
                                        <p:tgtEl>
                                          <p:spTgt spid="43030"/>
                                        </p:tgtEl>
                                        <p:attrNameLst>
                                          <p:attrName>style.visibility</p:attrName>
                                        </p:attrNameLst>
                                      </p:cBhvr>
                                      <p:to>
                                        <p:strVal val="visible"/>
                                      </p:to>
                                    </p:set>
                                    <p:anim calcmode="lin" valueType="num">
                                      <p:cBhvr additive="base">
                                        <p:cTn id="102" dur="1000" fill="hold"/>
                                        <p:tgtEl>
                                          <p:spTgt spid="43030"/>
                                        </p:tgtEl>
                                        <p:attrNameLst>
                                          <p:attrName>ppt_x</p:attrName>
                                        </p:attrNameLst>
                                      </p:cBhvr>
                                      <p:tavLst>
                                        <p:tav tm="0">
                                          <p:val>
                                            <p:strVal val="#ppt_x"/>
                                          </p:val>
                                        </p:tav>
                                        <p:tav tm="100000">
                                          <p:val>
                                            <p:strVal val="#ppt_x"/>
                                          </p:val>
                                        </p:tav>
                                      </p:tavLst>
                                    </p:anim>
                                    <p:anim calcmode="lin" valueType="num">
                                      <p:cBhvr additive="base">
                                        <p:cTn id="103" dur="1000" fill="hold"/>
                                        <p:tgtEl>
                                          <p:spTgt spid="43030"/>
                                        </p:tgtEl>
                                        <p:attrNameLst>
                                          <p:attrName>ppt_y</p:attrName>
                                        </p:attrNameLst>
                                      </p:cBhvr>
                                      <p:tavLst>
                                        <p:tav tm="0">
                                          <p:val>
                                            <p:strVal val="1+#ppt_h/2"/>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 presetClass="entr" presetSubtype="4" fill="hold" nodeType="clickEffect">
                                  <p:stCondLst>
                                    <p:cond delay="0"/>
                                  </p:stCondLst>
                                  <p:childTnLst>
                                    <p:set>
                                      <p:cBhvr>
                                        <p:cTn id="107" dur="1" fill="hold">
                                          <p:stCondLst>
                                            <p:cond delay="0"/>
                                          </p:stCondLst>
                                        </p:cTn>
                                        <p:tgtEl>
                                          <p:spTgt spid="43036">
                                            <p:txEl>
                                              <p:pRg st="0" end="0"/>
                                            </p:txEl>
                                          </p:spTgt>
                                        </p:tgtEl>
                                        <p:attrNameLst>
                                          <p:attrName>style.visibility</p:attrName>
                                        </p:attrNameLst>
                                      </p:cBhvr>
                                      <p:to>
                                        <p:strVal val="visible"/>
                                      </p:to>
                                    </p:set>
                                    <p:anim calcmode="lin" valueType="num">
                                      <p:cBhvr additive="base">
                                        <p:cTn id="108" dur="1000" fill="hold"/>
                                        <p:tgtEl>
                                          <p:spTgt spid="43036">
                                            <p:txEl>
                                              <p:pRg st="0" end="0"/>
                                            </p:txEl>
                                          </p:spTgt>
                                        </p:tgtEl>
                                        <p:attrNameLst>
                                          <p:attrName>ppt_x</p:attrName>
                                        </p:attrNameLst>
                                      </p:cBhvr>
                                      <p:tavLst>
                                        <p:tav tm="0">
                                          <p:val>
                                            <p:strVal val="#ppt_x"/>
                                          </p:val>
                                        </p:tav>
                                        <p:tav tm="100000">
                                          <p:val>
                                            <p:strVal val="#ppt_x"/>
                                          </p:val>
                                        </p:tav>
                                      </p:tavLst>
                                    </p:anim>
                                    <p:anim calcmode="lin" valueType="num">
                                      <p:cBhvr additive="base">
                                        <p:cTn id="109" dur="1000" fill="hold"/>
                                        <p:tgtEl>
                                          <p:spTgt spid="430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4" fill="hold" nodeType="clickEffect">
                                  <p:stCondLst>
                                    <p:cond delay="0"/>
                                  </p:stCondLst>
                                  <p:childTnLst>
                                    <p:set>
                                      <p:cBhvr>
                                        <p:cTn id="113" dur="1" fill="hold">
                                          <p:stCondLst>
                                            <p:cond delay="0"/>
                                          </p:stCondLst>
                                        </p:cTn>
                                        <p:tgtEl>
                                          <p:spTgt spid="43031"/>
                                        </p:tgtEl>
                                        <p:attrNameLst>
                                          <p:attrName>style.visibility</p:attrName>
                                        </p:attrNameLst>
                                      </p:cBhvr>
                                      <p:to>
                                        <p:strVal val="visible"/>
                                      </p:to>
                                    </p:set>
                                    <p:anim calcmode="lin" valueType="num">
                                      <p:cBhvr additive="base">
                                        <p:cTn id="114" dur="1000" fill="hold"/>
                                        <p:tgtEl>
                                          <p:spTgt spid="43031"/>
                                        </p:tgtEl>
                                        <p:attrNameLst>
                                          <p:attrName>ppt_x</p:attrName>
                                        </p:attrNameLst>
                                      </p:cBhvr>
                                      <p:tavLst>
                                        <p:tav tm="0">
                                          <p:val>
                                            <p:strVal val="#ppt_x"/>
                                          </p:val>
                                        </p:tav>
                                        <p:tav tm="100000">
                                          <p:val>
                                            <p:strVal val="#ppt_x"/>
                                          </p:val>
                                        </p:tav>
                                      </p:tavLst>
                                    </p:anim>
                                    <p:anim calcmode="lin" valueType="num">
                                      <p:cBhvr additive="base">
                                        <p:cTn id="115" dur="1000" fill="hold"/>
                                        <p:tgtEl>
                                          <p:spTgt spid="43031"/>
                                        </p:tgtEl>
                                        <p:attrNameLst>
                                          <p:attrName>ppt_y</p:attrName>
                                        </p:attrNameLst>
                                      </p:cBhvr>
                                      <p:tavLst>
                                        <p:tav tm="0">
                                          <p:val>
                                            <p:strVal val="1+#ppt_h/2"/>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4" fill="hold" grpId="0" nodeType="clickEffect">
                                  <p:stCondLst>
                                    <p:cond delay="0"/>
                                  </p:stCondLst>
                                  <p:childTnLst>
                                    <p:set>
                                      <p:cBhvr>
                                        <p:cTn id="119" dur="1" fill="hold">
                                          <p:stCondLst>
                                            <p:cond delay="0"/>
                                          </p:stCondLst>
                                        </p:cTn>
                                        <p:tgtEl>
                                          <p:spTgt spid="43044"/>
                                        </p:tgtEl>
                                        <p:attrNameLst>
                                          <p:attrName>style.visibility</p:attrName>
                                        </p:attrNameLst>
                                      </p:cBhvr>
                                      <p:to>
                                        <p:strVal val="visible"/>
                                      </p:to>
                                    </p:set>
                                    <p:anim calcmode="lin" valueType="num">
                                      <p:cBhvr additive="base">
                                        <p:cTn id="120" dur="1000" fill="hold"/>
                                        <p:tgtEl>
                                          <p:spTgt spid="43044"/>
                                        </p:tgtEl>
                                        <p:attrNameLst>
                                          <p:attrName>ppt_x</p:attrName>
                                        </p:attrNameLst>
                                      </p:cBhvr>
                                      <p:tavLst>
                                        <p:tav tm="0">
                                          <p:val>
                                            <p:strVal val="#ppt_x"/>
                                          </p:val>
                                        </p:tav>
                                        <p:tav tm="100000">
                                          <p:val>
                                            <p:strVal val="#ppt_x"/>
                                          </p:val>
                                        </p:tav>
                                      </p:tavLst>
                                    </p:anim>
                                    <p:anim calcmode="lin" valueType="num">
                                      <p:cBhvr additive="base">
                                        <p:cTn id="121" dur="1000" fill="hold"/>
                                        <p:tgtEl>
                                          <p:spTgt spid="43044"/>
                                        </p:tgtEl>
                                        <p:attrNameLst>
                                          <p:attrName>ppt_y</p:attrName>
                                        </p:attrNameLst>
                                      </p:cBhvr>
                                      <p:tavLst>
                                        <p:tav tm="0">
                                          <p:val>
                                            <p:strVal val="1+#ppt_h/2"/>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 presetClass="entr" presetSubtype="4" fill="hold" nodeType="clickEffect">
                                  <p:stCondLst>
                                    <p:cond delay="0"/>
                                  </p:stCondLst>
                                  <p:childTnLst>
                                    <p:set>
                                      <p:cBhvr>
                                        <p:cTn id="125" dur="1" fill="hold">
                                          <p:stCondLst>
                                            <p:cond delay="0"/>
                                          </p:stCondLst>
                                        </p:cTn>
                                        <p:tgtEl>
                                          <p:spTgt spid="43033"/>
                                        </p:tgtEl>
                                        <p:attrNameLst>
                                          <p:attrName>style.visibility</p:attrName>
                                        </p:attrNameLst>
                                      </p:cBhvr>
                                      <p:to>
                                        <p:strVal val="visible"/>
                                      </p:to>
                                    </p:set>
                                    <p:anim calcmode="lin" valueType="num">
                                      <p:cBhvr additive="base">
                                        <p:cTn id="126" dur="1000" fill="hold"/>
                                        <p:tgtEl>
                                          <p:spTgt spid="43033"/>
                                        </p:tgtEl>
                                        <p:attrNameLst>
                                          <p:attrName>ppt_x</p:attrName>
                                        </p:attrNameLst>
                                      </p:cBhvr>
                                      <p:tavLst>
                                        <p:tav tm="0">
                                          <p:val>
                                            <p:strVal val="#ppt_x"/>
                                          </p:val>
                                        </p:tav>
                                        <p:tav tm="100000">
                                          <p:val>
                                            <p:strVal val="#ppt_x"/>
                                          </p:val>
                                        </p:tav>
                                      </p:tavLst>
                                    </p:anim>
                                    <p:anim calcmode="lin" valueType="num">
                                      <p:cBhvr additive="base">
                                        <p:cTn id="127" dur="1000" fill="hold"/>
                                        <p:tgtEl>
                                          <p:spTgt spid="43033"/>
                                        </p:tgtEl>
                                        <p:attrNameLst>
                                          <p:attrName>ppt_y</p:attrName>
                                        </p:attrNameLst>
                                      </p:cBhvr>
                                      <p:tavLst>
                                        <p:tav tm="0">
                                          <p:val>
                                            <p:strVal val="1+#ppt_h/2"/>
                                          </p:val>
                                        </p:tav>
                                        <p:tav tm="100000">
                                          <p:val>
                                            <p:strVal val="#ppt_y"/>
                                          </p:val>
                                        </p:tav>
                                      </p:tavLst>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43037"/>
                                        </p:tgtEl>
                                        <p:attrNameLst>
                                          <p:attrName>style.visibility</p:attrName>
                                        </p:attrNameLst>
                                      </p:cBhvr>
                                      <p:to>
                                        <p:strVal val="visible"/>
                                      </p:to>
                                    </p:set>
                                    <p:anim calcmode="lin" valueType="num">
                                      <p:cBhvr additive="base">
                                        <p:cTn id="132" dur="1000" fill="hold"/>
                                        <p:tgtEl>
                                          <p:spTgt spid="43037"/>
                                        </p:tgtEl>
                                        <p:attrNameLst>
                                          <p:attrName>ppt_x</p:attrName>
                                        </p:attrNameLst>
                                      </p:cBhvr>
                                      <p:tavLst>
                                        <p:tav tm="0">
                                          <p:val>
                                            <p:strVal val="#ppt_x"/>
                                          </p:val>
                                        </p:tav>
                                        <p:tav tm="100000">
                                          <p:val>
                                            <p:strVal val="#ppt_x"/>
                                          </p:val>
                                        </p:tav>
                                      </p:tavLst>
                                    </p:anim>
                                    <p:anim calcmode="lin" valueType="num">
                                      <p:cBhvr additive="base">
                                        <p:cTn id="133" dur="1000" fill="hold"/>
                                        <p:tgtEl>
                                          <p:spTgt spid="43037"/>
                                        </p:tgtEl>
                                        <p:attrNameLst>
                                          <p:attrName>ppt_y</p:attrName>
                                        </p:attrNameLst>
                                      </p:cBhvr>
                                      <p:tavLst>
                                        <p:tav tm="0">
                                          <p:val>
                                            <p:strVal val="1+#ppt_h/2"/>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 presetClass="entr" presetSubtype="4" fill="hold" nodeType="clickEffect">
                                  <p:stCondLst>
                                    <p:cond delay="0"/>
                                  </p:stCondLst>
                                  <p:childTnLst>
                                    <p:set>
                                      <p:cBhvr>
                                        <p:cTn id="137" dur="1" fill="hold">
                                          <p:stCondLst>
                                            <p:cond delay="0"/>
                                          </p:stCondLst>
                                        </p:cTn>
                                        <p:tgtEl>
                                          <p:spTgt spid="43032"/>
                                        </p:tgtEl>
                                        <p:attrNameLst>
                                          <p:attrName>style.visibility</p:attrName>
                                        </p:attrNameLst>
                                      </p:cBhvr>
                                      <p:to>
                                        <p:strVal val="visible"/>
                                      </p:to>
                                    </p:set>
                                    <p:anim calcmode="lin" valueType="num">
                                      <p:cBhvr additive="base">
                                        <p:cTn id="138" dur="1000" fill="hold"/>
                                        <p:tgtEl>
                                          <p:spTgt spid="43032"/>
                                        </p:tgtEl>
                                        <p:attrNameLst>
                                          <p:attrName>ppt_x</p:attrName>
                                        </p:attrNameLst>
                                      </p:cBhvr>
                                      <p:tavLst>
                                        <p:tav tm="0">
                                          <p:val>
                                            <p:strVal val="#ppt_x"/>
                                          </p:val>
                                        </p:tav>
                                        <p:tav tm="100000">
                                          <p:val>
                                            <p:strVal val="#ppt_x"/>
                                          </p:val>
                                        </p:tav>
                                      </p:tavLst>
                                    </p:anim>
                                    <p:anim calcmode="lin" valueType="num">
                                      <p:cBhvr additive="base">
                                        <p:cTn id="139" dur="1000" fill="hold"/>
                                        <p:tgtEl>
                                          <p:spTgt spid="43032"/>
                                        </p:tgtEl>
                                        <p:attrNameLst>
                                          <p:attrName>ppt_y</p:attrName>
                                        </p:attrNameLst>
                                      </p:cBhvr>
                                      <p:tavLst>
                                        <p:tav tm="0">
                                          <p:val>
                                            <p:strVal val="1+#ppt_h/2"/>
                                          </p:val>
                                        </p:tav>
                                        <p:tav tm="100000">
                                          <p:val>
                                            <p:strVal val="#ppt_y"/>
                                          </p:val>
                                        </p:tav>
                                      </p:tavLst>
                                    </p:anim>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43040"/>
                                        </p:tgtEl>
                                        <p:attrNameLst>
                                          <p:attrName>style.visibility</p:attrName>
                                        </p:attrNameLst>
                                      </p:cBhvr>
                                      <p:to>
                                        <p:strVal val="visible"/>
                                      </p:to>
                                    </p:set>
                                    <p:anim calcmode="lin" valueType="num">
                                      <p:cBhvr additive="base">
                                        <p:cTn id="144" dur="1000" fill="hold"/>
                                        <p:tgtEl>
                                          <p:spTgt spid="43040"/>
                                        </p:tgtEl>
                                        <p:attrNameLst>
                                          <p:attrName>ppt_x</p:attrName>
                                        </p:attrNameLst>
                                      </p:cBhvr>
                                      <p:tavLst>
                                        <p:tav tm="0">
                                          <p:val>
                                            <p:strVal val="#ppt_x"/>
                                          </p:val>
                                        </p:tav>
                                        <p:tav tm="100000">
                                          <p:val>
                                            <p:strVal val="#ppt_x"/>
                                          </p:val>
                                        </p:tav>
                                      </p:tavLst>
                                    </p:anim>
                                    <p:anim calcmode="lin" valueType="num">
                                      <p:cBhvr additive="base">
                                        <p:cTn id="145" dur="1000" fill="hold"/>
                                        <p:tgtEl>
                                          <p:spTgt spid="43040"/>
                                        </p:tgtEl>
                                        <p:attrNameLst>
                                          <p:attrName>ppt_y</p:attrName>
                                        </p:attrNameLst>
                                      </p:cBhvr>
                                      <p:tavLst>
                                        <p:tav tm="0">
                                          <p:val>
                                            <p:strVal val="1+#ppt_h/2"/>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 presetClass="entr" presetSubtype="8" fill="hold" grpId="0" nodeType="clickEffect">
                                  <p:stCondLst>
                                    <p:cond delay="0"/>
                                  </p:stCondLst>
                                  <p:childTnLst>
                                    <p:set>
                                      <p:cBhvr>
                                        <p:cTn id="149" dur="1" fill="hold">
                                          <p:stCondLst>
                                            <p:cond delay="0"/>
                                          </p:stCondLst>
                                        </p:cTn>
                                        <p:tgtEl>
                                          <p:spTgt spid="43047"/>
                                        </p:tgtEl>
                                        <p:attrNameLst>
                                          <p:attrName>style.visibility</p:attrName>
                                        </p:attrNameLst>
                                      </p:cBhvr>
                                      <p:to>
                                        <p:strVal val="visible"/>
                                      </p:to>
                                    </p:set>
                                    <p:anim calcmode="lin" valueType="num">
                                      <p:cBhvr additive="base">
                                        <p:cTn id="150" dur="1000" fill="hold"/>
                                        <p:tgtEl>
                                          <p:spTgt spid="43047"/>
                                        </p:tgtEl>
                                        <p:attrNameLst>
                                          <p:attrName>ppt_x</p:attrName>
                                        </p:attrNameLst>
                                      </p:cBhvr>
                                      <p:tavLst>
                                        <p:tav tm="0">
                                          <p:val>
                                            <p:strVal val="0-#ppt_w/2"/>
                                          </p:val>
                                        </p:tav>
                                        <p:tav tm="100000">
                                          <p:val>
                                            <p:strVal val="#ppt_x"/>
                                          </p:val>
                                        </p:tav>
                                      </p:tavLst>
                                    </p:anim>
                                    <p:anim calcmode="lin" valueType="num">
                                      <p:cBhvr additive="base">
                                        <p:cTn id="151" dur="1000" fill="hold"/>
                                        <p:tgtEl>
                                          <p:spTgt spid="430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1" grpId="0"/>
      <p:bldP spid="43034" grpId="0"/>
      <p:bldP spid="43035" grpId="0"/>
      <p:bldP spid="43037" grpId="0"/>
      <p:bldP spid="43038" grpId="0"/>
      <p:bldP spid="43039" grpId="0"/>
      <p:bldP spid="43040" grpId="0"/>
      <p:bldP spid="43041" grpId="0"/>
      <p:bldP spid="43042" grpId="0"/>
      <p:bldP spid="43043" grpId="0"/>
      <p:bldP spid="43044" grpId="0"/>
      <p:bldP spid="43047"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5" name="Rectangle 5">
            <a:extLst>
              <a:ext uri="{FF2B5EF4-FFF2-40B4-BE49-F238E27FC236}">
                <a16:creationId xmlns:a16="http://schemas.microsoft.com/office/drawing/2014/main" id="{DBBF0791-7EA8-4AD3-8CFB-DC4BE745788B}"/>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teorico</a:t>
            </a:r>
          </a:p>
        </p:txBody>
      </p:sp>
      <p:sp>
        <p:nvSpPr>
          <p:cNvPr id="46086" name="AutoShape 6">
            <a:hlinkClick r:id="rId3" action="ppaction://hlinksldjump" highlightClick="1"/>
            <a:extLst>
              <a:ext uri="{FF2B5EF4-FFF2-40B4-BE49-F238E27FC236}">
                <a16:creationId xmlns:a16="http://schemas.microsoft.com/office/drawing/2014/main" id="{604A15F1-3C7F-449C-BEE3-6CF24811F498}"/>
              </a:ext>
            </a:extLst>
          </p:cNvPr>
          <p:cNvSpPr>
            <a:spLocks noChangeArrowheads="1"/>
          </p:cNvSpPr>
          <p:nvPr/>
        </p:nvSpPr>
        <p:spPr bwMode="auto">
          <a:xfrm>
            <a:off x="111125" y="85725"/>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graphicFrame>
        <p:nvGraphicFramePr>
          <p:cNvPr id="34820" name="Object 9">
            <a:extLst>
              <a:ext uri="{FF2B5EF4-FFF2-40B4-BE49-F238E27FC236}">
                <a16:creationId xmlns:a16="http://schemas.microsoft.com/office/drawing/2014/main" id="{171E147F-2FCB-48AB-8304-856D713A55E5}"/>
              </a:ext>
            </a:extLst>
          </p:cNvPr>
          <p:cNvGraphicFramePr>
            <a:graphicFrameLocks/>
          </p:cNvGraphicFramePr>
          <p:nvPr/>
        </p:nvGraphicFramePr>
        <p:xfrm>
          <a:off x="36513" y="750888"/>
          <a:ext cx="9070975" cy="2879725"/>
        </p:xfrm>
        <a:graphic>
          <a:graphicData uri="http://schemas.openxmlformats.org/presentationml/2006/ole">
            <mc:AlternateContent xmlns:mc="http://schemas.openxmlformats.org/markup-compatibility/2006">
              <mc:Choice xmlns:v="urn:schemas-microsoft-com:vml" Requires="v">
                <p:oleObj spid="_x0000_s34830" r:id="rId4" imgW="1382042" imgH="1374865" progId="">
                  <p:embed/>
                </p:oleObj>
              </mc:Choice>
              <mc:Fallback>
                <p:oleObj r:id="rId4" imgW="1382042" imgH="1374865" progId="">
                  <p:embed/>
                  <p:pic>
                    <p:nvPicPr>
                      <p:cNvPr id="0" name="Object 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3" y="750888"/>
                        <a:ext cx="9070975" cy="28797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92" name="Object 12">
            <a:extLst>
              <a:ext uri="{FF2B5EF4-FFF2-40B4-BE49-F238E27FC236}">
                <a16:creationId xmlns:a16="http://schemas.microsoft.com/office/drawing/2014/main" id="{91E830F6-A584-4843-AC12-6470F69FC36F}"/>
              </a:ext>
            </a:extLst>
          </p:cNvPr>
          <p:cNvGraphicFramePr>
            <a:graphicFrameLocks/>
          </p:cNvGraphicFramePr>
          <p:nvPr/>
        </p:nvGraphicFramePr>
        <p:xfrm>
          <a:off x="36513" y="3938588"/>
          <a:ext cx="9070975" cy="2879725"/>
        </p:xfrm>
        <a:graphic>
          <a:graphicData uri="http://schemas.openxmlformats.org/presentationml/2006/ole">
            <mc:AlternateContent xmlns:mc="http://schemas.openxmlformats.org/markup-compatibility/2006">
              <mc:Choice xmlns:v="urn:schemas-microsoft-com:vml" Requires="v">
                <p:oleObj spid="_x0000_s34831" r:id="rId6" imgW="1382042" imgH="1374865" progId="">
                  <p:embed/>
                </p:oleObj>
              </mc:Choice>
              <mc:Fallback>
                <p:oleObj r:id="rId6" imgW="1382042" imgH="1374865" progId="">
                  <p:embed/>
                  <p:pic>
                    <p:nvPicPr>
                      <p:cNvPr id="0" name="Object 1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3" y="3938588"/>
                        <a:ext cx="9070975" cy="28797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93" name="Text Box 13">
            <a:extLst>
              <a:ext uri="{FF2B5EF4-FFF2-40B4-BE49-F238E27FC236}">
                <a16:creationId xmlns:a16="http://schemas.microsoft.com/office/drawing/2014/main" id="{746EA92A-AA17-4E27-A516-E524521D31E4}"/>
              </a:ext>
            </a:extLst>
          </p:cNvPr>
          <p:cNvSpPr txBox="1">
            <a:spLocks noChangeArrowheads="1"/>
          </p:cNvSpPr>
          <p:nvPr/>
        </p:nvSpPr>
        <p:spPr bwMode="auto">
          <a:xfrm>
            <a:off x="3756025" y="3562350"/>
            <a:ext cx="1652588" cy="396875"/>
          </a:xfrm>
          <a:prstGeom prst="rect">
            <a:avLst/>
          </a:prstGeom>
          <a:noFill/>
          <a:ln w="12700">
            <a:noFill/>
            <a:miter lim="800000"/>
            <a:headEnd type="none" w="sm" len="sm"/>
            <a:tailEnd type="none" w="sm" len="sm"/>
          </a:ln>
          <a:effectLst/>
        </p:spPr>
        <p:txBody>
          <a:bodyPr>
            <a:spAutoFit/>
          </a:bodyPr>
          <a:lstStyle/>
          <a:p>
            <a:pPr eaLnBrk="1" hangingPunct="1">
              <a:spcBef>
                <a:spcPct val="50000"/>
              </a:spcBef>
              <a:defRPr/>
            </a:pPr>
            <a:r>
              <a:rPr lang="it-IT" sz="2000">
                <a:effectLst>
                  <a:outerShdw blurRad="38100" dist="38100" dir="2700000" algn="tl">
                    <a:srgbClr val="000000"/>
                  </a:outerShdw>
                </a:effectLst>
                <a:latin typeface="Comic Sans MS" pitchFamily="66" charset="0"/>
              </a:rPr>
              <a:t>Risoluzione</a:t>
            </a:r>
          </a:p>
        </p:txBody>
      </p:sp>
      <p:sp>
        <p:nvSpPr>
          <p:cNvPr id="46095" name="Text Box 15">
            <a:extLst>
              <a:ext uri="{FF2B5EF4-FFF2-40B4-BE49-F238E27FC236}">
                <a16:creationId xmlns:a16="http://schemas.microsoft.com/office/drawing/2014/main" id="{B4419804-E9EA-43B7-A80A-0DB1635BC887}"/>
              </a:ext>
            </a:extLst>
          </p:cNvPr>
          <p:cNvSpPr txBox="1">
            <a:spLocks noChangeArrowheads="1"/>
          </p:cNvSpPr>
          <p:nvPr/>
        </p:nvSpPr>
        <p:spPr bwMode="auto">
          <a:xfrm>
            <a:off x="828675" y="4311650"/>
            <a:ext cx="16113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latin typeface="Symbol" panose="05050102010706020507" pitchFamily="18" charset="2"/>
              </a:rPr>
              <a:t>a</a:t>
            </a:r>
            <a:r>
              <a:rPr lang="it-IT" altLang="it-IT" sz="1600">
                <a:solidFill>
                  <a:schemeClr val="bg2"/>
                </a:solidFill>
                <a:latin typeface="Comic Sans MS" panose="030F0702030302020204" pitchFamily="66" charset="0"/>
              </a:rPr>
              <a:t>(</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1</a:t>
            </a:r>
            <a:r>
              <a:rPr lang="it-IT" altLang="it-IT" sz="1800" baseline="30000">
                <a:solidFill>
                  <a:schemeClr val="bg2"/>
                </a:solidFill>
                <a:latin typeface="Symbol" panose="05050102010706020507" pitchFamily="18" charset="2"/>
              </a:rPr>
              <a:t>+ </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2</a:t>
            </a:r>
            <a:r>
              <a:rPr lang="it-IT" altLang="it-IT" sz="18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a:t>
            </a:r>
          </a:p>
        </p:txBody>
      </p:sp>
      <p:sp>
        <p:nvSpPr>
          <p:cNvPr id="46096" name="Text Box 16">
            <a:extLst>
              <a:ext uri="{FF2B5EF4-FFF2-40B4-BE49-F238E27FC236}">
                <a16:creationId xmlns:a16="http://schemas.microsoft.com/office/drawing/2014/main" id="{4963A107-349E-4F30-9F49-4351DDA977EF}"/>
              </a:ext>
            </a:extLst>
          </p:cNvPr>
          <p:cNvSpPr txBox="1">
            <a:spLocks noChangeArrowheads="1"/>
          </p:cNvSpPr>
          <p:nvPr/>
        </p:nvSpPr>
        <p:spPr bwMode="auto">
          <a:xfrm>
            <a:off x="3090863" y="4321175"/>
            <a:ext cx="1366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latin typeface="Symbol" panose="05050102010706020507" pitchFamily="18" charset="2"/>
              </a:rPr>
              <a:t>b(</a:t>
            </a:r>
            <a:r>
              <a:rPr lang="it-IT" altLang="it-IT" sz="1600">
                <a:solidFill>
                  <a:schemeClr val="bg2"/>
                </a:solidFill>
                <a:latin typeface="Symbol" panose="05050102010706020507" pitchFamily="18" charset="2"/>
              </a:rPr>
              <a:t>^</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1</a:t>
            </a:r>
            <a:r>
              <a:rPr lang="it-IT" altLang="it-IT" sz="1800" baseline="30000">
                <a:solidFill>
                  <a:schemeClr val="bg2"/>
                </a:solidFill>
                <a:latin typeface="Symbol" panose="05050102010706020507" pitchFamily="18" charset="2"/>
              </a:rPr>
              <a:t>+ </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2</a:t>
            </a:r>
            <a:r>
              <a:rPr lang="it-IT" altLang="it-IT" sz="18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a:t>
            </a:r>
          </a:p>
        </p:txBody>
      </p:sp>
      <p:sp>
        <p:nvSpPr>
          <p:cNvPr id="46097" name="Text Box 17">
            <a:extLst>
              <a:ext uri="{FF2B5EF4-FFF2-40B4-BE49-F238E27FC236}">
                <a16:creationId xmlns:a16="http://schemas.microsoft.com/office/drawing/2014/main" id="{9363EBCB-551A-413A-AEEF-59818CC2D7B3}"/>
              </a:ext>
            </a:extLst>
          </p:cNvPr>
          <p:cNvSpPr txBox="1">
            <a:spLocks noChangeArrowheads="1"/>
          </p:cNvSpPr>
          <p:nvPr/>
        </p:nvSpPr>
        <p:spPr bwMode="auto">
          <a:xfrm>
            <a:off x="5286375" y="4316413"/>
            <a:ext cx="13668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latin typeface="Symbol" panose="05050102010706020507" pitchFamily="18" charset="2"/>
              </a:rPr>
              <a:t>g(</a:t>
            </a:r>
            <a:r>
              <a:rPr lang="it-IT" altLang="it-IT" sz="1600">
                <a:solidFill>
                  <a:schemeClr val="bg2"/>
                </a:solidFill>
                <a:latin typeface="Symbol" panose="05050102010706020507" pitchFamily="18" charset="2"/>
              </a:rPr>
              <a:t>^</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1</a:t>
            </a:r>
            <a:r>
              <a:rPr lang="it-IT" altLang="it-IT" sz="1800" baseline="30000">
                <a:solidFill>
                  <a:schemeClr val="bg2"/>
                </a:solidFill>
                <a:latin typeface="Symbol" panose="05050102010706020507" pitchFamily="18" charset="2"/>
              </a:rPr>
              <a:t>+ </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2</a:t>
            </a:r>
            <a:r>
              <a:rPr lang="it-IT" altLang="it-IT" sz="18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a:t>
            </a:r>
          </a:p>
        </p:txBody>
      </p:sp>
      <p:sp>
        <p:nvSpPr>
          <p:cNvPr id="46098" name="Text Box 18">
            <a:extLst>
              <a:ext uri="{FF2B5EF4-FFF2-40B4-BE49-F238E27FC236}">
                <a16:creationId xmlns:a16="http://schemas.microsoft.com/office/drawing/2014/main" id="{5F03E8A0-ED1C-4853-A06F-8FB331B58FFA}"/>
              </a:ext>
            </a:extLst>
          </p:cNvPr>
          <p:cNvSpPr txBox="1">
            <a:spLocks noChangeArrowheads="1"/>
          </p:cNvSpPr>
          <p:nvPr/>
        </p:nvSpPr>
        <p:spPr bwMode="auto">
          <a:xfrm>
            <a:off x="7526338" y="4329113"/>
            <a:ext cx="1544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800">
                <a:solidFill>
                  <a:schemeClr val="bg2"/>
                </a:solidFill>
                <a:latin typeface="Symbol" panose="05050102010706020507" pitchFamily="18" charset="2"/>
              </a:rPr>
              <a:t>d(</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1</a:t>
            </a:r>
            <a:r>
              <a:rPr lang="it-IT" altLang="it-IT" sz="1800" baseline="30000">
                <a:solidFill>
                  <a:schemeClr val="bg2"/>
                </a:solidFill>
                <a:latin typeface="Symbol" panose="05050102010706020507" pitchFamily="18" charset="2"/>
              </a:rPr>
              <a:t>- </a:t>
            </a:r>
            <a:r>
              <a:rPr lang="it-IT" altLang="it-IT" sz="1600">
                <a:solidFill>
                  <a:schemeClr val="bg2"/>
                </a:solidFill>
                <a:latin typeface="Symbol" panose="05050102010706020507" pitchFamily="18" charset="2"/>
              </a:rPr>
              <a:t>Ð</a:t>
            </a:r>
            <a:r>
              <a:rPr lang="it-IT" altLang="it-IT" sz="1800">
                <a:solidFill>
                  <a:schemeClr val="bg2"/>
                </a:solidFill>
                <a:latin typeface="Symbol" panose="05050102010706020507" pitchFamily="18" charset="2"/>
              </a:rPr>
              <a:t>p</a:t>
            </a:r>
            <a:r>
              <a:rPr lang="it-IT" altLang="it-IT" sz="1800" baseline="-25000">
                <a:solidFill>
                  <a:schemeClr val="bg2"/>
                </a:solidFill>
                <a:latin typeface="Comic Sans MS" panose="030F0702030302020204" pitchFamily="66" charset="0"/>
              </a:rPr>
              <a:t>2</a:t>
            </a:r>
            <a:r>
              <a:rPr lang="it-IT" altLang="it-IT" sz="1800" baseline="30000">
                <a:solidFill>
                  <a:schemeClr val="bg2"/>
                </a:solidFill>
                <a:latin typeface="Comic Sans MS" panose="030F0702030302020204" pitchFamily="66" charset="0"/>
              </a:rPr>
              <a:t>+</a:t>
            </a:r>
            <a:r>
              <a:rPr lang="it-IT" altLang="it-IT" sz="1600">
                <a:solidFill>
                  <a:schemeClr val="bg2"/>
                </a:solidFill>
                <a:latin typeface="Comic Sans MS" panose="030F0702030302020204" pitchFamily="66" charset="0"/>
              </a:rPr>
              <a:t>)</a:t>
            </a:r>
          </a:p>
        </p:txBody>
      </p:sp>
      <p:sp>
        <p:nvSpPr>
          <p:cNvPr id="46099" name="AutoShape 19">
            <a:hlinkClick r:id="" action="ppaction://hlinkshowjump?jump=nextslide" highlightClick="1"/>
            <a:extLst>
              <a:ext uri="{FF2B5EF4-FFF2-40B4-BE49-F238E27FC236}">
                <a16:creationId xmlns:a16="http://schemas.microsoft.com/office/drawing/2014/main" id="{A8CBA1E7-E248-4652-B355-9E38263D39D4}"/>
              </a:ext>
            </a:extLst>
          </p:cNvPr>
          <p:cNvSpPr>
            <a:spLocks noChangeArrowheads="1"/>
          </p:cNvSpPr>
          <p:nvPr/>
        </p:nvSpPr>
        <p:spPr bwMode="auto">
          <a:xfrm>
            <a:off x="8445500" y="88900"/>
            <a:ext cx="590550" cy="552450"/>
          </a:xfrm>
          <a:prstGeom prst="actionButtonForwardNext">
            <a:avLst/>
          </a:prstGeom>
          <a:solidFill>
            <a:srgbClr val="CCECFF"/>
          </a:solidFill>
          <a:ln w="0">
            <a:solidFill>
              <a:srgbClr val="0000FF"/>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93"/>
                                        </p:tgtEl>
                                        <p:attrNameLst>
                                          <p:attrName>style.visibility</p:attrName>
                                        </p:attrNameLst>
                                      </p:cBhvr>
                                      <p:to>
                                        <p:strVal val="visible"/>
                                      </p:to>
                                    </p:set>
                                    <p:anim calcmode="lin" valueType="num">
                                      <p:cBhvr additive="base">
                                        <p:cTn id="7" dur="1000" fill="hold"/>
                                        <p:tgtEl>
                                          <p:spTgt spid="46093"/>
                                        </p:tgtEl>
                                        <p:attrNameLst>
                                          <p:attrName>ppt_x</p:attrName>
                                        </p:attrNameLst>
                                      </p:cBhvr>
                                      <p:tavLst>
                                        <p:tav tm="0">
                                          <p:val>
                                            <p:strVal val="0-#ppt_w/2"/>
                                          </p:val>
                                        </p:tav>
                                        <p:tav tm="100000">
                                          <p:val>
                                            <p:strVal val="#ppt_x"/>
                                          </p:val>
                                        </p:tav>
                                      </p:tavLst>
                                    </p:anim>
                                    <p:anim calcmode="lin" valueType="num">
                                      <p:cBhvr additive="base">
                                        <p:cTn id="8" dur="1000" fill="hold"/>
                                        <p:tgtEl>
                                          <p:spTgt spid="460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46092"/>
                                        </p:tgtEl>
                                        <p:attrNameLst>
                                          <p:attrName>style.visibility</p:attrName>
                                        </p:attrNameLst>
                                      </p:cBhvr>
                                      <p:to>
                                        <p:strVal val="visible"/>
                                      </p:to>
                                    </p:set>
                                    <p:animEffect transition="in" filter="slide(fromBottom)">
                                      <p:cBhvr>
                                        <p:cTn id="13" dur="1000"/>
                                        <p:tgtEl>
                                          <p:spTgt spid="4609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6095"/>
                                        </p:tgtEl>
                                        <p:attrNameLst>
                                          <p:attrName>style.visibility</p:attrName>
                                        </p:attrNameLst>
                                      </p:cBhvr>
                                      <p:to>
                                        <p:strVal val="visible"/>
                                      </p:to>
                                    </p:set>
                                    <p:animEffect transition="in" filter="slide(fromBottom)">
                                      <p:cBhvr>
                                        <p:cTn id="18" dur="1000"/>
                                        <p:tgtEl>
                                          <p:spTgt spid="4609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6096"/>
                                        </p:tgtEl>
                                        <p:attrNameLst>
                                          <p:attrName>style.visibility</p:attrName>
                                        </p:attrNameLst>
                                      </p:cBhvr>
                                      <p:to>
                                        <p:strVal val="visible"/>
                                      </p:to>
                                    </p:set>
                                    <p:animEffect transition="in" filter="slide(fromBottom)">
                                      <p:cBhvr>
                                        <p:cTn id="23" dur="1000"/>
                                        <p:tgtEl>
                                          <p:spTgt spid="4609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46097"/>
                                        </p:tgtEl>
                                        <p:attrNameLst>
                                          <p:attrName>style.visibility</p:attrName>
                                        </p:attrNameLst>
                                      </p:cBhvr>
                                      <p:to>
                                        <p:strVal val="visible"/>
                                      </p:to>
                                    </p:set>
                                    <p:animEffect transition="in" filter="slide(fromBottom)">
                                      <p:cBhvr>
                                        <p:cTn id="28" dur="1000"/>
                                        <p:tgtEl>
                                          <p:spTgt spid="4609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46098"/>
                                        </p:tgtEl>
                                        <p:attrNameLst>
                                          <p:attrName>style.visibility</p:attrName>
                                        </p:attrNameLst>
                                      </p:cBhvr>
                                      <p:to>
                                        <p:strVal val="visible"/>
                                      </p:to>
                                    </p:set>
                                    <p:animEffect transition="in" filter="slide(fromBottom)">
                                      <p:cBhvr>
                                        <p:cTn id="33" dur="1000"/>
                                        <p:tgtEl>
                                          <p:spTgt spid="4609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46099"/>
                                        </p:tgtEl>
                                        <p:attrNameLst>
                                          <p:attrName>style.visibility</p:attrName>
                                        </p:attrNameLst>
                                      </p:cBhvr>
                                      <p:to>
                                        <p:strVal val="visible"/>
                                      </p:to>
                                    </p:set>
                                    <p:anim calcmode="lin" valueType="num">
                                      <p:cBhvr additive="base">
                                        <p:cTn id="38" dur="1000" fill="hold"/>
                                        <p:tgtEl>
                                          <p:spTgt spid="46099"/>
                                        </p:tgtEl>
                                        <p:attrNameLst>
                                          <p:attrName>ppt_x</p:attrName>
                                        </p:attrNameLst>
                                      </p:cBhvr>
                                      <p:tavLst>
                                        <p:tav tm="0">
                                          <p:val>
                                            <p:strVal val="0-#ppt_w/2"/>
                                          </p:val>
                                        </p:tav>
                                        <p:tav tm="100000">
                                          <p:val>
                                            <p:strVal val="#ppt_x"/>
                                          </p:val>
                                        </p:tav>
                                      </p:tavLst>
                                    </p:anim>
                                    <p:anim calcmode="lin" valueType="num">
                                      <p:cBhvr additive="base">
                                        <p:cTn id="39" dur="1000" fill="hold"/>
                                        <p:tgtEl>
                                          <p:spTgt spid="460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3" grpId="0"/>
      <p:bldP spid="46095" grpId="0"/>
      <p:bldP spid="46096" grpId="0"/>
      <p:bldP spid="46097" grpId="0"/>
      <p:bldP spid="46098" grpId="0"/>
      <p:bldP spid="46099"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6" name="Rectangle 4">
            <a:extLst>
              <a:ext uri="{FF2B5EF4-FFF2-40B4-BE49-F238E27FC236}">
                <a16:creationId xmlns:a16="http://schemas.microsoft.com/office/drawing/2014/main" id="{6A13C741-E049-4585-9152-D9D8FCEDB37F}"/>
              </a:ext>
            </a:extLst>
          </p:cNvPr>
          <p:cNvSpPr>
            <a:spLocks noGrp="1" noChangeArrowheads="1"/>
          </p:cNvSpPr>
          <p:nvPr>
            <p:ph type="title"/>
          </p:nvPr>
        </p:nvSpPr>
        <p:spPr>
          <a:xfrm>
            <a:off x="36513" y="41275"/>
            <a:ext cx="9070975" cy="625475"/>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logico</a:t>
            </a:r>
          </a:p>
        </p:txBody>
      </p:sp>
      <p:sp>
        <p:nvSpPr>
          <p:cNvPr id="49157" name="AutoShape 5">
            <a:hlinkClick r:id="rId3" action="ppaction://hlinksldjump" highlightClick="1"/>
            <a:extLst>
              <a:ext uri="{FF2B5EF4-FFF2-40B4-BE49-F238E27FC236}">
                <a16:creationId xmlns:a16="http://schemas.microsoft.com/office/drawing/2014/main" id="{A4057AD2-F516-421D-814B-ED2727C9FD7B}"/>
              </a:ext>
            </a:extLst>
          </p:cNvPr>
          <p:cNvSpPr>
            <a:spLocks noChangeArrowheads="1"/>
          </p:cNvSpPr>
          <p:nvPr/>
        </p:nvSpPr>
        <p:spPr bwMode="auto">
          <a:xfrm>
            <a:off x="111125" y="85725"/>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graphicFrame>
        <p:nvGraphicFramePr>
          <p:cNvPr id="35844" name="Object 8">
            <a:extLst>
              <a:ext uri="{FF2B5EF4-FFF2-40B4-BE49-F238E27FC236}">
                <a16:creationId xmlns:a16="http://schemas.microsoft.com/office/drawing/2014/main" id="{A20D893F-5E54-4CEA-BB7F-7C1B02E43C63}"/>
              </a:ext>
            </a:extLst>
          </p:cNvPr>
          <p:cNvGraphicFramePr>
            <a:graphicFrameLocks/>
          </p:cNvGraphicFramePr>
          <p:nvPr/>
        </p:nvGraphicFramePr>
        <p:xfrm>
          <a:off x="36513" y="762000"/>
          <a:ext cx="9070975" cy="2879725"/>
        </p:xfrm>
        <a:graphic>
          <a:graphicData uri="http://schemas.openxmlformats.org/presentationml/2006/ole">
            <mc:AlternateContent xmlns:mc="http://schemas.openxmlformats.org/markup-compatibility/2006">
              <mc:Choice xmlns:v="urn:schemas-microsoft-com:vml" Requires="v">
                <p:oleObj spid="_x0000_s35895" r:id="rId4" imgW="1382042" imgH="1374865" progId="">
                  <p:embed/>
                </p:oleObj>
              </mc:Choice>
              <mc:Fallback>
                <p:oleObj r:id="rId4" imgW="1382042" imgH="1374865" progId="">
                  <p:embed/>
                  <p:pic>
                    <p:nvPicPr>
                      <p:cNvPr id="0" name="Object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3" y="762000"/>
                        <a:ext cx="9070975" cy="28797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63" name="Object 11">
            <a:extLst>
              <a:ext uri="{FF2B5EF4-FFF2-40B4-BE49-F238E27FC236}">
                <a16:creationId xmlns:a16="http://schemas.microsoft.com/office/drawing/2014/main" id="{6FF0B32E-8BBD-4278-A389-075F226EAD5A}"/>
              </a:ext>
            </a:extLst>
          </p:cNvPr>
          <p:cNvGraphicFramePr>
            <a:graphicFrameLocks/>
          </p:cNvGraphicFramePr>
          <p:nvPr/>
        </p:nvGraphicFramePr>
        <p:xfrm>
          <a:off x="36513" y="3937000"/>
          <a:ext cx="9070975" cy="2879725"/>
        </p:xfrm>
        <a:graphic>
          <a:graphicData uri="http://schemas.openxmlformats.org/presentationml/2006/ole">
            <mc:AlternateContent xmlns:mc="http://schemas.openxmlformats.org/markup-compatibility/2006">
              <mc:Choice xmlns:v="urn:schemas-microsoft-com:vml" Requires="v">
                <p:oleObj spid="_x0000_s35896" r:id="rId6" imgW="1382042" imgH="1374865" progId="">
                  <p:embed/>
                </p:oleObj>
              </mc:Choice>
              <mc:Fallback>
                <p:oleObj r:id="rId6" imgW="1382042" imgH="1374865" progId="">
                  <p:embed/>
                  <p:pic>
                    <p:nvPicPr>
                      <p:cNvPr id="0" name="Object 1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3" y="3937000"/>
                        <a:ext cx="9070975" cy="2879725"/>
                      </a:xfrm>
                      <a:prstGeom prst="rect">
                        <a:avLst/>
                      </a:prstGeom>
                      <a:solidFill>
                        <a:schemeClr val="tx2"/>
                      </a:solidFill>
                      <a:ln w="9525">
                        <a:solidFill>
                          <a:schemeClr val="bg2"/>
                        </a:solidFill>
                        <a:miter lim="800000"/>
                        <a:headEnd/>
                        <a:tailEnd/>
                      </a:ln>
                    </p:spPr>
                  </p:pic>
                </p:oleObj>
              </mc:Fallback>
            </mc:AlternateContent>
          </a:graphicData>
        </a:graphic>
      </p:graphicFrame>
      <p:sp>
        <p:nvSpPr>
          <p:cNvPr id="49164" name="Text Box 12">
            <a:extLst>
              <a:ext uri="{FF2B5EF4-FFF2-40B4-BE49-F238E27FC236}">
                <a16:creationId xmlns:a16="http://schemas.microsoft.com/office/drawing/2014/main" id="{D05032FD-2D9C-40D2-89BD-ED1F6A9D68A6}"/>
              </a:ext>
            </a:extLst>
          </p:cNvPr>
          <p:cNvSpPr txBox="1">
            <a:spLocks noChangeArrowheads="1"/>
          </p:cNvSpPr>
          <p:nvPr/>
        </p:nvSpPr>
        <p:spPr bwMode="auto">
          <a:xfrm>
            <a:off x="3756025" y="3590925"/>
            <a:ext cx="1652588" cy="396875"/>
          </a:xfrm>
          <a:prstGeom prst="rect">
            <a:avLst/>
          </a:prstGeom>
          <a:noFill/>
          <a:ln w="12700">
            <a:noFill/>
            <a:miter lim="800000"/>
            <a:headEnd type="none" w="sm" len="sm"/>
            <a:tailEnd type="none" w="sm" len="sm"/>
          </a:ln>
          <a:effectLst/>
        </p:spPr>
        <p:txBody>
          <a:bodyPr>
            <a:spAutoFit/>
          </a:bodyPr>
          <a:lstStyle/>
          <a:p>
            <a:pPr eaLnBrk="1" hangingPunct="1">
              <a:spcBef>
                <a:spcPct val="50000"/>
              </a:spcBef>
              <a:defRPr/>
            </a:pPr>
            <a:r>
              <a:rPr lang="it-IT" sz="2000">
                <a:effectLst>
                  <a:outerShdw blurRad="38100" dist="38100" dir="2700000" algn="tl">
                    <a:srgbClr val="000000"/>
                  </a:outerShdw>
                </a:effectLst>
                <a:latin typeface="Comic Sans MS" pitchFamily="66" charset="0"/>
              </a:rPr>
              <a:t>Risoluzione</a:t>
            </a:r>
          </a:p>
        </p:txBody>
      </p:sp>
      <p:sp>
        <p:nvSpPr>
          <p:cNvPr id="49165" name="Line 13">
            <a:extLst>
              <a:ext uri="{FF2B5EF4-FFF2-40B4-BE49-F238E27FC236}">
                <a16:creationId xmlns:a16="http://schemas.microsoft.com/office/drawing/2014/main" id="{3BA5AA39-C126-48D3-8DC4-8EC9FEE80A6E}"/>
              </a:ext>
            </a:extLst>
          </p:cNvPr>
          <p:cNvSpPr>
            <a:spLocks noChangeShapeType="1"/>
          </p:cNvSpPr>
          <p:nvPr/>
        </p:nvSpPr>
        <p:spPr bwMode="auto">
          <a:xfrm>
            <a:off x="347663" y="5092700"/>
            <a:ext cx="0" cy="665163"/>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66" name="Line 14">
            <a:extLst>
              <a:ext uri="{FF2B5EF4-FFF2-40B4-BE49-F238E27FC236}">
                <a16:creationId xmlns:a16="http://schemas.microsoft.com/office/drawing/2014/main" id="{11FAB1B6-EA36-4319-A7AA-7CC162BCDB5C}"/>
              </a:ext>
            </a:extLst>
          </p:cNvPr>
          <p:cNvSpPr>
            <a:spLocks noChangeShapeType="1"/>
          </p:cNvSpPr>
          <p:nvPr/>
        </p:nvSpPr>
        <p:spPr bwMode="auto">
          <a:xfrm>
            <a:off x="620713" y="5435600"/>
            <a:ext cx="0" cy="3175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69" name="Line 17">
            <a:extLst>
              <a:ext uri="{FF2B5EF4-FFF2-40B4-BE49-F238E27FC236}">
                <a16:creationId xmlns:a16="http://schemas.microsoft.com/office/drawing/2014/main" id="{9C5DBEAF-0298-4412-A6FA-2FDF8AA79BA9}"/>
              </a:ext>
            </a:extLst>
          </p:cNvPr>
          <p:cNvSpPr>
            <a:spLocks noChangeShapeType="1"/>
          </p:cNvSpPr>
          <p:nvPr/>
        </p:nvSpPr>
        <p:spPr bwMode="auto">
          <a:xfrm>
            <a:off x="128588" y="4819650"/>
            <a:ext cx="757237" cy="93821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70" name="Line 18">
            <a:extLst>
              <a:ext uri="{FF2B5EF4-FFF2-40B4-BE49-F238E27FC236}">
                <a16:creationId xmlns:a16="http://schemas.microsoft.com/office/drawing/2014/main" id="{36BA8F3E-8EBE-4E6E-826C-2B54C00FA282}"/>
              </a:ext>
            </a:extLst>
          </p:cNvPr>
          <p:cNvSpPr>
            <a:spLocks noChangeShapeType="1"/>
          </p:cNvSpPr>
          <p:nvPr/>
        </p:nvSpPr>
        <p:spPr bwMode="auto">
          <a:xfrm>
            <a:off x="884238" y="5757863"/>
            <a:ext cx="1054100" cy="30321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71" name="Line 19">
            <a:extLst>
              <a:ext uri="{FF2B5EF4-FFF2-40B4-BE49-F238E27FC236}">
                <a16:creationId xmlns:a16="http://schemas.microsoft.com/office/drawing/2014/main" id="{389AC980-9F56-439E-90FB-7EBCD57E9AA9}"/>
              </a:ext>
            </a:extLst>
          </p:cNvPr>
          <p:cNvSpPr>
            <a:spLocks noChangeShapeType="1"/>
          </p:cNvSpPr>
          <p:nvPr/>
        </p:nvSpPr>
        <p:spPr bwMode="auto">
          <a:xfrm>
            <a:off x="614363" y="5754688"/>
            <a:ext cx="1392237" cy="398462"/>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72" name="Line 20">
            <a:extLst>
              <a:ext uri="{FF2B5EF4-FFF2-40B4-BE49-F238E27FC236}">
                <a16:creationId xmlns:a16="http://schemas.microsoft.com/office/drawing/2014/main" id="{B5E1BB24-579D-4525-B1A6-2E2A743404DE}"/>
              </a:ext>
            </a:extLst>
          </p:cNvPr>
          <p:cNvSpPr>
            <a:spLocks noChangeShapeType="1"/>
          </p:cNvSpPr>
          <p:nvPr/>
        </p:nvSpPr>
        <p:spPr bwMode="auto">
          <a:xfrm>
            <a:off x="344488" y="5761038"/>
            <a:ext cx="1054100" cy="303212"/>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74" name="Text Box 22">
            <a:extLst>
              <a:ext uri="{FF2B5EF4-FFF2-40B4-BE49-F238E27FC236}">
                <a16:creationId xmlns:a16="http://schemas.microsoft.com/office/drawing/2014/main" id="{42B24477-7FCC-4991-8A64-74680032F824}"/>
              </a:ext>
            </a:extLst>
          </p:cNvPr>
          <p:cNvSpPr txBox="1">
            <a:spLocks noChangeArrowheads="1"/>
          </p:cNvSpPr>
          <p:nvPr/>
        </p:nvSpPr>
        <p:spPr bwMode="auto">
          <a:xfrm>
            <a:off x="550863" y="5767388"/>
            <a:ext cx="276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a’</a:t>
            </a:r>
          </a:p>
        </p:txBody>
      </p:sp>
      <p:sp>
        <p:nvSpPr>
          <p:cNvPr id="49175" name="Text Box 23">
            <a:extLst>
              <a:ext uri="{FF2B5EF4-FFF2-40B4-BE49-F238E27FC236}">
                <a16:creationId xmlns:a16="http://schemas.microsoft.com/office/drawing/2014/main" id="{A4D3D91B-7939-42D9-AFE7-8D184BFB8433}"/>
              </a:ext>
            </a:extLst>
          </p:cNvPr>
          <p:cNvSpPr txBox="1">
            <a:spLocks noChangeArrowheads="1"/>
          </p:cNvSpPr>
          <p:nvPr/>
        </p:nvSpPr>
        <p:spPr bwMode="auto">
          <a:xfrm>
            <a:off x="882650" y="5778500"/>
            <a:ext cx="304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b’</a:t>
            </a:r>
          </a:p>
        </p:txBody>
      </p:sp>
      <p:sp>
        <p:nvSpPr>
          <p:cNvPr id="49176" name="Text Box 24">
            <a:extLst>
              <a:ext uri="{FF2B5EF4-FFF2-40B4-BE49-F238E27FC236}">
                <a16:creationId xmlns:a16="http://schemas.microsoft.com/office/drawing/2014/main" id="{4E5EC020-BB24-407A-979B-2F2567A3ECD1}"/>
              </a:ext>
            </a:extLst>
          </p:cNvPr>
          <p:cNvSpPr txBox="1">
            <a:spLocks noChangeArrowheads="1"/>
          </p:cNvSpPr>
          <p:nvPr/>
        </p:nvSpPr>
        <p:spPr bwMode="auto">
          <a:xfrm>
            <a:off x="1163638" y="5988050"/>
            <a:ext cx="4191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1a</a:t>
            </a:r>
          </a:p>
        </p:txBody>
      </p:sp>
      <p:sp>
        <p:nvSpPr>
          <p:cNvPr id="49177" name="Text Box 25">
            <a:extLst>
              <a:ext uri="{FF2B5EF4-FFF2-40B4-BE49-F238E27FC236}">
                <a16:creationId xmlns:a16="http://schemas.microsoft.com/office/drawing/2014/main" id="{747B454D-A916-4D24-8E43-3893FC929A07}"/>
              </a:ext>
            </a:extLst>
          </p:cNvPr>
          <p:cNvSpPr txBox="1">
            <a:spLocks noChangeArrowheads="1"/>
          </p:cNvSpPr>
          <p:nvPr/>
        </p:nvSpPr>
        <p:spPr bwMode="auto">
          <a:xfrm>
            <a:off x="1751013" y="6080125"/>
            <a:ext cx="4619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1b</a:t>
            </a:r>
          </a:p>
        </p:txBody>
      </p:sp>
      <p:sp>
        <p:nvSpPr>
          <p:cNvPr id="49178" name="Text Box 26">
            <a:extLst>
              <a:ext uri="{FF2B5EF4-FFF2-40B4-BE49-F238E27FC236}">
                <a16:creationId xmlns:a16="http://schemas.microsoft.com/office/drawing/2014/main" id="{00BFCC86-D166-482F-9CB6-7FFAB625CBDE}"/>
              </a:ext>
            </a:extLst>
          </p:cNvPr>
          <p:cNvSpPr txBox="1">
            <a:spLocks noChangeArrowheads="1"/>
          </p:cNvSpPr>
          <p:nvPr/>
        </p:nvSpPr>
        <p:spPr bwMode="auto">
          <a:xfrm>
            <a:off x="1431925" y="5746750"/>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baseline="-25000">
                <a:solidFill>
                  <a:schemeClr val="bg2"/>
                </a:solidFill>
                <a:latin typeface="Symbol" panose="05050102010706020507" pitchFamily="18" charset="2"/>
              </a:rPr>
              <a:t>a</a:t>
            </a:r>
          </a:p>
        </p:txBody>
      </p:sp>
      <p:sp>
        <p:nvSpPr>
          <p:cNvPr id="49179" name="Text Box 27">
            <a:extLst>
              <a:ext uri="{FF2B5EF4-FFF2-40B4-BE49-F238E27FC236}">
                <a16:creationId xmlns:a16="http://schemas.microsoft.com/office/drawing/2014/main" id="{EE1A1C90-1AB5-4EC3-8EC1-23586937BDEC}"/>
              </a:ext>
            </a:extLst>
          </p:cNvPr>
          <p:cNvSpPr txBox="1">
            <a:spLocks noChangeArrowheads="1"/>
          </p:cNvSpPr>
          <p:nvPr/>
        </p:nvSpPr>
        <p:spPr bwMode="auto">
          <a:xfrm>
            <a:off x="12700" y="4857750"/>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baseline="-25000">
                <a:solidFill>
                  <a:schemeClr val="bg2"/>
                </a:solidFill>
                <a:latin typeface="Symbol" panose="05050102010706020507" pitchFamily="18" charset="2"/>
              </a:rPr>
              <a:t>a</a:t>
            </a:r>
          </a:p>
        </p:txBody>
      </p:sp>
      <p:sp>
        <p:nvSpPr>
          <p:cNvPr id="49181" name="Rectangle 29">
            <a:extLst>
              <a:ext uri="{FF2B5EF4-FFF2-40B4-BE49-F238E27FC236}">
                <a16:creationId xmlns:a16="http://schemas.microsoft.com/office/drawing/2014/main" id="{F83EE883-7151-4D56-96FE-A9E6F2B2A714}"/>
              </a:ext>
            </a:extLst>
          </p:cNvPr>
          <p:cNvSpPr>
            <a:spLocks noChangeArrowheads="1"/>
          </p:cNvSpPr>
          <p:nvPr/>
        </p:nvSpPr>
        <p:spPr bwMode="auto">
          <a:xfrm>
            <a:off x="906463" y="4359275"/>
            <a:ext cx="1152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latin typeface="Symbol" panose="05050102010706020507" pitchFamily="18" charset="2"/>
              </a:rPr>
              <a:t>a</a:t>
            </a:r>
            <a:r>
              <a:rPr lang="it-IT" altLang="it-IT" sz="1200">
                <a:solidFill>
                  <a:schemeClr val="bg2"/>
                </a:solidFill>
                <a:latin typeface="Comic Sans MS" panose="030F0702030302020204" pitchFamily="66" charset="0"/>
              </a:rPr>
              <a:t>(</a:t>
            </a:r>
            <a:r>
              <a:rPr lang="it-IT" altLang="it-IT" sz="1400">
                <a:solidFill>
                  <a:schemeClr val="bg2"/>
                </a:solidFill>
                <a:latin typeface="Symbol" panose="05050102010706020507" pitchFamily="18" charset="2"/>
              </a:rPr>
              <a:t>Ðp</a:t>
            </a:r>
            <a:r>
              <a:rPr lang="it-IT" altLang="it-IT" sz="1400" baseline="-25000">
                <a:solidFill>
                  <a:schemeClr val="bg2"/>
                </a:solidFill>
                <a:latin typeface="Symbol" panose="05050102010706020507" pitchFamily="18" charset="2"/>
              </a:rPr>
              <a:t>1</a:t>
            </a:r>
            <a:r>
              <a:rPr lang="it-IT" altLang="it-IT" sz="1400" baseline="30000">
                <a:solidFill>
                  <a:schemeClr val="bg2"/>
                </a:solidFill>
                <a:latin typeface="Symbol" panose="05050102010706020507" pitchFamily="18" charset="2"/>
              </a:rPr>
              <a:t>+</a:t>
            </a:r>
            <a:r>
              <a:rPr lang="it-IT" altLang="it-IT" sz="1400">
                <a:solidFill>
                  <a:schemeClr val="bg2"/>
                </a:solidFill>
                <a:latin typeface="Symbol" panose="05050102010706020507" pitchFamily="18" charset="2"/>
              </a:rPr>
              <a:t> Ðp</a:t>
            </a:r>
            <a:r>
              <a:rPr lang="it-IT" altLang="it-IT" sz="1400" baseline="-25000">
                <a:solidFill>
                  <a:schemeClr val="bg2"/>
                </a:solidFill>
                <a:latin typeface="Symbol" panose="05050102010706020507" pitchFamily="18" charset="2"/>
              </a:rPr>
              <a:t>2</a:t>
            </a:r>
            <a:r>
              <a:rPr lang="it-IT" altLang="it-IT" sz="1200" baseline="30000">
                <a:solidFill>
                  <a:schemeClr val="bg2"/>
                </a:solidFill>
                <a:latin typeface="Symbol" panose="05050102010706020507" pitchFamily="18" charset="2"/>
              </a:rPr>
              <a:t>+</a:t>
            </a:r>
            <a:r>
              <a:rPr lang="it-IT" altLang="it-IT" sz="1200">
                <a:solidFill>
                  <a:schemeClr val="bg2"/>
                </a:solidFill>
                <a:latin typeface="Comic Sans MS" panose="030F0702030302020204" pitchFamily="66" charset="0"/>
              </a:rPr>
              <a:t>)</a:t>
            </a:r>
          </a:p>
        </p:txBody>
      </p:sp>
      <p:sp>
        <p:nvSpPr>
          <p:cNvPr id="49182" name="Text Box 30">
            <a:extLst>
              <a:ext uri="{FF2B5EF4-FFF2-40B4-BE49-F238E27FC236}">
                <a16:creationId xmlns:a16="http://schemas.microsoft.com/office/drawing/2014/main" id="{024946DB-C5BA-40B5-9228-874D9D8890FD}"/>
              </a:ext>
            </a:extLst>
          </p:cNvPr>
          <p:cNvSpPr txBox="1">
            <a:spLocks noChangeArrowheads="1"/>
          </p:cNvSpPr>
          <p:nvPr/>
        </p:nvSpPr>
        <p:spPr bwMode="auto">
          <a:xfrm>
            <a:off x="3187700" y="5530850"/>
            <a:ext cx="336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200">
                <a:solidFill>
                  <a:schemeClr val="bg2"/>
                </a:solidFill>
                <a:latin typeface="Comic Sans MS" panose="030F0702030302020204" pitchFamily="66" charset="0"/>
              </a:rPr>
              <a:t>A’</a:t>
            </a:r>
          </a:p>
        </p:txBody>
      </p:sp>
      <p:sp>
        <p:nvSpPr>
          <p:cNvPr id="49183" name="Text Box 31">
            <a:extLst>
              <a:ext uri="{FF2B5EF4-FFF2-40B4-BE49-F238E27FC236}">
                <a16:creationId xmlns:a16="http://schemas.microsoft.com/office/drawing/2014/main" id="{B403E758-7950-48DE-B32A-996E8C3529A0}"/>
              </a:ext>
            </a:extLst>
          </p:cNvPr>
          <p:cNvSpPr txBox="1">
            <a:spLocks noChangeArrowheads="1"/>
          </p:cNvSpPr>
          <p:nvPr/>
        </p:nvSpPr>
        <p:spPr bwMode="auto">
          <a:xfrm>
            <a:off x="6388100" y="6121400"/>
            <a:ext cx="4429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2b</a:t>
            </a:r>
          </a:p>
        </p:txBody>
      </p:sp>
      <p:sp>
        <p:nvSpPr>
          <p:cNvPr id="49184" name="Text Box 32">
            <a:extLst>
              <a:ext uri="{FF2B5EF4-FFF2-40B4-BE49-F238E27FC236}">
                <a16:creationId xmlns:a16="http://schemas.microsoft.com/office/drawing/2014/main" id="{274B6337-3766-4B8B-B699-799942D48BA8}"/>
              </a:ext>
            </a:extLst>
          </p:cNvPr>
          <p:cNvSpPr txBox="1">
            <a:spLocks noChangeArrowheads="1"/>
          </p:cNvSpPr>
          <p:nvPr/>
        </p:nvSpPr>
        <p:spPr bwMode="auto">
          <a:xfrm>
            <a:off x="3721100" y="6159500"/>
            <a:ext cx="385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a:t>
            </a:r>
          </a:p>
        </p:txBody>
      </p:sp>
      <p:sp>
        <p:nvSpPr>
          <p:cNvPr id="49185" name="Text Box 33">
            <a:extLst>
              <a:ext uri="{FF2B5EF4-FFF2-40B4-BE49-F238E27FC236}">
                <a16:creationId xmlns:a16="http://schemas.microsoft.com/office/drawing/2014/main" id="{C1E5C575-63B0-4E54-A9C0-C39394A97245}"/>
              </a:ext>
            </a:extLst>
          </p:cNvPr>
          <p:cNvSpPr txBox="1">
            <a:spLocks noChangeArrowheads="1"/>
          </p:cNvSpPr>
          <p:nvPr/>
        </p:nvSpPr>
        <p:spPr bwMode="auto">
          <a:xfrm>
            <a:off x="3228975" y="5713413"/>
            <a:ext cx="276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a’</a:t>
            </a:r>
          </a:p>
        </p:txBody>
      </p:sp>
      <p:sp>
        <p:nvSpPr>
          <p:cNvPr id="49187" name="Line 35">
            <a:extLst>
              <a:ext uri="{FF2B5EF4-FFF2-40B4-BE49-F238E27FC236}">
                <a16:creationId xmlns:a16="http://schemas.microsoft.com/office/drawing/2014/main" id="{6FA58727-5EC0-4289-ACEF-08BCE591C673}"/>
              </a:ext>
            </a:extLst>
          </p:cNvPr>
          <p:cNvSpPr>
            <a:spLocks noChangeShapeType="1"/>
          </p:cNvSpPr>
          <p:nvPr/>
        </p:nvSpPr>
        <p:spPr bwMode="auto">
          <a:xfrm flipV="1">
            <a:off x="2570163" y="4738688"/>
            <a:ext cx="1001712" cy="815975"/>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88" name="Line 36">
            <a:extLst>
              <a:ext uri="{FF2B5EF4-FFF2-40B4-BE49-F238E27FC236}">
                <a16:creationId xmlns:a16="http://schemas.microsoft.com/office/drawing/2014/main" id="{F93142E8-CA44-4225-BB5C-01615248E54E}"/>
              </a:ext>
            </a:extLst>
          </p:cNvPr>
          <p:cNvSpPr>
            <a:spLocks noChangeShapeType="1"/>
          </p:cNvSpPr>
          <p:nvPr/>
        </p:nvSpPr>
        <p:spPr bwMode="auto">
          <a:xfrm>
            <a:off x="2563813" y="5553075"/>
            <a:ext cx="1676400" cy="84296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89" name="Text Box 37">
            <a:extLst>
              <a:ext uri="{FF2B5EF4-FFF2-40B4-BE49-F238E27FC236}">
                <a16:creationId xmlns:a16="http://schemas.microsoft.com/office/drawing/2014/main" id="{B8B5FDF7-B6C1-4637-8B8E-D542605965A8}"/>
              </a:ext>
            </a:extLst>
          </p:cNvPr>
          <p:cNvSpPr txBox="1">
            <a:spLocks noChangeArrowheads="1"/>
          </p:cNvSpPr>
          <p:nvPr/>
        </p:nvSpPr>
        <p:spPr bwMode="auto">
          <a:xfrm>
            <a:off x="3692525" y="5819775"/>
            <a:ext cx="295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b’</a:t>
            </a:r>
          </a:p>
        </p:txBody>
      </p:sp>
      <p:sp>
        <p:nvSpPr>
          <p:cNvPr id="49190" name="Text Box 38">
            <a:extLst>
              <a:ext uri="{FF2B5EF4-FFF2-40B4-BE49-F238E27FC236}">
                <a16:creationId xmlns:a16="http://schemas.microsoft.com/office/drawing/2014/main" id="{23B74930-DDD9-43EA-A88C-ACFAB0763449}"/>
              </a:ext>
            </a:extLst>
          </p:cNvPr>
          <p:cNvSpPr txBox="1">
            <a:spLocks noChangeArrowheads="1"/>
          </p:cNvSpPr>
          <p:nvPr/>
        </p:nvSpPr>
        <p:spPr bwMode="auto">
          <a:xfrm>
            <a:off x="2995613" y="5791200"/>
            <a:ext cx="3571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baseline="-25000">
                <a:solidFill>
                  <a:schemeClr val="bg2"/>
                </a:solidFill>
                <a:latin typeface="Symbol" panose="05050102010706020507" pitchFamily="18" charset="2"/>
              </a:rPr>
              <a:t>b</a:t>
            </a:r>
          </a:p>
        </p:txBody>
      </p:sp>
      <p:sp>
        <p:nvSpPr>
          <p:cNvPr id="49191" name="Text Box 39">
            <a:extLst>
              <a:ext uri="{FF2B5EF4-FFF2-40B4-BE49-F238E27FC236}">
                <a16:creationId xmlns:a16="http://schemas.microsoft.com/office/drawing/2014/main" id="{F2A5E498-617F-43D5-A002-8B6ADECA669B}"/>
              </a:ext>
            </a:extLst>
          </p:cNvPr>
          <p:cNvSpPr txBox="1">
            <a:spLocks noChangeArrowheads="1"/>
          </p:cNvSpPr>
          <p:nvPr/>
        </p:nvSpPr>
        <p:spPr bwMode="auto">
          <a:xfrm>
            <a:off x="3397250" y="4754563"/>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baseline="-25000">
                <a:solidFill>
                  <a:schemeClr val="bg2"/>
                </a:solidFill>
                <a:latin typeface="Symbol" panose="05050102010706020507" pitchFamily="18" charset="2"/>
              </a:rPr>
              <a:t>b</a:t>
            </a:r>
          </a:p>
        </p:txBody>
      </p:sp>
      <p:sp>
        <p:nvSpPr>
          <p:cNvPr id="49192" name="Rectangle 40">
            <a:extLst>
              <a:ext uri="{FF2B5EF4-FFF2-40B4-BE49-F238E27FC236}">
                <a16:creationId xmlns:a16="http://schemas.microsoft.com/office/drawing/2014/main" id="{BBB4819E-00FC-4EBF-80CB-D0236EC5961C}"/>
              </a:ext>
            </a:extLst>
          </p:cNvPr>
          <p:cNvSpPr>
            <a:spLocks noChangeArrowheads="1"/>
          </p:cNvSpPr>
          <p:nvPr/>
        </p:nvSpPr>
        <p:spPr bwMode="auto">
          <a:xfrm>
            <a:off x="3074988" y="4360863"/>
            <a:ext cx="1136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latin typeface="Symbol" panose="05050102010706020507" pitchFamily="18" charset="2"/>
              </a:rPr>
              <a:t>b</a:t>
            </a:r>
            <a:r>
              <a:rPr lang="it-IT" altLang="it-IT" sz="1200">
                <a:solidFill>
                  <a:schemeClr val="bg2"/>
                </a:solidFill>
                <a:latin typeface="Comic Sans MS" panose="030F0702030302020204" pitchFamily="66" charset="0"/>
              </a:rPr>
              <a:t>(</a:t>
            </a:r>
            <a:r>
              <a:rPr lang="it-IT" altLang="it-IT" sz="1400">
                <a:solidFill>
                  <a:schemeClr val="bg2"/>
                </a:solidFill>
                <a:latin typeface="Symbol" panose="05050102010706020507" pitchFamily="18" charset="2"/>
              </a:rPr>
              <a:t>Ðp</a:t>
            </a:r>
            <a:r>
              <a:rPr lang="it-IT" altLang="it-IT" sz="1400" baseline="-25000">
                <a:solidFill>
                  <a:schemeClr val="bg2"/>
                </a:solidFill>
                <a:latin typeface="Symbol" panose="05050102010706020507" pitchFamily="18" charset="2"/>
              </a:rPr>
              <a:t>1</a:t>
            </a:r>
            <a:r>
              <a:rPr lang="it-IT" altLang="it-IT" sz="1400" baseline="30000">
                <a:solidFill>
                  <a:schemeClr val="bg2"/>
                </a:solidFill>
                <a:latin typeface="Symbol" panose="05050102010706020507" pitchFamily="18" charset="2"/>
              </a:rPr>
              <a:t>+</a:t>
            </a:r>
            <a:r>
              <a:rPr lang="it-IT" altLang="it-IT" sz="1400">
                <a:solidFill>
                  <a:schemeClr val="bg2"/>
                </a:solidFill>
                <a:latin typeface="Symbol" panose="05050102010706020507" pitchFamily="18" charset="2"/>
              </a:rPr>
              <a:t> Ðp</a:t>
            </a:r>
            <a:r>
              <a:rPr lang="it-IT" altLang="it-IT" sz="1400" baseline="-25000">
                <a:solidFill>
                  <a:schemeClr val="bg2"/>
                </a:solidFill>
                <a:latin typeface="Symbol" panose="05050102010706020507" pitchFamily="18" charset="2"/>
              </a:rPr>
              <a:t>2</a:t>
            </a:r>
            <a:r>
              <a:rPr lang="it-IT" altLang="it-IT" sz="1200" baseline="30000">
                <a:solidFill>
                  <a:schemeClr val="bg2"/>
                </a:solidFill>
                <a:latin typeface="Symbol" panose="05050102010706020507" pitchFamily="18" charset="2"/>
              </a:rPr>
              <a:t>+</a:t>
            </a:r>
            <a:r>
              <a:rPr lang="it-IT" altLang="it-IT" sz="1200">
                <a:solidFill>
                  <a:schemeClr val="bg2"/>
                </a:solidFill>
                <a:latin typeface="Comic Sans MS" panose="030F0702030302020204" pitchFamily="66" charset="0"/>
              </a:rPr>
              <a:t>)</a:t>
            </a:r>
          </a:p>
        </p:txBody>
      </p:sp>
      <p:sp>
        <p:nvSpPr>
          <p:cNvPr id="49193" name="Text Box 41">
            <a:extLst>
              <a:ext uri="{FF2B5EF4-FFF2-40B4-BE49-F238E27FC236}">
                <a16:creationId xmlns:a16="http://schemas.microsoft.com/office/drawing/2014/main" id="{18607973-1D9A-4F71-9C5A-A604A125D178}"/>
              </a:ext>
            </a:extLst>
          </p:cNvPr>
          <p:cNvSpPr txBox="1">
            <a:spLocks noChangeArrowheads="1"/>
          </p:cNvSpPr>
          <p:nvPr/>
        </p:nvSpPr>
        <p:spPr bwMode="auto">
          <a:xfrm>
            <a:off x="5784850" y="4994275"/>
            <a:ext cx="385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a:t>
            </a:r>
          </a:p>
        </p:txBody>
      </p:sp>
      <p:sp>
        <p:nvSpPr>
          <p:cNvPr id="49194" name="Text Box 42">
            <a:extLst>
              <a:ext uri="{FF2B5EF4-FFF2-40B4-BE49-F238E27FC236}">
                <a16:creationId xmlns:a16="http://schemas.microsoft.com/office/drawing/2014/main" id="{C293E3B2-9761-47DF-97F2-9478BB9FD98C}"/>
              </a:ext>
            </a:extLst>
          </p:cNvPr>
          <p:cNvSpPr txBox="1">
            <a:spLocks noChangeArrowheads="1"/>
          </p:cNvSpPr>
          <p:nvPr/>
        </p:nvSpPr>
        <p:spPr bwMode="auto">
          <a:xfrm>
            <a:off x="4519613" y="5803900"/>
            <a:ext cx="442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1b</a:t>
            </a:r>
          </a:p>
        </p:txBody>
      </p:sp>
      <p:sp>
        <p:nvSpPr>
          <p:cNvPr id="49195" name="Line 43">
            <a:extLst>
              <a:ext uri="{FF2B5EF4-FFF2-40B4-BE49-F238E27FC236}">
                <a16:creationId xmlns:a16="http://schemas.microsoft.com/office/drawing/2014/main" id="{FC0AC8FB-2CEC-4595-8856-4FAAA19E689E}"/>
              </a:ext>
            </a:extLst>
          </p:cNvPr>
          <p:cNvSpPr>
            <a:spLocks noChangeShapeType="1"/>
          </p:cNvSpPr>
          <p:nvPr/>
        </p:nvSpPr>
        <p:spPr bwMode="auto">
          <a:xfrm flipV="1">
            <a:off x="4581525" y="5232400"/>
            <a:ext cx="1563688" cy="92551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96" name="Line 44">
            <a:extLst>
              <a:ext uri="{FF2B5EF4-FFF2-40B4-BE49-F238E27FC236}">
                <a16:creationId xmlns:a16="http://schemas.microsoft.com/office/drawing/2014/main" id="{15685190-1FEF-4F33-8442-3563AF83E7BA}"/>
              </a:ext>
            </a:extLst>
          </p:cNvPr>
          <p:cNvSpPr>
            <a:spLocks noChangeShapeType="1"/>
          </p:cNvSpPr>
          <p:nvPr/>
        </p:nvSpPr>
        <p:spPr bwMode="auto">
          <a:xfrm>
            <a:off x="5667375" y="5514975"/>
            <a:ext cx="1109663" cy="51435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197" name="Text Box 45">
            <a:extLst>
              <a:ext uri="{FF2B5EF4-FFF2-40B4-BE49-F238E27FC236}">
                <a16:creationId xmlns:a16="http://schemas.microsoft.com/office/drawing/2014/main" id="{B5FE22C8-71EC-4E4F-9AE0-7B628D1F760B}"/>
              </a:ext>
            </a:extLst>
          </p:cNvPr>
          <p:cNvSpPr txBox="1">
            <a:spLocks noChangeArrowheads="1"/>
          </p:cNvSpPr>
          <p:nvPr/>
        </p:nvSpPr>
        <p:spPr bwMode="auto">
          <a:xfrm>
            <a:off x="4525963" y="6073775"/>
            <a:ext cx="3571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baseline="-25000">
                <a:solidFill>
                  <a:schemeClr val="bg2"/>
                </a:solidFill>
                <a:latin typeface="Symbol" panose="05050102010706020507" pitchFamily="18" charset="2"/>
              </a:rPr>
              <a:t>g</a:t>
            </a:r>
          </a:p>
        </p:txBody>
      </p:sp>
      <p:sp>
        <p:nvSpPr>
          <p:cNvPr id="49198" name="Text Box 46">
            <a:extLst>
              <a:ext uri="{FF2B5EF4-FFF2-40B4-BE49-F238E27FC236}">
                <a16:creationId xmlns:a16="http://schemas.microsoft.com/office/drawing/2014/main" id="{A96CDD7F-C0D1-4A12-8B1F-372F00B94A5E}"/>
              </a:ext>
            </a:extLst>
          </p:cNvPr>
          <p:cNvSpPr txBox="1">
            <a:spLocks noChangeArrowheads="1"/>
          </p:cNvSpPr>
          <p:nvPr/>
        </p:nvSpPr>
        <p:spPr bwMode="auto">
          <a:xfrm>
            <a:off x="6156325" y="5584825"/>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baseline="-25000">
                <a:solidFill>
                  <a:schemeClr val="bg2"/>
                </a:solidFill>
                <a:latin typeface="Symbol" panose="05050102010706020507" pitchFamily="18" charset="2"/>
              </a:rPr>
              <a:t>g</a:t>
            </a:r>
          </a:p>
        </p:txBody>
      </p:sp>
      <p:sp>
        <p:nvSpPr>
          <p:cNvPr id="49199" name="Rectangle 47">
            <a:extLst>
              <a:ext uri="{FF2B5EF4-FFF2-40B4-BE49-F238E27FC236}">
                <a16:creationId xmlns:a16="http://schemas.microsoft.com/office/drawing/2014/main" id="{5943B112-5D34-47E4-AF6D-274AED724A6E}"/>
              </a:ext>
            </a:extLst>
          </p:cNvPr>
          <p:cNvSpPr>
            <a:spLocks noChangeArrowheads="1"/>
          </p:cNvSpPr>
          <p:nvPr/>
        </p:nvSpPr>
        <p:spPr bwMode="auto">
          <a:xfrm>
            <a:off x="5300663" y="4362450"/>
            <a:ext cx="11128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latin typeface="Symbol" panose="05050102010706020507" pitchFamily="18" charset="2"/>
              </a:rPr>
              <a:t>g</a:t>
            </a:r>
            <a:r>
              <a:rPr lang="it-IT" altLang="it-IT" sz="1200">
                <a:solidFill>
                  <a:schemeClr val="bg2"/>
                </a:solidFill>
                <a:latin typeface="Comic Sans MS" panose="030F0702030302020204" pitchFamily="66" charset="0"/>
              </a:rPr>
              <a:t>(</a:t>
            </a:r>
            <a:r>
              <a:rPr lang="it-IT" altLang="it-IT" sz="1400">
                <a:solidFill>
                  <a:schemeClr val="bg2"/>
                </a:solidFill>
                <a:latin typeface="Symbol" panose="05050102010706020507" pitchFamily="18" charset="2"/>
              </a:rPr>
              <a:t>Ðp</a:t>
            </a:r>
            <a:r>
              <a:rPr lang="it-IT" altLang="it-IT" sz="1400" baseline="-25000">
                <a:solidFill>
                  <a:schemeClr val="bg2"/>
                </a:solidFill>
                <a:latin typeface="Symbol" panose="05050102010706020507" pitchFamily="18" charset="2"/>
              </a:rPr>
              <a:t>1</a:t>
            </a:r>
            <a:r>
              <a:rPr lang="it-IT" altLang="it-IT" sz="1400" baseline="30000">
                <a:solidFill>
                  <a:schemeClr val="bg2"/>
                </a:solidFill>
                <a:latin typeface="Symbol" panose="05050102010706020507" pitchFamily="18" charset="2"/>
              </a:rPr>
              <a:t>+</a:t>
            </a:r>
            <a:r>
              <a:rPr lang="it-IT" altLang="it-IT" sz="1400">
                <a:solidFill>
                  <a:schemeClr val="bg2"/>
                </a:solidFill>
                <a:latin typeface="Symbol" panose="05050102010706020507" pitchFamily="18" charset="2"/>
              </a:rPr>
              <a:t> Ðp</a:t>
            </a:r>
            <a:r>
              <a:rPr lang="it-IT" altLang="it-IT" sz="1400" baseline="-25000">
                <a:solidFill>
                  <a:schemeClr val="bg2"/>
                </a:solidFill>
                <a:latin typeface="Symbol" panose="05050102010706020507" pitchFamily="18" charset="2"/>
              </a:rPr>
              <a:t>2</a:t>
            </a:r>
            <a:r>
              <a:rPr lang="it-IT" altLang="it-IT" sz="1200" baseline="30000">
                <a:solidFill>
                  <a:schemeClr val="bg2"/>
                </a:solidFill>
                <a:latin typeface="Symbol" panose="05050102010706020507" pitchFamily="18" charset="2"/>
              </a:rPr>
              <a:t>-</a:t>
            </a:r>
            <a:r>
              <a:rPr lang="it-IT" altLang="it-IT" sz="1200">
                <a:solidFill>
                  <a:schemeClr val="bg2"/>
                </a:solidFill>
                <a:latin typeface="Comic Sans MS" panose="030F0702030302020204" pitchFamily="66" charset="0"/>
              </a:rPr>
              <a:t>)</a:t>
            </a:r>
          </a:p>
        </p:txBody>
      </p:sp>
      <p:sp>
        <p:nvSpPr>
          <p:cNvPr id="49200" name="Line 48">
            <a:extLst>
              <a:ext uri="{FF2B5EF4-FFF2-40B4-BE49-F238E27FC236}">
                <a16:creationId xmlns:a16="http://schemas.microsoft.com/office/drawing/2014/main" id="{0329B056-C6DB-4A05-BDF0-85876F423126}"/>
              </a:ext>
            </a:extLst>
          </p:cNvPr>
          <p:cNvSpPr>
            <a:spLocks noChangeShapeType="1"/>
          </p:cNvSpPr>
          <p:nvPr/>
        </p:nvSpPr>
        <p:spPr bwMode="auto">
          <a:xfrm flipV="1">
            <a:off x="7754938" y="5562600"/>
            <a:ext cx="0" cy="355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01" name="Line 49">
            <a:extLst>
              <a:ext uri="{FF2B5EF4-FFF2-40B4-BE49-F238E27FC236}">
                <a16:creationId xmlns:a16="http://schemas.microsoft.com/office/drawing/2014/main" id="{F3666F4E-2729-4D82-AB08-9AB80A635A3C}"/>
              </a:ext>
            </a:extLst>
          </p:cNvPr>
          <p:cNvSpPr>
            <a:spLocks noChangeShapeType="1"/>
          </p:cNvSpPr>
          <p:nvPr/>
        </p:nvSpPr>
        <p:spPr bwMode="auto">
          <a:xfrm flipV="1">
            <a:off x="8293100" y="5556250"/>
            <a:ext cx="0" cy="6921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02" name="Line 50">
            <a:extLst>
              <a:ext uri="{FF2B5EF4-FFF2-40B4-BE49-F238E27FC236}">
                <a16:creationId xmlns:a16="http://schemas.microsoft.com/office/drawing/2014/main" id="{660521BC-54E1-4FC1-85D1-48FBF000D371}"/>
              </a:ext>
            </a:extLst>
          </p:cNvPr>
          <p:cNvSpPr>
            <a:spLocks noChangeShapeType="1"/>
          </p:cNvSpPr>
          <p:nvPr/>
        </p:nvSpPr>
        <p:spPr bwMode="auto">
          <a:xfrm flipV="1">
            <a:off x="7754938" y="4781550"/>
            <a:ext cx="0" cy="78105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03" name="Line 51">
            <a:extLst>
              <a:ext uri="{FF2B5EF4-FFF2-40B4-BE49-F238E27FC236}">
                <a16:creationId xmlns:a16="http://schemas.microsoft.com/office/drawing/2014/main" id="{8A5B4133-4060-4EA8-8A04-72326052E204}"/>
              </a:ext>
            </a:extLst>
          </p:cNvPr>
          <p:cNvSpPr>
            <a:spLocks noChangeShapeType="1"/>
          </p:cNvSpPr>
          <p:nvPr/>
        </p:nvSpPr>
        <p:spPr bwMode="auto">
          <a:xfrm flipV="1">
            <a:off x="8297863" y="4768850"/>
            <a:ext cx="0" cy="79375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04" name="Text Box 52">
            <a:extLst>
              <a:ext uri="{FF2B5EF4-FFF2-40B4-BE49-F238E27FC236}">
                <a16:creationId xmlns:a16="http://schemas.microsoft.com/office/drawing/2014/main" id="{4177ECDD-A271-420D-97D4-1A3AFEBFE43A}"/>
              </a:ext>
            </a:extLst>
          </p:cNvPr>
          <p:cNvSpPr txBox="1">
            <a:spLocks noChangeArrowheads="1"/>
          </p:cNvSpPr>
          <p:nvPr/>
        </p:nvSpPr>
        <p:spPr bwMode="auto">
          <a:xfrm>
            <a:off x="4483100" y="4667250"/>
            <a:ext cx="4429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2a</a:t>
            </a:r>
          </a:p>
        </p:txBody>
      </p:sp>
      <p:sp>
        <p:nvSpPr>
          <p:cNvPr id="49205" name="Text Box 53">
            <a:extLst>
              <a:ext uri="{FF2B5EF4-FFF2-40B4-BE49-F238E27FC236}">
                <a16:creationId xmlns:a16="http://schemas.microsoft.com/office/drawing/2014/main" id="{9C691826-9F9E-483A-ACA3-FC6C3942437B}"/>
              </a:ext>
            </a:extLst>
          </p:cNvPr>
          <p:cNvSpPr txBox="1">
            <a:spLocks noChangeArrowheads="1"/>
          </p:cNvSpPr>
          <p:nvPr/>
        </p:nvSpPr>
        <p:spPr bwMode="auto">
          <a:xfrm>
            <a:off x="7681913" y="4695825"/>
            <a:ext cx="442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2a</a:t>
            </a:r>
          </a:p>
        </p:txBody>
      </p:sp>
      <p:sp>
        <p:nvSpPr>
          <p:cNvPr id="49206" name="Text Box 54">
            <a:extLst>
              <a:ext uri="{FF2B5EF4-FFF2-40B4-BE49-F238E27FC236}">
                <a16:creationId xmlns:a16="http://schemas.microsoft.com/office/drawing/2014/main" id="{0C655715-CC9D-448D-A87E-F08F63F36319}"/>
              </a:ext>
            </a:extLst>
          </p:cNvPr>
          <p:cNvSpPr txBox="1">
            <a:spLocks noChangeArrowheads="1"/>
          </p:cNvSpPr>
          <p:nvPr/>
        </p:nvSpPr>
        <p:spPr bwMode="auto">
          <a:xfrm>
            <a:off x="8235950" y="4691063"/>
            <a:ext cx="4429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2b</a:t>
            </a:r>
          </a:p>
        </p:txBody>
      </p:sp>
      <p:sp>
        <p:nvSpPr>
          <p:cNvPr id="49207" name="Text Box 55">
            <a:extLst>
              <a:ext uri="{FF2B5EF4-FFF2-40B4-BE49-F238E27FC236}">
                <a16:creationId xmlns:a16="http://schemas.microsoft.com/office/drawing/2014/main" id="{1699927C-05DC-4C88-B048-DA54EA38FE52}"/>
              </a:ext>
            </a:extLst>
          </p:cNvPr>
          <p:cNvSpPr txBox="1">
            <a:spLocks noChangeArrowheads="1"/>
          </p:cNvSpPr>
          <p:nvPr/>
        </p:nvSpPr>
        <p:spPr bwMode="auto">
          <a:xfrm>
            <a:off x="8232775" y="5114925"/>
            <a:ext cx="320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b”</a:t>
            </a:r>
          </a:p>
        </p:txBody>
      </p:sp>
      <p:sp>
        <p:nvSpPr>
          <p:cNvPr id="49208" name="Text Box 56">
            <a:extLst>
              <a:ext uri="{FF2B5EF4-FFF2-40B4-BE49-F238E27FC236}">
                <a16:creationId xmlns:a16="http://schemas.microsoft.com/office/drawing/2014/main" id="{3C75C102-9036-42DD-A54C-58B1750B8273}"/>
              </a:ext>
            </a:extLst>
          </p:cNvPr>
          <p:cNvSpPr txBox="1">
            <a:spLocks noChangeArrowheads="1"/>
          </p:cNvSpPr>
          <p:nvPr/>
        </p:nvSpPr>
        <p:spPr bwMode="auto">
          <a:xfrm>
            <a:off x="7699375" y="5086350"/>
            <a:ext cx="320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a”</a:t>
            </a:r>
          </a:p>
        </p:txBody>
      </p:sp>
      <p:sp>
        <p:nvSpPr>
          <p:cNvPr id="49209" name="Line 57">
            <a:extLst>
              <a:ext uri="{FF2B5EF4-FFF2-40B4-BE49-F238E27FC236}">
                <a16:creationId xmlns:a16="http://schemas.microsoft.com/office/drawing/2014/main" id="{77649CD5-351D-4258-BCD0-B8B1832535E6}"/>
              </a:ext>
            </a:extLst>
          </p:cNvPr>
          <p:cNvSpPr>
            <a:spLocks noChangeShapeType="1"/>
          </p:cNvSpPr>
          <p:nvPr/>
        </p:nvSpPr>
        <p:spPr bwMode="auto">
          <a:xfrm flipH="1" flipV="1">
            <a:off x="7189788" y="5572125"/>
            <a:ext cx="1363662" cy="84296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10" name="Line 58">
            <a:extLst>
              <a:ext uri="{FF2B5EF4-FFF2-40B4-BE49-F238E27FC236}">
                <a16:creationId xmlns:a16="http://schemas.microsoft.com/office/drawing/2014/main" id="{3B868FB1-A500-4332-8AEE-B36318900A68}"/>
              </a:ext>
            </a:extLst>
          </p:cNvPr>
          <p:cNvSpPr>
            <a:spLocks noChangeShapeType="1"/>
          </p:cNvSpPr>
          <p:nvPr/>
        </p:nvSpPr>
        <p:spPr bwMode="auto">
          <a:xfrm flipV="1">
            <a:off x="7191375" y="4775200"/>
            <a:ext cx="0" cy="7874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9211" name="Text Box 59">
            <a:extLst>
              <a:ext uri="{FF2B5EF4-FFF2-40B4-BE49-F238E27FC236}">
                <a16:creationId xmlns:a16="http://schemas.microsoft.com/office/drawing/2014/main" id="{79C0820B-2671-4A74-80B7-6A3EF1B1BC36}"/>
              </a:ext>
            </a:extLst>
          </p:cNvPr>
          <p:cNvSpPr txBox="1">
            <a:spLocks noChangeArrowheads="1"/>
          </p:cNvSpPr>
          <p:nvPr/>
        </p:nvSpPr>
        <p:spPr bwMode="auto">
          <a:xfrm>
            <a:off x="7734300" y="5940425"/>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baseline="-25000">
                <a:solidFill>
                  <a:schemeClr val="bg2"/>
                </a:solidFill>
                <a:latin typeface="Symbol" panose="05050102010706020507" pitchFamily="18" charset="2"/>
              </a:rPr>
              <a:t>d</a:t>
            </a:r>
          </a:p>
        </p:txBody>
      </p:sp>
      <p:sp>
        <p:nvSpPr>
          <p:cNvPr id="49212" name="Text Box 60">
            <a:extLst>
              <a:ext uri="{FF2B5EF4-FFF2-40B4-BE49-F238E27FC236}">
                <a16:creationId xmlns:a16="http://schemas.microsoft.com/office/drawing/2014/main" id="{570E232F-F844-42E9-8257-144EF2596CDD}"/>
              </a:ext>
            </a:extLst>
          </p:cNvPr>
          <p:cNvSpPr txBox="1">
            <a:spLocks noChangeArrowheads="1"/>
          </p:cNvSpPr>
          <p:nvPr/>
        </p:nvSpPr>
        <p:spPr bwMode="auto">
          <a:xfrm>
            <a:off x="7153275" y="4784725"/>
            <a:ext cx="357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baseline="-25000">
                <a:solidFill>
                  <a:schemeClr val="bg2"/>
                </a:solidFill>
                <a:latin typeface="Symbol" panose="05050102010706020507" pitchFamily="18" charset="2"/>
              </a:rPr>
              <a:t>d</a:t>
            </a:r>
          </a:p>
        </p:txBody>
      </p:sp>
      <p:sp>
        <p:nvSpPr>
          <p:cNvPr id="49213" name="Rectangle 61">
            <a:extLst>
              <a:ext uri="{FF2B5EF4-FFF2-40B4-BE49-F238E27FC236}">
                <a16:creationId xmlns:a16="http://schemas.microsoft.com/office/drawing/2014/main" id="{098FF76C-256A-49BC-8E5B-0CCDEC2F9BCE}"/>
              </a:ext>
            </a:extLst>
          </p:cNvPr>
          <p:cNvSpPr>
            <a:spLocks noChangeArrowheads="1"/>
          </p:cNvSpPr>
          <p:nvPr/>
        </p:nvSpPr>
        <p:spPr bwMode="auto">
          <a:xfrm>
            <a:off x="7529513" y="4354513"/>
            <a:ext cx="10747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solidFill>
                  <a:schemeClr val="bg2"/>
                </a:solidFill>
                <a:latin typeface="Symbol" panose="05050102010706020507" pitchFamily="18" charset="2"/>
              </a:rPr>
              <a:t>d</a:t>
            </a:r>
            <a:r>
              <a:rPr lang="it-IT" altLang="it-IT" sz="1200">
                <a:solidFill>
                  <a:schemeClr val="bg2"/>
                </a:solidFill>
                <a:latin typeface="Comic Sans MS" panose="030F0702030302020204" pitchFamily="66" charset="0"/>
              </a:rPr>
              <a:t>(</a:t>
            </a:r>
            <a:r>
              <a:rPr lang="it-IT" altLang="it-IT" sz="1000">
                <a:solidFill>
                  <a:schemeClr val="bg2"/>
                </a:solidFill>
                <a:latin typeface="Symbol" panose="05050102010706020507" pitchFamily="18" charset="2"/>
              </a:rPr>
              <a:t>^</a:t>
            </a:r>
            <a:r>
              <a:rPr lang="it-IT" altLang="it-IT" sz="1400">
                <a:solidFill>
                  <a:schemeClr val="bg2"/>
                </a:solidFill>
                <a:latin typeface="Symbol" panose="05050102010706020507" pitchFamily="18" charset="2"/>
              </a:rPr>
              <a:t>p</a:t>
            </a:r>
            <a:r>
              <a:rPr lang="it-IT" altLang="it-IT" sz="1400" baseline="-25000">
                <a:solidFill>
                  <a:schemeClr val="bg2"/>
                </a:solidFill>
                <a:latin typeface="Symbol" panose="05050102010706020507" pitchFamily="18" charset="2"/>
              </a:rPr>
              <a:t>1</a:t>
            </a:r>
            <a:r>
              <a:rPr lang="it-IT" altLang="it-IT" sz="1400" baseline="30000">
                <a:solidFill>
                  <a:schemeClr val="bg2"/>
                </a:solidFill>
                <a:latin typeface="Symbol" panose="05050102010706020507" pitchFamily="18" charset="2"/>
              </a:rPr>
              <a:t>+</a:t>
            </a:r>
            <a:r>
              <a:rPr lang="it-IT" altLang="it-IT" sz="1400">
                <a:solidFill>
                  <a:schemeClr val="bg2"/>
                </a:solidFill>
                <a:latin typeface="Symbol" panose="05050102010706020507" pitchFamily="18" charset="2"/>
              </a:rPr>
              <a:t> Ðp</a:t>
            </a:r>
            <a:r>
              <a:rPr lang="it-IT" altLang="it-IT" sz="1400" baseline="-25000">
                <a:solidFill>
                  <a:schemeClr val="bg2"/>
                </a:solidFill>
                <a:latin typeface="Symbol" panose="05050102010706020507" pitchFamily="18" charset="2"/>
              </a:rPr>
              <a:t>2</a:t>
            </a:r>
            <a:r>
              <a:rPr lang="it-IT" altLang="it-IT" sz="1200" baseline="30000">
                <a:solidFill>
                  <a:schemeClr val="bg2"/>
                </a:solidFill>
                <a:latin typeface="Symbol" panose="05050102010706020507" pitchFamily="18" charset="2"/>
              </a:rPr>
              <a:t>+</a:t>
            </a:r>
            <a:r>
              <a:rPr lang="it-IT" altLang="it-IT" sz="1200">
                <a:solidFill>
                  <a:schemeClr val="bg2"/>
                </a:solidFill>
                <a:latin typeface="Comic Sans MS" panose="030F0702030302020204" pitchFamily="66" charset="0"/>
              </a:rPr>
              <a:t>)</a:t>
            </a:r>
          </a:p>
        </p:txBody>
      </p:sp>
      <p:sp>
        <p:nvSpPr>
          <p:cNvPr id="49214" name="Text Box 62">
            <a:extLst>
              <a:ext uri="{FF2B5EF4-FFF2-40B4-BE49-F238E27FC236}">
                <a16:creationId xmlns:a16="http://schemas.microsoft.com/office/drawing/2014/main" id="{165D5945-8DA2-4CE2-9726-5A87D86952E5}"/>
              </a:ext>
            </a:extLst>
          </p:cNvPr>
          <p:cNvSpPr txBox="1">
            <a:spLocks noChangeArrowheads="1"/>
          </p:cNvSpPr>
          <p:nvPr/>
        </p:nvSpPr>
        <p:spPr bwMode="auto">
          <a:xfrm>
            <a:off x="4216400" y="6270625"/>
            <a:ext cx="4619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1b</a:t>
            </a:r>
          </a:p>
        </p:txBody>
      </p:sp>
      <p:sp>
        <p:nvSpPr>
          <p:cNvPr id="49215" name="AutoShape 63">
            <a:hlinkClick r:id="" action="ppaction://hlinkshowjump?jump=nextslide" highlightClick="1"/>
            <a:extLst>
              <a:ext uri="{FF2B5EF4-FFF2-40B4-BE49-F238E27FC236}">
                <a16:creationId xmlns:a16="http://schemas.microsoft.com/office/drawing/2014/main" id="{B3954FA7-4602-4C57-B35E-1A84ADE688A4}"/>
              </a:ext>
            </a:extLst>
          </p:cNvPr>
          <p:cNvSpPr>
            <a:spLocks noChangeArrowheads="1"/>
          </p:cNvSpPr>
          <p:nvPr/>
        </p:nvSpPr>
        <p:spPr bwMode="auto">
          <a:xfrm>
            <a:off x="8458200" y="65088"/>
            <a:ext cx="590550" cy="566737"/>
          </a:xfrm>
          <a:prstGeom prst="actionButtonForwardNext">
            <a:avLst/>
          </a:prstGeom>
          <a:solidFill>
            <a:srgbClr val="CCECFF"/>
          </a:solidFill>
          <a:ln w="0">
            <a:solidFill>
              <a:srgbClr val="0000FF"/>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64"/>
                                        </p:tgtEl>
                                        <p:attrNameLst>
                                          <p:attrName>style.visibility</p:attrName>
                                        </p:attrNameLst>
                                      </p:cBhvr>
                                      <p:to>
                                        <p:strVal val="visible"/>
                                      </p:to>
                                    </p:set>
                                    <p:anim calcmode="lin" valueType="num">
                                      <p:cBhvr additive="base">
                                        <p:cTn id="7" dur="1000" fill="hold"/>
                                        <p:tgtEl>
                                          <p:spTgt spid="49164"/>
                                        </p:tgtEl>
                                        <p:attrNameLst>
                                          <p:attrName>ppt_x</p:attrName>
                                        </p:attrNameLst>
                                      </p:cBhvr>
                                      <p:tavLst>
                                        <p:tav tm="0">
                                          <p:val>
                                            <p:strVal val="0-#ppt_w/2"/>
                                          </p:val>
                                        </p:tav>
                                        <p:tav tm="100000">
                                          <p:val>
                                            <p:strVal val="#ppt_x"/>
                                          </p:val>
                                        </p:tav>
                                      </p:tavLst>
                                    </p:anim>
                                    <p:anim calcmode="lin" valueType="num">
                                      <p:cBhvr additive="base">
                                        <p:cTn id="8" dur="1000" fill="hold"/>
                                        <p:tgtEl>
                                          <p:spTgt spid="491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49163"/>
                                        </p:tgtEl>
                                        <p:attrNameLst>
                                          <p:attrName>style.visibility</p:attrName>
                                        </p:attrNameLst>
                                      </p:cBhvr>
                                      <p:to>
                                        <p:strVal val="visible"/>
                                      </p:to>
                                    </p:set>
                                    <p:animEffect transition="in" filter="slide(fromBottom)">
                                      <p:cBhvr>
                                        <p:cTn id="13" dur="1000"/>
                                        <p:tgtEl>
                                          <p:spTgt spid="4916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49165"/>
                                        </p:tgtEl>
                                        <p:attrNameLst>
                                          <p:attrName>style.visibility</p:attrName>
                                        </p:attrNameLst>
                                      </p:cBhvr>
                                      <p:to>
                                        <p:strVal val="visible"/>
                                      </p:to>
                                    </p:set>
                                    <p:animEffect transition="in" filter="slide(fromBottom)">
                                      <p:cBhvr>
                                        <p:cTn id="18" dur="1000"/>
                                        <p:tgtEl>
                                          <p:spTgt spid="4916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49166"/>
                                        </p:tgtEl>
                                        <p:attrNameLst>
                                          <p:attrName>style.visibility</p:attrName>
                                        </p:attrNameLst>
                                      </p:cBhvr>
                                      <p:to>
                                        <p:strVal val="visible"/>
                                      </p:to>
                                    </p:set>
                                    <p:animEffect transition="in" filter="slide(fromBottom)">
                                      <p:cBhvr>
                                        <p:cTn id="23" dur="1000"/>
                                        <p:tgtEl>
                                          <p:spTgt spid="4916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49172"/>
                                        </p:tgtEl>
                                        <p:attrNameLst>
                                          <p:attrName>style.visibility</p:attrName>
                                        </p:attrNameLst>
                                      </p:cBhvr>
                                      <p:to>
                                        <p:strVal val="visible"/>
                                      </p:to>
                                    </p:set>
                                    <p:animEffect transition="in" filter="slide(fromBottom)">
                                      <p:cBhvr>
                                        <p:cTn id="28" dur="1000"/>
                                        <p:tgtEl>
                                          <p:spTgt spid="4917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49174"/>
                                        </p:tgtEl>
                                        <p:attrNameLst>
                                          <p:attrName>style.visibility</p:attrName>
                                        </p:attrNameLst>
                                      </p:cBhvr>
                                      <p:to>
                                        <p:strVal val="visible"/>
                                      </p:to>
                                    </p:set>
                                    <p:animEffect transition="in" filter="slide(fromBottom)">
                                      <p:cBhvr>
                                        <p:cTn id="33" dur="1000"/>
                                        <p:tgtEl>
                                          <p:spTgt spid="4917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49176"/>
                                        </p:tgtEl>
                                        <p:attrNameLst>
                                          <p:attrName>style.visibility</p:attrName>
                                        </p:attrNameLst>
                                      </p:cBhvr>
                                      <p:to>
                                        <p:strVal val="visible"/>
                                      </p:to>
                                    </p:set>
                                    <p:animEffect transition="in" filter="slide(fromBottom)">
                                      <p:cBhvr>
                                        <p:cTn id="38" dur="1000"/>
                                        <p:tgtEl>
                                          <p:spTgt spid="4917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nodeType="clickEffect">
                                  <p:stCondLst>
                                    <p:cond delay="0"/>
                                  </p:stCondLst>
                                  <p:childTnLst>
                                    <p:set>
                                      <p:cBhvr>
                                        <p:cTn id="42" dur="1" fill="hold">
                                          <p:stCondLst>
                                            <p:cond delay="0"/>
                                          </p:stCondLst>
                                        </p:cTn>
                                        <p:tgtEl>
                                          <p:spTgt spid="49171"/>
                                        </p:tgtEl>
                                        <p:attrNameLst>
                                          <p:attrName>style.visibility</p:attrName>
                                        </p:attrNameLst>
                                      </p:cBhvr>
                                      <p:to>
                                        <p:strVal val="visible"/>
                                      </p:to>
                                    </p:set>
                                    <p:animEffect transition="in" filter="slide(fromBottom)">
                                      <p:cBhvr>
                                        <p:cTn id="43" dur="1000"/>
                                        <p:tgtEl>
                                          <p:spTgt spid="4917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49175"/>
                                        </p:tgtEl>
                                        <p:attrNameLst>
                                          <p:attrName>style.visibility</p:attrName>
                                        </p:attrNameLst>
                                      </p:cBhvr>
                                      <p:to>
                                        <p:strVal val="visible"/>
                                      </p:to>
                                    </p:set>
                                    <p:animEffect transition="in" filter="slide(fromBottom)">
                                      <p:cBhvr>
                                        <p:cTn id="48" dur="1000"/>
                                        <p:tgtEl>
                                          <p:spTgt spid="4917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9177"/>
                                        </p:tgtEl>
                                        <p:attrNameLst>
                                          <p:attrName>style.visibility</p:attrName>
                                        </p:attrNameLst>
                                      </p:cBhvr>
                                      <p:to>
                                        <p:strVal val="visible"/>
                                      </p:to>
                                    </p:set>
                                    <p:anim calcmode="lin" valueType="num">
                                      <p:cBhvr additive="base">
                                        <p:cTn id="53" dur="1000" fill="hold"/>
                                        <p:tgtEl>
                                          <p:spTgt spid="49177"/>
                                        </p:tgtEl>
                                        <p:attrNameLst>
                                          <p:attrName>ppt_x</p:attrName>
                                        </p:attrNameLst>
                                      </p:cBhvr>
                                      <p:tavLst>
                                        <p:tav tm="0">
                                          <p:val>
                                            <p:strVal val="#ppt_x"/>
                                          </p:val>
                                        </p:tav>
                                        <p:tav tm="100000">
                                          <p:val>
                                            <p:strVal val="#ppt_x"/>
                                          </p:val>
                                        </p:tav>
                                      </p:tavLst>
                                    </p:anim>
                                    <p:anim calcmode="lin" valueType="num">
                                      <p:cBhvr additive="base">
                                        <p:cTn id="54" dur="1000" fill="hold"/>
                                        <p:tgtEl>
                                          <p:spTgt spid="49177"/>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2" presetClass="entr" presetSubtype="4" fill="hold" nodeType="clickEffect">
                                  <p:stCondLst>
                                    <p:cond delay="0"/>
                                  </p:stCondLst>
                                  <p:childTnLst>
                                    <p:set>
                                      <p:cBhvr>
                                        <p:cTn id="58" dur="1" fill="hold">
                                          <p:stCondLst>
                                            <p:cond delay="0"/>
                                          </p:stCondLst>
                                        </p:cTn>
                                        <p:tgtEl>
                                          <p:spTgt spid="49169"/>
                                        </p:tgtEl>
                                        <p:attrNameLst>
                                          <p:attrName>style.visibility</p:attrName>
                                        </p:attrNameLst>
                                      </p:cBhvr>
                                      <p:to>
                                        <p:strVal val="visible"/>
                                      </p:to>
                                    </p:set>
                                    <p:animEffect transition="in" filter="slide(fromBottom)">
                                      <p:cBhvr>
                                        <p:cTn id="59" dur="1000"/>
                                        <p:tgtEl>
                                          <p:spTgt spid="49169"/>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49179"/>
                                        </p:tgtEl>
                                        <p:attrNameLst>
                                          <p:attrName>style.visibility</p:attrName>
                                        </p:attrNameLst>
                                      </p:cBhvr>
                                      <p:to>
                                        <p:strVal val="visible"/>
                                      </p:to>
                                    </p:set>
                                    <p:animEffect transition="in" filter="slide(fromBottom)">
                                      <p:cBhvr>
                                        <p:cTn id="64" dur="1000"/>
                                        <p:tgtEl>
                                          <p:spTgt spid="4917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4" fill="hold" nodeType="clickEffect">
                                  <p:stCondLst>
                                    <p:cond delay="0"/>
                                  </p:stCondLst>
                                  <p:childTnLst>
                                    <p:set>
                                      <p:cBhvr>
                                        <p:cTn id="68" dur="1" fill="hold">
                                          <p:stCondLst>
                                            <p:cond delay="0"/>
                                          </p:stCondLst>
                                        </p:cTn>
                                        <p:tgtEl>
                                          <p:spTgt spid="49170"/>
                                        </p:tgtEl>
                                        <p:attrNameLst>
                                          <p:attrName>style.visibility</p:attrName>
                                        </p:attrNameLst>
                                      </p:cBhvr>
                                      <p:to>
                                        <p:strVal val="visible"/>
                                      </p:to>
                                    </p:set>
                                    <p:animEffect transition="in" filter="slide(fromBottom)">
                                      <p:cBhvr>
                                        <p:cTn id="69" dur="1000"/>
                                        <p:tgtEl>
                                          <p:spTgt spid="4917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2" presetClass="entr" presetSubtype="4" fill="hold" grpId="0" nodeType="clickEffect">
                                  <p:stCondLst>
                                    <p:cond delay="0"/>
                                  </p:stCondLst>
                                  <p:childTnLst>
                                    <p:set>
                                      <p:cBhvr>
                                        <p:cTn id="73" dur="1" fill="hold">
                                          <p:stCondLst>
                                            <p:cond delay="0"/>
                                          </p:stCondLst>
                                        </p:cTn>
                                        <p:tgtEl>
                                          <p:spTgt spid="49178"/>
                                        </p:tgtEl>
                                        <p:attrNameLst>
                                          <p:attrName>style.visibility</p:attrName>
                                        </p:attrNameLst>
                                      </p:cBhvr>
                                      <p:to>
                                        <p:strVal val="visible"/>
                                      </p:to>
                                    </p:set>
                                    <p:animEffect transition="in" filter="slide(fromBottom)">
                                      <p:cBhvr>
                                        <p:cTn id="74" dur="1000"/>
                                        <p:tgtEl>
                                          <p:spTgt spid="4917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49181"/>
                                        </p:tgtEl>
                                        <p:attrNameLst>
                                          <p:attrName>style.visibility</p:attrName>
                                        </p:attrNameLst>
                                      </p:cBhvr>
                                      <p:to>
                                        <p:strVal val="visible"/>
                                      </p:to>
                                    </p:set>
                                    <p:animEffect transition="in" filter="slide(fromBottom)">
                                      <p:cBhvr>
                                        <p:cTn id="79" dur="1000"/>
                                        <p:tgtEl>
                                          <p:spTgt spid="4918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4" fill="hold" grpId="0" nodeType="clickEffect">
                                  <p:stCondLst>
                                    <p:cond delay="0"/>
                                  </p:stCondLst>
                                  <p:childTnLst>
                                    <p:set>
                                      <p:cBhvr>
                                        <p:cTn id="83" dur="1" fill="hold">
                                          <p:stCondLst>
                                            <p:cond delay="0"/>
                                          </p:stCondLst>
                                        </p:cTn>
                                        <p:tgtEl>
                                          <p:spTgt spid="49182"/>
                                        </p:tgtEl>
                                        <p:attrNameLst>
                                          <p:attrName>style.visibility</p:attrName>
                                        </p:attrNameLst>
                                      </p:cBhvr>
                                      <p:to>
                                        <p:strVal val="visible"/>
                                      </p:to>
                                    </p:set>
                                    <p:animEffect transition="in" filter="slide(fromBottom)">
                                      <p:cBhvr>
                                        <p:cTn id="84" dur="1000"/>
                                        <p:tgtEl>
                                          <p:spTgt spid="4918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49185"/>
                                        </p:tgtEl>
                                        <p:attrNameLst>
                                          <p:attrName>style.visibility</p:attrName>
                                        </p:attrNameLst>
                                      </p:cBhvr>
                                      <p:to>
                                        <p:strVal val="visible"/>
                                      </p:to>
                                    </p:set>
                                    <p:animEffect transition="in" filter="slide(fromBottom)">
                                      <p:cBhvr>
                                        <p:cTn id="89" dur="1000"/>
                                        <p:tgtEl>
                                          <p:spTgt spid="4918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2" presetClass="entr" presetSubtype="4" fill="hold" grpId="0" nodeType="clickEffect">
                                  <p:stCondLst>
                                    <p:cond delay="0"/>
                                  </p:stCondLst>
                                  <p:childTnLst>
                                    <p:set>
                                      <p:cBhvr>
                                        <p:cTn id="93" dur="1" fill="hold">
                                          <p:stCondLst>
                                            <p:cond delay="0"/>
                                          </p:stCondLst>
                                        </p:cTn>
                                        <p:tgtEl>
                                          <p:spTgt spid="49189"/>
                                        </p:tgtEl>
                                        <p:attrNameLst>
                                          <p:attrName>style.visibility</p:attrName>
                                        </p:attrNameLst>
                                      </p:cBhvr>
                                      <p:to>
                                        <p:strVal val="visible"/>
                                      </p:to>
                                    </p:set>
                                    <p:animEffect transition="in" filter="slide(fromBottom)">
                                      <p:cBhvr>
                                        <p:cTn id="94" dur="1000"/>
                                        <p:tgtEl>
                                          <p:spTgt spid="4918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2" presetClass="entr" presetSubtype="4" fill="hold" grpId="0" nodeType="clickEffect">
                                  <p:stCondLst>
                                    <p:cond delay="0"/>
                                  </p:stCondLst>
                                  <p:childTnLst>
                                    <p:set>
                                      <p:cBhvr>
                                        <p:cTn id="98" dur="1" fill="hold">
                                          <p:stCondLst>
                                            <p:cond delay="0"/>
                                          </p:stCondLst>
                                        </p:cTn>
                                        <p:tgtEl>
                                          <p:spTgt spid="49184"/>
                                        </p:tgtEl>
                                        <p:attrNameLst>
                                          <p:attrName>style.visibility</p:attrName>
                                        </p:attrNameLst>
                                      </p:cBhvr>
                                      <p:to>
                                        <p:strVal val="visible"/>
                                      </p:to>
                                    </p:set>
                                    <p:animEffect transition="in" filter="slide(fromBottom)">
                                      <p:cBhvr>
                                        <p:cTn id="99" dur="1000"/>
                                        <p:tgtEl>
                                          <p:spTgt spid="4918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49214"/>
                                        </p:tgtEl>
                                        <p:attrNameLst>
                                          <p:attrName>style.visibility</p:attrName>
                                        </p:attrNameLst>
                                      </p:cBhvr>
                                      <p:to>
                                        <p:strVal val="visible"/>
                                      </p:to>
                                    </p:set>
                                    <p:anim calcmode="lin" valueType="num">
                                      <p:cBhvr additive="base">
                                        <p:cTn id="104" dur="1000" fill="hold"/>
                                        <p:tgtEl>
                                          <p:spTgt spid="49214"/>
                                        </p:tgtEl>
                                        <p:attrNameLst>
                                          <p:attrName>ppt_x</p:attrName>
                                        </p:attrNameLst>
                                      </p:cBhvr>
                                      <p:tavLst>
                                        <p:tav tm="0">
                                          <p:val>
                                            <p:strVal val="#ppt_x"/>
                                          </p:val>
                                        </p:tav>
                                        <p:tav tm="100000">
                                          <p:val>
                                            <p:strVal val="#ppt_x"/>
                                          </p:val>
                                        </p:tav>
                                      </p:tavLst>
                                    </p:anim>
                                    <p:anim calcmode="lin" valueType="num">
                                      <p:cBhvr additive="base">
                                        <p:cTn id="105" dur="1000" fill="hold"/>
                                        <p:tgtEl>
                                          <p:spTgt spid="49214"/>
                                        </p:tgtEl>
                                        <p:attrNameLst>
                                          <p:attrName>ppt_y</p:attrName>
                                        </p:attrNameLst>
                                      </p:cBhvr>
                                      <p:tavLst>
                                        <p:tav tm="0">
                                          <p:val>
                                            <p:strVal val="1+#ppt_h/2"/>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4" fill="hold" nodeType="clickEffect">
                                  <p:stCondLst>
                                    <p:cond delay="0"/>
                                  </p:stCondLst>
                                  <p:childTnLst>
                                    <p:set>
                                      <p:cBhvr>
                                        <p:cTn id="109" dur="1" fill="hold">
                                          <p:stCondLst>
                                            <p:cond delay="0"/>
                                          </p:stCondLst>
                                        </p:cTn>
                                        <p:tgtEl>
                                          <p:spTgt spid="49187"/>
                                        </p:tgtEl>
                                        <p:attrNameLst>
                                          <p:attrName>style.visibility</p:attrName>
                                        </p:attrNameLst>
                                      </p:cBhvr>
                                      <p:to>
                                        <p:strVal val="visible"/>
                                      </p:to>
                                    </p:set>
                                    <p:animEffect transition="in" filter="slide(fromBottom)">
                                      <p:cBhvr>
                                        <p:cTn id="110" dur="1000"/>
                                        <p:tgtEl>
                                          <p:spTgt spid="49187"/>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49191"/>
                                        </p:tgtEl>
                                        <p:attrNameLst>
                                          <p:attrName>style.visibility</p:attrName>
                                        </p:attrNameLst>
                                      </p:cBhvr>
                                      <p:to>
                                        <p:strVal val="visible"/>
                                      </p:to>
                                    </p:set>
                                    <p:animEffect transition="in" filter="slide(fromBottom)">
                                      <p:cBhvr>
                                        <p:cTn id="115" dur="1000"/>
                                        <p:tgtEl>
                                          <p:spTgt spid="4919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nodeType="clickEffect">
                                  <p:stCondLst>
                                    <p:cond delay="0"/>
                                  </p:stCondLst>
                                  <p:childTnLst>
                                    <p:set>
                                      <p:cBhvr>
                                        <p:cTn id="119" dur="1" fill="hold">
                                          <p:stCondLst>
                                            <p:cond delay="0"/>
                                          </p:stCondLst>
                                        </p:cTn>
                                        <p:tgtEl>
                                          <p:spTgt spid="49188"/>
                                        </p:tgtEl>
                                        <p:attrNameLst>
                                          <p:attrName>style.visibility</p:attrName>
                                        </p:attrNameLst>
                                      </p:cBhvr>
                                      <p:to>
                                        <p:strVal val="visible"/>
                                      </p:to>
                                    </p:set>
                                    <p:animEffect transition="in" filter="slide(fromBottom)">
                                      <p:cBhvr>
                                        <p:cTn id="120" dur="1000"/>
                                        <p:tgtEl>
                                          <p:spTgt spid="49188"/>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grpId="0" nodeType="clickEffect">
                                  <p:stCondLst>
                                    <p:cond delay="0"/>
                                  </p:stCondLst>
                                  <p:childTnLst>
                                    <p:set>
                                      <p:cBhvr>
                                        <p:cTn id="124" dur="1" fill="hold">
                                          <p:stCondLst>
                                            <p:cond delay="0"/>
                                          </p:stCondLst>
                                        </p:cTn>
                                        <p:tgtEl>
                                          <p:spTgt spid="49190"/>
                                        </p:tgtEl>
                                        <p:attrNameLst>
                                          <p:attrName>style.visibility</p:attrName>
                                        </p:attrNameLst>
                                      </p:cBhvr>
                                      <p:to>
                                        <p:strVal val="visible"/>
                                      </p:to>
                                    </p:set>
                                    <p:animEffect transition="in" filter="slide(fromBottom)">
                                      <p:cBhvr>
                                        <p:cTn id="125" dur="1000"/>
                                        <p:tgtEl>
                                          <p:spTgt spid="49190"/>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49192"/>
                                        </p:tgtEl>
                                        <p:attrNameLst>
                                          <p:attrName>style.visibility</p:attrName>
                                        </p:attrNameLst>
                                      </p:cBhvr>
                                      <p:to>
                                        <p:strVal val="visible"/>
                                      </p:to>
                                    </p:set>
                                    <p:animEffect transition="in" filter="slide(fromBottom)">
                                      <p:cBhvr>
                                        <p:cTn id="130" dur="1000"/>
                                        <p:tgtEl>
                                          <p:spTgt spid="49192"/>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49193"/>
                                        </p:tgtEl>
                                        <p:attrNameLst>
                                          <p:attrName>style.visibility</p:attrName>
                                        </p:attrNameLst>
                                      </p:cBhvr>
                                      <p:to>
                                        <p:strVal val="visible"/>
                                      </p:to>
                                    </p:set>
                                    <p:animEffect transition="in" filter="slide(fromBottom)">
                                      <p:cBhvr>
                                        <p:cTn id="135" dur="1000"/>
                                        <p:tgtEl>
                                          <p:spTgt spid="49193"/>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49204"/>
                                        </p:tgtEl>
                                        <p:attrNameLst>
                                          <p:attrName>style.visibility</p:attrName>
                                        </p:attrNameLst>
                                      </p:cBhvr>
                                      <p:to>
                                        <p:strVal val="visible"/>
                                      </p:to>
                                    </p:set>
                                    <p:animEffect transition="in" filter="slide(fromBottom)">
                                      <p:cBhvr>
                                        <p:cTn id="140" dur="1000"/>
                                        <p:tgtEl>
                                          <p:spTgt spid="49204"/>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49194"/>
                                        </p:tgtEl>
                                        <p:attrNameLst>
                                          <p:attrName>style.visibility</p:attrName>
                                        </p:attrNameLst>
                                      </p:cBhvr>
                                      <p:to>
                                        <p:strVal val="visible"/>
                                      </p:to>
                                    </p:set>
                                    <p:animEffect transition="in" filter="slide(fromBottom)">
                                      <p:cBhvr>
                                        <p:cTn id="145" dur="1000"/>
                                        <p:tgtEl>
                                          <p:spTgt spid="49194"/>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49183"/>
                                        </p:tgtEl>
                                        <p:attrNameLst>
                                          <p:attrName>style.visibility</p:attrName>
                                        </p:attrNameLst>
                                      </p:cBhvr>
                                      <p:to>
                                        <p:strVal val="visible"/>
                                      </p:to>
                                    </p:set>
                                    <p:animEffect transition="in" filter="slide(fromBottom)">
                                      <p:cBhvr>
                                        <p:cTn id="150" dur="1000"/>
                                        <p:tgtEl>
                                          <p:spTgt spid="49183"/>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nodeType="clickEffect">
                                  <p:stCondLst>
                                    <p:cond delay="0"/>
                                  </p:stCondLst>
                                  <p:childTnLst>
                                    <p:set>
                                      <p:cBhvr>
                                        <p:cTn id="154" dur="1" fill="hold">
                                          <p:stCondLst>
                                            <p:cond delay="0"/>
                                          </p:stCondLst>
                                        </p:cTn>
                                        <p:tgtEl>
                                          <p:spTgt spid="49195"/>
                                        </p:tgtEl>
                                        <p:attrNameLst>
                                          <p:attrName>style.visibility</p:attrName>
                                        </p:attrNameLst>
                                      </p:cBhvr>
                                      <p:to>
                                        <p:strVal val="visible"/>
                                      </p:to>
                                    </p:set>
                                    <p:animEffect transition="in" filter="slide(fromBottom)">
                                      <p:cBhvr>
                                        <p:cTn id="155" dur="1000"/>
                                        <p:tgtEl>
                                          <p:spTgt spid="49195"/>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49197"/>
                                        </p:tgtEl>
                                        <p:attrNameLst>
                                          <p:attrName>style.visibility</p:attrName>
                                        </p:attrNameLst>
                                      </p:cBhvr>
                                      <p:to>
                                        <p:strVal val="visible"/>
                                      </p:to>
                                    </p:set>
                                    <p:animEffect transition="in" filter="slide(fromBottom)">
                                      <p:cBhvr>
                                        <p:cTn id="160" dur="1000"/>
                                        <p:tgtEl>
                                          <p:spTgt spid="49197"/>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nodeType="clickEffect">
                                  <p:stCondLst>
                                    <p:cond delay="0"/>
                                  </p:stCondLst>
                                  <p:childTnLst>
                                    <p:set>
                                      <p:cBhvr>
                                        <p:cTn id="164" dur="1" fill="hold">
                                          <p:stCondLst>
                                            <p:cond delay="0"/>
                                          </p:stCondLst>
                                        </p:cTn>
                                        <p:tgtEl>
                                          <p:spTgt spid="49196"/>
                                        </p:tgtEl>
                                        <p:attrNameLst>
                                          <p:attrName>style.visibility</p:attrName>
                                        </p:attrNameLst>
                                      </p:cBhvr>
                                      <p:to>
                                        <p:strVal val="visible"/>
                                      </p:to>
                                    </p:set>
                                    <p:animEffect transition="in" filter="slide(fromBottom)">
                                      <p:cBhvr>
                                        <p:cTn id="165" dur="1000"/>
                                        <p:tgtEl>
                                          <p:spTgt spid="49196"/>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49198"/>
                                        </p:tgtEl>
                                        <p:attrNameLst>
                                          <p:attrName>style.visibility</p:attrName>
                                        </p:attrNameLst>
                                      </p:cBhvr>
                                      <p:to>
                                        <p:strVal val="visible"/>
                                      </p:to>
                                    </p:set>
                                    <p:animEffect transition="in" filter="slide(fromBottom)">
                                      <p:cBhvr>
                                        <p:cTn id="170" dur="1000"/>
                                        <p:tgtEl>
                                          <p:spTgt spid="49198"/>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49199"/>
                                        </p:tgtEl>
                                        <p:attrNameLst>
                                          <p:attrName>style.visibility</p:attrName>
                                        </p:attrNameLst>
                                      </p:cBhvr>
                                      <p:to>
                                        <p:strVal val="visible"/>
                                      </p:to>
                                    </p:set>
                                    <p:animEffect transition="in" filter="slide(fromBottom)">
                                      <p:cBhvr>
                                        <p:cTn id="175" dur="1000"/>
                                        <p:tgtEl>
                                          <p:spTgt spid="49199"/>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nodeType="clickEffect">
                                  <p:stCondLst>
                                    <p:cond delay="0"/>
                                  </p:stCondLst>
                                  <p:childTnLst>
                                    <p:set>
                                      <p:cBhvr>
                                        <p:cTn id="179" dur="1" fill="hold">
                                          <p:stCondLst>
                                            <p:cond delay="0"/>
                                          </p:stCondLst>
                                        </p:cTn>
                                        <p:tgtEl>
                                          <p:spTgt spid="49200"/>
                                        </p:tgtEl>
                                        <p:attrNameLst>
                                          <p:attrName>style.visibility</p:attrName>
                                        </p:attrNameLst>
                                      </p:cBhvr>
                                      <p:to>
                                        <p:strVal val="visible"/>
                                      </p:to>
                                    </p:set>
                                    <p:animEffect transition="in" filter="slide(fromBottom)">
                                      <p:cBhvr>
                                        <p:cTn id="180" dur="1000"/>
                                        <p:tgtEl>
                                          <p:spTgt spid="49200"/>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4" fill="hold" nodeType="clickEffect">
                                  <p:stCondLst>
                                    <p:cond delay="0"/>
                                  </p:stCondLst>
                                  <p:childTnLst>
                                    <p:set>
                                      <p:cBhvr>
                                        <p:cTn id="184" dur="1" fill="hold">
                                          <p:stCondLst>
                                            <p:cond delay="0"/>
                                          </p:stCondLst>
                                        </p:cTn>
                                        <p:tgtEl>
                                          <p:spTgt spid="49202"/>
                                        </p:tgtEl>
                                        <p:attrNameLst>
                                          <p:attrName>style.visibility</p:attrName>
                                        </p:attrNameLst>
                                      </p:cBhvr>
                                      <p:to>
                                        <p:strVal val="visible"/>
                                      </p:to>
                                    </p:set>
                                    <p:animEffect transition="in" filter="slide(fromBottom)">
                                      <p:cBhvr>
                                        <p:cTn id="185" dur="1000"/>
                                        <p:tgtEl>
                                          <p:spTgt spid="49202"/>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49208"/>
                                        </p:tgtEl>
                                        <p:attrNameLst>
                                          <p:attrName>style.visibility</p:attrName>
                                        </p:attrNameLst>
                                      </p:cBhvr>
                                      <p:to>
                                        <p:strVal val="visible"/>
                                      </p:to>
                                    </p:set>
                                    <p:animEffect transition="in" filter="slide(fromBottom)">
                                      <p:cBhvr>
                                        <p:cTn id="190" dur="1000"/>
                                        <p:tgtEl>
                                          <p:spTgt spid="49208"/>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49205"/>
                                        </p:tgtEl>
                                        <p:attrNameLst>
                                          <p:attrName>style.visibility</p:attrName>
                                        </p:attrNameLst>
                                      </p:cBhvr>
                                      <p:to>
                                        <p:strVal val="visible"/>
                                      </p:to>
                                    </p:set>
                                    <p:animEffect transition="in" filter="slide(fromBottom)">
                                      <p:cBhvr>
                                        <p:cTn id="195" dur="1000"/>
                                        <p:tgtEl>
                                          <p:spTgt spid="49205"/>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4" fill="hold" nodeType="clickEffect">
                                  <p:stCondLst>
                                    <p:cond delay="0"/>
                                  </p:stCondLst>
                                  <p:childTnLst>
                                    <p:set>
                                      <p:cBhvr>
                                        <p:cTn id="199" dur="1" fill="hold">
                                          <p:stCondLst>
                                            <p:cond delay="0"/>
                                          </p:stCondLst>
                                        </p:cTn>
                                        <p:tgtEl>
                                          <p:spTgt spid="49201"/>
                                        </p:tgtEl>
                                        <p:attrNameLst>
                                          <p:attrName>style.visibility</p:attrName>
                                        </p:attrNameLst>
                                      </p:cBhvr>
                                      <p:to>
                                        <p:strVal val="visible"/>
                                      </p:to>
                                    </p:set>
                                    <p:animEffect transition="in" filter="slide(fromBottom)">
                                      <p:cBhvr>
                                        <p:cTn id="200" dur="1000"/>
                                        <p:tgtEl>
                                          <p:spTgt spid="49201"/>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2" presetClass="entr" presetSubtype="4" fill="hold" nodeType="clickEffect">
                                  <p:stCondLst>
                                    <p:cond delay="0"/>
                                  </p:stCondLst>
                                  <p:childTnLst>
                                    <p:set>
                                      <p:cBhvr>
                                        <p:cTn id="204" dur="1" fill="hold">
                                          <p:stCondLst>
                                            <p:cond delay="0"/>
                                          </p:stCondLst>
                                        </p:cTn>
                                        <p:tgtEl>
                                          <p:spTgt spid="49203"/>
                                        </p:tgtEl>
                                        <p:attrNameLst>
                                          <p:attrName>style.visibility</p:attrName>
                                        </p:attrNameLst>
                                      </p:cBhvr>
                                      <p:to>
                                        <p:strVal val="visible"/>
                                      </p:to>
                                    </p:set>
                                    <p:animEffect transition="in" filter="slide(fromBottom)">
                                      <p:cBhvr>
                                        <p:cTn id="205" dur="1000"/>
                                        <p:tgtEl>
                                          <p:spTgt spid="49203"/>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49207"/>
                                        </p:tgtEl>
                                        <p:attrNameLst>
                                          <p:attrName>style.visibility</p:attrName>
                                        </p:attrNameLst>
                                      </p:cBhvr>
                                      <p:to>
                                        <p:strVal val="visible"/>
                                      </p:to>
                                    </p:set>
                                    <p:animEffect transition="in" filter="slide(fromBottom)">
                                      <p:cBhvr>
                                        <p:cTn id="210" dur="1000"/>
                                        <p:tgtEl>
                                          <p:spTgt spid="49207"/>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49206"/>
                                        </p:tgtEl>
                                        <p:attrNameLst>
                                          <p:attrName>style.visibility</p:attrName>
                                        </p:attrNameLst>
                                      </p:cBhvr>
                                      <p:to>
                                        <p:strVal val="visible"/>
                                      </p:to>
                                    </p:set>
                                    <p:animEffect transition="in" filter="slide(fromBottom)">
                                      <p:cBhvr>
                                        <p:cTn id="215" dur="1000"/>
                                        <p:tgtEl>
                                          <p:spTgt spid="49206"/>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2" presetClass="entr" presetSubtype="4" fill="hold" nodeType="clickEffect">
                                  <p:stCondLst>
                                    <p:cond delay="0"/>
                                  </p:stCondLst>
                                  <p:childTnLst>
                                    <p:set>
                                      <p:cBhvr>
                                        <p:cTn id="219" dur="1" fill="hold">
                                          <p:stCondLst>
                                            <p:cond delay="0"/>
                                          </p:stCondLst>
                                        </p:cTn>
                                        <p:tgtEl>
                                          <p:spTgt spid="49209"/>
                                        </p:tgtEl>
                                        <p:attrNameLst>
                                          <p:attrName>style.visibility</p:attrName>
                                        </p:attrNameLst>
                                      </p:cBhvr>
                                      <p:to>
                                        <p:strVal val="visible"/>
                                      </p:to>
                                    </p:set>
                                    <p:animEffect transition="in" filter="slide(fromBottom)">
                                      <p:cBhvr>
                                        <p:cTn id="220" dur="1000"/>
                                        <p:tgtEl>
                                          <p:spTgt spid="49209"/>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49211"/>
                                        </p:tgtEl>
                                        <p:attrNameLst>
                                          <p:attrName>style.visibility</p:attrName>
                                        </p:attrNameLst>
                                      </p:cBhvr>
                                      <p:to>
                                        <p:strVal val="visible"/>
                                      </p:to>
                                    </p:set>
                                    <p:animEffect transition="in" filter="slide(fromBottom)">
                                      <p:cBhvr>
                                        <p:cTn id="225" dur="1000"/>
                                        <p:tgtEl>
                                          <p:spTgt spid="49211"/>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nodeType="clickEffect">
                                  <p:stCondLst>
                                    <p:cond delay="0"/>
                                  </p:stCondLst>
                                  <p:childTnLst>
                                    <p:set>
                                      <p:cBhvr>
                                        <p:cTn id="229" dur="1" fill="hold">
                                          <p:stCondLst>
                                            <p:cond delay="0"/>
                                          </p:stCondLst>
                                        </p:cTn>
                                        <p:tgtEl>
                                          <p:spTgt spid="49210"/>
                                        </p:tgtEl>
                                        <p:attrNameLst>
                                          <p:attrName>style.visibility</p:attrName>
                                        </p:attrNameLst>
                                      </p:cBhvr>
                                      <p:to>
                                        <p:strVal val="visible"/>
                                      </p:to>
                                    </p:set>
                                    <p:animEffect transition="in" filter="slide(fromBottom)">
                                      <p:cBhvr>
                                        <p:cTn id="230" dur="1000"/>
                                        <p:tgtEl>
                                          <p:spTgt spid="49210"/>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49212"/>
                                        </p:tgtEl>
                                        <p:attrNameLst>
                                          <p:attrName>style.visibility</p:attrName>
                                        </p:attrNameLst>
                                      </p:cBhvr>
                                      <p:to>
                                        <p:strVal val="visible"/>
                                      </p:to>
                                    </p:set>
                                    <p:animEffect transition="in" filter="slide(fromBottom)">
                                      <p:cBhvr>
                                        <p:cTn id="235" dur="1000"/>
                                        <p:tgtEl>
                                          <p:spTgt spid="49212"/>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49213"/>
                                        </p:tgtEl>
                                        <p:attrNameLst>
                                          <p:attrName>style.visibility</p:attrName>
                                        </p:attrNameLst>
                                      </p:cBhvr>
                                      <p:to>
                                        <p:strVal val="visible"/>
                                      </p:to>
                                    </p:set>
                                    <p:animEffect transition="in" filter="slide(fromBottom)">
                                      <p:cBhvr>
                                        <p:cTn id="240" dur="1000"/>
                                        <p:tgtEl>
                                          <p:spTgt spid="49213"/>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2" presetClass="entr" presetSubtype="8" fill="hold" grpId="0" nodeType="clickEffect">
                                  <p:stCondLst>
                                    <p:cond delay="0"/>
                                  </p:stCondLst>
                                  <p:childTnLst>
                                    <p:set>
                                      <p:cBhvr>
                                        <p:cTn id="244" dur="1" fill="hold">
                                          <p:stCondLst>
                                            <p:cond delay="0"/>
                                          </p:stCondLst>
                                        </p:cTn>
                                        <p:tgtEl>
                                          <p:spTgt spid="49215"/>
                                        </p:tgtEl>
                                        <p:attrNameLst>
                                          <p:attrName>style.visibility</p:attrName>
                                        </p:attrNameLst>
                                      </p:cBhvr>
                                      <p:to>
                                        <p:strVal val="visible"/>
                                      </p:to>
                                    </p:set>
                                    <p:anim calcmode="lin" valueType="num">
                                      <p:cBhvr additive="base">
                                        <p:cTn id="245" dur="1000" fill="hold"/>
                                        <p:tgtEl>
                                          <p:spTgt spid="49215"/>
                                        </p:tgtEl>
                                        <p:attrNameLst>
                                          <p:attrName>ppt_x</p:attrName>
                                        </p:attrNameLst>
                                      </p:cBhvr>
                                      <p:tavLst>
                                        <p:tav tm="0">
                                          <p:val>
                                            <p:strVal val="0-#ppt_w/2"/>
                                          </p:val>
                                        </p:tav>
                                        <p:tav tm="100000">
                                          <p:val>
                                            <p:strVal val="#ppt_x"/>
                                          </p:val>
                                        </p:tav>
                                      </p:tavLst>
                                    </p:anim>
                                    <p:anim calcmode="lin" valueType="num">
                                      <p:cBhvr additive="base">
                                        <p:cTn id="246" dur="1000" fill="hold"/>
                                        <p:tgtEl>
                                          <p:spTgt spid="492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4" grpId="0"/>
      <p:bldP spid="49174" grpId="0"/>
      <p:bldP spid="49175" grpId="0"/>
      <p:bldP spid="49176" grpId="0"/>
      <p:bldP spid="49177" grpId="0"/>
      <p:bldP spid="49178" grpId="0"/>
      <p:bldP spid="49179" grpId="0"/>
      <p:bldP spid="49181" grpId="0"/>
      <p:bldP spid="49182" grpId="0"/>
      <p:bldP spid="49183" grpId="0"/>
      <p:bldP spid="49184" grpId="0"/>
      <p:bldP spid="49185" grpId="0"/>
      <p:bldP spid="49189" grpId="0"/>
      <p:bldP spid="49190" grpId="0"/>
      <p:bldP spid="49191" grpId="0"/>
      <p:bldP spid="49192" grpId="0"/>
      <p:bldP spid="49193" grpId="0"/>
      <p:bldP spid="49194" grpId="0"/>
      <p:bldP spid="49197" grpId="0"/>
      <p:bldP spid="49198" grpId="0"/>
      <p:bldP spid="49199" grpId="0"/>
      <p:bldP spid="49204" grpId="0"/>
      <p:bldP spid="49205" grpId="0"/>
      <p:bldP spid="49206" grpId="0"/>
      <p:bldP spid="49207" grpId="0"/>
      <p:bldP spid="49208" grpId="0"/>
      <p:bldP spid="49211" grpId="0"/>
      <p:bldP spid="49212" grpId="0"/>
      <p:bldP spid="49213" grpId="0"/>
      <p:bldP spid="49214" grpId="0"/>
      <p:bldP spid="49215"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3" name="Rectangle 5">
            <a:extLst>
              <a:ext uri="{FF2B5EF4-FFF2-40B4-BE49-F238E27FC236}">
                <a16:creationId xmlns:a16="http://schemas.microsoft.com/office/drawing/2014/main" id="{42A707FF-CEC9-4285-AB8E-BB183D24F01F}"/>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1800"/>
              <a:t>       </a:t>
            </a:r>
            <a:r>
              <a:rPr lang="it-IT" sz="1800">
                <a:solidFill>
                  <a:schemeClr val="tx1"/>
                </a:solidFill>
                <a:latin typeface="Comic Sans MS" pitchFamily="66" charset="0"/>
              </a:rPr>
              <a:t>Esercitazioni da sviluppare sotto forma di elaborati grafici</a:t>
            </a:r>
          </a:p>
        </p:txBody>
      </p:sp>
      <p:sp>
        <p:nvSpPr>
          <p:cNvPr id="53254" name="AutoShape 6">
            <a:hlinkClick r:id="rId2" action="ppaction://hlinksldjump" highlightClick="1"/>
            <a:extLst>
              <a:ext uri="{FF2B5EF4-FFF2-40B4-BE49-F238E27FC236}">
                <a16:creationId xmlns:a16="http://schemas.microsoft.com/office/drawing/2014/main" id="{22FDAE7F-7588-4D12-8564-2F183935A00A}"/>
              </a:ext>
            </a:extLst>
          </p:cNvPr>
          <p:cNvSpPr>
            <a:spLocks noChangeArrowheads="1"/>
          </p:cNvSpPr>
          <p:nvPr/>
        </p:nvSpPr>
        <p:spPr bwMode="auto">
          <a:xfrm>
            <a:off x="96838" y="730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53257" name="AutoShape 9">
            <a:hlinkClick r:id="" action="ppaction://hlinkshowjump?jump=nextslide" highlightClick="1"/>
            <a:extLst>
              <a:ext uri="{FF2B5EF4-FFF2-40B4-BE49-F238E27FC236}">
                <a16:creationId xmlns:a16="http://schemas.microsoft.com/office/drawing/2014/main" id="{64871EA0-EF24-407F-B667-1BFE59346AF7}"/>
              </a:ext>
            </a:extLst>
          </p:cNvPr>
          <p:cNvSpPr>
            <a:spLocks noChangeArrowheads="1"/>
          </p:cNvSpPr>
          <p:nvPr/>
        </p:nvSpPr>
        <p:spPr bwMode="auto">
          <a:xfrm>
            <a:off x="8445500" y="65088"/>
            <a:ext cx="590550" cy="531812"/>
          </a:xfrm>
          <a:prstGeom prst="actionButtonForwardNext">
            <a:avLst/>
          </a:prstGeom>
          <a:solidFill>
            <a:srgbClr val="CCECFF"/>
          </a:solidFill>
          <a:ln w="0">
            <a:solidFill>
              <a:srgbClr val="0000FF"/>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60" name="Rectangle 12">
            <a:extLst>
              <a:ext uri="{FF2B5EF4-FFF2-40B4-BE49-F238E27FC236}">
                <a16:creationId xmlns:a16="http://schemas.microsoft.com/office/drawing/2014/main" id="{55D6EDF9-BB90-4B6F-B903-DD030EC6359E}"/>
              </a:ext>
            </a:extLst>
          </p:cNvPr>
          <p:cNvSpPr>
            <a:spLocks noChangeArrowheads="1"/>
          </p:cNvSpPr>
          <p:nvPr/>
        </p:nvSpPr>
        <p:spPr bwMode="auto">
          <a:xfrm>
            <a:off x="36513" y="808038"/>
            <a:ext cx="9070975" cy="2778125"/>
          </a:xfrm>
          <a:prstGeom prst="rect">
            <a:avLst/>
          </a:prstGeom>
          <a:noFill/>
          <a:ln w="0">
            <a:solidFill>
              <a:schemeClr val="tx1"/>
            </a:solidFill>
            <a:miter lim="800000"/>
            <a:headEnd type="none" w="sm" len="sm"/>
            <a:tailEnd type="none" w="sm" len="sm"/>
          </a:ln>
          <a:effectLst/>
        </p:spPr>
        <p:txBody>
          <a:bodyPr>
            <a:spAutoFit/>
          </a:bodyPr>
          <a:lstStyle/>
          <a:p>
            <a:pPr algn="ctr" eaLnBrk="1" hangingPunct="1">
              <a:defRPr/>
            </a:pPr>
            <a:r>
              <a:rPr kumimoji="0" lang="it-IT" sz="1600">
                <a:effectLst>
                  <a:outerShdw blurRad="38100" dist="38100" dir="2700000" algn="tl">
                    <a:srgbClr val="000000"/>
                  </a:outerShdw>
                </a:effectLst>
                <a:latin typeface="Comic Sans MS" pitchFamily="66" charset="0"/>
              </a:rPr>
              <a:t>Definire la rappresentazione ortogonale dei seguenti piani passanti per tre punti non allineati e non coincidenti</a:t>
            </a: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a:p>
            <a:pPr algn="ctr" eaLnBrk="1" hangingPunct="1">
              <a:defRPr/>
            </a:pPr>
            <a:endParaRPr kumimoji="0" lang="it-IT" sz="1800">
              <a:effectLst>
                <a:outerShdw blurRad="38100" dist="38100" dir="2700000" algn="tl">
                  <a:srgbClr val="000000"/>
                </a:outerShdw>
              </a:effectLst>
              <a:latin typeface="Comic Sans MS" pitchFamily="66" charset="0"/>
            </a:endParaRPr>
          </a:p>
        </p:txBody>
      </p:sp>
      <p:sp>
        <p:nvSpPr>
          <p:cNvPr id="53261" name="AutoShape 13">
            <a:extLst>
              <a:ext uri="{FF2B5EF4-FFF2-40B4-BE49-F238E27FC236}">
                <a16:creationId xmlns:a16="http://schemas.microsoft.com/office/drawing/2014/main" id="{77B72348-4F8E-4691-9BC7-CDFFD0333C73}"/>
              </a:ext>
            </a:extLst>
          </p:cNvPr>
          <p:cNvSpPr>
            <a:spLocks/>
          </p:cNvSpPr>
          <p:nvPr/>
        </p:nvSpPr>
        <p:spPr bwMode="auto">
          <a:xfrm>
            <a:off x="517525" y="1443038"/>
            <a:ext cx="222250" cy="900112"/>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62" name="Text Box 14">
            <a:extLst>
              <a:ext uri="{FF2B5EF4-FFF2-40B4-BE49-F238E27FC236}">
                <a16:creationId xmlns:a16="http://schemas.microsoft.com/office/drawing/2014/main" id="{F30C5825-0310-4C91-9322-2638FCE13CB7}"/>
              </a:ext>
            </a:extLst>
          </p:cNvPr>
          <p:cNvSpPr txBox="1">
            <a:spLocks noChangeArrowheads="1"/>
          </p:cNvSpPr>
          <p:nvPr/>
        </p:nvSpPr>
        <p:spPr bwMode="auto">
          <a:xfrm>
            <a:off x="200025" y="1639888"/>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a</a:t>
            </a:r>
          </a:p>
        </p:txBody>
      </p:sp>
      <p:sp>
        <p:nvSpPr>
          <p:cNvPr id="53263" name="Rectangle 15">
            <a:extLst>
              <a:ext uri="{FF2B5EF4-FFF2-40B4-BE49-F238E27FC236}">
                <a16:creationId xmlns:a16="http://schemas.microsoft.com/office/drawing/2014/main" id="{5C3DDFFD-44CE-45D7-AF59-B9C10C7CC722}"/>
              </a:ext>
            </a:extLst>
          </p:cNvPr>
          <p:cNvSpPr>
            <a:spLocks noChangeArrowheads="1"/>
          </p:cNvSpPr>
          <p:nvPr/>
        </p:nvSpPr>
        <p:spPr bwMode="auto">
          <a:xfrm>
            <a:off x="688975" y="1236663"/>
            <a:ext cx="1317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A(A’=1;A”=2)</a:t>
            </a:r>
            <a:r>
              <a:rPr kumimoji="0" lang="it-IT" altLang="it-IT" sz="2400">
                <a:latin typeface="Comic Sans MS" panose="030F0702030302020204" pitchFamily="66" charset="0"/>
              </a:rPr>
              <a:t> </a:t>
            </a:r>
          </a:p>
        </p:txBody>
      </p:sp>
      <p:sp>
        <p:nvSpPr>
          <p:cNvPr id="53264" name="Text Box 16">
            <a:extLst>
              <a:ext uri="{FF2B5EF4-FFF2-40B4-BE49-F238E27FC236}">
                <a16:creationId xmlns:a16="http://schemas.microsoft.com/office/drawing/2014/main" id="{3EC53625-CE50-4061-B121-3576FFB33A2D}"/>
              </a:ext>
            </a:extLst>
          </p:cNvPr>
          <p:cNvSpPr txBox="1">
            <a:spLocks noChangeArrowheads="1"/>
          </p:cNvSpPr>
          <p:nvPr/>
        </p:nvSpPr>
        <p:spPr bwMode="auto">
          <a:xfrm>
            <a:off x="652463" y="1606550"/>
            <a:ext cx="127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B(B’=-1;B”=2)</a:t>
            </a:r>
            <a:r>
              <a:rPr lang="it-IT" altLang="it-IT" sz="2400"/>
              <a:t> </a:t>
            </a:r>
          </a:p>
        </p:txBody>
      </p:sp>
      <p:sp>
        <p:nvSpPr>
          <p:cNvPr id="53265" name="Text Box 17">
            <a:extLst>
              <a:ext uri="{FF2B5EF4-FFF2-40B4-BE49-F238E27FC236}">
                <a16:creationId xmlns:a16="http://schemas.microsoft.com/office/drawing/2014/main" id="{73545C83-0F86-4B08-BA93-03011EFEEE04}"/>
              </a:ext>
            </a:extLst>
          </p:cNvPr>
          <p:cNvSpPr txBox="1">
            <a:spLocks noChangeArrowheads="1"/>
          </p:cNvSpPr>
          <p:nvPr/>
        </p:nvSpPr>
        <p:spPr bwMode="auto">
          <a:xfrm>
            <a:off x="701675" y="1974850"/>
            <a:ext cx="136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C(C’=-1;C”=-2)</a:t>
            </a:r>
            <a:r>
              <a:rPr lang="it-IT" altLang="it-IT" sz="2400"/>
              <a:t> </a:t>
            </a:r>
          </a:p>
        </p:txBody>
      </p:sp>
      <p:sp>
        <p:nvSpPr>
          <p:cNvPr id="53266" name="AutoShape 18">
            <a:extLst>
              <a:ext uri="{FF2B5EF4-FFF2-40B4-BE49-F238E27FC236}">
                <a16:creationId xmlns:a16="http://schemas.microsoft.com/office/drawing/2014/main" id="{B90AF874-4CE4-4B9D-B90F-167D028ADA87}"/>
              </a:ext>
            </a:extLst>
          </p:cNvPr>
          <p:cNvSpPr>
            <a:spLocks/>
          </p:cNvSpPr>
          <p:nvPr/>
        </p:nvSpPr>
        <p:spPr bwMode="auto">
          <a:xfrm>
            <a:off x="2538413" y="1454150"/>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67" name="Text Box 19">
            <a:extLst>
              <a:ext uri="{FF2B5EF4-FFF2-40B4-BE49-F238E27FC236}">
                <a16:creationId xmlns:a16="http://schemas.microsoft.com/office/drawing/2014/main" id="{BEE46432-C321-4951-843D-0C0F244A5F8B}"/>
              </a:ext>
            </a:extLst>
          </p:cNvPr>
          <p:cNvSpPr txBox="1">
            <a:spLocks noChangeArrowheads="1"/>
          </p:cNvSpPr>
          <p:nvPr/>
        </p:nvSpPr>
        <p:spPr bwMode="auto">
          <a:xfrm>
            <a:off x="2220913" y="1651000"/>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b</a:t>
            </a:r>
          </a:p>
        </p:txBody>
      </p:sp>
      <p:sp>
        <p:nvSpPr>
          <p:cNvPr id="53268" name="Rectangle 20">
            <a:extLst>
              <a:ext uri="{FF2B5EF4-FFF2-40B4-BE49-F238E27FC236}">
                <a16:creationId xmlns:a16="http://schemas.microsoft.com/office/drawing/2014/main" id="{D7BF8453-864B-41D2-93E3-004F07126F27}"/>
              </a:ext>
            </a:extLst>
          </p:cNvPr>
          <p:cNvSpPr>
            <a:spLocks noChangeArrowheads="1"/>
          </p:cNvSpPr>
          <p:nvPr/>
        </p:nvSpPr>
        <p:spPr bwMode="auto">
          <a:xfrm>
            <a:off x="2709863" y="1247775"/>
            <a:ext cx="1401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D(D’=-2;D”=2)</a:t>
            </a:r>
            <a:r>
              <a:rPr kumimoji="0" lang="it-IT" altLang="it-IT" sz="2400"/>
              <a:t> </a:t>
            </a:r>
          </a:p>
        </p:txBody>
      </p:sp>
      <p:sp>
        <p:nvSpPr>
          <p:cNvPr id="53269" name="Text Box 21">
            <a:extLst>
              <a:ext uri="{FF2B5EF4-FFF2-40B4-BE49-F238E27FC236}">
                <a16:creationId xmlns:a16="http://schemas.microsoft.com/office/drawing/2014/main" id="{405AFA4F-E33D-4CD7-8D4D-165963566577}"/>
              </a:ext>
            </a:extLst>
          </p:cNvPr>
          <p:cNvSpPr txBox="1">
            <a:spLocks noChangeArrowheads="1"/>
          </p:cNvSpPr>
          <p:nvPr/>
        </p:nvSpPr>
        <p:spPr bwMode="auto">
          <a:xfrm>
            <a:off x="2673350" y="1617663"/>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E(E’=-3;E”=-3)</a:t>
            </a:r>
            <a:r>
              <a:rPr lang="it-IT" altLang="it-IT" sz="2400"/>
              <a:t> </a:t>
            </a:r>
          </a:p>
        </p:txBody>
      </p:sp>
      <p:sp>
        <p:nvSpPr>
          <p:cNvPr id="53270" name="Text Box 22">
            <a:extLst>
              <a:ext uri="{FF2B5EF4-FFF2-40B4-BE49-F238E27FC236}">
                <a16:creationId xmlns:a16="http://schemas.microsoft.com/office/drawing/2014/main" id="{4A6265F6-1526-471C-B504-5F73A15CB9B6}"/>
              </a:ext>
            </a:extLst>
          </p:cNvPr>
          <p:cNvSpPr txBox="1">
            <a:spLocks noChangeArrowheads="1"/>
          </p:cNvSpPr>
          <p:nvPr/>
        </p:nvSpPr>
        <p:spPr bwMode="auto">
          <a:xfrm>
            <a:off x="2722563" y="1985963"/>
            <a:ext cx="136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F(F’=4;F”=-4)</a:t>
            </a:r>
            <a:r>
              <a:rPr lang="it-IT" altLang="it-IT" sz="2400"/>
              <a:t> </a:t>
            </a:r>
          </a:p>
        </p:txBody>
      </p:sp>
      <p:sp>
        <p:nvSpPr>
          <p:cNvPr id="53271" name="AutoShape 23">
            <a:extLst>
              <a:ext uri="{FF2B5EF4-FFF2-40B4-BE49-F238E27FC236}">
                <a16:creationId xmlns:a16="http://schemas.microsoft.com/office/drawing/2014/main" id="{27D63EC5-D5A0-4FEE-8392-4FED1A289F55}"/>
              </a:ext>
            </a:extLst>
          </p:cNvPr>
          <p:cNvSpPr>
            <a:spLocks/>
          </p:cNvSpPr>
          <p:nvPr/>
        </p:nvSpPr>
        <p:spPr bwMode="auto">
          <a:xfrm>
            <a:off x="4546600" y="1457325"/>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72" name="Text Box 24">
            <a:extLst>
              <a:ext uri="{FF2B5EF4-FFF2-40B4-BE49-F238E27FC236}">
                <a16:creationId xmlns:a16="http://schemas.microsoft.com/office/drawing/2014/main" id="{651D81FF-6AAE-4AC8-A512-566BEBC7E7C2}"/>
              </a:ext>
            </a:extLst>
          </p:cNvPr>
          <p:cNvSpPr txBox="1">
            <a:spLocks noChangeArrowheads="1"/>
          </p:cNvSpPr>
          <p:nvPr/>
        </p:nvSpPr>
        <p:spPr bwMode="auto">
          <a:xfrm>
            <a:off x="4229100" y="1654175"/>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g</a:t>
            </a:r>
          </a:p>
        </p:txBody>
      </p:sp>
      <p:sp>
        <p:nvSpPr>
          <p:cNvPr id="53273" name="Rectangle 25">
            <a:extLst>
              <a:ext uri="{FF2B5EF4-FFF2-40B4-BE49-F238E27FC236}">
                <a16:creationId xmlns:a16="http://schemas.microsoft.com/office/drawing/2014/main" id="{E464B5E3-240C-441F-9216-E89E7FE61619}"/>
              </a:ext>
            </a:extLst>
          </p:cNvPr>
          <p:cNvSpPr>
            <a:spLocks noChangeArrowheads="1"/>
          </p:cNvSpPr>
          <p:nvPr/>
        </p:nvSpPr>
        <p:spPr bwMode="auto">
          <a:xfrm>
            <a:off x="4718050" y="1250950"/>
            <a:ext cx="1452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G(G’=-2;G”=-4)</a:t>
            </a:r>
            <a:r>
              <a:rPr kumimoji="0" lang="it-IT" altLang="it-IT" sz="2400"/>
              <a:t> </a:t>
            </a:r>
          </a:p>
        </p:txBody>
      </p:sp>
      <p:sp>
        <p:nvSpPr>
          <p:cNvPr id="53274" name="Text Box 26">
            <a:extLst>
              <a:ext uri="{FF2B5EF4-FFF2-40B4-BE49-F238E27FC236}">
                <a16:creationId xmlns:a16="http://schemas.microsoft.com/office/drawing/2014/main" id="{96780799-A7D1-4074-B547-56E9C00AC571}"/>
              </a:ext>
            </a:extLst>
          </p:cNvPr>
          <p:cNvSpPr txBox="1">
            <a:spLocks noChangeArrowheads="1"/>
          </p:cNvSpPr>
          <p:nvPr/>
        </p:nvSpPr>
        <p:spPr bwMode="auto">
          <a:xfrm>
            <a:off x="4681538" y="1620838"/>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H(H’=6;H”=-3)</a:t>
            </a:r>
            <a:r>
              <a:rPr lang="it-IT" altLang="it-IT" sz="2400"/>
              <a:t> </a:t>
            </a:r>
          </a:p>
        </p:txBody>
      </p:sp>
      <p:sp>
        <p:nvSpPr>
          <p:cNvPr id="53275" name="Text Box 27">
            <a:extLst>
              <a:ext uri="{FF2B5EF4-FFF2-40B4-BE49-F238E27FC236}">
                <a16:creationId xmlns:a16="http://schemas.microsoft.com/office/drawing/2014/main" id="{8CB89CE2-F3A1-4D07-9D16-4B18B88BFC9F}"/>
              </a:ext>
            </a:extLst>
          </p:cNvPr>
          <p:cNvSpPr txBox="1">
            <a:spLocks noChangeArrowheads="1"/>
          </p:cNvSpPr>
          <p:nvPr/>
        </p:nvSpPr>
        <p:spPr bwMode="auto">
          <a:xfrm>
            <a:off x="4730750" y="1989138"/>
            <a:ext cx="136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I(I’=4;I”=8)</a:t>
            </a:r>
            <a:r>
              <a:rPr lang="it-IT" altLang="it-IT" sz="2400"/>
              <a:t> </a:t>
            </a:r>
          </a:p>
        </p:txBody>
      </p:sp>
      <p:sp>
        <p:nvSpPr>
          <p:cNvPr id="53276" name="AutoShape 28">
            <a:extLst>
              <a:ext uri="{FF2B5EF4-FFF2-40B4-BE49-F238E27FC236}">
                <a16:creationId xmlns:a16="http://schemas.microsoft.com/office/drawing/2014/main" id="{A695C618-EA66-4CAF-94DB-210030A453DC}"/>
              </a:ext>
            </a:extLst>
          </p:cNvPr>
          <p:cNvSpPr>
            <a:spLocks/>
          </p:cNvSpPr>
          <p:nvPr/>
        </p:nvSpPr>
        <p:spPr bwMode="auto">
          <a:xfrm>
            <a:off x="6824663" y="1444625"/>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77" name="Text Box 29">
            <a:extLst>
              <a:ext uri="{FF2B5EF4-FFF2-40B4-BE49-F238E27FC236}">
                <a16:creationId xmlns:a16="http://schemas.microsoft.com/office/drawing/2014/main" id="{CA102CA3-A09A-4773-BB5C-FB6D139A5C2B}"/>
              </a:ext>
            </a:extLst>
          </p:cNvPr>
          <p:cNvSpPr txBox="1">
            <a:spLocks noChangeArrowheads="1"/>
          </p:cNvSpPr>
          <p:nvPr/>
        </p:nvSpPr>
        <p:spPr bwMode="auto">
          <a:xfrm>
            <a:off x="6507163" y="164147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d</a:t>
            </a:r>
          </a:p>
        </p:txBody>
      </p:sp>
      <p:sp>
        <p:nvSpPr>
          <p:cNvPr id="53278" name="Rectangle 30">
            <a:extLst>
              <a:ext uri="{FF2B5EF4-FFF2-40B4-BE49-F238E27FC236}">
                <a16:creationId xmlns:a16="http://schemas.microsoft.com/office/drawing/2014/main" id="{BB4CE17C-CCB5-4F2F-A057-4654A176EE8C}"/>
              </a:ext>
            </a:extLst>
          </p:cNvPr>
          <p:cNvSpPr>
            <a:spLocks noChangeArrowheads="1"/>
          </p:cNvSpPr>
          <p:nvPr/>
        </p:nvSpPr>
        <p:spPr bwMode="auto">
          <a:xfrm>
            <a:off x="6996113" y="1238250"/>
            <a:ext cx="1254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L(L’=1;L”=-1)</a:t>
            </a:r>
            <a:r>
              <a:rPr kumimoji="0" lang="it-IT" altLang="it-IT" sz="2400"/>
              <a:t> </a:t>
            </a:r>
          </a:p>
        </p:txBody>
      </p:sp>
      <p:sp>
        <p:nvSpPr>
          <p:cNvPr id="53279" name="Text Box 31">
            <a:extLst>
              <a:ext uri="{FF2B5EF4-FFF2-40B4-BE49-F238E27FC236}">
                <a16:creationId xmlns:a16="http://schemas.microsoft.com/office/drawing/2014/main" id="{5EC10AFF-A19F-4A47-B305-F0429ABEAC8C}"/>
              </a:ext>
            </a:extLst>
          </p:cNvPr>
          <p:cNvSpPr txBox="1">
            <a:spLocks noChangeArrowheads="1"/>
          </p:cNvSpPr>
          <p:nvPr/>
        </p:nvSpPr>
        <p:spPr bwMode="auto">
          <a:xfrm>
            <a:off x="6959600" y="1608138"/>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M(M’=2;M”=2)</a:t>
            </a:r>
            <a:r>
              <a:rPr lang="it-IT" altLang="it-IT" sz="2400"/>
              <a:t> </a:t>
            </a:r>
          </a:p>
        </p:txBody>
      </p:sp>
      <p:sp>
        <p:nvSpPr>
          <p:cNvPr id="53280" name="Text Box 32">
            <a:extLst>
              <a:ext uri="{FF2B5EF4-FFF2-40B4-BE49-F238E27FC236}">
                <a16:creationId xmlns:a16="http://schemas.microsoft.com/office/drawing/2014/main" id="{4BFB920F-9337-479D-96D7-0965CA6E770F}"/>
              </a:ext>
            </a:extLst>
          </p:cNvPr>
          <p:cNvSpPr txBox="1">
            <a:spLocks noChangeArrowheads="1"/>
          </p:cNvSpPr>
          <p:nvPr/>
        </p:nvSpPr>
        <p:spPr bwMode="auto">
          <a:xfrm>
            <a:off x="7008813" y="1976438"/>
            <a:ext cx="136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N(N’=-3;N”=3)</a:t>
            </a:r>
            <a:r>
              <a:rPr lang="it-IT" altLang="it-IT" sz="2400"/>
              <a:t> </a:t>
            </a:r>
          </a:p>
        </p:txBody>
      </p:sp>
      <p:sp>
        <p:nvSpPr>
          <p:cNvPr id="53282" name="AutoShape 34">
            <a:extLst>
              <a:ext uri="{FF2B5EF4-FFF2-40B4-BE49-F238E27FC236}">
                <a16:creationId xmlns:a16="http://schemas.microsoft.com/office/drawing/2014/main" id="{6EA8B460-D98E-489B-9AE5-7A28D921529F}"/>
              </a:ext>
            </a:extLst>
          </p:cNvPr>
          <p:cNvSpPr>
            <a:spLocks/>
          </p:cNvSpPr>
          <p:nvPr/>
        </p:nvSpPr>
        <p:spPr bwMode="auto">
          <a:xfrm>
            <a:off x="527050" y="2509838"/>
            <a:ext cx="222250" cy="900112"/>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83" name="Text Box 35">
            <a:extLst>
              <a:ext uri="{FF2B5EF4-FFF2-40B4-BE49-F238E27FC236}">
                <a16:creationId xmlns:a16="http://schemas.microsoft.com/office/drawing/2014/main" id="{00D8B0A0-07A8-4E41-BE4F-6FFA9FB1BB55}"/>
              </a:ext>
            </a:extLst>
          </p:cNvPr>
          <p:cNvSpPr txBox="1">
            <a:spLocks noChangeArrowheads="1"/>
          </p:cNvSpPr>
          <p:nvPr/>
        </p:nvSpPr>
        <p:spPr bwMode="auto">
          <a:xfrm>
            <a:off x="209550" y="2706688"/>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a</a:t>
            </a:r>
          </a:p>
        </p:txBody>
      </p:sp>
      <p:sp>
        <p:nvSpPr>
          <p:cNvPr id="53284" name="Rectangle 36">
            <a:extLst>
              <a:ext uri="{FF2B5EF4-FFF2-40B4-BE49-F238E27FC236}">
                <a16:creationId xmlns:a16="http://schemas.microsoft.com/office/drawing/2014/main" id="{FFFD8A9C-2F38-467B-B92B-A3B34344CCA6}"/>
              </a:ext>
            </a:extLst>
          </p:cNvPr>
          <p:cNvSpPr>
            <a:spLocks noChangeArrowheads="1"/>
          </p:cNvSpPr>
          <p:nvPr/>
        </p:nvSpPr>
        <p:spPr bwMode="auto">
          <a:xfrm>
            <a:off x="698500" y="2303463"/>
            <a:ext cx="134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A(A’=2;A”=2)</a:t>
            </a:r>
            <a:r>
              <a:rPr kumimoji="0" lang="it-IT" altLang="it-IT" sz="2400">
                <a:latin typeface="Comic Sans MS" panose="030F0702030302020204" pitchFamily="66" charset="0"/>
              </a:rPr>
              <a:t> </a:t>
            </a:r>
          </a:p>
        </p:txBody>
      </p:sp>
      <p:sp>
        <p:nvSpPr>
          <p:cNvPr id="53285" name="Text Box 37">
            <a:extLst>
              <a:ext uri="{FF2B5EF4-FFF2-40B4-BE49-F238E27FC236}">
                <a16:creationId xmlns:a16="http://schemas.microsoft.com/office/drawing/2014/main" id="{6A33660B-6B27-4488-A0BE-FF25011137DA}"/>
              </a:ext>
            </a:extLst>
          </p:cNvPr>
          <p:cNvSpPr txBox="1">
            <a:spLocks noChangeArrowheads="1"/>
          </p:cNvSpPr>
          <p:nvPr/>
        </p:nvSpPr>
        <p:spPr bwMode="auto">
          <a:xfrm>
            <a:off x="661988" y="2673350"/>
            <a:ext cx="127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B(B’=4;B”=7)</a:t>
            </a:r>
            <a:r>
              <a:rPr lang="it-IT" altLang="it-IT" sz="2400"/>
              <a:t> </a:t>
            </a:r>
          </a:p>
        </p:txBody>
      </p:sp>
      <p:sp>
        <p:nvSpPr>
          <p:cNvPr id="53286" name="Text Box 38">
            <a:extLst>
              <a:ext uri="{FF2B5EF4-FFF2-40B4-BE49-F238E27FC236}">
                <a16:creationId xmlns:a16="http://schemas.microsoft.com/office/drawing/2014/main" id="{D6A3F25D-9DC1-478D-8B1E-ED206488FB5D}"/>
              </a:ext>
            </a:extLst>
          </p:cNvPr>
          <p:cNvSpPr txBox="1">
            <a:spLocks noChangeArrowheads="1"/>
          </p:cNvSpPr>
          <p:nvPr/>
        </p:nvSpPr>
        <p:spPr bwMode="auto">
          <a:xfrm>
            <a:off x="711200" y="3041650"/>
            <a:ext cx="136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C(C’=3;C”=4)</a:t>
            </a:r>
            <a:r>
              <a:rPr lang="it-IT" altLang="it-IT" sz="2400"/>
              <a:t> </a:t>
            </a:r>
          </a:p>
        </p:txBody>
      </p:sp>
      <p:sp>
        <p:nvSpPr>
          <p:cNvPr id="53287" name="AutoShape 39">
            <a:extLst>
              <a:ext uri="{FF2B5EF4-FFF2-40B4-BE49-F238E27FC236}">
                <a16:creationId xmlns:a16="http://schemas.microsoft.com/office/drawing/2014/main" id="{2726B5DA-8525-4F67-BC98-BD18D9BABA2C}"/>
              </a:ext>
            </a:extLst>
          </p:cNvPr>
          <p:cNvSpPr>
            <a:spLocks/>
          </p:cNvSpPr>
          <p:nvPr/>
        </p:nvSpPr>
        <p:spPr bwMode="auto">
          <a:xfrm>
            <a:off x="2547938" y="2520950"/>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88" name="Text Box 40">
            <a:extLst>
              <a:ext uri="{FF2B5EF4-FFF2-40B4-BE49-F238E27FC236}">
                <a16:creationId xmlns:a16="http://schemas.microsoft.com/office/drawing/2014/main" id="{D4D8CD1A-4B92-4FF9-A371-334343434006}"/>
              </a:ext>
            </a:extLst>
          </p:cNvPr>
          <p:cNvSpPr txBox="1">
            <a:spLocks noChangeArrowheads="1"/>
          </p:cNvSpPr>
          <p:nvPr/>
        </p:nvSpPr>
        <p:spPr bwMode="auto">
          <a:xfrm>
            <a:off x="2230438" y="2717800"/>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b</a:t>
            </a:r>
          </a:p>
        </p:txBody>
      </p:sp>
      <p:sp>
        <p:nvSpPr>
          <p:cNvPr id="53289" name="Rectangle 41">
            <a:extLst>
              <a:ext uri="{FF2B5EF4-FFF2-40B4-BE49-F238E27FC236}">
                <a16:creationId xmlns:a16="http://schemas.microsoft.com/office/drawing/2014/main" id="{EA64DE38-A6C0-4D45-BFEA-E0B3A9C5C362}"/>
              </a:ext>
            </a:extLst>
          </p:cNvPr>
          <p:cNvSpPr>
            <a:spLocks noChangeArrowheads="1"/>
          </p:cNvSpPr>
          <p:nvPr/>
        </p:nvSpPr>
        <p:spPr bwMode="auto">
          <a:xfrm>
            <a:off x="2719388" y="2314575"/>
            <a:ext cx="1373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D(D’=1;D”=-9)</a:t>
            </a:r>
            <a:r>
              <a:rPr kumimoji="0" lang="it-IT" altLang="it-IT" sz="2400"/>
              <a:t> </a:t>
            </a:r>
          </a:p>
        </p:txBody>
      </p:sp>
      <p:sp>
        <p:nvSpPr>
          <p:cNvPr id="53290" name="Text Box 42">
            <a:extLst>
              <a:ext uri="{FF2B5EF4-FFF2-40B4-BE49-F238E27FC236}">
                <a16:creationId xmlns:a16="http://schemas.microsoft.com/office/drawing/2014/main" id="{F5DC5F85-2BE2-4AF3-B75F-4CFB23DC3C45}"/>
              </a:ext>
            </a:extLst>
          </p:cNvPr>
          <p:cNvSpPr txBox="1">
            <a:spLocks noChangeArrowheads="1"/>
          </p:cNvSpPr>
          <p:nvPr/>
        </p:nvSpPr>
        <p:spPr bwMode="auto">
          <a:xfrm>
            <a:off x="2682875" y="2684463"/>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E(E’=3;E”=-6)</a:t>
            </a:r>
            <a:r>
              <a:rPr lang="it-IT" altLang="it-IT" sz="2400"/>
              <a:t> </a:t>
            </a:r>
          </a:p>
        </p:txBody>
      </p:sp>
      <p:sp>
        <p:nvSpPr>
          <p:cNvPr id="53291" name="Text Box 43">
            <a:extLst>
              <a:ext uri="{FF2B5EF4-FFF2-40B4-BE49-F238E27FC236}">
                <a16:creationId xmlns:a16="http://schemas.microsoft.com/office/drawing/2014/main" id="{24C00CF6-01E4-478C-BFF8-942DC75CD0CF}"/>
              </a:ext>
            </a:extLst>
          </p:cNvPr>
          <p:cNvSpPr txBox="1">
            <a:spLocks noChangeArrowheads="1"/>
          </p:cNvSpPr>
          <p:nvPr/>
        </p:nvSpPr>
        <p:spPr bwMode="auto">
          <a:xfrm>
            <a:off x="2732088" y="3052763"/>
            <a:ext cx="136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F(F’=4;F”=-4)</a:t>
            </a:r>
            <a:r>
              <a:rPr lang="it-IT" altLang="it-IT" sz="2400"/>
              <a:t> </a:t>
            </a:r>
          </a:p>
        </p:txBody>
      </p:sp>
      <p:sp>
        <p:nvSpPr>
          <p:cNvPr id="53292" name="AutoShape 44">
            <a:extLst>
              <a:ext uri="{FF2B5EF4-FFF2-40B4-BE49-F238E27FC236}">
                <a16:creationId xmlns:a16="http://schemas.microsoft.com/office/drawing/2014/main" id="{597911B9-F09F-4AF9-A56E-B441DD3BE87F}"/>
              </a:ext>
            </a:extLst>
          </p:cNvPr>
          <p:cNvSpPr>
            <a:spLocks/>
          </p:cNvSpPr>
          <p:nvPr/>
        </p:nvSpPr>
        <p:spPr bwMode="auto">
          <a:xfrm>
            <a:off x="4556125" y="2524125"/>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93" name="Text Box 45">
            <a:extLst>
              <a:ext uri="{FF2B5EF4-FFF2-40B4-BE49-F238E27FC236}">
                <a16:creationId xmlns:a16="http://schemas.microsoft.com/office/drawing/2014/main" id="{C07EC76A-AEB7-4834-816B-BAAED617A345}"/>
              </a:ext>
            </a:extLst>
          </p:cNvPr>
          <p:cNvSpPr txBox="1">
            <a:spLocks noChangeArrowheads="1"/>
          </p:cNvSpPr>
          <p:nvPr/>
        </p:nvSpPr>
        <p:spPr bwMode="auto">
          <a:xfrm>
            <a:off x="4238625" y="2720975"/>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g</a:t>
            </a:r>
          </a:p>
        </p:txBody>
      </p:sp>
      <p:sp>
        <p:nvSpPr>
          <p:cNvPr id="53294" name="Rectangle 46">
            <a:extLst>
              <a:ext uri="{FF2B5EF4-FFF2-40B4-BE49-F238E27FC236}">
                <a16:creationId xmlns:a16="http://schemas.microsoft.com/office/drawing/2014/main" id="{557BB295-2D12-49C0-B019-69AB5EC7D170}"/>
              </a:ext>
            </a:extLst>
          </p:cNvPr>
          <p:cNvSpPr>
            <a:spLocks noChangeArrowheads="1"/>
          </p:cNvSpPr>
          <p:nvPr/>
        </p:nvSpPr>
        <p:spPr bwMode="auto">
          <a:xfrm>
            <a:off x="4727575" y="2317750"/>
            <a:ext cx="1349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G(G’=-1;G”=4)</a:t>
            </a:r>
            <a:r>
              <a:rPr kumimoji="0" lang="it-IT" altLang="it-IT" sz="2400"/>
              <a:t> </a:t>
            </a:r>
          </a:p>
        </p:txBody>
      </p:sp>
      <p:sp>
        <p:nvSpPr>
          <p:cNvPr id="53295" name="Text Box 47">
            <a:extLst>
              <a:ext uri="{FF2B5EF4-FFF2-40B4-BE49-F238E27FC236}">
                <a16:creationId xmlns:a16="http://schemas.microsoft.com/office/drawing/2014/main" id="{C844A04D-E0E5-458D-ACC9-E2689BB6E1EE}"/>
              </a:ext>
            </a:extLst>
          </p:cNvPr>
          <p:cNvSpPr txBox="1">
            <a:spLocks noChangeArrowheads="1"/>
          </p:cNvSpPr>
          <p:nvPr/>
        </p:nvSpPr>
        <p:spPr bwMode="auto">
          <a:xfrm>
            <a:off x="4691063" y="2687638"/>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H(H’=-8;H”=5)</a:t>
            </a:r>
            <a:r>
              <a:rPr lang="it-IT" altLang="it-IT" sz="2400"/>
              <a:t> </a:t>
            </a:r>
          </a:p>
        </p:txBody>
      </p:sp>
      <p:sp>
        <p:nvSpPr>
          <p:cNvPr id="53296" name="Text Box 48">
            <a:extLst>
              <a:ext uri="{FF2B5EF4-FFF2-40B4-BE49-F238E27FC236}">
                <a16:creationId xmlns:a16="http://schemas.microsoft.com/office/drawing/2014/main" id="{D390B1F7-A5B3-4BBB-B078-1BFBA4E5C8D2}"/>
              </a:ext>
            </a:extLst>
          </p:cNvPr>
          <p:cNvSpPr txBox="1">
            <a:spLocks noChangeArrowheads="1"/>
          </p:cNvSpPr>
          <p:nvPr/>
        </p:nvSpPr>
        <p:spPr bwMode="auto">
          <a:xfrm>
            <a:off x="4740275" y="3055938"/>
            <a:ext cx="136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I(I’=-3;I”=8)</a:t>
            </a:r>
            <a:r>
              <a:rPr lang="it-IT" altLang="it-IT" sz="2400"/>
              <a:t> </a:t>
            </a:r>
          </a:p>
        </p:txBody>
      </p:sp>
      <p:sp>
        <p:nvSpPr>
          <p:cNvPr id="53297" name="AutoShape 49">
            <a:extLst>
              <a:ext uri="{FF2B5EF4-FFF2-40B4-BE49-F238E27FC236}">
                <a16:creationId xmlns:a16="http://schemas.microsoft.com/office/drawing/2014/main" id="{AD205934-67F1-412E-8672-6F007731F1AF}"/>
              </a:ext>
            </a:extLst>
          </p:cNvPr>
          <p:cNvSpPr>
            <a:spLocks/>
          </p:cNvSpPr>
          <p:nvPr/>
        </p:nvSpPr>
        <p:spPr bwMode="auto">
          <a:xfrm>
            <a:off x="6834188" y="2511425"/>
            <a:ext cx="222250" cy="900113"/>
          </a:xfrm>
          <a:prstGeom prst="leftBrace">
            <a:avLst>
              <a:gd name="adj1" fmla="val 33750"/>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298" name="Text Box 50">
            <a:extLst>
              <a:ext uri="{FF2B5EF4-FFF2-40B4-BE49-F238E27FC236}">
                <a16:creationId xmlns:a16="http://schemas.microsoft.com/office/drawing/2014/main" id="{4D588103-D204-4414-BDA9-66B9F2457D30}"/>
              </a:ext>
            </a:extLst>
          </p:cNvPr>
          <p:cNvSpPr txBox="1">
            <a:spLocks noChangeArrowheads="1"/>
          </p:cNvSpPr>
          <p:nvPr/>
        </p:nvSpPr>
        <p:spPr bwMode="auto">
          <a:xfrm>
            <a:off x="6516688" y="270827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d</a:t>
            </a:r>
          </a:p>
        </p:txBody>
      </p:sp>
      <p:sp>
        <p:nvSpPr>
          <p:cNvPr id="53299" name="Rectangle 51">
            <a:extLst>
              <a:ext uri="{FF2B5EF4-FFF2-40B4-BE49-F238E27FC236}">
                <a16:creationId xmlns:a16="http://schemas.microsoft.com/office/drawing/2014/main" id="{AEB34694-12FD-48FE-BE90-1FB4964299FD}"/>
              </a:ext>
            </a:extLst>
          </p:cNvPr>
          <p:cNvSpPr>
            <a:spLocks noChangeArrowheads="1"/>
          </p:cNvSpPr>
          <p:nvPr/>
        </p:nvSpPr>
        <p:spPr bwMode="auto">
          <a:xfrm>
            <a:off x="7005638" y="2305050"/>
            <a:ext cx="1208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L(L’=1;L”=6)</a:t>
            </a:r>
            <a:r>
              <a:rPr kumimoji="0" lang="it-IT" altLang="it-IT" sz="2400"/>
              <a:t> </a:t>
            </a:r>
          </a:p>
        </p:txBody>
      </p:sp>
      <p:sp>
        <p:nvSpPr>
          <p:cNvPr id="53300" name="Text Box 52">
            <a:extLst>
              <a:ext uri="{FF2B5EF4-FFF2-40B4-BE49-F238E27FC236}">
                <a16:creationId xmlns:a16="http://schemas.microsoft.com/office/drawing/2014/main" id="{34C38CAD-9D60-4CE8-8D67-BF99F966486E}"/>
              </a:ext>
            </a:extLst>
          </p:cNvPr>
          <p:cNvSpPr txBox="1">
            <a:spLocks noChangeArrowheads="1"/>
          </p:cNvSpPr>
          <p:nvPr/>
        </p:nvSpPr>
        <p:spPr bwMode="auto">
          <a:xfrm>
            <a:off x="6969125" y="2674938"/>
            <a:ext cx="137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M(M’=6;M”=1)</a:t>
            </a:r>
            <a:r>
              <a:rPr lang="it-IT" altLang="it-IT" sz="2400"/>
              <a:t> </a:t>
            </a:r>
          </a:p>
        </p:txBody>
      </p:sp>
      <p:sp>
        <p:nvSpPr>
          <p:cNvPr id="53301" name="Text Box 53">
            <a:extLst>
              <a:ext uri="{FF2B5EF4-FFF2-40B4-BE49-F238E27FC236}">
                <a16:creationId xmlns:a16="http://schemas.microsoft.com/office/drawing/2014/main" id="{B338611C-8FEB-49E4-B63F-EE0594500CC8}"/>
              </a:ext>
            </a:extLst>
          </p:cNvPr>
          <p:cNvSpPr txBox="1">
            <a:spLocks noChangeArrowheads="1"/>
          </p:cNvSpPr>
          <p:nvPr/>
        </p:nvSpPr>
        <p:spPr bwMode="auto">
          <a:xfrm>
            <a:off x="7018338" y="3043238"/>
            <a:ext cx="136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N(N’=1;N”=-7)</a:t>
            </a:r>
            <a:r>
              <a:rPr lang="it-IT" altLang="it-IT" sz="2400"/>
              <a:t> </a:t>
            </a:r>
          </a:p>
        </p:txBody>
      </p:sp>
      <p:sp>
        <p:nvSpPr>
          <p:cNvPr id="53304" name="Rectangle 56">
            <a:extLst>
              <a:ext uri="{FF2B5EF4-FFF2-40B4-BE49-F238E27FC236}">
                <a16:creationId xmlns:a16="http://schemas.microsoft.com/office/drawing/2014/main" id="{120C2A0B-298C-44D9-B907-6511A5FAE6EB}"/>
              </a:ext>
            </a:extLst>
          </p:cNvPr>
          <p:cNvSpPr>
            <a:spLocks noChangeArrowheads="1"/>
          </p:cNvSpPr>
          <p:nvPr/>
        </p:nvSpPr>
        <p:spPr bwMode="auto">
          <a:xfrm>
            <a:off x="36513" y="3692525"/>
            <a:ext cx="9070975" cy="1314450"/>
          </a:xfrm>
          <a:prstGeom prst="rect">
            <a:avLst/>
          </a:prstGeom>
          <a:noFill/>
          <a:ln w="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600">
                <a:latin typeface="Comic Sans MS" panose="030F0702030302020204" pitchFamily="66" charset="0"/>
              </a:rPr>
              <a:t>Eseguire la rappresentazione ortogonale dei seguenti piani passanti per due rette incidenti in un punto a scelta dello studente</a:t>
            </a:r>
          </a:p>
          <a:p>
            <a:pPr eaLnBrk="1" hangingPunct="1">
              <a:lnSpc>
                <a:spcPct val="100000"/>
              </a:lnSpc>
              <a:spcBef>
                <a:spcPct val="0"/>
              </a:spcBef>
              <a:buClrTx/>
              <a:buSzTx/>
              <a:buFontTx/>
              <a:buNone/>
            </a:pPr>
            <a:endParaRPr lang="it-IT" altLang="it-IT" sz="1600">
              <a:latin typeface="Comic Sans MS" panose="030F0702030302020204" pitchFamily="66" charset="0"/>
            </a:endParaRPr>
          </a:p>
          <a:p>
            <a:pPr eaLnBrk="1" hangingPunct="1">
              <a:lnSpc>
                <a:spcPct val="100000"/>
              </a:lnSpc>
              <a:spcBef>
                <a:spcPct val="0"/>
              </a:spcBef>
              <a:buClrTx/>
              <a:buSzTx/>
              <a:buFontTx/>
              <a:buNone/>
            </a:pPr>
            <a:endParaRPr lang="it-IT" altLang="it-IT" sz="1600">
              <a:latin typeface="Comic Sans MS" panose="030F0702030302020204" pitchFamily="66" charset="0"/>
            </a:endParaRPr>
          </a:p>
          <a:p>
            <a:pPr eaLnBrk="1" hangingPunct="1">
              <a:lnSpc>
                <a:spcPct val="100000"/>
              </a:lnSpc>
              <a:spcBef>
                <a:spcPct val="0"/>
              </a:spcBef>
              <a:buClrTx/>
              <a:buSzTx/>
              <a:buFontTx/>
              <a:buNone/>
            </a:pPr>
            <a:endParaRPr lang="it-IT" altLang="it-IT" sz="1600">
              <a:latin typeface="Comic Sans MS" panose="030F0702030302020204" pitchFamily="66" charset="0"/>
            </a:endParaRPr>
          </a:p>
        </p:txBody>
      </p:sp>
      <p:sp>
        <p:nvSpPr>
          <p:cNvPr id="53313" name="AutoShape 65">
            <a:extLst>
              <a:ext uri="{FF2B5EF4-FFF2-40B4-BE49-F238E27FC236}">
                <a16:creationId xmlns:a16="http://schemas.microsoft.com/office/drawing/2014/main" id="{F9D96156-FA27-420D-AB9B-62FE1614E177}"/>
              </a:ext>
            </a:extLst>
          </p:cNvPr>
          <p:cNvSpPr>
            <a:spLocks/>
          </p:cNvSpPr>
          <p:nvPr/>
        </p:nvSpPr>
        <p:spPr bwMode="auto">
          <a:xfrm>
            <a:off x="817563" y="4243388"/>
            <a:ext cx="222250" cy="539750"/>
          </a:xfrm>
          <a:prstGeom prst="leftBrace">
            <a:avLst>
              <a:gd name="adj1" fmla="val 20238"/>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14" name="Text Box 66">
            <a:extLst>
              <a:ext uri="{FF2B5EF4-FFF2-40B4-BE49-F238E27FC236}">
                <a16:creationId xmlns:a16="http://schemas.microsoft.com/office/drawing/2014/main" id="{A0647EB4-E85B-483B-8E0F-4B933E6EB74B}"/>
              </a:ext>
            </a:extLst>
          </p:cNvPr>
          <p:cNvSpPr txBox="1">
            <a:spLocks noChangeArrowheads="1"/>
          </p:cNvSpPr>
          <p:nvPr/>
        </p:nvSpPr>
        <p:spPr bwMode="auto">
          <a:xfrm>
            <a:off x="477838" y="425132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a</a:t>
            </a:r>
          </a:p>
        </p:txBody>
      </p:sp>
      <p:sp>
        <p:nvSpPr>
          <p:cNvPr id="53316" name="Text Box 68">
            <a:extLst>
              <a:ext uri="{FF2B5EF4-FFF2-40B4-BE49-F238E27FC236}">
                <a16:creationId xmlns:a16="http://schemas.microsoft.com/office/drawing/2014/main" id="{34F16167-26C3-4ADF-A9A7-E799DFE4FE1F}"/>
              </a:ext>
            </a:extLst>
          </p:cNvPr>
          <p:cNvSpPr txBox="1">
            <a:spLocks noChangeArrowheads="1"/>
          </p:cNvSpPr>
          <p:nvPr/>
        </p:nvSpPr>
        <p:spPr bwMode="auto">
          <a:xfrm>
            <a:off x="2509838" y="4273550"/>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b</a:t>
            </a:r>
          </a:p>
        </p:txBody>
      </p:sp>
      <p:sp>
        <p:nvSpPr>
          <p:cNvPr id="53318" name="Text Box 70">
            <a:extLst>
              <a:ext uri="{FF2B5EF4-FFF2-40B4-BE49-F238E27FC236}">
                <a16:creationId xmlns:a16="http://schemas.microsoft.com/office/drawing/2014/main" id="{AC2BCA0B-D425-459E-BA12-DE9D2FA78D03}"/>
              </a:ext>
            </a:extLst>
          </p:cNvPr>
          <p:cNvSpPr txBox="1">
            <a:spLocks noChangeArrowheads="1"/>
          </p:cNvSpPr>
          <p:nvPr/>
        </p:nvSpPr>
        <p:spPr bwMode="auto">
          <a:xfrm>
            <a:off x="4529138" y="423227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g</a:t>
            </a:r>
          </a:p>
        </p:txBody>
      </p:sp>
      <p:sp>
        <p:nvSpPr>
          <p:cNvPr id="53320" name="Text Box 72">
            <a:extLst>
              <a:ext uri="{FF2B5EF4-FFF2-40B4-BE49-F238E27FC236}">
                <a16:creationId xmlns:a16="http://schemas.microsoft.com/office/drawing/2014/main" id="{7F924492-FAE4-4A37-B3BC-E94342AA26EA}"/>
              </a:ext>
            </a:extLst>
          </p:cNvPr>
          <p:cNvSpPr txBox="1">
            <a:spLocks noChangeArrowheads="1"/>
          </p:cNvSpPr>
          <p:nvPr/>
        </p:nvSpPr>
        <p:spPr bwMode="auto">
          <a:xfrm>
            <a:off x="6807200" y="4275138"/>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d</a:t>
            </a:r>
          </a:p>
        </p:txBody>
      </p:sp>
      <p:sp>
        <p:nvSpPr>
          <p:cNvPr id="53322" name="Text Box 74">
            <a:extLst>
              <a:ext uri="{FF2B5EF4-FFF2-40B4-BE49-F238E27FC236}">
                <a16:creationId xmlns:a16="http://schemas.microsoft.com/office/drawing/2014/main" id="{DBB2D4B8-1A63-4663-A816-AD6404F5806D}"/>
              </a:ext>
            </a:extLst>
          </p:cNvPr>
          <p:cNvSpPr txBox="1">
            <a:spLocks noChangeArrowheads="1"/>
          </p:cNvSpPr>
          <p:nvPr/>
        </p:nvSpPr>
        <p:spPr bwMode="auto">
          <a:xfrm>
            <a:off x="931863" y="4071938"/>
            <a:ext cx="1212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fr-FR" altLang="it-IT" sz="1400">
                <a:latin typeface="Comic Sans MS" panose="030F0702030302020204" pitchFamily="66" charset="0"/>
              </a:rPr>
              <a:t>T</a:t>
            </a:r>
            <a:r>
              <a:rPr lang="fr-FR" altLang="it-IT" sz="1400" baseline="-25000">
                <a:latin typeface="Comic Sans MS" panose="030F0702030302020204" pitchFamily="66" charset="0"/>
              </a:rPr>
              <a:t>1a</a:t>
            </a:r>
            <a:r>
              <a:rPr lang="fr-FR" altLang="it-IT" sz="1400">
                <a:latin typeface="Comic Sans MS" panose="030F0702030302020204" pitchFamily="66" charset="0"/>
              </a:rPr>
              <a:t>=5; T</a:t>
            </a:r>
            <a:r>
              <a:rPr lang="fr-FR" altLang="it-IT" sz="1400" baseline="-25000">
                <a:latin typeface="Comic Sans MS" panose="030F0702030302020204" pitchFamily="66" charset="0"/>
              </a:rPr>
              <a:t>2a</a:t>
            </a:r>
            <a:r>
              <a:rPr lang="fr-FR" altLang="it-IT" sz="1400">
                <a:latin typeface="Comic Sans MS" panose="030F0702030302020204" pitchFamily="66" charset="0"/>
              </a:rPr>
              <a:t>=1</a:t>
            </a:r>
            <a:r>
              <a:rPr lang="it-IT" altLang="it-IT" sz="2400"/>
              <a:t> </a:t>
            </a:r>
          </a:p>
        </p:txBody>
      </p:sp>
      <p:sp>
        <p:nvSpPr>
          <p:cNvPr id="53323" name="AutoShape 75">
            <a:extLst>
              <a:ext uri="{FF2B5EF4-FFF2-40B4-BE49-F238E27FC236}">
                <a16:creationId xmlns:a16="http://schemas.microsoft.com/office/drawing/2014/main" id="{3AD43D66-896A-4D8C-B325-790D7B46B08B}"/>
              </a:ext>
            </a:extLst>
          </p:cNvPr>
          <p:cNvSpPr>
            <a:spLocks/>
          </p:cNvSpPr>
          <p:nvPr/>
        </p:nvSpPr>
        <p:spPr bwMode="auto">
          <a:xfrm>
            <a:off x="2838450" y="4254500"/>
            <a:ext cx="222250" cy="539750"/>
          </a:xfrm>
          <a:prstGeom prst="leftBrace">
            <a:avLst>
              <a:gd name="adj1" fmla="val 20238"/>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24" name="AutoShape 76">
            <a:extLst>
              <a:ext uri="{FF2B5EF4-FFF2-40B4-BE49-F238E27FC236}">
                <a16:creationId xmlns:a16="http://schemas.microsoft.com/office/drawing/2014/main" id="{4942FD2A-4447-4328-A70D-C1A9F911AC7E}"/>
              </a:ext>
            </a:extLst>
          </p:cNvPr>
          <p:cNvSpPr>
            <a:spLocks/>
          </p:cNvSpPr>
          <p:nvPr/>
        </p:nvSpPr>
        <p:spPr bwMode="auto">
          <a:xfrm>
            <a:off x="4846638" y="4257675"/>
            <a:ext cx="222250" cy="539750"/>
          </a:xfrm>
          <a:prstGeom prst="leftBrace">
            <a:avLst>
              <a:gd name="adj1" fmla="val 20238"/>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25" name="AutoShape 77">
            <a:extLst>
              <a:ext uri="{FF2B5EF4-FFF2-40B4-BE49-F238E27FC236}">
                <a16:creationId xmlns:a16="http://schemas.microsoft.com/office/drawing/2014/main" id="{7359BC74-E194-4FCC-952A-07034DB26B84}"/>
              </a:ext>
            </a:extLst>
          </p:cNvPr>
          <p:cNvSpPr>
            <a:spLocks/>
          </p:cNvSpPr>
          <p:nvPr/>
        </p:nvSpPr>
        <p:spPr bwMode="auto">
          <a:xfrm>
            <a:off x="7124700" y="4256088"/>
            <a:ext cx="222250" cy="539750"/>
          </a:xfrm>
          <a:prstGeom prst="leftBrace">
            <a:avLst>
              <a:gd name="adj1" fmla="val 20238"/>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26" name="Text Box 78">
            <a:extLst>
              <a:ext uri="{FF2B5EF4-FFF2-40B4-BE49-F238E27FC236}">
                <a16:creationId xmlns:a16="http://schemas.microsoft.com/office/drawing/2014/main" id="{E3D8BEBC-2155-4856-B378-22E2F927B40A}"/>
              </a:ext>
            </a:extLst>
          </p:cNvPr>
          <p:cNvSpPr txBox="1">
            <a:spLocks noChangeArrowheads="1"/>
          </p:cNvSpPr>
          <p:nvPr/>
        </p:nvSpPr>
        <p:spPr bwMode="auto">
          <a:xfrm>
            <a:off x="941388" y="4410075"/>
            <a:ext cx="62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T</a:t>
            </a:r>
            <a:r>
              <a:rPr lang="it-IT" altLang="it-IT" sz="1400" baseline="-25000">
                <a:latin typeface="Comic Sans MS" panose="030F0702030302020204" pitchFamily="66" charset="0"/>
              </a:rPr>
              <a:t>1b</a:t>
            </a:r>
            <a:r>
              <a:rPr lang="it-IT" altLang="it-IT" sz="1400">
                <a:latin typeface="Comic Sans MS" panose="030F0702030302020204" pitchFamily="66" charset="0"/>
              </a:rPr>
              <a:t>=1</a:t>
            </a:r>
            <a:r>
              <a:rPr lang="it-IT" altLang="it-IT" sz="2400"/>
              <a:t> </a:t>
            </a:r>
          </a:p>
        </p:txBody>
      </p:sp>
      <p:sp>
        <p:nvSpPr>
          <p:cNvPr id="53327" name="Text Box 79">
            <a:extLst>
              <a:ext uri="{FF2B5EF4-FFF2-40B4-BE49-F238E27FC236}">
                <a16:creationId xmlns:a16="http://schemas.microsoft.com/office/drawing/2014/main" id="{926CB351-05CF-405F-9445-1AA79A8E1D33}"/>
              </a:ext>
            </a:extLst>
          </p:cNvPr>
          <p:cNvSpPr txBox="1">
            <a:spLocks noChangeArrowheads="1"/>
          </p:cNvSpPr>
          <p:nvPr/>
        </p:nvSpPr>
        <p:spPr bwMode="auto">
          <a:xfrm>
            <a:off x="2974975" y="4092575"/>
            <a:ext cx="1287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fr-FR" altLang="it-IT" sz="1400">
                <a:latin typeface="Comic Sans MS" panose="030F0702030302020204" pitchFamily="66" charset="0"/>
              </a:rPr>
              <a:t>T</a:t>
            </a:r>
            <a:r>
              <a:rPr lang="fr-FR" altLang="it-IT" sz="1400" baseline="-25000">
                <a:latin typeface="Comic Sans MS" panose="030F0702030302020204" pitchFamily="66" charset="0"/>
              </a:rPr>
              <a:t>1c</a:t>
            </a:r>
            <a:r>
              <a:rPr lang="fr-FR" altLang="it-IT" sz="1400">
                <a:latin typeface="Comic Sans MS" panose="030F0702030302020204" pitchFamily="66" charset="0"/>
              </a:rPr>
              <a:t>=-3; T</a:t>
            </a:r>
            <a:r>
              <a:rPr lang="fr-FR" altLang="it-IT" sz="1400" baseline="-25000">
                <a:latin typeface="Comic Sans MS" panose="030F0702030302020204" pitchFamily="66" charset="0"/>
              </a:rPr>
              <a:t>2c</a:t>
            </a:r>
            <a:r>
              <a:rPr lang="fr-FR" altLang="it-IT" sz="1400">
                <a:latin typeface="Comic Sans MS" panose="030F0702030302020204" pitchFamily="66" charset="0"/>
              </a:rPr>
              <a:t>=6</a:t>
            </a:r>
            <a:r>
              <a:rPr lang="it-IT" altLang="it-IT" sz="2400"/>
              <a:t> </a:t>
            </a:r>
          </a:p>
        </p:txBody>
      </p:sp>
      <p:sp>
        <p:nvSpPr>
          <p:cNvPr id="53328" name="Text Box 80">
            <a:extLst>
              <a:ext uri="{FF2B5EF4-FFF2-40B4-BE49-F238E27FC236}">
                <a16:creationId xmlns:a16="http://schemas.microsoft.com/office/drawing/2014/main" id="{1CFFEF90-5190-4C02-9065-ED99E57ED296}"/>
              </a:ext>
            </a:extLst>
          </p:cNvPr>
          <p:cNvSpPr txBox="1">
            <a:spLocks noChangeArrowheads="1"/>
          </p:cNvSpPr>
          <p:nvPr/>
        </p:nvSpPr>
        <p:spPr bwMode="auto">
          <a:xfrm>
            <a:off x="2984500" y="4430713"/>
            <a:ext cx="766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T</a:t>
            </a:r>
            <a:r>
              <a:rPr lang="it-IT" altLang="it-IT" sz="1400" baseline="-25000">
                <a:latin typeface="Comic Sans MS" panose="030F0702030302020204" pitchFamily="66" charset="0"/>
              </a:rPr>
              <a:t>2d</a:t>
            </a:r>
            <a:r>
              <a:rPr lang="it-IT" altLang="it-IT" sz="1400">
                <a:latin typeface="Comic Sans MS" panose="030F0702030302020204" pitchFamily="66" charset="0"/>
              </a:rPr>
              <a:t>=-3</a:t>
            </a:r>
            <a:r>
              <a:rPr lang="it-IT" altLang="it-IT" sz="2400"/>
              <a:t> </a:t>
            </a:r>
          </a:p>
        </p:txBody>
      </p:sp>
      <p:sp>
        <p:nvSpPr>
          <p:cNvPr id="53329" name="Text Box 81">
            <a:extLst>
              <a:ext uri="{FF2B5EF4-FFF2-40B4-BE49-F238E27FC236}">
                <a16:creationId xmlns:a16="http://schemas.microsoft.com/office/drawing/2014/main" id="{D2F94785-B8F1-4EBC-BFC9-4171B8BB0ED1}"/>
              </a:ext>
            </a:extLst>
          </p:cNvPr>
          <p:cNvSpPr txBox="1">
            <a:spLocks noChangeArrowheads="1"/>
          </p:cNvSpPr>
          <p:nvPr/>
        </p:nvSpPr>
        <p:spPr bwMode="auto">
          <a:xfrm>
            <a:off x="4987925" y="4211638"/>
            <a:ext cx="1287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fr-FR" altLang="it-IT" sz="1400">
                <a:latin typeface="Comic Sans MS" panose="030F0702030302020204" pitchFamily="66" charset="0"/>
              </a:rPr>
              <a:t>T</a:t>
            </a:r>
            <a:r>
              <a:rPr lang="fr-FR" altLang="it-IT" sz="1400" baseline="-25000">
                <a:latin typeface="Comic Sans MS" panose="030F0702030302020204" pitchFamily="66" charset="0"/>
              </a:rPr>
              <a:t>1e</a:t>
            </a:r>
            <a:r>
              <a:rPr lang="fr-FR" altLang="it-IT" sz="1400">
                <a:latin typeface="Comic Sans MS" panose="030F0702030302020204" pitchFamily="66" charset="0"/>
              </a:rPr>
              <a:t>=4</a:t>
            </a:r>
            <a:endParaRPr lang="it-IT" altLang="it-IT" sz="2400"/>
          </a:p>
        </p:txBody>
      </p:sp>
      <p:sp>
        <p:nvSpPr>
          <p:cNvPr id="53330" name="Text Box 82">
            <a:extLst>
              <a:ext uri="{FF2B5EF4-FFF2-40B4-BE49-F238E27FC236}">
                <a16:creationId xmlns:a16="http://schemas.microsoft.com/office/drawing/2014/main" id="{9225D9EC-4982-4D9B-AEAF-3381663EEBCF}"/>
              </a:ext>
            </a:extLst>
          </p:cNvPr>
          <p:cNvSpPr txBox="1">
            <a:spLocks noChangeArrowheads="1"/>
          </p:cNvSpPr>
          <p:nvPr/>
        </p:nvSpPr>
        <p:spPr bwMode="auto">
          <a:xfrm>
            <a:off x="4997450" y="4538663"/>
            <a:ext cx="1373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T</a:t>
            </a:r>
            <a:r>
              <a:rPr lang="it-IT" altLang="it-IT" sz="1400" baseline="-25000">
                <a:latin typeface="Comic Sans MS" panose="030F0702030302020204" pitchFamily="66" charset="0"/>
              </a:rPr>
              <a:t>1f</a:t>
            </a:r>
            <a:r>
              <a:rPr lang="it-IT" altLang="it-IT" sz="1400">
                <a:latin typeface="Comic Sans MS" panose="030F0702030302020204" pitchFamily="66" charset="0"/>
              </a:rPr>
              <a:t>=-4;T</a:t>
            </a:r>
            <a:r>
              <a:rPr lang="it-IT" altLang="it-IT" sz="1400" baseline="-25000">
                <a:latin typeface="Comic Sans MS" panose="030F0702030302020204" pitchFamily="66" charset="0"/>
              </a:rPr>
              <a:t>2f</a:t>
            </a:r>
            <a:r>
              <a:rPr lang="it-IT" altLang="it-IT" sz="2400" baseline="-25000"/>
              <a:t> </a:t>
            </a:r>
            <a:r>
              <a:rPr lang="it-IT" altLang="it-IT" sz="1400">
                <a:latin typeface="Comic Sans MS" panose="030F0702030302020204" pitchFamily="66" charset="0"/>
              </a:rPr>
              <a:t>=4</a:t>
            </a:r>
          </a:p>
        </p:txBody>
      </p:sp>
      <p:sp>
        <p:nvSpPr>
          <p:cNvPr id="53331" name="Text Box 83">
            <a:extLst>
              <a:ext uri="{FF2B5EF4-FFF2-40B4-BE49-F238E27FC236}">
                <a16:creationId xmlns:a16="http://schemas.microsoft.com/office/drawing/2014/main" id="{35A13808-F4D4-450D-8524-46B26887982F}"/>
              </a:ext>
            </a:extLst>
          </p:cNvPr>
          <p:cNvSpPr txBox="1">
            <a:spLocks noChangeArrowheads="1"/>
          </p:cNvSpPr>
          <p:nvPr/>
        </p:nvSpPr>
        <p:spPr bwMode="auto">
          <a:xfrm>
            <a:off x="7275513" y="4186238"/>
            <a:ext cx="819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fr-FR" altLang="it-IT" sz="1400">
                <a:latin typeface="Comic Sans MS" panose="030F0702030302020204" pitchFamily="66" charset="0"/>
              </a:rPr>
              <a:t>T</a:t>
            </a:r>
            <a:r>
              <a:rPr lang="fr-FR" altLang="it-IT" sz="1400" baseline="-25000">
                <a:latin typeface="Comic Sans MS" panose="030F0702030302020204" pitchFamily="66" charset="0"/>
              </a:rPr>
              <a:t>2g</a:t>
            </a:r>
            <a:r>
              <a:rPr lang="fr-FR" altLang="it-IT" sz="1400">
                <a:latin typeface="Comic Sans MS" panose="030F0702030302020204" pitchFamily="66" charset="0"/>
              </a:rPr>
              <a:t>=3</a:t>
            </a:r>
            <a:endParaRPr lang="it-IT" altLang="it-IT" sz="2400"/>
          </a:p>
        </p:txBody>
      </p:sp>
      <p:sp>
        <p:nvSpPr>
          <p:cNvPr id="53332" name="Text Box 84">
            <a:extLst>
              <a:ext uri="{FF2B5EF4-FFF2-40B4-BE49-F238E27FC236}">
                <a16:creationId xmlns:a16="http://schemas.microsoft.com/office/drawing/2014/main" id="{C6E9C488-BADF-4736-B3AA-C0DABD04926A}"/>
              </a:ext>
            </a:extLst>
          </p:cNvPr>
          <p:cNvSpPr txBox="1">
            <a:spLocks noChangeArrowheads="1"/>
          </p:cNvSpPr>
          <p:nvPr/>
        </p:nvSpPr>
        <p:spPr bwMode="auto">
          <a:xfrm>
            <a:off x="7285038" y="4424363"/>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T</a:t>
            </a:r>
            <a:r>
              <a:rPr lang="it-IT" altLang="it-IT" sz="1400" baseline="-25000">
                <a:latin typeface="Comic Sans MS" panose="030F0702030302020204" pitchFamily="66" charset="0"/>
              </a:rPr>
              <a:t>1h</a:t>
            </a:r>
            <a:r>
              <a:rPr lang="it-IT" altLang="it-IT" sz="1400">
                <a:latin typeface="Comic Sans MS" panose="030F0702030302020204" pitchFamily="66" charset="0"/>
              </a:rPr>
              <a:t>=-3; T</a:t>
            </a:r>
            <a:r>
              <a:rPr lang="it-IT" altLang="it-IT" sz="1400" baseline="-25000">
                <a:latin typeface="Comic Sans MS" panose="030F0702030302020204" pitchFamily="66" charset="0"/>
              </a:rPr>
              <a:t>2h</a:t>
            </a:r>
            <a:r>
              <a:rPr lang="it-IT" altLang="it-IT" sz="1400">
                <a:latin typeface="Comic Sans MS" panose="030F0702030302020204" pitchFamily="66" charset="0"/>
              </a:rPr>
              <a:t>=-6</a:t>
            </a:r>
            <a:r>
              <a:rPr lang="it-IT" altLang="it-IT" sz="2400"/>
              <a:t> </a:t>
            </a:r>
          </a:p>
        </p:txBody>
      </p:sp>
      <p:sp>
        <p:nvSpPr>
          <p:cNvPr id="53333" name="Rectangle 85">
            <a:extLst>
              <a:ext uri="{FF2B5EF4-FFF2-40B4-BE49-F238E27FC236}">
                <a16:creationId xmlns:a16="http://schemas.microsoft.com/office/drawing/2014/main" id="{C49FD0B2-1226-44ED-9C5C-ED2017F0AADA}"/>
              </a:ext>
            </a:extLst>
          </p:cNvPr>
          <p:cNvSpPr>
            <a:spLocks noChangeArrowheads="1"/>
          </p:cNvSpPr>
          <p:nvPr/>
        </p:nvSpPr>
        <p:spPr bwMode="auto">
          <a:xfrm>
            <a:off x="36513" y="5087938"/>
            <a:ext cx="9070975" cy="1558925"/>
          </a:xfrm>
          <a:prstGeom prst="rect">
            <a:avLst/>
          </a:prstGeom>
          <a:noFill/>
          <a:ln w="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lang="it-IT" altLang="it-IT" sz="1600">
                <a:latin typeface="Comic Sans MS" panose="030F0702030302020204" pitchFamily="66" charset="0"/>
              </a:rPr>
              <a:t>Eseguire la rappresentazione ortogonale dei seguenti piani passanti per una retta ed un punto ad essa non appartenente</a:t>
            </a:r>
          </a:p>
          <a:p>
            <a:pPr algn="ctr" eaLnBrk="1" hangingPunct="1">
              <a:lnSpc>
                <a:spcPct val="100000"/>
              </a:lnSpc>
              <a:spcBef>
                <a:spcPct val="0"/>
              </a:spcBef>
              <a:buClrTx/>
              <a:buSzTx/>
              <a:buFontTx/>
              <a:buNone/>
            </a:pPr>
            <a:endParaRPr lang="it-IT" altLang="it-IT" sz="1600">
              <a:latin typeface="Comic Sans MS" panose="030F0702030302020204" pitchFamily="66" charset="0"/>
            </a:endParaRPr>
          </a:p>
          <a:p>
            <a:pPr algn="ctr" eaLnBrk="1" hangingPunct="1">
              <a:lnSpc>
                <a:spcPct val="100000"/>
              </a:lnSpc>
              <a:spcBef>
                <a:spcPct val="0"/>
              </a:spcBef>
              <a:buClrTx/>
              <a:buSzTx/>
              <a:buFontTx/>
              <a:buNone/>
            </a:pPr>
            <a:endParaRPr lang="it-IT" altLang="it-IT" sz="1600">
              <a:latin typeface="Comic Sans MS" panose="030F0702030302020204" pitchFamily="66" charset="0"/>
            </a:endParaRPr>
          </a:p>
          <a:p>
            <a:pPr algn="ctr" eaLnBrk="1" hangingPunct="1">
              <a:lnSpc>
                <a:spcPct val="100000"/>
              </a:lnSpc>
              <a:spcBef>
                <a:spcPct val="0"/>
              </a:spcBef>
              <a:buClrTx/>
              <a:buSzTx/>
              <a:buFontTx/>
              <a:buNone/>
            </a:pPr>
            <a:endParaRPr lang="it-IT" altLang="it-IT" sz="1600">
              <a:latin typeface="Comic Sans MS" panose="030F0702030302020204" pitchFamily="66" charset="0"/>
            </a:endParaRPr>
          </a:p>
          <a:p>
            <a:pPr algn="ctr" eaLnBrk="1" hangingPunct="1">
              <a:lnSpc>
                <a:spcPct val="100000"/>
              </a:lnSpc>
              <a:spcBef>
                <a:spcPct val="0"/>
              </a:spcBef>
              <a:buClrTx/>
              <a:buSzTx/>
              <a:buFontTx/>
              <a:buNone/>
            </a:pPr>
            <a:endParaRPr lang="it-IT" altLang="it-IT" sz="1600">
              <a:latin typeface="Comic Sans MS" panose="030F0702030302020204" pitchFamily="66" charset="0"/>
            </a:endParaRPr>
          </a:p>
        </p:txBody>
      </p:sp>
      <p:sp>
        <p:nvSpPr>
          <p:cNvPr id="53334" name="AutoShape 86">
            <a:extLst>
              <a:ext uri="{FF2B5EF4-FFF2-40B4-BE49-F238E27FC236}">
                <a16:creationId xmlns:a16="http://schemas.microsoft.com/office/drawing/2014/main" id="{F73EE4E9-CC3F-40E2-B97D-EC50B3BAA4D1}"/>
              </a:ext>
            </a:extLst>
          </p:cNvPr>
          <p:cNvSpPr>
            <a:spLocks/>
          </p:cNvSpPr>
          <p:nvPr/>
        </p:nvSpPr>
        <p:spPr bwMode="auto">
          <a:xfrm>
            <a:off x="820738" y="5767388"/>
            <a:ext cx="222250" cy="719137"/>
          </a:xfrm>
          <a:prstGeom prst="leftBrace">
            <a:avLst>
              <a:gd name="adj1" fmla="val 26964"/>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35" name="Text Box 87">
            <a:extLst>
              <a:ext uri="{FF2B5EF4-FFF2-40B4-BE49-F238E27FC236}">
                <a16:creationId xmlns:a16="http://schemas.microsoft.com/office/drawing/2014/main" id="{F444A4CA-6BEB-41A1-A15A-9CBFED5A9846}"/>
              </a:ext>
            </a:extLst>
          </p:cNvPr>
          <p:cNvSpPr txBox="1">
            <a:spLocks noChangeArrowheads="1"/>
          </p:cNvSpPr>
          <p:nvPr/>
        </p:nvSpPr>
        <p:spPr bwMode="auto">
          <a:xfrm>
            <a:off x="481013" y="577532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a</a:t>
            </a:r>
          </a:p>
        </p:txBody>
      </p:sp>
      <p:sp>
        <p:nvSpPr>
          <p:cNvPr id="53336" name="Text Box 88">
            <a:extLst>
              <a:ext uri="{FF2B5EF4-FFF2-40B4-BE49-F238E27FC236}">
                <a16:creationId xmlns:a16="http://schemas.microsoft.com/office/drawing/2014/main" id="{F2D63F44-BE94-44BA-A474-759C812AB857}"/>
              </a:ext>
            </a:extLst>
          </p:cNvPr>
          <p:cNvSpPr txBox="1">
            <a:spLocks noChangeArrowheads="1"/>
          </p:cNvSpPr>
          <p:nvPr/>
        </p:nvSpPr>
        <p:spPr bwMode="auto">
          <a:xfrm>
            <a:off x="2513013" y="5797550"/>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b</a:t>
            </a:r>
          </a:p>
        </p:txBody>
      </p:sp>
      <p:sp>
        <p:nvSpPr>
          <p:cNvPr id="53337" name="Text Box 89">
            <a:extLst>
              <a:ext uri="{FF2B5EF4-FFF2-40B4-BE49-F238E27FC236}">
                <a16:creationId xmlns:a16="http://schemas.microsoft.com/office/drawing/2014/main" id="{A989135B-6E77-444B-9268-746AC2EE7AFF}"/>
              </a:ext>
            </a:extLst>
          </p:cNvPr>
          <p:cNvSpPr txBox="1">
            <a:spLocks noChangeArrowheads="1"/>
          </p:cNvSpPr>
          <p:nvPr/>
        </p:nvSpPr>
        <p:spPr bwMode="auto">
          <a:xfrm>
            <a:off x="4532313" y="575627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g</a:t>
            </a:r>
          </a:p>
        </p:txBody>
      </p:sp>
      <p:sp>
        <p:nvSpPr>
          <p:cNvPr id="53338" name="Text Box 90">
            <a:extLst>
              <a:ext uri="{FF2B5EF4-FFF2-40B4-BE49-F238E27FC236}">
                <a16:creationId xmlns:a16="http://schemas.microsoft.com/office/drawing/2014/main" id="{E19D61D8-FF6F-418B-8994-83B6E81236F5}"/>
              </a:ext>
            </a:extLst>
          </p:cNvPr>
          <p:cNvSpPr txBox="1">
            <a:spLocks noChangeArrowheads="1"/>
          </p:cNvSpPr>
          <p:nvPr/>
        </p:nvSpPr>
        <p:spPr bwMode="auto">
          <a:xfrm>
            <a:off x="6810375" y="5799138"/>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Symbol" panose="05050102010706020507" pitchFamily="18" charset="2"/>
              </a:rPr>
              <a:t>d</a:t>
            </a:r>
          </a:p>
        </p:txBody>
      </p:sp>
      <p:sp>
        <p:nvSpPr>
          <p:cNvPr id="53340" name="AutoShape 92">
            <a:extLst>
              <a:ext uri="{FF2B5EF4-FFF2-40B4-BE49-F238E27FC236}">
                <a16:creationId xmlns:a16="http://schemas.microsoft.com/office/drawing/2014/main" id="{C0562791-9380-4398-9B60-206A1EDFAF1B}"/>
              </a:ext>
            </a:extLst>
          </p:cNvPr>
          <p:cNvSpPr>
            <a:spLocks/>
          </p:cNvSpPr>
          <p:nvPr/>
        </p:nvSpPr>
        <p:spPr bwMode="auto">
          <a:xfrm>
            <a:off x="2841625" y="5778500"/>
            <a:ext cx="222250" cy="719138"/>
          </a:xfrm>
          <a:prstGeom prst="leftBrace">
            <a:avLst>
              <a:gd name="adj1" fmla="val 26964"/>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41" name="AutoShape 93">
            <a:extLst>
              <a:ext uri="{FF2B5EF4-FFF2-40B4-BE49-F238E27FC236}">
                <a16:creationId xmlns:a16="http://schemas.microsoft.com/office/drawing/2014/main" id="{2C3DE52C-536C-4437-BF4A-95F98EAE7E6A}"/>
              </a:ext>
            </a:extLst>
          </p:cNvPr>
          <p:cNvSpPr>
            <a:spLocks/>
          </p:cNvSpPr>
          <p:nvPr/>
        </p:nvSpPr>
        <p:spPr bwMode="auto">
          <a:xfrm>
            <a:off x="4849813" y="5781675"/>
            <a:ext cx="222250" cy="719138"/>
          </a:xfrm>
          <a:prstGeom prst="leftBrace">
            <a:avLst>
              <a:gd name="adj1" fmla="val 26964"/>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3342" name="AutoShape 94">
            <a:extLst>
              <a:ext uri="{FF2B5EF4-FFF2-40B4-BE49-F238E27FC236}">
                <a16:creationId xmlns:a16="http://schemas.microsoft.com/office/drawing/2014/main" id="{78CA583A-B509-47F5-BA12-7E263A396C69}"/>
              </a:ext>
            </a:extLst>
          </p:cNvPr>
          <p:cNvSpPr>
            <a:spLocks/>
          </p:cNvSpPr>
          <p:nvPr/>
        </p:nvSpPr>
        <p:spPr bwMode="auto">
          <a:xfrm>
            <a:off x="7127875" y="5780088"/>
            <a:ext cx="222250" cy="719137"/>
          </a:xfrm>
          <a:prstGeom prst="leftBrace">
            <a:avLst>
              <a:gd name="adj1" fmla="val 26964"/>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36936" name="Text Box 101">
            <a:extLst>
              <a:ext uri="{FF2B5EF4-FFF2-40B4-BE49-F238E27FC236}">
                <a16:creationId xmlns:a16="http://schemas.microsoft.com/office/drawing/2014/main" id="{5E432023-E31B-4771-85DC-0456499BDDCE}"/>
              </a:ext>
            </a:extLst>
          </p:cNvPr>
          <p:cNvSpPr txBox="1">
            <a:spLocks noChangeArrowheads="1"/>
          </p:cNvSpPr>
          <p:nvPr/>
        </p:nvSpPr>
        <p:spPr bwMode="auto">
          <a:xfrm>
            <a:off x="7288213" y="5948363"/>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endParaRPr lang="it-IT" altLang="it-IT" sz="2400"/>
          </a:p>
        </p:txBody>
      </p:sp>
      <p:sp>
        <p:nvSpPr>
          <p:cNvPr id="53350" name="Rectangle 102">
            <a:extLst>
              <a:ext uri="{FF2B5EF4-FFF2-40B4-BE49-F238E27FC236}">
                <a16:creationId xmlns:a16="http://schemas.microsoft.com/office/drawing/2014/main" id="{9B03A364-57E3-48BB-841A-9166D3183BD7}"/>
              </a:ext>
            </a:extLst>
          </p:cNvPr>
          <p:cNvSpPr>
            <a:spLocks noChangeArrowheads="1"/>
          </p:cNvSpPr>
          <p:nvPr/>
        </p:nvSpPr>
        <p:spPr bwMode="auto">
          <a:xfrm>
            <a:off x="998538" y="5738813"/>
            <a:ext cx="1209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a (</a:t>
            </a:r>
            <a:r>
              <a:rPr lang="it-IT" altLang="it-IT" sz="1400">
                <a:latin typeface="Symbol" panose="05050102010706020507" pitchFamily="18" charset="2"/>
              </a:rPr>
              <a:t>Ðp</a:t>
            </a:r>
            <a:r>
              <a:rPr lang="it-IT" altLang="it-IT" sz="1400" baseline="-25000">
                <a:latin typeface="Symbol" panose="05050102010706020507" pitchFamily="18" charset="2"/>
              </a:rPr>
              <a:t>1</a:t>
            </a:r>
            <a:r>
              <a:rPr lang="it-IT" altLang="it-IT" sz="1400" baseline="30000">
                <a:latin typeface="Symbol" panose="05050102010706020507" pitchFamily="18" charset="2"/>
              </a:rPr>
              <a:t>+</a:t>
            </a:r>
            <a:r>
              <a:rPr lang="it-IT" altLang="it-IT" sz="1400">
                <a:latin typeface="Symbol" panose="05050102010706020507" pitchFamily="18" charset="2"/>
              </a:rPr>
              <a:t> Ðp</a:t>
            </a:r>
            <a:r>
              <a:rPr lang="it-IT" altLang="it-IT" sz="1400" baseline="-25000">
                <a:latin typeface="Symbol" panose="05050102010706020507" pitchFamily="18" charset="2"/>
              </a:rPr>
              <a:t>2</a:t>
            </a:r>
            <a:r>
              <a:rPr lang="it-IT" altLang="it-IT" sz="1400" baseline="30000">
                <a:latin typeface="Symbol" panose="05050102010706020507" pitchFamily="18" charset="2"/>
              </a:rPr>
              <a:t>+</a:t>
            </a:r>
            <a:r>
              <a:rPr lang="it-IT" altLang="it-IT" sz="1400">
                <a:latin typeface="Comic Sans MS" panose="030F0702030302020204" pitchFamily="66" charset="0"/>
              </a:rPr>
              <a:t>)</a:t>
            </a:r>
          </a:p>
        </p:txBody>
      </p:sp>
      <p:sp>
        <p:nvSpPr>
          <p:cNvPr id="53351" name="Text Box 103">
            <a:extLst>
              <a:ext uri="{FF2B5EF4-FFF2-40B4-BE49-F238E27FC236}">
                <a16:creationId xmlns:a16="http://schemas.microsoft.com/office/drawing/2014/main" id="{1B5514D0-80F4-4FEC-A3AB-54895EA34726}"/>
              </a:ext>
            </a:extLst>
          </p:cNvPr>
          <p:cNvSpPr txBox="1">
            <a:spLocks noChangeArrowheads="1"/>
          </p:cNvSpPr>
          <p:nvPr/>
        </p:nvSpPr>
        <p:spPr bwMode="auto">
          <a:xfrm>
            <a:off x="941388" y="6242050"/>
            <a:ext cx="1362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A(A’=-3;A”=5)</a:t>
            </a:r>
          </a:p>
        </p:txBody>
      </p:sp>
      <p:sp>
        <p:nvSpPr>
          <p:cNvPr id="53352" name="Rectangle 104">
            <a:extLst>
              <a:ext uri="{FF2B5EF4-FFF2-40B4-BE49-F238E27FC236}">
                <a16:creationId xmlns:a16="http://schemas.microsoft.com/office/drawing/2014/main" id="{AB442145-4990-417A-81E0-C0E533C814F9}"/>
              </a:ext>
            </a:extLst>
          </p:cNvPr>
          <p:cNvSpPr>
            <a:spLocks noChangeArrowheads="1"/>
          </p:cNvSpPr>
          <p:nvPr/>
        </p:nvSpPr>
        <p:spPr bwMode="auto">
          <a:xfrm>
            <a:off x="3063875" y="5741988"/>
            <a:ext cx="1177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b(</a:t>
            </a:r>
            <a:r>
              <a:rPr lang="it-IT" altLang="it-IT" sz="1400">
                <a:latin typeface="Symbol" panose="05050102010706020507" pitchFamily="18" charset="2"/>
              </a:rPr>
              <a:t>Ðp</a:t>
            </a:r>
            <a:r>
              <a:rPr lang="it-IT" altLang="it-IT" sz="1400" baseline="-25000">
                <a:latin typeface="Symbol" panose="05050102010706020507" pitchFamily="18" charset="2"/>
              </a:rPr>
              <a:t>1</a:t>
            </a:r>
            <a:r>
              <a:rPr lang="it-IT" altLang="it-IT" sz="1400" baseline="30000">
                <a:latin typeface="Symbol" panose="05050102010706020507" pitchFamily="18" charset="2"/>
              </a:rPr>
              <a:t>+</a:t>
            </a:r>
            <a:r>
              <a:rPr lang="it-IT" altLang="it-IT" sz="1400">
                <a:latin typeface="Symbol" panose="05050102010706020507" pitchFamily="18" charset="2"/>
              </a:rPr>
              <a:t> // p</a:t>
            </a:r>
            <a:r>
              <a:rPr lang="it-IT" altLang="it-IT" sz="1400" baseline="-25000">
                <a:latin typeface="Symbol" panose="05050102010706020507" pitchFamily="18" charset="2"/>
              </a:rPr>
              <a:t>2</a:t>
            </a:r>
            <a:r>
              <a:rPr lang="it-IT" altLang="it-IT" sz="1400" baseline="30000">
                <a:latin typeface="Symbol" panose="05050102010706020507" pitchFamily="18" charset="2"/>
              </a:rPr>
              <a:t>+</a:t>
            </a:r>
            <a:r>
              <a:rPr lang="it-IT" altLang="it-IT" sz="1400">
                <a:latin typeface="Comic Sans MS" panose="030F0702030302020204" pitchFamily="66" charset="0"/>
              </a:rPr>
              <a:t>)</a:t>
            </a:r>
          </a:p>
        </p:txBody>
      </p:sp>
      <p:sp>
        <p:nvSpPr>
          <p:cNvPr id="53353" name="Text Box 105">
            <a:extLst>
              <a:ext uri="{FF2B5EF4-FFF2-40B4-BE49-F238E27FC236}">
                <a16:creationId xmlns:a16="http://schemas.microsoft.com/office/drawing/2014/main" id="{23B04591-0EC4-4E87-9B5F-68499E1B6C38}"/>
              </a:ext>
            </a:extLst>
          </p:cNvPr>
          <p:cNvSpPr txBox="1">
            <a:spLocks noChangeArrowheads="1"/>
          </p:cNvSpPr>
          <p:nvPr/>
        </p:nvSpPr>
        <p:spPr bwMode="auto">
          <a:xfrm>
            <a:off x="3006725" y="6245225"/>
            <a:ext cx="1362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B(B’=2;B”=6)</a:t>
            </a:r>
          </a:p>
        </p:txBody>
      </p:sp>
      <p:sp>
        <p:nvSpPr>
          <p:cNvPr id="53354" name="Rectangle 106">
            <a:extLst>
              <a:ext uri="{FF2B5EF4-FFF2-40B4-BE49-F238E27FC236}">
                <a16:creationId xmlns:a16="http://schemas.microsoft.com/office/drawing/2014/main" id="{9E48AF11-A89A-465D-8F33-0F69186DBE54}"/>
              </a:ext>
            </a:extLst>
          </p:cNvPr>
          <p:cNvSpPr>
            <a:spLocks noChangeArrowheads="1"/>
          </p:cNvSpPr>
          <p:nvPr/>
        </p:nvSpPr>
        <p:spPr bwMode="auto">
          <a:xfrm>
            <a:off x="5030788" y="5734050"/>
            <a:ext cx="1209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c (</a:t>
            </a:r>
            <a:r>
              <a:rPr lang="it-IT" altLang="it-IT" sz="1400">
                <a:latin typeface="Symbol" panose="05050102010706020507" pitchFamily="18" charset="2"/>
              </a:rPr>
              <a:t>Ðp</a:t>
            </a:r>
            <a:r>
              <a:rPr lang="it-IT" altLang="it-IT" sz="1400" baseline="-25000">
                <a:latin typeface="Symbol" panose="05050102010706020507" pitchFamily="18" charset="2"/>
              </a:rPr>
              <a:t>1</a:t>
            </a:r>
            <a:r>
              <a:rPr lang="it-IT" altLang="it-IT" sz="1400" baseline="30000">
                <a:latin typeface="Symbol" panose="05050102010706020507" pitchFamily="18" charset="2"/>
              </a:rPr>
              <a:t>-</a:t>
            </a:r>
            <a:r>
              <a:rPr lang="it-IT" altLang="it-IT" sz="1400">
                <a:latin typeface="Symbol" panose="05050102010706020507" pitchFamily="18" charset="2"/>
              </a:rPr>
              <a:t> Ðp</a:t>
            </a:r>
            <a:r>
              <a:rPr lang="it-IT" altLang="it-IT" sz="1400" baseline="-25000">
                <a:latin typeface="Symbol" panose="05050102010706020507" pitchFamily="18" charset="2"/>
              </a:rPr>
              <a:t>2</a:t>
            </a:r>
            <a:r>
              <a:rPr lang="it-IT" altLang="it-IT" sz="1400" baseline="30000">
                <a:latin typeface="Symbol" panose="05050102010706020507" pitchFamily="18" charset="2"/>
              </a:rPr>
              <a:t>+</a:t>
            </a:r>
            <a:r>
              <a:rPr lang="it-IT" altLang="it-IT" sz="1400">
                <a:latin typeface="Comic Sans MS" panose="030F0702030302020204" pitchFamily="66" charset="0"/>
              </a:rPr>
              <a:t>)</a:t>
            </a:r>
          </a:p>
        </p:txBody>
      </p:sp>
      <p:sp>
        <p:nvSpPr>
          <p:cNvPr id="53355" name="Text Box 107">
            <a:extLst>
              <a:ext uri="{FF2B5EF4-FFF2-40B4-BE49-F238E27FC236}">
                <a16:creationId xmlns:a16="http://schemas.microsoft.com/office/drawing/2014/main" id="{3997B1CE-1D61-48ED-95CD-E314841E3293}"/>
              </a:ext>
            </a:extLst>
          </p:cNvPr>
          <p:cNvSpPr txBox="1">
            <a:spLocks noChangeArrowheads="1"/>
          </p:cNvSpPr>
          <p:nvPr/>
        </p:nvSpPr>
        <p:spPr bwMode="auto">
          <a:xfrm>
            <a:off x="5016500" y="6253163"/>
            <a:ext cx="1362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C(C’=4;C”=4)</a:t>
            </a:r>
          </a:p>
        </p:txBody>
      </p:sp>
      <p:sp>
        <p:nvSpPr>
          <p:cNvPr id="53356" name="Rectangle 108">
            <a:extLst>
              <a:ext uri="{FF2B5EF4-FFF2-40B4-BE49-F238E27FC236}">
                <a16:creationId xmlns:a16="http://schemas.microsoft.com/office/drawing/2014/main" id="{35FF92A9-785F-4C33-B4E8-1CB73E7CAE8A}"/>
              </a:ext>
            </a:extLst>
          </p:cNvPr>
          <p:cNvSpPr>
            <a:spLocks noChangeArrowheads="1"/>
          </p:cNvSpPr>
          <p:nvPr/>
        </p:nvSpPr>
        <p:spPr bwMode="auto">
          <a:xfrm>
            <a:off x="7285038" y="5715000"/>
            <a:ext cx="1209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c (</a:t>
            </a:r>
            <a:r>
              <a:rPr lang="it-IT" altLang="it-IT" sz="1400">
                <a:latin typeface="Symbol" panose="05050102010706020507" pitchFamily="18" charset="2"/>
              </a:rPr>
              <a:t>Ðp</a:t>
            </a:r>
            <a:r>
              <a:rPr lang="it-IT" altLang="it-IT" sz="1400" baseline="-25000">
                <a:latin typeface="Symbol" panose="05050102010706020507" pitchFamily="18" charset="2"/>
              </a:rPr>
              <a:t>1</a:t>
            </a:r>
            <a:r>
              <a:rPr lang="it-IT" altLang="it-IT" sz="1400" baseline="30000">
                <a:latin typeface="Symbol" panose="05050102010706020507" pitchFamily="18" charset="2"/>
              </a:rPr>
              <a:t>+</a:t>
            </a:r>
            <a:r>
              <a:rPr lang="it-IT" altLang="it-IT" sz="1400">
                <a:latin typeface="Symbol" panose="05050102010706020507" pitchFamily="18" charset="2"/>
              </a:rPr>
              <a:t> Ðp</a:t>
            </a:r>
            <a:r>
              <a:rPr lang="it-IT" altLang="it-IT" sz="1400" baseline="-25000">
                <a:latin typeface="Symbol" panose="05050102010706020507" pitchFamily="18" charset="2"/>
              </a:rPr>
              <a:t>2</a:t>
            </a:r>
            <a:r>
              <a:rPr lang="it-IT" altLang="it-IT" sz="1400" baseline="30000">
                <a:latin typeface="Symbol" panose="05050102010706020507" pitchFamily="18" charset="2"/>
              </a:rPr>
              <a:t>-</a:t>
            </a:r>
            <a:r>
              <a:rPr lang="it-IT" altLang="it-IT" sz="1400">
                <a:latin typeface="Comic Sans MS" panose="030F0702030302020204" pitchFamily="66" charset="0"/>
              </a:rPr>
              <a:t>)</a:t>
            </a:r>
          </a:p>
        </p:txBody>
      </p:sp>
      <p:sp>
        <p:nvSpPr>
          <p:cNvPr id="53357" name="Text Box 109">
            <a:extLst>
              <a:ext uri="{FF2B5EF4-FFF2-40B4-BE49-F238E27FC236}">
                <a16:creationId xmlns:a16="http://schemas.microsoft.com/office/drawing/2014/main" id="{7A5E4CAB-56E3-424F-BC6F-31C388D32275}"/>
              </a:ext>
            </a:extLst>
          </p:cNvPr>
          <p:cNvSpPr txBox="1">
            <a:spLocks noChangeArrowheads="1"/>
          </p:cNvSpPr>
          <p:nvPr/>
        </p:nvSpPr>
        <p:spPr bwMode="auto">
          <a:xfrm>
            <a:off x="7270750" y="6234113"/>
            <a:ext cx="1362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1400">
                <a:latin typeface="Comic Sans MS" panose="030F0702030302020204" pitchFamily="66" charset="0"/>
              </a:rPr>
              <a:t>D(D’=5;D”=1)</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60"/>
                                        </p:tgtEl>
                                        <p:attrNameLst>
                                          <p:attrName>style.visibility</p:attrName>
                                        </p:attrNameLst>
                                      </p:cBhvr>
                                      <p:to>
                                        <p:strVal val="visible"/>
                                      </p:to>
                                    </p:set>
                                    <p:anim calcmode="lin" valueType="num">
                                      <p:cBhvr additive="base">
                                        <p:cTn id="7" dur="500" fill="hold"/>
                                        <p:tgtEl>
                                          <p:spTgt spid="53260"/>
                                        </p:tgtEl>
                                        <p:attrNameLst>
                                          <p:attrName>ppt_x</p:attrName>
                                        </p:attrNameLst>
                                      </p:cBhvr>
                                      <p:tavLst>
                                        <p:tav tm="0">
                                          <p:val>
                                            <p:strVal val="#ppt_x"/>
                                          </p:val>
                                        </p:tav>
                                        <p:tav tm="100000">
                                          <p:val>
                                            <p:strVal val="#ppt_x"/>
                                          </p:val>
                                        </p:tav>
                                      </p:tavLst>
                                    </p:anim>
                                    <p:anim calcmode="lin" valueType="num">
                                      <p:cBhvr additive="base">
                                        <p:cTn id="8" dur="500" fill="hold"/>
                                        <p:tgtEl>
                                          <p:spTgt spid="532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3262"/>
                                        </p:tgtEl>
                                        <p:attrNameLst>
                                          <p:attrName>style.visibility</p:attrName>
                                        </p:attrNameLst>
                                      </p:cBhvr>
                                      <p:to>
                                        <p:strVal val="visible"/>
                                      </p:to>
                                    </p:set>
                                    <p:animEffect transition="in" filter="slide(fromBottom)">
                                      <p:cBhvr>
                                        <p:cTn id="13" dur="500"/>
                                        <p:tgtEl>
                                          <p:spTgt spid="53262"/>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53261"/>
                                        </p:tgtEl>
                                        <p:attrNameLst>
                                          <p:attrName>style.visibility</p:attrName>
                                        </p:attrNameLst>
                                      </p:cBhvr>
                                      <p:to>
                                        <p:strVal val="visible"/>
                                      </p:to>
                                    </p:set>
                                    <p:animEffect transition="in" filter="slide(fromBottom)">
                                      <p:cBhvr>
                                        <p:cTn id="16" dur="500"/>
                                        <p:tgtEl>
                                          <p:spTgt spid="53261"/>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53263"/>
                                        </p:tgtEl>
                                        <p:attrNameLst>
                                          <p:attrName>style.visibility</p:attrName>
                                        </p:attrNameLst>
                                      </p:cBhvr>
                                      <p:to>
                                        <p:strVal val="visible"/>
                                      </p:to>
                                    </p:set>
                                    <p:animEffect transition="in" filter="slide(fromBottom)">
                                      <p:cBhvr>
                                        <p:cTn id="19" dur="500"/>
                                        <p:tgtEl>
                                          <p:spTgt spid="53263"/>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53264"/>
                                        </p:tgtEl>
                                        <p:attrNameLst>
                                          <p:attrName>style.visibility</p:attrName>
                                        </p:attrNameLst>
                                      </p:cBhvr>
                                      <p:to>
                                        <p:strVal val="visible"/>
                                      </p:to>
                                    </p:set>
                                    <p:animEffect transition="in" filter="slide(fromBottom)">
                                      <p:cBhvr>
                                        <p:cTn id="22" dur="500"/>
                                        <p:tgtEl>
                                          <p:spTgt spid="53264"/>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53265"/>
                                        </p:tgtEl>
                                        <p:attrNameLst>
                                          <p:attrName>style.visibility</p:attrName>
                                        </p:attrNameLst>
                                      </p:cBhvr>
                                      <p:to>
                                        <p:strVal val="visible"/>
                                      </p:to>
                                    </p:set>
                                    <p:animEffect transition="in" filter="slide(fromBottom)">
                                      <p:cBhvr>
                                        <p:cTn id="25" dur="500"/>
                                        <p:tgtEl>
                                          <p:spTgt spid="5326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3267"/>
                                        </p:tgtEl>
                                        <p:attrNameLst>
                                          <p:attrName>style.visibility</p:attrName>
                                        </p:attrNameLst>
                                      </p:cBhvr>
                                      <p:to>
                                        <p:strVal val="visible"/>
                                      </p:to>
                                    </p:set>
                                    <p:animEffect transition="in" filter="slide(fromBottom)">
                                      <p:cBhvr>
                                        <p:cTn id="30" dur="500"/>
                                        <p:tgtEl>
                                          <p:spTgt spid="53267"/>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53266"/>
                                        </p:tgtEl>
                                        <p:attrNameLst>
                                          <p:attrName>style.visibility</p:attrName>
                                        </p:attrNameLst>
                                      </p:cBhvr>
                                      <p:to>
                                        <p:strVal val="visible"/>
                                      </p:to>
                                    </p:set>
                                    <p:animEffect transition="in" filter="slide(fromBottom)">
                                      <p:cBhvr>
                                        <p:cTn id="33" dur="500"/>
                                        <p:tgtEl>
                                          <p:spTgt spid="53266"/>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53268"/>
                                        </p:tgtEl>
                                        <p:attrNameLst>
                                          <p:attrName>style.visibility</p:attrName>
                                        </p:attrNameLst>
                                      </p:cBhvr>
                                      <p:to>
                                        <p:strVal val="visible"/>
                                      </p:to>
                                    </p:set>
                                    <p:animEffect transition="in" filter="slide(fromBottom)">
                                      <p:cBhvr>
                                        <p:cTn id="36" dur="500"/>
                                        <p:tgtEl>
                                          <p:spTgt spid="53268"/>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53269"/>
                                        </p:tgtEl>
                                        <p:attrNameLst>
                                          <p:attrName>style.visibility</p:attrName>
                                        </p:attrNameLst>
                                      </p:cBhvr>
                                      <p:to>
                                        <p:strVal val="visible"/>
                                      </p:to>
                                    </p:set>
                                    <p:animEffect transition="in" filter="slide(fromBottom)">
                                      <p:cBhvr>
                                        <p:cTn id="39" dur="500"/>
                                        <p:tgtEl>
                                          <p:spTgt spid="53269"/>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53270"/>
                                        </p:tgtEl>
                                        <p:attrNameLst>
                                          <p:attrName>style.visibility</p:attrName>
                                        </p:attrNameLst>
                                      </p:cBhvr>
                                      <p:to>
                                        <p:strVal val="visible"/>
                                      </p:to>
                                    </p:set>
                                    <p:animEffect transition="in" filter="slide(fromBottom)">
                                      <p:cBhvr>
                                        <p:cTn id="42" dur="500"/>
                                        <p:tgtEl>
                                          <p:spTgt spid="5327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53272"/>
                                        </p:tgtEl>
                                        <p:attrNameLst>
                                          <p:attrName>style.visibility</p:attrName>
                                        </p:attrNameLst>
                                      </p:cBhvr>
                                      <p:to>
                                        <p:strVal val="visible"/>
                                      </p:to>
                                    </p:set>
                                    <p:animEffect transition="in" filter="slide(fromBottom)">
                                      <p:cBhvr>
                                        <p:cTn id="47" dur="500"/>
                                        <p:tgtEl>
                                          <p:spTgt spid="53272"/>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53271"/>
                                        </p:tgtEl>
                                        <p:attrNameLst>
                                          <p:attrName>style.visibility</p:attrName>
                                        </p:attrNameLst>
                                      </p:cBhvr>
                                      <p:to>
                                        <p:strVal val="visible"/>
                                      </p:to>
                                    </p:set>
                                    <p:animEffect transition="in" filter="slide(fromBottom)">
                                      <p:cBhvr>
                                        <p:cTn id="50" dur="500"/>
                                        <p:tgtEl>
                                          <p:spTgt spid="53271"/>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53273"/>
                                        </p:tgtEl>
                                        <p:attrNameLst>
                                          <p:attrName>style.visibility</p:attrName>
                                        </p:attrNameLst>
                                      </p:cBhvr>
                                      <p:to>
                                        <p:strVal val="visible"/>
                                      </p:to>
                                    </p:set>
                                    <p:animEffect transition="in" filter="slide(fromBottom)">
                                      <p:cBhvr>
                                        <p:cTn id="53" dur="500"/>
                                        <p:tgtEl>
                                          <p:spTgt spid="53273"/>
                                        </p:tgtEl>
                                      </p:cBhvr>
                                    </p:animEffect>
                                  </p:childTnLst>
                                </p:cTn>
                              </p:par>
                              <p:par>
                                <p:cTn id="54" presetID="12" presetClass="entr" presetSubtype="4" fill="hold" grpId="0" nodeType="withEffect">
                                  <p:stCondLst>
                                    <p:cond delay="0"/>
                                  </p:stCondLst>
                                  <p:childTnLst>
                                    <p:set>
                                      <p:cBhvr>
                                        <p:cTn id="55" dur="1" fill="hold">
                                          <p:stCondLst>
                                            <p:cond delay="0"/>
                                          </p:stCondLst>
                                        </p:cTn>
                                        <p:tgtEl>
                                          <p:spTgt spid="53274"/>
                                        </p:tgtEl>
                                        <p:attrNameLst>
                                          <p:attrName>style.visibility</p:attrName>
                                        </p:attrNameLst>
                                      </p:cBhvr>
                                      <p:to>
                                        <p:strVal val="visible"/>
                                      </p:to>
                                    </p:set>
                                    <p:animEffect transition="in" filter="slide(fromBottom)">
                                      <p:cBhvr>
                                        <p:cTn id="56" dur="500"/>
                                        <p:tgtEl>
                                          <p:spTgt spid="53274"/>
                                        </p:tgtEl>
                                      </p:cBhvr>
                                    </p:animEffect>
                                  </p:childTnLst>
                                </p:cTn>
                              </p:par>
                              <p:par>
                                <p:cTn id="57" presetID="12" presetClass="entr" presetSubtype="4" fill="hold" grpId="0" nodeType="withEffect">
                                  <p:stCondLst>
                                    <p:cond delay="0"/>
                                  </p:stCondLst>
                                  <p:childTnLst>
                                    <p:set>
                                      <p:cBhvr>
                                        <p:cTn id="58" dur="1" fill="hold">
                                          <p:stCondLst>
                                            <p:cond delay="0"/>
                                          </p:stCondLst>
                                        </p:cTn>
                                        <p:tgtEl>
                                          <p:spTgt spid="53275"/>
                                        </p:tgtEl>
                                        <p:attrNameLst>
                                          <p:attrName>style.visibility</p:attrName>
                                        </p:attrNameLst>
                                      </p:cBhvr>
                                      <p:to>
                                        <p:strVal val="visible"/>
                                      </p:to>
                                    </p:set>
                                    <p:animEffect transition="in" filter="slide(fromBottom)">
                                      <p:cBhvr>
                                        <p:cTn id="59" dur="500"/>
                                        <p:tgtEl>
                                          <p:spTgt spid="5327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2" presetClass="entr" presetSubtype="4" fill="hold" nodeType="clickEffect">
                                  <p:stCondLst>
                                    <p:cond delay="0"/>
                                  </p:stCondLst>
                                  <p:childTnLst>
                                    <p:set>
                                      <p:cBhvr>
                                        <p:cTn id="63" dur="1" fill="hold">
                                          <p:stCondLst>
                                            <p:cond delay="0"/>
                                          </p:stCondLst>
                                        </p:cTn>
                                        <p:tgtEl>
                                          <p:spTgt spid="53277">
                                            <p:txEl>
                                              <p:pRg st="0" end="0"/>
                                            </p:txEl>
                                          </p:spTgt>
                                        </p:tgtEl>
                                        <p:attrNameLst>
                                          <p:attrName>style.visibility</p:attrName>
                                        </p:attrNameLst>
                                      </p:cBhvr>
                                      <p:to>
                                        <p:strVal val="visible"/>
                                      </p:to>
                                    </p:set>
                                    <p:animEffect transition="in" filter="slide(fromBottom)">
                                      <p:cBhvr>
                                        <p:cTn id="64" dur="500"/>
                                        <p:tgtEl>
                                          <p:spTgt spid="53277">
                                            <p:txEl>
                                              <p:pRg st="0" end="0"/>
                                            </p:txEl>
                                          </p:spTgt>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53276"/>
                                        </p:tgtEl>
                                        <p:attrNameLst>
                                          <p:attrName>style.visibility</p:attrName>
                                        </p:attrNameLst>
                                      </p:cBhvr>
                                      <p:to>
                                        <p:strVal val="visible"/>
                                      </p:to>
                                    </p:set>
                                    <p:animEffect transition="in" filter="slide(fromBottom)">
                                      <p:cBhvr>
                                        <p:cTn id="67" dur="500"/>
                                        <p:tgtEl>
                                          <p:spTgt spid="53276"/>
                                        </p:tgtEl>
                                      </p:cBhvr>
                                    </p:animEffect>
                                  </p:childTnLst>
                                </p:cTn>
                              </p:par>
                              <p:par>
                                <p:cTn id="68" presetID="12" presetClass="entr" presetSubtype="4" fill="hold" grpId="0" nodeType="withEffect">
                                  <p:stCondLst>
                                    <p:cond delay="0"/>
                                  </p:stCondLst>
                                  <p:childTnLst>
                                    <p:set>
                                      <p:cBhvr>
                                        <p:cTn id="69" dur="1" fill="hold">
                                          <p:stCondLst>
                                            <p:cond delay="0"/>
                                          </p:stCondLst>
                                        </p:cTn>
                                        <p:tgtEl>
                                          <p:spTgt spid="53278"/>
                                        </p:tgtEl>
                                        <p:attrNameLst>
                                          <p:attrName>style.visibility</p:attrName>
                                        </p:attrNameLst>
                                      </p:cBhvr>
                                      <p:to>
                                        <p:strVal val="visible"/>
                                      </p:to>
                                    </p:set>
                                    <p:animEffect transition="in" filter="slide(fromBottom)">
                                      <p:cBhvr>
                                        <p:cTn id="70" dur="500"/>
                                        <p:tgtEl>
                                          <p:spTgt spid="53278"/>
                                        </p:tgtEl>
                                      </p:cBhvr>
                                    </p:animEffect>
                                  </p:childTnLst>
                                </p:cTn>
                              </p:par>
                              <p:par>
                                <p:cTn id="71" presetID="12" presetClass="entr" presetSubtype="4" fill="hold" grpId="0" nodeType="withEffect">
                                  <p:stCondLst>
                                    <p:cond delay="0"/>
                                  </p:stCondLst>
                                  <p:childTnLst>
                                    <p:set>
                                      <p:cBhvr>
                                        <p:cTn id="72" dur="1" fill="hold">
                                          <p:stCondLst>
                                            <p:cond delay="0"/>
                                          </p:stCondLst>
                                        </p:cTn>
                                        <p:tgtEl>
                                          <p:spTgt spid="53279"/>
                                        </p:tgtEl>
                                        <p:attrNameLst>
                                          <p:attrName>style.visibility</p:attrName>
                                        </p:attrNameLst>
                                      </p:cBhvr>
                                      <p:to>
                                        <p:strVal val="visible"/>
                                      </p:to>
                                    </p:set>
                                    <p:animEffect transition="in" filter="slide(fromBottom)">
                                      <p:cBhvr>
                                        <p:cTn id="73" dur="500"/>
                                        <p:tgtEl>
                                          <p:spTgt spid="53279"/>
                                        </p:tgtEl>
                                      </p:cBhvr>
                                    </p:animEffect>
                                  </p:childTnLst>
                                </p:cTn>
                              </p:par>
                              <p:par>
                                <p:cTn id="74" presetID="12" presetClass="entr" presetSubtype="4" fill="hold" grpId="0" nodeType="withEffect">
                                  <p:stCondLst>
                                    <p:cond delay="0"/>
                                  </p:stCondLst>
                                  <p:childTnLst>
                                    <p:set>
                                      <p:cBhvr>
                                        <p:cTn id="75" dur="1" fill="hold">
                                          <p:stCondLst>
                                            <p:cond delay="0"/>
                                          </p:stCondLst>
                                        </p:cTn>
                                        <p:tgtEl>
                                          <p:spTgt spid="53280"/>
                                        </p:tgtEl>
                                        <p:attrNameLst>
                                          <p:attrName>style.visibility</p:attrName>
                                        </p:attrNameLst>
                                      </p:cBhvr>
                                      <p:to>
                                        <p:strVal val="visible"/>
                                      </p:to>
                                    </p:set>
                                    <p:animEffect transition="in" filter="slide(fromBottom)">
                                      <p:cBhvr>
                                        <p:cTn id="76" dur="500"/>
                                        <p:tgtEl>
                                          <p:spTgt spid="53280"/>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2" presetClass="entr" presetSubtype="4" fill="hold" grpId="0" nodeType="clickEffect">
                                  <p:stCondLst>
                                    <p:cond delay="0"/>
                                  </p:stCondLst>
                                  <p:childTnLst>
                                    <p:set>
                                      <p:cBhvr>
                                        <p:cTn id="80" dur="1" fill="hold">
                                          <p:stCondLst>
                                            <p:cond delay="0"/>
                                          </p:stCondLst>
                                        </p:cTn>
                                        <p:tgtEl>
                                          <p:spTgt spid="53283"/>
                                        </p:tgtEl>
                                        <p:attrNameLst>
                                          <p:attrName>style.visibility</p:attrName>
                                        </p:attrNameLst>
                                      </p:cBhvr>
                                      <p:to>
                                        <p:strVal val="visible"/>
                                      </p:to>
                                    </p:set>
                                    <p:animEffect transition="in" filter="slide(fromBottom)">
                                      <p:cBhvr>
                                        <p:cTn id="81" dur="500"/>
                                        <p:tgtEl>
                                          <p:spTgt spid="53283"/>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53282"/>
                                        </p:tgtEl>
                                        <p:attrNameLst>
                                          <p:attrName>style.visibility</p:attrName>
                                        </p:attrNameLst>
                                      </p:cBhvr>
                                      <p:to>
                                        <p:strVal val="visible"/>
                                      </p:to>
                                    </p:set>
                                    <p:animEffect transition="in" filter="slide(fromBottom)">
                                      <p:cBhvr>
                                        <p:cTn id="84" dur="500"/>
                                        <p:tgtEl>
                                          <p:spTgt spid="53282"/>
                                        </p:tgtEl>
                                      </p:cBhvr>
                                    </p:animEffect>
                                  </p:childTnLst>
                                </p:cTn>
                              </p:par>
                              <p:par>
                                <p:cTn id="85" presetID="12" presetClass="entr" presetSubtype="4" fill="hold" grpId="0" nodeType="withEffect">
                                  <p:stCondLst>
                                    <p:cond delay="0"/>
                                  </p:stCondLst>
                                  <p:childTnLst>
                                    <p:set>
                                      <p:cBhvr>
                                        <p:cTn id="86" dur="1" fill="hold">
                                          <p:stCondLst>
                                            <p:cond delay="0"/>
                                          </p:stCondLst>
                                        </p:cTn>
                                        <p:tgtEl>
                                          <p:spTgt spid="53284"/>
                                        </p:tgtEl>
                                        <p:attrNameLst>
                                          <p:attrName>style.visibility</p:attrName>
                                        </p:attrNameLst>
                                      </p:cBhvr>
                                      <p:to>
                                        <p:strVal val="visible"/>
                                      </p:to>
                                    </p:set>
                                    <p:animEffect transition="in" filter="slide(fromBottom)">
                                      <p:cBhvr>
                                        <p:cTn id="87" dur="500"/>
                                        <p:tgtEl>
                                          <p:spTgt spid="53284"/>
                                        </p:tgtEl>
                                      </p:cBhvr>
                                    </p:animEffect>
                                  </p:childTnLst>
                                </p:cTn>
                              </p:par>
                              <p:par>
                                <p:cTn id="88" presetID="12" presetClass="entr" presetSubtype="4" fill="hold" grpId="0" nodeType="withEffect">
                                  <p:stCondLst>
                                    <p:cond delay="0"/>
                                  </p:stCondLst>
                                  <p:childTnLst>
                                    <p:set>
                                      <p:cBhvr>
                                        <p:cTn id="89" dur="1" fill="hold">
                                          <p:stCondLst>
                                            <p:cond delay="0"/>
                                          </p:stCondLst>
                                        </p:cTn>
                                        <p:tgtEl>
                                          <p:spTgt spid="53285"/>
                                        </p:tgtEl>
                                        <p:attrNameLst>
                                          <p:attrName>style.visibility</p:attrName>
                                        </p:attrNameLst>
                                      </p:cBhvr>
                                      <p:to>
                                        <p:strVal val="visible"/>
                                      </p:to>
                                    </p:set>
                                    <p:animEffect transition="in" filter="slide(fromBottom)">
                                      <p:cBhvr>
                                        <p:cTn id="90" dur="500"/>
                                        <p:tgtEl>
                                          <p:spTgt spid="53285"/>
                                        </p:tgtEl>
                                      </p:cBhvr>
                                    </p:animEffect>
                                  </p:childTnLst>
                                </p:cTn>
                              </p:par>
                              <p:par>
                                <p:cTn id="91" presetID="12" presetClass="entr" presetSubtype="4" fill="hold" grpId="0" nodeType="withEffect">
                                  <p:stCondLst>
                                    <p:cond delay="0"/>
                                  </p:stCondLst>
                                  <p:childTnLst>
                                    <p:set>
                                      <p:cBhvr>
                                        <p:cTn id="92" dur="1" fill="hold">
                                          <p:stCondLst>
                                            <p:cond delay="0"/>
                                          </p:stCondLst>
                                        </p:cTn>
                                        <p:tgtEl>
                                          <p:spTgt spid="53286"/>
                                        </p:tgtEl>
                                        <p:attrNameLst>
                                          <p:attrName>style.visibility</p:attrName>
                                        </p:attrNameLst>
                                      </p:cBhvr>
                                      <p:to>
                                        <p:strVal val="visible"/>
                                      </p:to>
                                    </p:set>
                                    <p:animEffect transition="in" filter="slide(fromBottom)">
                                      <p:cBhvr>
                                        <p:cTn id="93" dur="500"/>
                                        <p:tgtEl>
                                          <p:spTgt spid="5328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53288"/>
                                        </p:tgtEl>
                                        <p:attrNameLst>
                                          <p:attrName>style.visibility</p:attrName>
                                        </p:attrNameLst>
                                      </p:cBhvr>
                                      <p:to>
                                        <p:strVal val="visible"/>
                                      </p:to>
                                    </p:set>
                                    <p:animEffect transition="in" filter="slide(fromBottom)">
                                      <p:cBhvr>
                                        <p:cTn id="98" dur="500"/>
                                        <p:tgtEl>
                                          <p:spTgt spid="53288"/>
                                        </p:tgtEl>
                                      </p:cBhvr>
                                    </p:animEffect>
                                  </p:childTnLst>
                                </p:cTn>
                              </p:par>
                              <p:par>
                                <p:cTn id="99" presetID="12" presetClass="entr" presetSubtype="4" fill="hold" grpId="0" nodeType="withEffect">
                                  <p:stCondLst>
                                    <p:cond delay="0"/>
                                  </p:stCondLst>
                                  <p:childTnLst>
                                    <p:set>
                                      <p:cBhvr>
                                        <p:cTn id="100" dur="1" fill="hold">
                                          <p:stCondLst>
                                            <p:cond delay="0"/>
                                          </p:stCondLst>
                                        </p:cTn>
                                        <p:tgtEl>
                                          <p:spTgt spid="53287"/>
                                        </p:tgtEl>
                                        <p:attrNameLst>
                                          <p:attrName>style.visibility</p:attrName>
                                        </p:attrNameLst>
                                      </p:cBhvr>
                                      <p:to>
                                        <p:strVal val="visible"/>
                                      </p:to>
                                    </p:set>
                                    <p:animEffect transition="in" filter="slide(fromBottom)">
                                      <p:cBhvr>
                                        <p:cTn id="101" dur="500"/>
                                        <p:tgtEl>
                                          <p:spTgt spid="53287"/>
                                        </p:tgtEl>
                                      </p:cBhvr>
                                    </p:animEffect>
                                  </p:childTnLst>
                                </p:cTn>
                              </p:par>
                              <p:par>
                                <p:cTn id="102" presetID="12" presetClass="entr" presetSubtype="4" fill="hold" grpId="0" nodeType="withEffect">
                                  <p:stCondLst>
                                    <p:cond delay="0"/>
                                  </p:stCondLst>
                                  <p:childTnLst>
                                    <p:set>
                                      <p:cBhvr>
                                        <p:cTn id="103" dur="1" fill="hold">
                                          <p:stCondLst>
                                            <p:cond delay="0"/>
                                          </p:stCondLst>
                                        </p:cTn>
                                        <p:tgtEl>
                                          <p:spTgt spid="53289"/>
                                        </p:tgtEl>
                                        <p:attrNameLst>
                                          <p:attrName>style.visibility</p:attrName>
                                        </p:attrNameLst>
                                      </p:cBhvr>
                                      <p:to>
                                        <p:strVal val="visible"/>
                                      </p:to>
                                    </p:set>
                                    <p:animEffect transition="in" filter="slide(fromBottom)">
                                      <p:cBhvr>
                                        <p:cTn id="104" dur="500"/>
                                        <p:tgtEl>
                                          <p:spTgt spid="53289"/>
                                        </p:tgtEl>
                                      </p:cBhvr>
                                    </p:animEffect>
                                  </p:childTnLst>
                                </p:cTn>
                              </p:par>
                              <p:par>
                                <p:cTn id="105" presetID="12" presetClass="entr" presetSubtype="4" fill="hold" grpId="0" nodeType="withEffect">
                                  <p:stCondLst>
                                    <p:cond delay="0"/>
                                  </p:stCondLst>
                                  <p:childTnLst>
                                    <p:set>
                                      <p:cBhvr>
                                        <p:cTn id="106" dur="1" fill="hold">
                                          <p:stCondLst>
                                            <p:cond delay="0"/>
                                          </p:stCondLst>
                                        </p:cTn>
                                        <p:tgtEl>
                                          <p:spTgt spid="53290"/>
                                        </p:tgtEl>
                                        <p:attrNameLst>
                                          <p:attrName>style.visibility</p:attrName>
                                        </p:attrNameLst>
                                      </p:cBhvr>
                                      <p:to>
                                        <p:strVal val="visible"/>
                                      </p:to>
                                    </p:set>
                                    <p:animEffect transition="in" filter="slide(fromBottom)">
                                      <p:cBhvr>
                                        <p:cTn id="107" dur="500"/>
                                        <p:tgtEl>
                                          <p:spTgt spid="53290"/>
                                        </p:tgtEl>
                                      </p:cBhvr>
                                    </p:animEffect>
                                  </p:childTnLst>
                                </p:cTn>
                              </p:par>
                              <p:par>
                                <p:cTn id="108" presetID="12" presetClass="entr" presetSubtype="4" fill="hold" grpId="0" nodeType="withEffect">
                                  <p:stCondLst>
                                    <p:cond delay="0"/>
                                  </p:stCondLst>
                                  <p:childTnLst>
                                    <p:set>
                                      <p:cBhvr>
                                        <p:cTn id="109" dur="1" fill="hold">
                                          <p:stCondLst>
                                            <p:cond delay="0"/>
                                          </p:stCondLst>
                                        </p:cTn>
                                        <p:tgtEl>
                                          <p:spTgt spid="53291"/>
                                        </p:tgtEl>
                                        <p:attrNameLst>
                                          <p:attrName>style.visibility</p:attrName>
                                        </p:attrNameLst>
                                      </p:cBhvr>
                                      <p:to>
                                        <p:strVal val="visible"/>
                                      </p:to>
                                    </p:set>
                                    <p:animEffect transition="in" filter="slide(fromBottom)">
                                      <p:cBhvr>
                                        <p:cTn id="110" dur="500"/>
                                        <p:tgtEl>
                                          <p:spTgt spid="5329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nodeType="clickEffect">
                                  <p:stCondLst>
                                    <p:cond delay="0"/>
                                  </p:stCondLst>
                                  <p:childTnLst>
                                    <p:set>
                                      <p:cBhvr>
                                        <p:cTn id="114" dur="1" fill="hold">
                                          <p:stCondLst>
                                            <p:cond delay="0"/>
                                          </p:stCondLst>
                                        </p:cTn>
                                        <p:tgtEl>
                                          <p:spTgt spid="53293">
                                            <p:txEl>
                                              <p:pRg st="0" end="0"/>
                                            </p:txEl>
                                          </p:spTgt>
                                        </p:tgtEl>
                                        <p:attrNameLst>
                                          <p:attrName>style.visibility</p:attrName>
                                        </p:attrNameLst>
                                      </p:cBhvr>
                                      <p:to>
                                        <p:strVal val="visible"/>
                                      </p:to>
                                    </p:set>
                                    <p:animEffect transition="in" filter="slide(fromBottom)">
                                      <p:cBhvr>
                                        <p:cTn id="115" dur="500"/>
                                        <p:tgtEl>
                                          <p:spTgt spid="53293">
                                            <p:txEl>
                                              <p:pRg st="0" end="0"/>
                                            </p:txEl>
                                          </p:spTgt>
                                        </p:tgtEl>
                                      </p:cBhvr>
                                    </p:animEffect>
                                  </p:childTnLst>
                                </p:cTn>
                              </p:par>
                              <p:par>
                                <p:cTn id="116" presetID="12" presetClass="entr" presetSubtype="4" fill="hold" grpId="0" nodeType="withEffect">
                                  <p:stCondLst>
                                    <p:cond delay="0"/>
                                  </p:stCondLst>
                                  <p:childTnLst>
                                    <p:set>
                                      <p:cBhvr>
                                        <p:cTn id="117" dur="1" fill="hold">
                                          <p:stCondLst>
                                            <p:cond delay="0"/>
                                          </p:stCondLst>
                                        </p:cTn>
                                        <p:tgtEl>
                                          <p:spTgt spid="53292"/>
                                        </p:tgtEl>
                                        <p:attrNameLst>
                                          <p:attrName>style.visibility</p:attrName>
                                        </p:attrNameLst>
                                      </p:cBhvr>
                                      <p:to>
                                        <p:strVal val="visible"/>
                                      </p:to>
                                    </p:set>
                                    <p:animEffect transition="in" filter="slide(fromBottom)">
                                      <p:cBhvr>
                                        <p:cTn id="118" dur="500"/>
                                        <p:tgtEl>
                                          <p:spTgt spid="53292"/>
                                        </p:tgtEl>
                                      </p:cBhvr>
                                    </p:animEffect>
                                  </p:childTnLst>
                                </p:cTn>
                              </p:par>
                              <p:par>
                                <p:cTn id="119" presetID="12" presetClass="entr" presetSubtype="4" fill="hold" grpId="0" nodeType="withEffect">
                                  <p:stCondLst>
                                    <p:cond delay="0"/>
                                  </p:stCondLst>
                                  <p:childTnLst>
                                    <p:set>
                                      <p:cBhvr>
                                        <p:cTn id="120" dur="1" fill="hold">
                                          <p:stCondLst>
                                            <p:cond delay="0"/>
                                          </p:stCondLst>
                                        </p:cTn>
                                        <p:tgtEl>
                                          <p:spTgt spid="53294"/>
                                        </p:tgtEl>
                                        <p:attrNameLst>
                                          <p:attrName>style.visibility</p:attrName>
                                        </p:attrNameLst>
                                      </p:cBhvr>
                                      <p:to>
                                        <p:strVal val="visible"/>
                                      </p:to>
                                    </p:set>
                                    <p:animEffect transition="in" filter="slide(fromBottom)">
                                      <p:cBhvr>
                                        <p:cTn id="121" dur="500"/>
                                        <p:tgtEl>
                                          <p:spTgt spid="53294"/>
                                        </p:tgtEl>
                                      </p:cBhvr>
                                    </p:animEffect>
                                  </p:childTnLst>
                                </p:cTn>
                              </p:par>
                              <p:par>
                                <p:cTn id="122" presetID="12" presetClass="entr" presetSubtype="4" fill="hold" grpId="0" nodeType="withEffect">
                                  <p:stCondLst>
                                    <p:cond delay="0"/>
                                  </p:stCondLst>
                                  <p:childTnLst>
                                    <p:set>
                                      <p:cBhvr>
                                        <p:cTn id="123" dur="1" fill="hold">
                                          <p:stCondLst>
                                            <p:cond delay="0"/>
                                          </p:stCondLst>
                                        </p:cTn>
                                        <p:tgtEl>
                                          <p:spTgt spid="53295"/>
                                        </p:tgtEl>
                                        <p:attrNameLst>
                                          <p:attrName>style.visibility</p:attrName>
                                        </p:attrNameLst>
                                      </p:cBhvr>
                                      <p:to>
                                        <p:strVal val="visible"/>
                                      </p:to>
                                    </p:set>
                                    <p:animEffect transition="in" filter="slide(fromBottom)">
                                      <p:cBhvr>
                                        <p:cTn id="124" dur="500"/>
                                        <p:tgtEl>
                                          <p:spTgt spid="53295"/>
                                        </p:tgtEl>
                                      </p:cBhvr>
                                    </p:animEffect>
                                  </p:childTnLst>
                                </p:cTn>
                              </p:par>
                              <p:par>
                                <p:cTn id="125" presetID="12" presetClass="entr" presetSubtype="4" fill="hold" grpId="0" nodeType="withEffect">
                                  <p:stCondLst>
                                    <p:cond delay="0"/>
                                  </p:stCondLst>
                                  <p:childTnLst>
                                    <p:set>
                                      <p:cBhvr>
                                        <p:cTn id="126" dur="1" fill="hold">
                                          <p:stCondLst>
                                            <p:cond delay="0"/>
                                          </p:stCondLst>
                                        </p:cTn>
                                        <p:tgtEl>
                                          <p:spTgt spid="53296"/>
                                        </p:tgtEl>
                                        <p:attrNameLst>
                                          <p:attrName>style.visibility</p:attrName>
                                        </p:attrNameLst>
                                      </p:cBhvr>
                                      <p:to>
                                        <p:strVal val="visible"/>
                                      </p:to>
                                    </p:set>
                                    <p:animEffect transition="in" filter="slide(fromBottom)">
                                      <p:cBhvr>
                                        <p:cTn id="127" dur="500"/>
                                        <p:tgtEl>
                                          <p:spTgt spid="5329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2" presetClass="entr" presetSubtype="4" fill="hold" nodeType="clickEffect">
                                  <p:stCondLst>
                                    <p:cond delay="0"/>
                                  </p:stCondLst>
                                  <p:childTnLst>
                                    <p:set>
                                      <p:cBhvr>
                                        <p:cTn id="131" dur="1" fill="hold">
                                          <p:stCondLst>
                                            <p:cond delay="0"/>
                                          </p:stCondLst>
                                        </p:cTn>
                                        <p:tgtEl>
                                          <p:spTgt spid="53298">
                                            <p:txEl>
                                              <p:pRg st="0" end="0"/>
                                            </p:txEl>
                                          </p:spTgt>
                                        </p:tgtEl>
                                        <p:attrNameLst>
                                          <p:attrName>style.visibility</p:attrName>
                                        </p:attrNameLst>
                                      </p:cBhvr>
                                      <p:to>
                                        <p:strVal val="visible"/>
                                      </p:to>
                                    </p:set>
                                    <p:animEffect transition="in" filter="slide(fromBottom)">
                                      <p:cBhvr>
                                        <p:cTn id="132" dur="500"/>
                                        <p:tgtEl>
                                          <p:spTgt spid="53298">
                                            <p:txEl>
                                              <p:pRg st="0" end="0"/>
                                            </p:txEl>
                                          </p:spTgt>
                                        </p:tgtEl>
                                      </p:cBhvr>
                                    </p:animEffect>
                                  </p:childTnLst>
                                </p:cTn>
                              </p:par>
                              <p:par>
                                <p:cTn id="133" presetID="12" presetClass="entr" presetSubtype="4" fill="hold" grpId="0" nodeType="withEffect">
                                  <p:stCondLst>
                                    <p:cond delay="0"/>
                                  </p:stCondLst>
                                  <p:childTnLst>
                                    <p:set>
                                      <p:cBhvr>
                                        <p:cTn id="134" dur="1" fill="hold">
                                          <p:stCondLst>
                                            <p:cond delay="0"/>
                                          </p:stCondLst>
                                        </p:cTn>
                                        <p:tgtEl>
                                          <p:spTgt spid="53297"/>
                                        </p:tgtEl>
                                        <p:attrNameLst>
                                          <p:attrName>style.visibility</p:attrName>
                                        </p:attrNameLst>
                                      </p:cBhvr>
                                      <p:to>
                                        <p:strVal val="visible"/>
                                      </p:to>
                                    </p:set>
                                    <p:animEffect transition="in" filter="slide(fromBottom)">
                                      <p:cBhvr>
                                        <p:cTn id="135" dur="500"/>
                                        <p:tgtEl>
                                          <p:spTgt spid="53297"/>
                                        </p:tgtEl>
                                      </p:cBhvr>
                                    </p:animEffect>
                                  </p:childTnLst>
                                </p:cTn>
                              </p:par>
                              <p:par>
                                <p:cTn id="136" presetID="12" presetClass="entr" presetSubtype="4" fill="hold" grpId="0" nodeType="withEffect">
                                  <p:stCondLst>
                                    <p:cond delay="0"/>
                                  </p:stCondLst>
                                  <p:childTnLst>
                                    <p:set>
                                      <p:cBhvr>
                                        <p:cTn id="137" dur="1" fill="hold">
                                          <p:stCondLst>
                                            <p:cond delay="0"/>
                                          </p:stCondLst>
                                        </p:cTn>
                                        <p:tgtEl>
                                          <p:spTgt spid="53299"/>
                                        </p:tgtEl>
                                        <p:attrNameLst>
                                          <p:attrName>style.visibility</p:attrName>
                                        </p:attrNameLst>
                                      </p:cBhvr>
                                      <p:to>
                                        <p:strVal val="visible"/>
                                      </p:to>
                                    </p:set>
                                    <p:animEffect transition="in" filter="slide(fromBottom)">
                                      <p:cBhvr>
                                        <p:cTn id="138" dur="500"/>
                                        <p:tgtEl>
                                          <p:spTgt spid="53299"/>
                                        </p:tgtEl>
                                      </p:cBhvr>
                                    </p:animEffect>
                                  </p:childTnLst>
                                </p:cTn>
                              </p:par>
                              <p:par>
                                <p:cTn id="139" presetID="12" presetClass="entr" presetSubtype="4" fill="hold" grpId="0" nodeType="withEffect">
                                  <p:stCondLst>
                                    <p:cond delay="0"/>
                                  </p:stCondLst>
                                  <p:childTnLst>
                                    <p:set>
                                      <p:cBhvr>
                                        <p:cTn id="140" dur="1" fill="hold">
                                          <p:stCondLst>
                                            <p:cond delay="0"/>
                                          </p:stCondLst>
                                        </p:cTn>
                                        <p:tgtEl>
                                          <p:spTgt spid="53300"/>
                                        </p:tgtEl>
                                        <p:attrNameLst>
                                          <p:attrName>style.visibility</p:attrName>
                                        </p:attrNameLst>
                                      </p:cBhvr>
                                      <p:to>
                                        <p:strVal val="visible"/>
                                      </p:to>
                                    </p:set>
                                    <p:animEffect transition="in" filter="slide(fromBottom)">
                                      <p:cBhvr>
                                        <p:cTn id="141" dur="500"/>
                                        <p:tgtEl>
                                          <p:spTgt spid="53300"/>
                                        </p:tgtEl>
                                      </p:cBhvr>
                                    </p:animEffect>
                                  </p:childTnLst>
                                </p:cTn>
                              </p:par>
                              <p:par>
                                <p:cTn id="142" presetID="12" presetClass="entr" presetSubtype="4" fill="hold" grpId="0" nodeType="withEffect">
                                  <p:stCondLst>
                                    <p:cond delay="0"/>
                                  </p:stCondLst>
                                  <p:childTnLst>
                                    <p:set>
                                      <p:cBhvr>
                                        <p:cTn id="143" dur="1" fill="hold">
                                          <p:stCondLst>
                                            <p:cond delay="0"/>
                                          </p:stCondLst>
                                        </p:cTn>
                                        <p:tgtEl>
                                          <p:spTgt spid="53301"/>
                                        </p:tgtEl>
                                        <p:attrNameLst>
                                          <p:attrName>style.visibility</p:attrName>
                                        </p:attrNameLst>
                                      </p:cBhvr>
                                      <p:to>
                                        <p:strVal val="visible"/>
                                      </p:to>
                                    </p:set>
                                    <p:animEffect transition="in" filter="slide(fromBottom)">
                                      <p:cBhvr>
                                        <p:cTn id="144" dur="500"/>
                                        <p:tgtEl>
                                          <p:spTgt spid="53301"/>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53304"/>
                                        </p:tgtEl>
                                        <p:attrNameLst>
                                          <p:attrName>style.visibility</p:attrName>
                                        </p:attrNameLst>
                                      </p:cBhvr>
                                      <p:to>
                                        <p:strVal val="visible"/>
                                      </p:to>
                                    </p:set>
                                    <p:anim calcmode="lin" valueType="num">
                                      <p:cBhvr additive="base">
                                        <p:cTn id="149" dur="500" fill="hold"/>
                                        <p:tgtEl>
                                          <p:spTgt spid="53304"/>
                                        </p:tgtEl>
                                        <p:attrNameLst>
                                          <p:attrName>ppt_x</p:attrName>
                                        </p:attrNameLst>
                                      </p:cBhvr>
                                      <p:tavLst>
                                        <p:tav tm="0">
                                          <p:val>
                                            <p:strVal val="#ppt_x"/>
                                          </p:val>
                                        </p:tav>
                                        <p:tav tm="100000">
                                          <p:val>
                                            <p:strVal val="#ppt_x"/>
                                          </p:val>
                                        </p:tav>
                                      </p:tavLst>
                                    </p:anim>
                                    <p:anim calcmode="lin" valueType="num">
                                      <p:cBhvr additive="base">
                                        <p:cTn id="150" dur="500" fill="hold"/>
                                        <p:tgtEl>
                                          <p:spTgt spid="53304"/>
                                        </p:tgtEl>
                                        <p:attrNameLst>
                                          <p:attrName>ppt_y</p:attrName>
                                        </p:attrNameLst>
                                      </p:cBhvr>
                                      <p:tavLst>
                                        <p:tav tm="0">
                                          <p:val>
                                            <p:strVal val="1+#ppt_h/2"/>
                                          </p:val>
                                        </p:tav>
                                        <p:tav tm="100000">
                                          <p:val>
                                            <p:strVal val="#ppt_y"/>
                                          </p:val>
                                        </p:tav>
                                      </p:tavLst>
                                    </p:anim>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53314"/>
                                        </p:tgtEl>
                                        <p:attrNameLst>
                                          <p:attrName>style.visibility</p:attrName>
                                        </p:attrNameLst>
                                      </p:cBhvr>
                                      <p:to>
                                        <p:strVal val="visible"/>
                                      </p:to>
                                    </p:set>
                                    <p:animEffect transition="in" filter="slide(fromBottom)">
                                      <p:cBhvr>
                                        <p:cTn id="155" dur="500"/>
                                        <p:tgtEl>
                                          <p:spTgt spid="53314"/>
                                        </p:tgtEl>
                                      </p:cBhvr>
                                    </p:animEffect>
                                  </p:childTnLst>
                                </p:cTn>
                              </p:par>
                              <p:par>
                                <p:cTn id="156" presetID="12" presetClass="entr" presetSubtype="4" fill="hold" grpId="0" nodeType="withEffect">
                                  <p:stCondLst>
                                    <p:cond delay="0"/>
                                  </p:stCondLst>
                                  <p:childTnLst>
                                    <p:set>
                                      <p:cBhvr>
                                        <p:cTn id="157" dur="1" fill="hold">
                                          <p:stCondLst>
                                            <p:cond delay="0"/>
                                          </p:stCondLst>
                                        </p:cTn>
                                        <p:tgtEl>
                                          <p:spTgt spid="53313"/>
                                        </p:tgtEl>
                                        <p:attrNameLst>
                                          <p:attrName>style.visibility</p:attrName>
                                        </p:attrNameLst>
                                      </p:cBhvr>
                                      <p:to>
                                        <p:strVal val="visible"/>
                                      </p:to>
                                    </p:set>
                                    <p:animEffect transition="in" filter="slide(fromBottom)">
                                      <p:cBhvr>
                                        <p:cTn id="158" dur="500"/>
                                        <p:tgtEl>
                                          <p:spTgt spid="53313"/>
                                        </p:tgtEl>
                                      </p:cBhvr>
                                    </p:animEffect>
                                  </p:childTnLst>
                                </p:cTn>
                              </p:par>
                              <p:par>
                                <p:cTn id="159" presetID="12" presetClass="entr" presetSubtype="4" fill="hold" grpId="0" nodeType="withEffect">
                                  <p:stCondLst>
                                    <p:cond delay="0"/>
                                  </p:stCondLst>
                                  <p:childTnLst>
                                    <p:set>
                                      <p:cBhvr>
                                        <p:cTn id="160" dur="1" fill="hold">
                                          <p:stCondLst>
                                            <p:cond delay="0"/>
                                          </p:stCondLst>
                                        </p:cTn>
                                        <p:tgtEl>
                                          <p:spTgt spid="53322"/>
                                        </p:tgtEl>
                                        <p:attrNameLst>
                                          <p:attrName>style.visibility</p:attrName>
                                        </p:attrNameLst>
                                      </p:cBhvr>
                                      <p:to>
                                        <p:strVal val="visible"/>
                                      </p:to>
                                    </p:set>
                                    <p:animEffect transition="in" filter="slide(fromBottom)">
                                      <p:cBhvr>
                                        <p:cTn id="161" dur="500"/>
                                        <p:tgtEl>
                                          <p:spTgt spid="53322"/>
                                        </p:tgtEl>
                                      </p:cBhvr>
                                    </p:animEffect>
                                  </p:childTnLst>
                                </p:cTn>
                              </p:par>
                              <p:par>
                                <p:cTn id="162" presetID="12" presetClass="entr" presetSubtype="4" fill="hold" grpId="0" nodeType="withEffect">
                                  <p:stCondLst>
                                    <p:cond delay="0"/>
                                  </p:stCondLst>
                                  <p:childTnLst>
                                    <p:set>
                                      <p:cBhvr>
                                        <p:cTn id="163" dur="1" fill="hold">
                                          <p:stCondLst>
                                            <p:cond delay="0"/>
                                          </p:stCondLst>
                                        </p:cTn>
                                        <p:tgtEl>
                                          <p:spTgt spid="53326"/>
                                        </p:tgtEl>
                                        <p:attrNameLst>
                                          <p:attrName>style.visibility</p:attrName>
                                        </p:attrNameLst>
                                      </p:cBhvr>
                                      <p:to>
                                        <p:strVal val="visible"/>
                                      </p:to>
                                    </p:set>
                                    <p:animEffect transition="in" filter="slide(fromBottom)">
                                      <p:cBhvr>
                                        <p:cTn id="164" dur="500"/>
                                        <p:tgtEl>
                                          <p:spTgt spid="53326"/>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2" presetClass="entr" presetSubtype="4" fill="hold" grpId="0" nodeType="clickEffect">
                                  <p:stCondLst>
                                    <p:cond delay="0"/>
                                  </p:stCondLst>
                                  <p:childTnLst>
                                    <p:set>
                                      <p:cBhvr>
                                        <p:cTn id="168" dur="1" fill="hold">
                                          <p:stCondLst>
                                            <p:cond delay="0"/>
                                          </p:stCondLst>
                                        </p:cTn>
                                        <p:tgtEl>
                                          <p:spTgt spid="53316"/>
                                        </p:tgtEl>
                                        <p:attrNameLst>
                                          <p:attrName>style.visibility</p:attrName>
                                        </p:attrNameLst>
                                      </p:cBhvr>
                                      <p:to>
                                        <p:strVal val="visible"/>
                                      </p:to>
                                    </p:set>
                                    <p:animEffect transition="in" filter="slide(fromBottom)">
                                      <p:cBhvr>
                                        <p:cTn id="169" dur="500"/>
                                        <p:tgtEl>
                                          <p:spTgt spid="53316"/>
                                        </p:tgtEl>
                                      </p:cBhvr>
                                    </p:animEffect>
                                  </p:childTnLst>
                                </p:cTn>
                              </p:par>
                              <p:par>
                                <p:cTn id="170" presetID="12" presetClass="entr" presetSubtype="4" fill="hold" grpId="0" nodeType="withEffect">
                                  <p:stCondLst>
                                    <p:cond delay="0"/>
                                  </p:stCondLst>
                                  <p:childTnLst>
                                    <p:set>
                                      <p:cBhvr>
                                        <p:cTn id="171" dur="1" fill="hold">
                                          <p:stCondLst>
                                            <p:cond delay="0"/>
                                          </p:stCondLst>
                                        </p:cTn>
                                        <p:tgtEl>
                                          <p:spTgt spid="53323"/>
                                        </p:tgtEl>
                                        <p:attrNameLst>
                                          <p:attrName>style.visibility</p:attrName>
                                        </p:attrNameLst>
                                      </p:cBhvr>
                                      <p:to>
                                        <p:strVal val="visible"/>
                                      </p:to>
                                    </p:set>
                                    <p:animEffect transition="in" filter="slide(fromBottom)">
                                      <p:cBhvr>
                                        <p:cTn id="172" dur="500"/>
                                        <p:tgtEl>
                                          <p:spTgt spid="53323"/>
                                        </p:tgtEl>
                                      </p:cBhvr>
                                    </p:animEffect>
                                  </p:childTnLst>
                                </p:cTn>
                              </p:par>
                              <p:par>
                                <p:cTn id="173" presetID="12" presetClass="entr" presetSubtype="4" fill="hold" grpId="0" nodeType="withEffect">
                                  <p:stCondLst>
                                    <p:cond delay="0"/>
                                  </p:stCondLst>
                                  <p:childTnLst>
                                    <p:set>
                                      <p:cBhvr>
                                        <p:cTn id="174" dur="1" fill="hold">
                                          <p:stCondLst>
                                            <p:cond delay="0"/>
                                          </p:stCondLst>
                                        </p:cTn>
                                        <p:tgtEl>
                                          <p:spTgt spid="53327"/>
                                        </p:tgtEl>
                                        <p:attrNameLst>
                                          <p:attrName>style.visibility</p:attrName>
                                        </p:attrNameLst>
                                      </p:cBhvr>
                                      <p:to>
                                        <p:strVal val="visible"/>
                                      </p:to>
                                    </p:set>
                                    <p:animEffect transition="in" filter="slide(fromBottom)">
                                      <p:cBhvr>
                                        <p:cTn id="175" dur="500"/>
                                        <p:tgtEl>
                                          <p:spTgt spid="53327"/>
                                        </p:tgtEl>
                                      </p:cBhvr>
                                    </p:animEffect>
                                  </p:childTnLst>
                                </p:cTn>
                              </p:par>
                              <p:par>
                                <p:cTn id="176" presetID="12" presetClass="entr" presetSubtype="4" fill="hold" grpId="0" nodeType="withEffect">
                                  <p:stCondLst>
                                    <p:cond delay="0"/>
                                  </p:stCondLst>
                                  <p:childTnLst>
                                    <p:set>
                                      <p:cBhvr>
                                        <p:cTn id="177" dur="1" fill="hold">
                                          <p:stCondLst>
                                            <p:cond delay="0"/>
                                          </p:stCondLst>
                                        </p:cTn>
                                        <p:tgtEl>
                                          <p:spTgt spid="53328"/>
                                        </p:tgtEl>
                                        <p:attrNameLst>
                                          <p:attrName>style.visibility</p:attrName>
                                        </p:attrNameLst>
                                      </p:cBhvr>
                                      <p:to>
                                        <p:strVal val="visible"/>
                                      </p:to>
                                    </p:set>
                                    <p:animEffect transition="in" filter="slide(fromBottom)">
                                      <p:cBhvr>
                                        <p:cTn id="178" dur="500"/>
                                        <p:tgtEl>
                                          <p:spTgt spid="53328"/>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2" presetClass="entr" presetSubtype="4" fill="hold" nodeType="clickEffect">
                                  <p:stCondLst>
                                    <p:cond delay="0"/>
                                  </p:stCondLst>
                                  <p:childTnLst>
                                    <p:set>
                                      <p:cBhvr>
                                        <p:cTn id="182" dur="1" fill="hold">
                                          <p:stCondLst>
                                            <p:cond delay="0"/>
                                          </p:stCondLst>
                                        </p:cTn>
                                        <p:tgtEl>
                                          <p:spTgt spid="53318">
                                            <p:txEl>
                                              <p:pRg st="0" end="0"/>
                                            </p:txEl>
                                          </p:spTgt>
                                        </p:tgtEl>
                                        <p:attrNameLst>
                                          <p:attrName>style.visibility</p:attrName>
                                        </p:attrNameLst>
                                      </p:cBhvr>
                                      <p:to>
                                        <p:strVal val="visible"/>
                                      </p:to>
                                    </p:set>
                                    <p:animEffect transition="in" filter="slide(fromBottom)">
                                      <p:cBhvr>
                                        <p:cTn id="183" dur="500"/>
                                        <p:tgtEl>
                                          <p:spTgt spid="53318">
                                            <p:txEl>
                                              <p:pRg st="0" end="0"/>
                                            </p:txEl>
                                          </p:spTgt>
                                        </p:tgtEl>
                                      </p:cBhvr>
                                    </p:animEffect>
                                  </p:childTnLst>
                                </p:cTn>
                              </p:par>
                              <p:par>
                                <p:cTn id="184" presetID="12" presetClass="entr" presetSubtype="4" fill="hold" grpId="0" nodeType="withEffect">
                                  <p:stCondLst>
                                    <p:cond delay="0"/>
                                  </p:stCondLst>
                                  <p:childTnLst>
                                    <p:set>
                                      <p:cBhvr>
                                        <p:cTn id="185" dur="1" fill="hold">
                                          <p:stCondLst>
                                            <p:cond delay="0"/>
                                          </p:stCondLst>
                                        </p:cTn>
                                        <p:tgtEl>
                                          <p:spTgt spid="53324"/>
                                        </p:tgtEl>
                                        <p:attrNameLst>
                                          <p:attrName>style.visibility</p:attrName>
                                        </p:attrNameLst>
                                      </p:cBhvr>
                                      <p:to>
                                        <p:strVal val="visible"/>
                                      </p:to>
                                    </p:set>
                                    <p:animEffect transition="in" filter="slide(fromBottom)">
                                      <p:cBhvr>
                                        <p:cTn id="186" dur="500"/>
                                        <p:tgtEl>
                                          <p:spTgt spid="53324"/>
                                        </p:tgtEl>
                                      </p:cBhvr>
                                    </p:animEffect>
                                  </p:childTnLst>
                                </p:cTn>
                              </p:par>
                              <p:par>
                                <p:cTn id="187" presetID="12" presetClass="entr" presetSubtype="4" fill="hold" grpId="0" nodeType="withEffect">
                                  <p:stCondLst>
                                    <p:cond delay="0"/>
                                  </p:stCondLst>
                                  <p:childTnLst>
                                    <p:set>
                                      <p:cBhvr>
                                        <p:cTn id="188" dur="1" fill="hold">
                                          <p:stCondLst>
                                            <p:cond delay="0"/>
                                          </p:stCondLst>
                                        </p:cTn>
                                        <p:tgtEl>
                                          <p:spTgt spid="53329"/>
                                        </p:tgtEl>
                                        <p:attrNameLst>
                                          <p:attrName>style.visibility</p:attrName>
                                        </p:attrNameLst>
                                      </p:cBhvr>
                                      <p:to>
                                        <p:strVal val="visible"/>
                                      </p:to>
                                    </p:set>
                                    <p:animEffect transition="in" filter="slide(fromBottom)">
                                      <p:cBhvr>
                                        <p:cTn id="189" dur="500"/>
                                        <p:tgtEl>
                                          <p:spTgt spid="53329"/>
                                        </p:tgtEl>
                                      </p:cBhvr>
                                    </p:animEffect>
                                  </p:childTnLst>
                                </p:cTn>
                              </p:par>
                              <p:par>
                                <p:cTn id="190" presetID="12" presetClass="entr" presetSubtype="4" fill="hold" grpId="0" nodeType="withEffect">
                                  <p:stCondLst>
                                    <p:cond delay="0"/>
                                  </p:stCondLst>
                                  <p:childTnLst>
                                    <p:set>
                                      <p:cBhvr>
                                        <p:cTn id="191" dur="1" fill="hold">
                                          <p:stCondLst>
                                            <p:cond delay="0"/>
                                          </p:stCondLst>
                                        </p:cTn>
                                        <p:tgtEl>
                                          <p:spTgt spid="53330"/>
                                        </p:tgtEl>
                                        <p:attrNameLst>
                                          <p:attrName>style.visibility</p:attrName>
                                        </p:attrNameLst>
                                      </p:cBhvr>
                                      <p:to>
                                        <p:strVal val="visible"/>
                                      </p:to>
                                    </p:set>
                                    <p:animEffect transition="in" filter="slide(fromBottom)">
                                      <p:cBhvr>
                                        <p:cTn id="192" dur="500"/>
                                        <p:tgtEl>
                                          <p:spTgt spid="53330"/>
                                        </p:tgtEl>
                                      </p:cBhvr>
                                    </p:animEffect>
                                  </p:childTnLst>
                                </p:cTn>
                              </p:par>
                            </p:childTnLst>
                          </p:cTn>
                        </p:par>
                      </p:childTnLst>
                    </p:cTn>
                  </p:par>
                  <p:par>
                    <p:cTn id="193" fill="hold" nodeType="clickPar">
                      <p:stCondLst>
                        <p:cond delay="indefinite"/>
                      </p:stCondLst>
                      <p:childTnLst>
                        <p:par>
                          <p:cTn id="194" fill="hold" nodeType="withGroup">
                            <p:stCondLst>
                              <p:cond delay="0"/>
                            </p:stCondLst>
                            <p:childTnLst>
                              <p:par>
                                <p:cTn id="195" presetID="12" presetClass="entr" presetSubtype="4" fill="hold" grpId="0" nodeType="clickEffect">
                                  <p:stCondLst>
                                    <p:cond delay="0"/>
                                  </p:stCondLst>
                                  <p:childTnLst>
                                    <p:set>
                                      <p:cBhvr>
                                        <p:cTn id="196" dur="1" fill="hold">
                                          <p:stCondLst>
                                            <p:cond delay="0"/>
                                          </p:stCondLst>
                                        </p:cTn>
                                        <p:tgtEl>
                                          <p:spTgt spid="53320"/>
                                        </p:tgtEl>
                                        <p:attrNameLst>
                                          <p:attrName>style.visibility</p:attrName>
                                        </p:attrNameLst>
                                      </p:cBhvr>
                                      <p:to>
                                        <p:strVal val="visible"/>
                                      </p:to>
                                    </p:set>
                                    <p:animEffect transition="in" filter="slide(fromBottom)">
                                      <p:cBhvr>
                                        <p:cTn id="197" dur="500"/>
                                        <p:tgtEl>
                                          <p:spTgt spid="53320"/>
                                        </p:tgtEl>
                                      </p:cBhvr>
                                    </p:animEffect>
                                  </p:childTnLst>
                                </p:cTn>
                              </p:par>
                              <p:par>
                                <p:cTn id="198" presetID="12" presetClass="entr" presetSubtype="4" fill="hold" grpId="0" nodeType="withEffect">
                                  <p:stCondLst>
                                    <p:cond delay="0"/>
                                  </p:stCondLst>
                                  <p:childTnLst>
                                    <p:set>
                                      <p:cBhvr>
                                        <p:cTn id="199" dur="1" fill="hold">
                                          <p:stCondLst>
                                            <p:cond delay="0"/>
                                          </p:stCondLst>
                                        </p:cTn>
                                        <p:tgtEl>
                                          <p:spTgt spid="53325"/>
                                        </p:tgtEl>
                                        <p:attrNameLst>
                                          <p:attrName>style.visibility</p:attrName>
                                        </p:attrNameLst>
                                      </p:cBhvr>
                                      <p:to>
                                        <p:strVal val="visible"/>
                                      </p:to>
                                    </p:set>
                                    <p:animEffect transition="in" filter="slide(fromBottom)">
                                      <p:cBhvr>
                                        <p:cTn id="200" dur="500"/>
                                        <p:tgtEl>
                                          <p:spTgt spid="53325"/>
                                        </p:tgtEl>
                                      </p:cBhvr>
                                    </p:animEffect>
                                  </p:childTnLst>
                                </p:cTn>
                              </p:par>
                              <p:par>
                                <p:cTn id="201" presetID="12" presetClass="entr" presetSubtype="4" fill="hold" grpId="0" nodeType="withEffect">
                                  <p:stCondLst>
                                    <p:cond delay="0"/>
                                  </p:stCondLst>
                                  <p:childTnLst>
                                    <p:set>
                                      <p:cBhvr>
                                        <p:cTn id="202" dur="1" fill="hold">
                                          <p:stCondLst>
                                            <p:cond delay="0"/>
                                          </p:stCondLst>
                                        </p:cTn>
                                        <p:tgtEl>
                                          <p:spTgt spid="53331"/>
                                        </p:tgtEl>
                                        <p:attrNameLst>
                                          <p:attrName>style.visibility</p:attrName>
                                        </p:attrNameLst>
                                      </p:cBhvr>
                                      <p:to>
                                        <p:strVal val="visible"/>
                                      </p:to>
                                    </p:set>
                                    <p:animEffect transition="in" filter="slide(fromBottom)">
                                      <p:cBhvr>
                                        <p:cTn id="203" dur="500"/>
                                        <p:tgtEl>
                                          <p:spTgt spid="53331"/>
                                        </p:tgtEl>
                                      </p:cBhvr>
                                    </p:animEffect>
                                  </p:childTnLst>
                                </p:cTn>
                              </p:par>
                              <p:par>
                                <p:cTn id="204" presetID="12" presetClass="entr" presetSubtype="4" fill="hold" grpId="0" nodeType="withEffect">
                                  <p:stCondLst>
                                    <p:cond delay="0"/>
                                  </p:stCondLst>
                                  <p:childTnLst>
                                    <p:set>
                                      <p:cBhvr>
                                        <p:cTn id="205" dur="1" fill="hold">
                                          <p:stCondLst>
                                            <p:cond delay="0"/>
                                          </p:stCondLst>
                                        </p:cTn>
                                        <p:tgtEl>
                                          <p:spTgt spid="53332"/>
                                        </p:tgtEl>
                                        <p:attrNameLst>
                                          <p:attrName>style.visibility</p:attrName>
                                        </p:attrNameLst>
                                      </p:cBhvr>
                                      <p:to>
                                        <p:strVal val="visible"/>
                                      </p:to>
                                    </p:set>
                                    <p:animEffect transition="in" filter="slide(fromBottom)">
                                      <p:cBhvr>
                                        <p:cTn id="206" dur="500"/>
                                        <p:tgtEl>
                                          <p:spTgt spid="53332"/>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2" presetClass="entr" presetSubtype="4" fill="hold" grpId="0" nodeType="clickEffect">
                                  <p:stCondLst>
                                    <p:cond delay="0"/>
                                  </p:stCondLst>
                                  <p:childTnLst>
                                    <p:set>
                                      <p:cBhvr>
                                        <p:cTn id="210" dur="1" fill="hold">
                                          <p:stCondLst>
                                            <p:cond delay="0"/>
                                          </p:stCondLst>
                                        </p:cTn>
                                        <p:tgtEl>
                                          <p:spTgt spid="53333"/>
                                        </p:tgtEl>
                                        <p:attrNameLst>
                                          <p:attrName>style.visibility</p:attrName>
                                        </p:attrNameLst>
                                      </p:cBhvr>
                                      <p:to>
                                        <p:strVal val="visible"/>
                                      </p:to>
                                    </p:set>
                                    <p:anim calcmode="lin" valueType="num">
                                      <p:cBhvr additive="base">
                                        <p:cTn id="211" dur="500" fill="hold"/>
                                        <p:tgtEl>
                                          <p:spTgt spid="53333"/>
                                        </p:tgtEl>
                                        <p:attrNameLst>
                                          <p:attrName>ppt_x</p:attrName>
                                        </p:attrNameLst>
                                      </p:cBhvr>
                                      <p:tavLst>
                                        <p:tav tm="0">
                                          <p:val>
                                            <p:strVal val="#ppt_x"/>
                                          </p:val>
                                        </p:tav>
                                        <p:tav tm="100000">
                                          <p:val>
                                            <p:strVal val="#ppt_x"/>
                                          </p:val>
                                        </p:tav>
                                      </p:tavLst>
                                    </p:anim>
                                    <p:anim calcmode="lin" valueType="num">
                                      <p:cBhvr additive="base">
                                        <p:cTn id="212" dur="500" fill="hold"/>
                                        <p:tgtEl>
                                          <p:spTgt spid="53333"/>
                                        </p:tgtEl>
                                        <p:attrNameLst>
                                          <p:attrName>ppt_y</p:attrName>
                                        </p:attrNameLst>
                                      </p:cBhvr>
                                      <p:tavLst>
                                        <p:tav tm="0">
                                          <p:val>
                                            <p:strVal val="1+#ppt_h/2"/>
                                          </p:val>
                                        </p:tav>
                                        <p:tav tm="100000">
                                          <p:val>
                                            <p:strVal val="#ppt_y"/>
                                          </p:val>
                                        </p:tav>
                                      </p:tavLst>
                                    </p:anim>
                                  </p:childTnLst>
                                </p:cTn>
                              </p:par>
                            </p:childTnLst>
                          </p:cTn>
                        </p:par>
                      </p:childTnLst>
                    </p:cTn>
                  </p:par>
                  <p:par>
                    <p:cTn id="213" fill="hold" nodeType="clickPar">
                      <p:stCondLst>
                        <p:cond delay="indefinite"/>
                      </p:stCondLst>
                      <p:childTnLst>
                        <p:par>
                          <p:cTn id="214" fill="hold" nodeType="withGroup">
                            <p:stCondLst>
                              <p:cond delay="0"/>
                            </p:stCondLst>
                            <p:childTnLst>
                              <p:par>
                                <p:cTn id="215" presetID="12" presetClass="entr" presetSubtype="4" fill="hold" grpId="0" nodeType="clickEffect">
                                  <p:stCondLst>
                                    <p:cond delay="0"/>
                                  </p:stCondLst>
                                  <p:childTnLst>
                                    <p:set>
                                      <p:cBhvr>
                                        <p:cTn id="216" dur="1" fill="hold">
                                          <p:stCondLst>
                                            <p:cond delay="0"/>
                                          </p:stCondLst>
                                        </p:cTn>
                                        <p:tgtEl>
                                          <p:spTgt spid="53335"/>
                                        </p:tgtEl>
                                        <p:attrNameLst>
                                          <p:attrName>style.visibility</p:attrName>
                                        </p:attrNameLst>
                                      </p:cBhvr>
                                      <p:to>
                                        <p:strVal val="visible"/>
                                      </p:to>
                                    </p:set>
                                    <p:animEffect transition="in" filter="slide(fromBottom)">
                                      <p:cBhvr>
                                        <p:cTn id="217" dur="500"/>
                                        <p:tgtEl>
                                          <p:spTgt spid="53335"/>
                                        </p:tgtEl>
                                      </p:cBhvr>
                                    </p:animEffect>
                                  </p:childTnLst>
                                </p:cTn>
                              </p:par>
                              <p:par>
                                <p:cTn id="218" presetID="12" presetClass="entr" presetSubtype="4" fill="hold" grpId="0" nodeType="withEffect">
                                  <p:stCondLst>
                                    <p:cond delay="0"/>
                                  </p:stCondLst>
                                  <p:childTnLst>
                                    <p:set>
                                      <p:cBhvr>
                                        <p:cTn id="219" dur="1" fill="hold">
                                          <p:stCondLst>
                                            <p:cond delay="0"/>
                                          </p:stCondLst>
                                        </p:cTn>
                                        <p:tgtEl>
                                          <p:spTgt spid="53334"/>
                                        </p:tgtEl>
                                        <p:attrNameLst>
                                          <p:attrName>style.visibility</p:attrName>
                                        </p:attrNameLst>
                                      </p:cBhvr>
                                      <p:to>
                                        <p:strVal val="visible"/>
                                      </p:to>
                                    </p:set>
                                    <p:animEffect transition="in" filter="slide(fromBottom)">
                                      <p:cBhvr>
                                        <p:cTn id="220" dur="500"/>
                                        <p:tgtEl>
                                          <p:spTgt spid="53334"/>
                                        </p:tgtEl>
                                      </p:cBhvr>
                                    </p:animEffect>
                                  </p:childTnLst>
                                </p:cTn>
                              </p:par>
                              <p:par>
                                <p:cTn id="221" presetID="12" presetClass="entr" presetSubtype="4" fill="hold" grpId="0" nodeType="withEffect">
                                  <p:stCondLst>
                                    <p:cond delay="0"/>
                                  </p:stCondLst>
                                  <p:childTnLst>
                                    <p:set>
                                      <p:cBhvr>
                                        <p:cTn id="222" dur="1" fill="hold">
                                          <p:stCondLst>
                                            <p:cond delay="0"/>
                                          </p:stCondLst>
                                        </p:cTn>
                                        <p:tgtEl>
                                          <p:spTgt spid="53350"/>
                                        </p:tgtEl>
                                        <p:attrNameLst>
                                          <p:attrName>style.visibility</p:attrName>
                                        </p:attrNameLst>
                                      </p:cBhvr>
                                      <p:to>
                                        <p:strVal val="visible"/>
                                      </p:to>
                                    </p:set>
                                    <p:animEffect transition="in" filter="slide(fromBottom)">
                                      <p:cBhvr>
                                        <p:cTn id="223" dur="500"/>
                                        <p:tgtEl>
                                          <p:spTgt spid="53350"/>
                                        </p:tgtEl>
                                      </p:cBhvr>
                                    </p:animEffect>
                                  </p:childTnLst>
                                </p:cTn>
                              </p:par>
                              <p:par>
                                <p:cTn id="224" presetID="12" presetClass="entr" presetSubtype="4" fill="hold" grpId="0" nodeType="withEffect">
                                  <p:stCondLst>
                                    <p:cond delay="0"/>
                                  </p:stCondLst>
                                  <p:childTnLst>
                                    <p:set>
                                      <p:cBhvr>
                                        <p:cTn id="225" dur="1" fill="hold">
                                          <p:stCondLst>
                                            <p:cond delay="0"/>
                                          </p:stCondLst>
                                        </p:cTn>
                                        <p:tgtEl>
                                          <p:spTgt spid="53351"/>
                                        </p:tgtEl>
                                        <p:attrNameLst>
                                          <p:attrName>style.visibility</p:attrName>
                                        </p:attrNameLst>
                                      </p:cBhvr>
                                      <p:to>
                                        <p:strVal val="visible"/>
                                      </p:to>
                                    </p:set>
                                    <p:animEffect transition="in" filter="slide(fromBottom)">
                                      <p:cBhvr>
                                        <p:cTn id="226" dur="500"/>
                                        <p:tgtEl>
                                          <p:spTgt spid="53351"/>
                                        </p:tgtEl>
                                      </p:cBhvr>
                                    </p:animEffect>
                                  </p:childTnLst>
                                </p:cTn>
                              </p:par>
                            </p:childTnLst>
                          </p:cTn>
                        </p:par>
                      </p:childTnLst>
                    </p:cTn>
                  </p:par>
                  <p:par>
                    <p:cTn id="227" fill="hold" nodeType="clickPar">
                      <p:stCondLst>
                        <p:cond delay="indefinite"/>
                      </p:stCondLst>
                      <p:childTnLst>
                        <p:par>
                          <p:cTn id="228" fill="hold" nodeType="withGroup">
                            <p:stCondLst>
                              <p:cond delay="0"/>
                            </p:stCondLst>
                            <p:childTnLst>
                              <p:par>
                                <p:cTn id="229" presetID="12" presetClass="entr" presetSubtype="4" fill="hold" grpId="0" nodeType="clickEffect">
                                  <p:stCondLst>
                                    <p:cond delay="0"/>
                                  </p:stCondLst>
                                  <p:childTnLst>
                                    <p:set>
                                      <p:cBhvr>
                                        <p:cTn id="230" dur="1" fill="hold">
                                          <p:stCondLst>
                                            <p:cond delay="0"/>
                                          </p:stCondLst>
                                        </p:cTn>
                                        <p:tgtEl>
                                          <p:spTgt spid="53336"/>
                                        </p:tgtEl>
                                        <p:attrNameLst>
                                          <p:attrName>style.visibility</p:attrName>
                                        </p:attrNameLst>
                                      </p:cBhvr>
                                      <p:to>
                                        <p:strVal val="visible"/>
                                      </p:to>
                                    </p:set>
                                    <p:animEffect transition="in" filter="slide(fromBottom)">
                                      <p:cBhvr>
                                        <p:cTn id="231" dur="500"/>
                                        <p:tgtEl>
                                          <p:spTgt spid="53336"/>
                                        </p:tgtEl>
                                      </p:cBhvr>
                                    </p:animEffect>
                                  </p:childTnLst>
                                </p:cTn>
                              </p:par>
                              <p:par>
                                <p:cTn id="232" presetID="12" presetClass="entr" presetSubtype="4" fill="hold" grpId="0" nodeType="withEffect">
                                  <p:stCondLst>
                                    <p:cond delay="0"/>
                                  </p:stCondLst>
                                  <p:childTnLst>
                                    <p:set>
                                      <p:cBhvr>
                                        <p:cTn id="233" dur="1" fill="hold">
                                          <p:stCondLst>
                                            <p:cond delay="0"/>
                                          </p:stCondLst>
                                        </p:cTn>
                                        <p:tgtEl>
                                          <p:spTgt spid="53340"/>
                                        </p:tgtEl>
                                        <p:attrNameLst>
                                          <p:attrName>style.visibility</p:attrName>
                                        </p:attrNameLst>
                                      </p:cBhvr>
                                      <p:to>
                                        <p:strVal val="visible"/>
                                      </p:to>
                                    </p:set>
                                    <p:animEffect transition="in" filter="slide(fromBottom)">
                                      <p:cBhvr>
                                        <p:cTn id="234" dur="500"/>
                                        <p:tgtEl>
                                          <p:spTgt spid="53340"/>
                                        </p:tgtEl>
                                      </p:cBhvr>
                                    </p:animEffect>
                                  </p:childTnLst>
                                </p:cTn>
                              </p:par>
                              <p:par>
                                <p:cTn id="235" presetID="12" presetClass="entr" presetSubtype="4" fill="hold" grpId="0" nodeType="withEffect">
                                  <p:stCondLst>
                                    <p:cond delay="0"/>
                                  </p:stCondLst>
                                  <p:childTnLst>
                                    <p:set>
                                      <p:cBhvr>
                                        <p:cTn id="236" dur="1" fill="hold">
                                          <p:stCondLst>
                                            <p:cond delay="0"/>
                                          </p:stCondLst>
                                        </p:cTn>
                                        <p:tgtEl>
                                          <p:spTgt spid="53352"/>
                                        </p:tgtEl>
                                        <p:attrNameLst>
                                          <p:attrName>style.visibility</p:attrName>
                                        </p:attrNameLst>
                                      </p:cBhvr>
                                      <p:to>
                                        <p:strVal val="visible"/>
                                      </p:to>
                                    </p:set>
                                    <p:animEffect transition="in" filter="slide(fromBottom)">
                                      <p:cBhvr>
                                        <p:cTn id="237" dur="500"/>
                                        <p:tgtEl>
                                          <p:spTgt spid="53352"/>
                                        </p:tgtEl>
                                      </p:cBhvr>
                                    </p:animEffect>
                                  </p:childTnLst>
                                </p:cTn>
                              </p:par>
                              <p:par>
                                <p:cTn id="238" presetID="12" presetClass="entr" presetSubtype="4" fill="hold" grpId="0" nodeType="withEffect">
                                  <p:stCondLst>
                                    <p:cond delay="0"/>
                                  </p:stCondLst>
                                  <p:childTnLst>
                                    <p:set>
                                      <p:cBhvr>
                                        <p:cTn id="239" dur="1" fill="hold">
                                          <p:stCondLst>
                                            <p:cond delay="0"/>
                                          </p:stCondLst>
                                        </p:cTn>
                                        <p:tgtEl>
                                          <p:spTgt spid="53353"/>
                                        </p:tgtEl>
                                        <p:attrNameLst>
                                          <p:attrName>style.visibility</p:attrName>
                                        </p:attrNameLst>
                                      </p:cBhvr>
                                      <p:to>
                                        <p:strVal val="visible"/>
                                      </p:to>
                                    </p:set>
                                    <p:animEffect transition="in" filter="slide(fromBottom)">
                                      <p:cBhvr>
                                        <p:cTn id="240" dur="500"/>
                                        <p:tgtEl>
                                          <p:spTgt spid="53353"/>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53337"/>
                                        </p:tgtEl>
                                        <p:attrNameLst>
                                          <p:attrName>style.visibility</p:attrName>
                                        </p:attrNameLst>
                                      </p:cBhvr>
                                      <p:to>
                                        <p:strVal val="visible"/>
                                      </p:to>
                                    </p:set>
                                    <p:animEffect transition="in" filter="slide(fromBottom)">
                                      <p:cBhvr>
                                        <p:cTn id="245" dur="500"/>
                                        <p:tgtEl>
                                          <p:spTgt spid="53337"/>
                                        </p:tgtEl>
                                      </p:cBhvr>
                                    </p:animEffect>
                                  </p:childTnLst>
                                </p:cTn>
                              </p:par>
                              <p:par>
                                <p:cTn id="246" presetID="12" presetClass="entr" presetSubtype="4" fill="hold" grpId="0" nodeType="withEffect">
                                  <p:stCondLst>
                                    <p:cond delay="0"/>
                                  </p:stCondLst>
                                  <p:childTnLst>
                                    <p:set>
                                      <p:cBhvr>
                                        <p:cTn id="247" dur="1" fill="hold">
                                          <p:stCondLst>
                                            <p:cond delay="0"/>
                                          </p:stCondLst>
                                        </p:cTn>
                                        <p:tgtEl>
                                          <p:spTgt spid="53341"/>
                                        </p:tgtEl>
                                        <p:attrNameLst>
                                          <p:attrName>style.visibility</p:attrName>
                                        </p:attrNameLst>
                                      </p:cBhvr>
                                      <p:to>
                                        <p:strVal val="visible"/>
                                      </p:to>
                                    </p:set>
                                    <p:animEffect transition="in" filter="slide(fromBottom)">
                                      <p:cBhvr>
                                        <p:cTn id="248" dur="500"/>
                                        <p:tgtEl>
                                          <p:spTgt spid="53341"/>
                                        </p:tgtEl>
                                      </p:cBhvr>
                                    </p:animEffect>
                                  </p:childTnLst>
                                </p:cTn>
                              </p:par>
                              <p:par>
                                <p:cTn id="249" presetID="12" presetClass="entr" presetSubtype="4" fill="hold" grpId="0" nodeType="withEffect">
                                  <p:stCondLst>
                                    <p:cond delay="0"/>
                                  </p:stCondLst>
                                  <p:childTnLst>
                                    <p:set>
                                      <p:cBhvr>
                                        <p:cTn id="250" dur="1" fill="hold">
                                          <p:stCondLst>
                                            <p:cond delay="0"/>
                                          </p:stCondLst>
                                        </p:cTn>
                                        <p:tgtEl>
                                          <p:spTgt spid="53354"/>
                                        </p:tgtEl>
                                        <p:attrNameLst>
                                          <p:attrName>style.visibility</p:attrName>
                                        </p:attrNameLst>
                                      </p:cBhvr>
                                      <p:to>
                                        <p:strVal val="visible"/>
                                      </p:to>
                                    </p:set>
                                    <p:animEffect transition="in" filter="slide(fromBottom)">
                                      <p:cBhvr>
                                        <p:cTn id="251" dur="500"/>
                                        <p:tgtEl>
                                          <p:spTgt spid="53354"/>
                                        </p:tgtEl>
                                      </p:cBhvr>
                                    </p:animEffect>
                                  </p:childTnLst>
                                </p:cTn>
                              </p:par>
                              <p:par>
                                <p:cTn id="252" presetID="12" presetClass="entr" presetSubtype="4" fill="hold" grpId="0" nodeType="withEffect">
                                  <p:stCondLst>
                                    <p:cond delay="0"/>
                                  </p:stCondLst>
                                  <p:childTnLst>
                                    <p:set>
                                      <p:cBhvr>
                                        <p:cTn id="253" dur="1" fill="hold">
                                          <p:stCondLst>
                                            <p:cond delay="0"/>
                                          </p:stCondLst>
                                        </p:cTn>
                                        <p:tgtEl>
                                          <p:spTgt spid="53355"/>
                                        </p:tgtEl>
                                        <p:attrNameLst>
                                          <p:attrName>style.visibility</p:attrName>
                                        </p:attrNameLst>
                                      </p:cBhvr>
                                      <p:to>
                                        <p:strVal val="visible"/>
                                      </p:to>
                                    </p:set>
                                    <p:animEffect transition="in" filter="slide(fromBottom)">
                                      <p:cBhvr>
                                        <p:cTn id="254" dur="500"/>
                                        <p:tgtEl>
                                          <p:spTgt spid="53355"/>
                                        </p:tgtEl>
                                      </p:cBhvr>
                                    </p:animEffect>
                                  </p:childTnLst>
                                </p:cTn>
                              </p:par>
                            </p:childTnLst>
                          </p:cTn>
                        </p:par>
                      </p:childTnLst>
                    </p:cTn>
                  </p:par>
                  <p:par>
                    <p:cTn id="255" fill="hold" nodeType="clickPar">
                      <p:stCondLst>
                        <p:cond delay="indefinite"/>
                      </p:stCondLst>
                      <p:childTnLst>
                        <p:par>
                          <p:cTn id="256" fill="hold" nodeType="withGroup">
                            <p:stCondLst>
                              <p:cond delay="0"/>
                            </p:stCondLst>
                            <p:childTnLst>
                              <p:par>
                                <p:cTn id="257" presetID="12" presetClass="entr" presetSubtype="4" fill="hold" grpId="0" nodeType="clickEffect">
                                  <p:stCondLst>
                                    <p:cond delay="0"/>
                                  </p:stCondLst>
                                  <p:childTnLst>
                                    <p:set>
                                      <p:cBhvr>
                                        <p:cTn id="258" dur="1" fill="hold">
                                          <p:stCondLst>
                                            <p:cond delay="0"/>
                                          </p:stCondLst>
                                        </p:cTn>
                                        <p:tgtEl>
                                          <p:spTgt spid="53338"/>
                                        </p:tgtEl>
                                        <p:attrNameLst>
                                          <p:attrName>style.visibility</p:attrName>
                                        </p:attrNameLst>
                                      </p:cBhvr>
                                      <p:to>
                                        <p:strVal val="visible"/>
                                      </p:to>
                                    </p:set>
                                    <p:animEffect transition="in" filter="slide(fromBottom)">
                                      <p:cBhvr>
                                        <p:cTn id="259" dur="500"/>
                                        <p:tgtEl>
                                          <p:spTgt spid="53338"/>
                                        </p:tgtEl>
                                      </p:cBhvr>
                                    </p:animEffect>
                                  </p:childTnLst>
                                </p:cTn>
                              </p:par>
                              <p:par>
                                <p:cTn id="260" presetID="12" presetClass="entr" presetSubtype="4" fill="hold" grpId="0" nodeType="withEffect">
                                  <p:stCondLst>
                                    <p:cond delay="0"/>
                                  </p:stCondLst>
                                  <p:childTnLst>
                                    <p:set>
                                      <p:cBhvr>
                                        <p:cTn id="261" dur="1" fill="hold">
                                          <p:stCondLst>
                                            <p:cond delay="0"/>
                                          </p:stCondLst>
                                        </p:cTn>
                                        <p:tgtEl>
                                          <p:spTgt spid="53342"/>
                                        </p:tgtEl>
                                        <p:attrNameLst>
                                          <p:attrName>style.visibility</p:attrName>
                                        </p:attrNameLst>
                                      </p:cBhvr>
                                      <p:to>
                                        <p:strVal val="visible"/>
                                      </p:to>
                                    </p:set>
                                    <p:animEffect transition="in" filter="slide(fromBottom)">
                                      <p:cBhvr>
                                        <p:cTn id="262" dur="500"/>
                                        <p:tgtEl>
                                          <p:spTgt spid="53342"/>
                                        </p:tgtEl>
                                      </p:cBhvr>
                                    </p:animEffect>
                                  </p:childTnLst>
                                </p:cTn>
                              </p:par>
                              <p:par>
                                <p:cTn id="263" presetID="12" presetClass="entr" presetSubtype="4" fill="hold" grpId="0" nodeType="withEffect">
                                  <p:stCondLst>
                                    <p:cond delay="0"/>
                                  </p:stCondLst>
                                  <p:childTnLst>
                                    <p:set>
                                      <p:cBhvr>
                                        <p:cTn id="264" dur="1" fill="hold">
                                          <p:stCondLst>
                                            <p:cond delay="0"/>
                                          </p:stCondLst>
                                        </p:cTn>
                                        <p:tgtEl>
                                          <p:spTgt spid="53356"/>
                                        </p:tgtEl>
                                        <p:attrNameLst>
                                          <p:attrName>style.visibility</p:attrName>
                                        </p:attrNameLst>
                                      </p:cBhvr>
                                      <p:to>
                                        <p:strVal val="visible"/>
                                      </p:to>
                                    </p:set>
                                    <p:animEffect transition="in" filter="slide(fromBottom)">
                                      <p:cBhvr>
                                        <p:cTn id="265" dur="500"/>
                                        <p:tgtEl>
                                          <p:spTgt spid="53356"/>
                                        </p:tgtEl>
                                      </p:cBhvr>
                                    </p:animEffect>
                                  </p:childTnLst>
                                </p:cTn>
                              </p:par>
                              <p:par>
                                <p:cTn id="266" presetID="12" presetClass="entr" presetSubtype="4" fill="hold" grpId="0" nodeType="withEffect">
                                  <p:stCondLst>
                                    <p:cond delay="0"/>
                                  </p:stCondLst>
                                  <p:childTnLst>
                                    <p:set>
                                      <p:cBhvr>
                                        <p:cTn id="267" dur="1" fill="hold">
                                          <p:stCondLst>
                                            <p:cond delay="0"/>
                                          </p:stCondLst>
                                        </p:cTn>
                                        <p:tgtEl>
                                          <p:spTgt spid="53357"/>
                                        </p:tgtEl>
                                        <p:attrNameLst>
                                          <p:attrName>style.visibility</p:attrName>
                                        </p:attrNameLst>
                                      </p:cBhvr>
                                      <p:to>
                                        <p:strVal val="visible"/>
                                      </p:to>
                                    </p:set>
                                    <p:animEffect transition="in" filter="slide(fromBottom)">
                                      <p:cBhvr>
                                        <p:cTn id="268" dur="500"/>
                                        <p:tgtEl>
                                          <p:spTgt spid="53357"/>
                                        </p:tgtEl>
                                      </p:cBhvr>
                                    </p:animEffect>
                                  </p:childTnLst>
                                </p:cTn>
                              </p:par>
                            </p:childTnLst>
                          </p:cTn>
                        </p:par>
                      </p:childTnLst>
                    </p:cTn>
                  </p:par>
                  <p:par>
                    <p:cTn id="269" fill="hold" nodeType="clickPar">
                      <p:stCondLst>
                        <p:cond delay="indefinite"/>
                      </p:stCondLst>
                      <p:childTnLst>
                        <p:par>
                          <p:cTn id="270" fill="hold" nodeType="withGroup">
                            <p:stCondLst>
                              <p:cond delay="0"/>
                            </p:stCondLst>
                            <p:childTnLst>
                              <p:par>
                                <p:cTn id="271" presetID="2" presetClass="entr" presetSubtype="8" fill="hold" grpId="0" nodeType="clickEffect">
                                  <p:stCondLst>
                                    <p:cond delay="0"/>
                                  </p:stCondLst>
                                  <p:childTnLst>
                                    <p:set>
                                      <p:cBhvr>
                                        <p:cTn id="272" dur="1" fill="hold">
                                          <p:stCondLst>
                                            <p:cond delay="0"/>
                                          </p:stCondLst>
                                        </p:cTn>
                                        <p:tgtEl>
                                          <p:spTgt spid="53257"/>
                                        </p:tgtEl>
                                        <p:attrNameLst>
                                          <p:attrName>style.visibility</p:attrName>
                                        </p:attrNameLst>
                                      </p:cBhvr>
                                      <p:to>
                                        <p:strVal val="visible"/>
                                      </p:to>
                                    </p:set>
                                    <p:anim calcmode="lin" valueType="num">
                                      <p:cBhvr additive="base">
                                        <p:cTn id="273" dur="500" fill="hold"/>
                                        <p:tgtEl>
                                          <p:spTgt spid="53257"/>
                                        </p:tgtEl>
                                        <p:attrNameLst>
                                          <p:attrName>ppt_x</p:attrName>
                                        </p:attrNameLst>
                                      </p:cBhvr>
                                      <p:tavLst>
                                        <p:tav tm="0">
                                          <p:val>
                                            <p:strVal val="0-#ppt_w/2"/>
                                          </p:val>
                                        </p:tav>
                                        <p:tav tm="100000">
                                          <p:val>
                                            <p:strVal val="#ppt_x"/>
                                          </p:val>
                                        </p:tav>
                                      </p:tavLst>
                                    </p:anim>
                                    <p:anim calcmode="lin" valueType="num">
                                      <p:cBhvr additive="base">
                                        <p:cTn id="274" dur="500" fill="hold"/>
                                        <p:tgtEl>
                                          <p:spTgt spid="532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7" grpId="0" animBg="1"/>
      <p:bldP spid="53260" grpId="0" animBg="1"/>
      <p:bldP spid="53261" grpId="0" animBg="1"/>
      <p:bldP spid="53262" grpId="0"/>
      <p:bldP spid="53263" grpId="0"/>
      <p:bldP spid="53264" grpId="0"/>
      <p:bldP spid="53265" grpId="0"/>
      <p:bldP spid="53266" grpId="0" animBg="1"/>
      <p:bldP spid="53267" grpId="0"/>
      <p:bldP spid="53268" grpId="0"/>
      <p:bldP spid="53269" grpId="0"/>
      <p:bldP spid="53270" grpId="0"/>
      <p:bldP spid="53271" grpId="0" animBg="1"/>
      <p:bldP spid="53272" grpId="0"/>
      <p:bldP spid="53273" grpId="0"/>
      <p:bldP spid="53274" grpId="0"/>
      <p:bldP spid="53275" grpId="0"/>
      <p:bldP spid="53276" grpId="0" animBg="1"/>
      <p:bldP spid="53278" grpId="0"/>
      <p:bldP spid="53279" grpId="0"/>
      <p:bldP spid="53280" grpId="0"/>
      <p:bldP spid="53282" grpId="0" animBg="1"/>
      <p:bldP spid="53283" grpId="0"/>
      <p:bldP spid="53284" grpId="0"/>
      <p:bldP spid="53285" grpId="0"/>
      <p:bldP spid="53286" grpId="0"/>
      <p:bldP spid="53287" grpId="0" animBg="1"/>
      <p:bldP spid="53288" grpId="0"/>
      <p:bldP spid="53289" grpId="0"/>
      <p:bldP spid="53290" grpId="0"/>
      <p:bldP spid="53291" grpId="0"/>
      <p:bldP spid="53292" grpId="0" animBg="1"/>
      <p:bldP spid="53294" grpId="0"/>
      <p:bldP spid="53295" grpId="0"/>
      <p:bldP spid="53296" grpId="0"/>
      <p:bldP spid="53297" grpId="0" animBg="1"/>
      <p:bldP spid="53299" grpId="0"/>
      <p:bldP spid="53300" grpId="0"/>
      <p:bldP spid="53301" grpId="0"/>
      <p:bldP spid="53304" grpId="0" animBg="1"/>
      <p:bldP spid="53313" grpId="0" animBg="1"/>
      <p:bldP spid="53314" grpId="0"/>
      <p:bldP spid="53316" grpId="0"/>
      <p:bldP spid="53320" grpId="0"/>
      <p:bldP spid="53322" grpId="0"/>
      <p:bldP spid="53323" grpId="0" animBg="1"/>
      <p:bldP spid="53324" grpId="0" animBg="1"/>
      <p:bldP spid="53325" grpId="0" animBg="1"/>
      <p:bldP spid="53326" grpId="0"/>
      <p:bldP spid="53327" grpId="0"/>
      <p:bldP spid="53328" grpId="0"/>
      <p:bldP spid="53329" grpId="0"/>
      <p:bldP spid="53330" grpId="0"/>
      <p:bldP spid="53331" grpId="0"/>
      <p:bldP spid="53332" grpId="0"/>
      <p:bldP spid="53333" grpId="0" animBg="1"/>
      <p:bldP spid="53334" grpId="0" animBg="1"/>
      <p:bldP spid="53335" grpId="0"/>
      <p:bldP spid="53336" grpId="0"/>
      <p:bldP spid="53337" grpId="0"/>
      <p:bldP spid="53338" grpId="0"/>
      <p:bldP spid="53340" grpId="0" animBg="1"/>
      <p:bldP spid="53341" grpId="0" animBg="1"/>
      <p:bldP spid="53342" grpId="0" animBg="1"/>
      <p:bldP spid="53350" grpId="0"/>
      <p:bldP spid="53351" grpId="0"/>
      <p:bldP spid="53352" grpId="0"/>
      <p:bldP spid="53353" grpId="0"/>
      <p:bldP spid="53354" grpId="0"/>
      <p:bldP spid="53355" grpId="0"/>
      <p:bldP spid="53356" grpId="0"/>
      <p:bldP spid="53357"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B327ED6B-A2F5-4A31-A238-C60E8E5EE8D9}"/>
              </a:ext>
            </a:extLst>
          </p:cNvPr>
          <p:cNvSpPr>
            <a:spLocks noGrp="1" noChangeArrowheads="1"/>
          </p:cNvSpPr>
          <p:nvPr>
            <p:ph type="title"/>
          </p:nvPr>
        </p:nvSpPr>
        <p:spPr>
          <a:xfrm>
            <a:off x="36513" y="41275"/>
            <a:ext cx="9070975" cy="61118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rPr>
              <a:t>         </a:t>
            </a:r>
            <a:r>
              <a:rPr lang="it-IT" altLang="it-IT" sz="1800">
                <a:solidFill>
                  <a:schemeClr val="tx1"/>
                </a:solidFill>
                <a:effectLst/>
                <a:latin typeface="Comic Sans MS" panose="030F0702030302020204" pitchFamily="66" charset="0"/>
              </a:rPr>
              <a:t>Griglia di valutazione dei test e delle elaborazioni grafiche</a:t>
            </a:r>
          </a:p>
        </p:txBody>
      </p:sp>
      <p:graphicFrame>
        <p:nvGraphicFramePr>
          <p:cNvPr id="52228" name="Group 4">
            <a:extLst>
              <a:ext uri="{FF2B5EF4-FFF2-40B4-BE49-F238E27FC236}">
                <a16:creationId xmlns:a16="http://schemas.microsoft.com/office/drawing/2014/main" id="{7333E07D-E97A-4783-ADFD-4069AA8DEC7B}"/>
              </a:ext>
            </a:extLst>
          </p:cNvPr>
          <p:cNvGraphicFramePr>
            <a:graphicFrameLocks noGrp="1"/>
          </p:cNvGraphicFramePr>
          <p:nvPr/>
        </p:nvGraphicFramePr>
        <p:xfrm>
          <a:off x="36513" y="1739900"/>
          <a:ext cx="9070975" cy="4946650"/>
        </p:xfrm>
        <a:graphic>
          <a:graphicData uri="http://schemas.openxmlformats.org/drawingml/2006/table">
            <a:tbl>
              <a:tblPr/>
              <a:tblGrid>
                <a:gridCol w="581936">
                  <a:extLst>
                    <a:ext uri="{9D8B030D-6E8A-4147-A177-3AD203B41FA5}">
                      <a16:colId xmlns:a16="http://schemas.microsoft.com/office/drawing/2014/main" val="20000"/>
                    </a:ext>
                  </a:extLst>
                </a:gridCol>
                <a:gridCol w="6269789">
                  <a:extLst>
                    <a:ext uri="{9D8B030D-6E8A-4147-A177-3AD203B41FA5}">
                      <a16:colId xmlns:a16="http://schemas.microsoft.com/office/drawing/2014/main" val="20001"/>
                    </a:ext>
                  </a:extLst>
                </a:gridCol>
                <a:gridCol w="476728">
                  <a:extLst>
                    <a:ext uri="{9D8B030D-6E8A-4147-A177-3AD203B41FA5}">
                      <a16:colId xmlns:a16="http://schemas.microsoft.com/office/drawing/2014/main" val="20002"/>
                    </a:ext>
                  </a:extLst>
                </a:gridCol>
                <a:gridCol w="476728">
                  <a:extLst>
                    <a:ext uri="{9D8B030D-6E8A-4147-A177-3AD203B41FA5}">
                      <a16:colId xmlns:a16="http://schemas.microsoft.com/office/drawing/2014/main" val="20003"/>
                    </a:ext>
                  </a:extLst>
                </a:gridCol>
                <a:gridCol w="476728">
                  <a:extLst>
                    <a:ext uri="{9D8B030D-6E8A-4147-A177-3AD203B41FA5}">
                      <a16:colId xmlns:a16="http://schemas.microsoft.com/office/drawing/2014/main" val="20004"/>
                    </a:ext>
                  </a:extLst>
                </a:gridCol>
                <a:gridCol w="789066">
                  <a:extLst>
                    <a:ext uri="{9D8B030D-6E8A-4147-A177-3AD203B41FA5}">
                      <a16:colId xmlns:a16="http://schemas.microsoft.com/office/drawing/2014/main" val="20005"/>
                    </a:ext>
                  </a:extLst>
                </a:gridCol>
              </a:tblGrid>
              <a:tr h="565150">
                <a:tc gridSpan="6">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Comic Sans MS" pitchFamily="66" charset="0"/>
                          <a:cs typeface="Times New Roman" pitchFamily="18" charset="0"/>
                        </a:rPr>
                        <a:t>VALUTAZIONE  DEI  TEST  E  DELLE  ESERCITAZIONI  GRAFICHE</a:t>
                      </a:r>
                    </a:p>
                    <a:p>
                      <a:pPr marL="0" marR="0" lvl="0" indent="0" algn="ctr" defTabSz="914400" rtl="0" eaLnBrk="1" fontAlgn="base" latinLnBrk="0" hangingPunct="1">
                        <a:lnSpc>
                          <a:spcPct val="9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Comic Sans MS" pitchFamily="66" charset="0"/>
                          <a:cs typeface="Times New Roman" pitchFamily="18" charset="0"/>
                        </a:rPr>
                        <a:t>Ogni elaborato è costituito da quattro esercizi che vengono, singolarmente, valutati secondo la seguente griglia</a:t>
                      </a: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825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27432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6"/>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7"/>
                  </a:ext>
                </a:extLst>
              </a:tr>
              <a:tr h="2746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9"/>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0"/>
                  </a:ext>
                </a:extLst>
              </a:tr>
              <a:tr h="3000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2"/>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3"/>
                  </a:ext>
                </a:extLst>
              </a:tr>
              <a:tr h="57308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Times New Roman" pitchFamily="18" charset="0"/>
                      </a:endParaRPr>
                    </a:p>
                  </a:txBody>
                  <a:tcPr marL="91430" marR="9143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bl>
          </a:graphicData>
        </a:graphic>
      </p:graphicFrame>
      <p:sp>
        <p:nvSpPr>
          <p:cNvPr id="52315" name="Text Box 91">
            <a:extLst>
              <a:ext uri="{FF2B5EF4-FFF2-40B4-BE49-F238E27FC236}">
                <a16:creationId xmlns:a16="http://schemas.microsoft.com/office/drawing/2014/main" id="{78B36D2F-60E0-44DB-B673-DA6715F95031}"/>
              </a:ext>
            </a:extLst>
          </p:cNvPr>
          <p:cNvSpPr txBox="1">
            <a:spLocks noChangeArrowheads="1"/>
          </p:cNvSpPr>
          <p:nvPr/>
        </p:nvSpPr>
        <p:spPr bwMode="auto">
          <a:xfrm>
            <a:off x="588963" y="2700338"/>
            <a:ext cx="5768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r>
              <a:rPr kumimoji="0" lang="it-IT" altLang="it-IT" sz="1200">
                <a:latin typeface="Comic Sans MS" panose="030F0702030302020204" pitchFamily="66" charset="0"/>
              </a:rPr>
              <a:t>)</a:t>
            </a:r>
          </a:p>
        </p:txBody>
      </p:sp>
      <p:sp>
        <p:nvSpPr>
          <p:cNvPr id="52316" name="Text Box 92">
            <a:extLst>
              <a:ext uri="{FF2B5EF4-FFF2-40B4-BE49-F238E27FC236}">
                <a16:creationId xmlns:a16="http://schemas.microsoft.com/office/drawing/2014/main" id="{8E93A1C2-7818-4022-AC48-B9F2FFE096E8}"/>
              </a:ext>
            </a:extLst>
          </p:cNvPr>
          <p:cNvSpPr txBox="1">
            <a:spLocks noChangeArrowheads="1"/>
          </p:cNvSpPr>
          <p:nvPr/>
        </p:nvSpPr>
        <p:spPr bwMode="auto">
          <a:xfrm>
            <a:off x="590550" y="2954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52317" name="Text Box 93">
            <a:extLst>
              <a:ext uri="{FF2B5EF4-FFF2-40B4-BE49-F238E27FC236}">
                <a16:creationId xmlns:a16="http://schemas.microsoft.com/office/drawing/2014/main" id="{40524F73-11F0-4E52-BE96-463997668A4C}"/>
              </a:ext>
            </a:extLst>
          </p:cNvPr>
          <p:cNvSpPr txBox="1">
            <a:spLocks noChangeArrowheads="1"/>
          </p:cNvSpPr>
          <p:nvPr/>
        </p:nvSpPr>
        <p:spPr bwMode="auto">
          <a:xfrm>
            <a:off x="587375" y="321627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Competenze grafiche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(Precisione, chiarezza, leggibilità, essenzialità, didascalie,ecc.)</a:t>
            </a:r>
          </a:p>
        </p:txBody>
      </p:sp>
      <p:sp>
        <p:nvSpPr>
          <p:cNvPr id="52318" name="Text Box 94">
            <a:extLst>
              <a:ext uri="{FF2B5EF4-FFF2-40B4-BE49-F238E27FC236}">
                <a16:creationId xmlns:a16="http://schemas.microsoft.com/office/drawing/2014/main" id="{E1C0FFF3-CB97-4277-83D1-855060AADA14}"/>
              </a:ext>
            </a:extLst>
          </p:cNvPr>
          <p:cNvSpPr txBox="1">
            <a:spLocks noChangeArrowheads="1"/>
          </p:cNvSpPr>
          <p:nvPr/>
        </p:nvSpPr>
        <p:spPr bwMode="auto">
          <a:xfrm>
            <a:off x="6907213" y="2741613"/>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19" name="Text Box 95">
            <a:extLst>
              <a:ext uri="{FF2B5EF4-FFF2-40B4-BE49-F238E27FC236}">
                <a16:creationId xmlns:a16="http://schemas.microsoft.com/office/drawing/2014/main" id="{C8DEBE1C-0E33-49EE-A233-11387CCB91D8}"/>
              </a:ext>
            </a:extLst>
          </p:cNvPr>
          <p:cNvSpPr txBox="1">
            <a:spLocks noChangeArrowheads="1"/>
          </p:cNvSpPr>
          <p:nvPr/>
        </p:nvSpPr>
        <p:spPr bwMode="auto">
          <a:xfrm>
            <a:off x="7375525" y="27336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20" name="Text Box 96">
            <a:extLst>
              <a:ext uri="{FF2B5EF4-FFF2-40B4-BE49-F238E27FC236}">
                <a16:creationId xmlns:a16="http://schemas.microsoft.com/office/drawing/2014/main" id="{0C938B50-61B9-4B1C-9E75-F6430015506C}"/>
              </a:ext>
            </a:extLst>
          </p:cNvPr>
          <p:cNvSpPr txBox="1">
            <a:spLocks noChangeArrowheads="1"/>
          </p:cNvSpPr>
          <p:nvPr/>
        </p:nvSpPr>
        <p:spPr bwMode="auto">
          <a:xfrm>
            <a:off x="7835900" y="2730500"/>
            <a:ext cx="4841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21" name="Text Box 97">
            <a:extLst>
              <a:ext uri="{FF2B5EF4-FFF2-40B4-BE49-F238E27FC236}">
                <a16:creationId xmlns:a16="http://schemas.microsoft.com/office/drawing/2014/main" id="{72523408-D93F-46FD-8666-66BFE318E1C2}"/>
              </a:ext>
            </a:extLst>
          </p:cNvPr>
          <p:cNvSpPr txBox="1">
            <a:spLocks noChangeArrowheads="1"/>
          </p:cNvSpPr>
          <p:nvPr/>
        </p:nvSpPr>
        <p:spPr bwMode="auto">
          <a:xfrm>
            <a:off x="6913563" y="3033713"/>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22" name="Text Box 98">
            <a:extLst>
              <a:ext uri="{FF2B5EF4-FFF2-40B4-BE49-F238E27FC236}">
                <a16:creationId xmlns:a16="http://schemas.microsoft.com/office/drawing/2014/main" id="{32BA3383-4C4B-4BB8-B8C2-49AB8F8F0C76}"/>
              </a:ext>
            </a:extLst>
          </p:cNvPr>
          <p:cNvSpPr txBox="1">
            <a:spLocks noChangeArrowheads="1"/>
          </p:cNvSpPr>
          <p:nvPr/>
        </p:nvSpPr>
        <p:spPr bwMode="auto">
          <a:xfrm>
            <a:off x="7381875" y="30257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23" name="Text Box 99">
            <a:extLst>
              <a:ext uri="{FF2B5EF4-FFF2-40B4-BE49-F238E27FC236}">
                <a16:creationId xmlns:a16="http://schemas.microsoft.com/office/drawing/2014/main" id="{5AAAA4A5-1929-4330-A5F9-6BF767B2FC0A}"/>
              </a:ext>
            </a:extLst>
          </p:cNvPr>
          <p:cNvSpPr txBox="1">
            <a:spLocks noChangeArrowheads="1"/>
          </p:cNvSpPr>
          <p:nvPr/>
        </p:nvSpPr>
        <p:spPr bwMode="auto">
          <a:xfrm>
            <a:off x="7842250" y="3022600"/>
            <a:ext cx="4841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24" name="Text Box 100">
            <a:extLst>
              <a:ext uri="{FF2B5EF4-FFF2-40B4-BE49-F238E27FC236}">
                <a16:creationId xmlns:a16="http://schemas.microsoft.com/office/drawing/2014/main" id="{11504DD7-E2A2-4818-B0F5-247BE9A77605}"/>
              </a:ext>
            </a:extLst>
          </p:cNvPr>
          <p:cNvSpPr txBox="1">
            <a:spLocks noChangeArrowheads="1"/>
          </p:cNvSpPr>
          <p:nvPr/>
        </p:nvSpPr>
        <p:spPr bwMode="auto">
          <a:xfrm>
            <a:off x="6913563" y="3294063"/>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25" name="Text Box 101">
            <a:extLst>
              <a:ext uri="{FF2B5EF4-FFF2-40B4-BE49-F238E27FC236}">
                <a16:creationId xmlns:a16="http://schemas.microsoft.com/office/drawing/2014/main" id="{D707D5BB-9C8D-4797-A9E9-9099C184873E}"/>
              </a:ext>
            </a:extLst>
          </p:cNvPr>
          <p:cNvSpPr txBox="1">
            <a:spLocks noChangeArrowheads="1"/>
          </p:cNvSpPr>
          <p:nvPr/>
        </p:nvSpPr>
        <p:spPr bwMode="auto">
          <a:xfrm>
            <a:off x="7381875" y="32861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0,25</a:t>
            </a:r>
          </a:p>
        </p:txBody>
      </p:sp>
      <p:sp>
        <p:nvSpPr>
          <p:cNvPr id="52326" name="Text Box 102">
            <a:extLst>
              <a:ext uri="{FF2B5EF4-FFF2-40B4-BE49-F238E27FC236}">
                <a16:creationId xmlns:a16="http://schemas.microsoft.com/office/drawing/2014/main" id="{37A36DEE-9005-4F57-AC8F-8ACA7193D7D9}"/>
              </a:ext>
            </a:extLst>
          </p:cNvPr>
          <p:cNvSpPr txBox="1">
            <a:spLocks noChangeArrowheads="1"/>
          </p:cNvSpPr>
          <p:nvPr/>
        </p:nvSpPr>
        <p:spPr bwMode="auto">
          <a:xfrm>
            <a:off x="7842250" y="3282950"/>
            <a:ext cx="5095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27" name="Text Box 103">
            <a:extLst>
              <a:ext uri="{FF2B5EF4-FFF2-40B4-BE49-F238E27FC236}">
                <a16:creationId xmlns:a16="http://schemas.microsoft.com/office/drawing/2014/main" id="{8BC3EE26-1AC9-4771-87EA-81553918C426}"/>
              </a:ext>
            </a:extLst>
          </p:cNvPr>
          <p:cNvSpPr txBox="1">
            <a:spLocks noChangeArrowheads="1"/>
          </p:cNvSpPr>
          <p:nvPr/>
        </p:nvSpPr>
        <p:spPr bwMode="auto">
          <a:xfrm>
            <a:off x="604838" y="5230813"/>
            <a:ext cx="5726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52328" name="Text Box 104">
            <a:extLst>
              <a:ext uri="{FF2B5EF4-FFF2-40B4-BE49-F238E27FC236}">
                <a16:creationId xmlns:a16="http://schemas.microsoft.com/office/drawing/2014/main" id="{32A7D782-AB15-48A2-8A5F-2DAF2D43D990}"/>
              </a:ext>
            </a:extLst>
          </p:cNvPr>
          <p:cNvSpPr txBox="1">
            <a:spLocks noChangeArrowheads="1"/>
          </p:cNvSpPr>
          <p:nvPr/>
        </p:nvSpPr>
        <p:spPr bwMode="auto">
          <a:xfrm>
            <a:off x="595313" y="4364038"/>
            <a:ext cx="59420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52329" name="Text Box 105">
            <a:extLst>
              <a:ext uri="{FF2B5EF4-FFF2-40B4-BE49-F238E27FC236}">
                <a16:creationId xmlns:a16="http://schemas.microsoft.com/office/drawing/2014/main" id="{64BDF40E-580E-4B8B-89AB-D8AEA390BEC3}"/>
              </a:ext>
            </a:extLst>
          </p:cNvPr>
          <p:cNvSpPr txBox="1">
            <a:spLocks noChangeArrowheads="1"/>
          </p:cNvSpPr>
          <p:nvPr/>
        </p:nvSpPr>
        <p:spPr bwMode="auto">
          <a:xfrm>
            <a:off x="604838" y="3519488"/>
            <a:ext cx="556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52330" name="Text Box 106">
            <a:extLst>
              <a:ext uri="{FF2B5EF4-FFF2-40B4-BE49-F238E27FC236}">
                <a16:creationId xmlns:a16="http://schemas.microsoft.com/office/drawing/2014/main" id="{12604573-3AA0-4B3B-87F8-9610E1AEA3D4}"/>
              </a:ext>
            </a:extLst>
          </p:cNvPr>
          <p:cNvSpPr txBox="1">
            <a:spLocks noChangeArrowheads="1"/>
          </p:cNvSpPr>
          <p:nvPr/>
        </p:nvSpPr>
        <p:spPr bwMode="auto">
          <a:xfrm>
            <a:off x="606425" y="3754438"/>
            <a:ext cx="6030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52331" name="Text Box 107">
            <a:extLst>
              <a:ext uri="{FF2B5EF4-FFF2-40B4-BE49-F238E27FC236}">
                <a16:creationId xmlns:a16="http://schemas.microsoft.com/office/drawing/2014/main" id="{0233A163-53C0-4962-B258-287EE40B1E91}"/>
              </a:ext>
            </a:extLst>
          </p:cNvPr>
          <p:cNvSpPr txBox="1">
            <a:spLocks noChangeArrowheads="1"/>
          </p:cNvSpPr>
          <p:nvPr/>
        </p:nvSpPr>
        <p:spPr bwMode="auto">
          <a:xfrm>
            <a:off x="603250" y="4605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52332" name="Text Box 108">
            <a:extLst>
              <a:ext uri="{FF2B5EF4-FFF2-40B4-BE49-F238E27FC236}">
                <a16:creationId xmlns:a16="http://schemas.microsoft.com/office/drawing/2014/main" id="{5B8E2190-E200-4535-9A3E-5915767AD139}"/>
              </a:ext>
            </a:extLst>
          </p:cNvPr>
          <p:cNvSpPr txBox="1">
            <a:spLocks noChangeArrowheads="1"/>
          </p:cNvSpPr>
          <p:nvPr/>
        </p:nvSpPr>
        <p:spPr bwMode="auto">
          <a:xfrm>
            <a:off x="600075" y="54689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52333" name="Text Box 109">
            <a:extLst>
              <a:ext uri="{FF2B5EF4-FFF2-40B4-BE49-F238E27FC236}">
                <a16:creationId xmlns:a16="http://schemas.microsoft.com/office/drawing/2014/main" id="{E9535EA0-F79F-4988-983B-3A8589FF9F4A}"/>
              </a:ext>
            </a:extLst>
          </p:cNvPr>
          <p:cNvSpPr txBox="1">
            <a:spLocks noChangeArrowheads="1"/>
          </p:cNvSpPr>
          <p:nvPr/>
        </p:nvSpPr>
        <p:spPr bwMode="auto">
          <a:xfrm>
            <a:off x="603250" y="4044950"/>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Competenze grafiche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(Precisione, chiarezza, leggibilità, essenzialità, didascalie,ecc.)</a:t>
            </a:r>
          </a:p>
        </p:txBody>
      </p:sp>
      <p:sp>
        <p:nvSpPr>
          <p:cNvPr id="52334" name="Text Box 110">
            <a:extLst>
              <a:ext uri="{FF2B5EF4-FFF2-40B4-BE49-F238E27FC236}">
                <a16:creationId xmlns:a16="http://schemas.microsoft.com/office/drawing/2014/main" id="{38500786-3D9F-415B-BB86-DF6C0D1B4748}"/>
              </a:ext>
            </a:extLst>
          </p:cNvPr>
          <p:cNvSpPr txBox="1">
            <a:spLocks noChangeArrowheads="1"/>
          </p:cNvSpPr>
          <p:nvPr/>
        </p:nvSpPr>
        <p:spPr bwMode="auto">
          <a:xfrm>
            <a:off x="600075" y="48863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Competenze grafiche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(Precisione, chiarezza, leggibilità, essenzialità, didascalie,ecc.)</a:t>
            </a:r>
          </a:p>
        </p:txBody>
      </p:sp>
      <p:sp>
        <p:nvSpPr>
          <p:cNvPr id="52335" name="Text Box 111">
            <a:extLst>
              <a:ext uri="{FF2B5EF4-FFF2-40B4-BE49-F238E27FC236}">
                <a16:creationId xmlns:a16="http://schemas.microsoft.com/office/drawing/2014/main" id="{6234486D-79D7-4589-A161-51B2840F30DA}"/>
              </a:ext>
            </a:extLst>
          </p:cNvPr>
          <p:cNvSpPr txBox="1">
            <a:spLocks noChangeArrowheads="1"/>
          </p:cNvSpPr>
          <p:nvPr/>
        </p:nvSpPr>
        <p:spPr bwMode="auto">
          <a:xfrm>
            <a:off x="606425" y="57499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r>
              <a:rPr kumimoji="0" lang="it-IT" altLang="it-IT" sz="1400">
                <a:latin typeface="Comic Sans MS" panose="030F0702030302020204" pitchFamily="66" charset="0"/>
              </a:rPr>
              <a:t>Competenze grafiche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(Precisione, chiarezza, leggibilità, essenzialità, didascalie,ecc.)</a:t>
            </a:r>
          </a:p>
        </p:txBody>
      </p:sp>
      <p:sp>
        <p:nvSpPr>
          <p:cNvPr id="52336" name="Text Box 112">
            <a:extLst>
              <a:ext uri="{FF2B5EF4-FFF2-40B4-BE49-F238E27FC236}">
                <a16:creationId xmlns:a16="http://schemas.microsoft.com/office/drawing/2014/main" id="{479D7D02-38F8-44BC-86F2-8400C73F69C8}"/>
              </a:ext>
            </a:extLst>
          </p:cNvPr>
          <p:cNvSpPr txBox="1">
            <a:spLocks noChangeArrowheads="1"/>
          </p:cNvSpPr>
          <p:nvPr/>
        </p:nvSpPr>
        <p:spPr bwMode="auto">
          <a:xfrm>
            <a:off x="36513" y="788988"/>
            <a:ext cx="9070975" cy="8493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400">
                <a:latin typeface="Comic Sans MS" panose="030F0702030302020204" pitchFamily="66" charset="0"/>
              </a:rPr>
              <a:t>Si riporta, di seguito, una griglia utilizzata per la valutazione sia test che delle esercitazioni  grafiche sviluppate sotto forma di elaborati. Si considerano tre parametri fondamentali:</a:t>
            </a:r>
          </a:p>
          <a:p>
            <a:pPr>
              <a:lnSpc>
                <a:spcPct val="100000"/>
              </a:lnSpc>
              <a:spcBef>
                <a:spcPct val="50000"/>
              </a:spcBef>
              <a:buClrTx/>
              <a:buSzTx/>
              <a:buFontTx/>
              <a:buNone/>
            </a:pPr>
            <a:endParaRPr kumimoji="0" lang="it-IT" altLang="it-IT" sz="1400">
              <a:latin typeface="Comic Sans MS" panose="030F0702030302020204" pitchFamily="66" charset="0"/>
            </a:endParaRPr>
          </a:p>
        </p:txBody>
      </p:sp>
      <p:sp>
        <p:nvSpPr>
          <p:cNvPr id="52337" name="Text Box 113">
            <a:extLst>
              <a:ext uri="{FF2B5EF4-FFF2-40B4-BE49-F238E27FC236}">
                <a16:creationId xmlns:a16="http://schemas.microsoft.com/office/drawing/2014/main" id="{66C4F226-3B0D-4FFB-B1A8-E21B7E5CA262}"/>
              </a:ext>
            </a:extLst>
          </p:cNvPr>
          <p:cNvSpPr txBox="1">
            <a:spLocks noChangeArrowheads="1"/>
          </p:cNvSpPr>
          <p:nvPr/>
        </p:nvSpPr>
        <p:spPr bwMode="auto">
          <a:xfrm>
            <a:off x="41275" y="1303338"/>
            <a:ext cx="23796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1)Conoscenze teoriche</a:t>
            </a:r>
          </a:p>
        </p:txBody>
      </p:sp>
      <p:sp>
        <p:nvSpPr>
          <p:cNvPr id="52338" name="Text Box 114">
            <a:extLst>
              <a:ext uri="{FF2B5EF4-FFF2-40B4-BE49-F238E27FC236}">
                <a16:creationId xmlns:a16="http://schemas.microsoft.com/office/drawing/2014/main" id="{C2155A0C-73F7-4D5B-84CD-D22EB5D9DEBC}"/>
              </a:ext>
            </a:extLst>
          </p:cNvPr>
          <p:cNvSpPr txBox="1">
            <a:spLocks noChangeArrowheads="1"/>
          </p:cNvSpPr>
          <p:nvPr/>
        </p:nvSpPr>
        <p:spPr bwMode="auto">
          <a:xfrm>
            <a:off x="3611563" y="1303338"/>
            <a:ext cx="1922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2)Capacità logiche</a:t>
            </a:r>
          </a:p>
        </p:txBody>
      </p:sp>
      <p:sp>
        <p:nvSpPr>
          <p:cNvPr id="52339" name="Text Box 115">
            <a:extLst>
              <a:ext uri="{FF2B5EF4-FFF2-40B4-BE49-F238E27FC236}">
                <a16:creationId xmlns:a16="http://schemas.microsoft.com/office/drawing/2014/main" id="{1AB03AC6-15A4-46D5-BDBC-9E944B8CCAEC}"/>
              </a:ext>
            </a:extLst>
          </p:cNvPr>
          <p:cNvSpPr txBox="1">
            <a:spLocks noChangeArrowheads="1"/>
          </p:cNvSpPr>
          <p:nvPr/>
        </p:nvSpPr>
        <p:spPr bwMode="auto">
          <a:xfrm>
            <a:off x="6681788" y="1306513"/>
            <a:ext cx="2420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3)Competenze grafiche</a:t>
            </a:r>
          </a:p>
        </p:txBody>
      </p:sp>
      <p:sp>
        <p:nvSpPr>
          <p:cNvPr id="52340" name="Text Box 116">
            <a:extLst>
              <a:ext uri="{FF2B5EF4-FFF2-40B4-BE49-F238E27FC236}">
                <a16:creationId xmlns:a16="http://schemas.microsoft.com/office/drawing/2014/main" id="{1070D025-B190-45C5-9DDA-9DE022F60EC0}"/>
              </a:ext>
            </a:extLst>
          </p:cNvPr>
          <p:cNvSpPr txBox="1">
            <a:spLocks noChangeArrowheads="1"/>
          </p:cNvSpPr>
          <p:nvPr/>
        </p:nvSpPr>
        <p:spPr bwMode="auto">
          <a:xfrm>
            <a:off x="2205038" y="2352675"/>
            <a:ext cx="2811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kumimoji="0" lang="it-IT" altLang="it-IT" sz="1600" b="1">
                <a:latin typeface="Comic Sans MS" panose="030F0702030302020204" pitchFamily="66" charset="0"/>
              </a:rPr>
              <a:t>Elementi della valutazione</a:t>
            </a:r>
            <a:endParaRPr kumimoji="0" lang="it-IT" altLang="it-IT" sz="1600">
              <a:latin typeface="Comic Sans MS" panose="030F0702030302020204" pitchFamily="66" charset="0"/>
            </a:endParaRPr>
          </a:p>
        </p:txBody>
      </p:sp>
      <p:sp>
        <p:nvSpPr>
          <p:cNvPr id="52341" name="Text Box 117">
            <a:extLst>
              <a:ext uri="{FF2B5EF4-FFF2-40B4-BE49-F238E27FC236}">
                <a16:creationId xmlns:a16="http://schemas.microsoft.com/office/drawing/2014/main" id="{B90650A8-14EA-4430-8387-42CC1BBA5AB0}"/>
              </a:ext>
            </a:extLst>
          </p:cNvPr>
          <p:cNvSpPr txBox="1">
            <a:spLocks noChangeArrowheads="1"/>
          </p:cNvSpPr>
          <p:nvPr/>
        </p:nvSpPr>
        <p:spPr bwMode="auto">
          <a:xfrm>
            <a:off x="6878638" y="2363788"/>
            <a:ext cx="14398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200">
                <a:latin typeface="Comic Sans MS" panose="030F0702030302020204" pitchFamily="66" charset="0"/>
              </a:rPr>
              <a:t>VALUTAZIONI</a:t>
            </a:r>
          </a:p>
        </p:txBody>
      </p:sp>
      <p:sp>
        <p:nvSpPr>
          <p:cNvPr id="52342" name="Text Box 118">
            <a:extLst>
              <a:ext uri="{FF2B5EF4-FFF2-40B4-BE49-F238E27FC236}">
                <a16:creationId xmlns:a16="http://schemas.microsoft.com/office/drawing/2014/main" id="{DCA3BF1C-051F-4039-9D82-174B7F658007}"/>
              </a:ext>
            </a:extLst>
          </p:cNvPr>
          <p:cNvSpPr txBox="1">
            <a:spLocks noChangeArrowheads="1"/>
          </p:cNvSpPr>
          <p:nvPr/>
        </p:nvSpPr>
        <p:spPr bwMode="auto">
          <a:xfrm>
            <a:off x="8312150" y="2286000"/>
            <a:ext cx="811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kumimoji="0" lang="it-IT" altLang="it-IT" sz="1200">
                <a:latin typeface="Comic Sans MS" panose="030F0702030302020204" pitchFamily="66" charset="0"/>
              </a:rPr>
              <a:t>PUNTI MAX</a:t>
            </a:r>
          </a:p>
        </p:txBody>
      </p:sp>
      <p:sp>
        <p:nvSpPr>
          <p:cNvPr id="52343" name="Text Box 119">
            <a:extLst>
              <a:ext uri="{FF2B5EF4-FFF2-40B4-BE49-F238E27FC236}">
                <a16:creationId xmlns:a16="http://schemas.microsoft.com/office/drawing/2014/main" id="{88EB686D-2947-4A8B-833D-513145E9A5B5}"/>
              </a:ext>
            </a:extLst>
          </p:cNvPr>
          <p:cNvSpPr txBox="1">
            <a:spLocks noChangeArrowheads="1"/>
          </p:cNvSpPr>
          <p:nvPr/>
        </p:nvSpPr>
        <p:spPr bwMode="auto">
          <a:xfrm>
            <a:off x="209550" y="2970213"/>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1</a:t>
            </a:r>
          </a:p>
        </p:txBody>
      </p:sp>
      <p:sp>
        <p:nvSpPr>
          <p:cNvPr id="52344" name="Text Box 120">
            <a:extLst>
              <a:ext uri="{FF2B5EF4-FFF2-40B4-BE49-F238E27FC236}">
                <a16:creationId xmlns:a16="http://schemas.microsoft.com/office/drawing/2014/main" id="{33778582-0A49-4B8D-B002-4DCE3C037C7B}"/>
              </a:ext>
            </a:extLst>
          </p:cNvPr>
          <p:cNvSpPr txBox="1">
            <a:spLocks noChangeArrowheads="1"/>
          </p:cNvSpPr>
          <p:nvPr/>
        </p:nvSpPr>
        <p:spPr bwMode="auto">
          <a:xfrm>
            <a:off x="196850" y="548640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4</a:t>
            </a:r>
          </a:p>
        </p:txBody>
      </p:sp>
      <p:sp>
        <p:nvSpPr>
          <p:cNvPr id="52345" name="Text Box 121">
            <a:extLst>
              <a:ext uri="{FF2B5EF4-FFF2-40B4-BE49-F238E27FC236}">
                <a16:creationId xmlns:a16="http://schemas.microsoft.com/office/drawing/2014/main" id="{F8228104-7A3A-4480-BEBF-E397A96BE1CF}"/>
              </a:ext>
            </a:extLst>
          </p:cNvPr>
          <p:cNvSpPr txBox="1">
            <a:spLocks noChangeArrowheads="1"/>
          </p:cNvSpPr>
          <p:nvPr/>
        </p:nvSpPr>
        <p:spPr bwMode="auto">
          <a:xfrm>
            <a:off x="171450" y="4624388"/>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3</a:t>
            </a:r>
          </a:p>
        </p:txBody>
      </p:sp>
      <p:sp>
        <p:nvSpPr>
          <p:cNvPr id="52346" name="Text Box 122">
            <a:extLst>
              <a:ext uri="{FF2B5EF4-FFF2-40B4-BE49-F238E27FC236}">
                <a16:creationId xmlns:a16="http://schemas.microsoft.com/office/drawing/2014/main" id="{62867B35-DD8F-4001-A714-CCDE14E942A9}"/>
              </a:ext>
            </a:extLst>
          </p:cNvPr>
          <p:cNvSpPr txBox="1">
            <a:spLocks noChangeArrowheads="1"/>
          </p:cNvSpPr>
          <p:nvPr/>
        </p:nvSpPr>
        <p:spPr bwMode="auto">
          <a:xfrm>
            <a:off x="185738" y="375285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600">
                <a:latin typeface="Comic Sans MS" panose="030F0702030302020204" pitchFamily="66" charset="0"/>
              </a:rPr>
              <a:t>2</a:t>
            </a:r>
          </a:p>
        </p:txBody>
      </p:sp>
      <p:sp>
        <p:nvSpPr>
          <p:cNvPr id="52347" name="Text Box 123">
            <a:extLst>
              <a:ext uri="{FF2B5EF4-FFF2-40B4-BE49-F238E27FC236}">
                <a16:creationId xmlns:a16="http://schemas.microsoft.com/office/drawing/2014/main" id="{CADC0DD3-E408-4180-807D-26E03821DE3D}"/>
              </a:ext>
            </a:extLst>
          </p:cNvPr>
          <p:cNvSpPr txBox="1">
            <a:spLocks noChangeArrowheads="1"/>
          </p:cNvSpPr>
          <p:nvPr/>
        </p:nvSpPr>
        <p:spPr bwMode="auto">
          <a:xfrm>
            <a:off x="2490788" y="6213475"/>
            <a:ext cx="2889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lnSpc>
                <a:spcPct val="100000"/>
              </a:lnSpc>
              <a:spcBef>
                <a:spcPct val="0"/>
              </a:spcBef>
              <a:buClrTx/>
              <a:buSzTx/>
              <a:buFontTx/>
              <a:buNone/>
            </a:pPr>
            <a:r>
              <a:rPr kumimoji="0" lang="it-IT" altLang="it-IT" sz="1600" b="1">
                <a:latin typeface="Comic Sans MS" panose="030F0702030302020204" pitchFamily="66" charset="0"/>
              </a:rPr>
              <a:t>PUNTEGGIO TOTALE</a:t>
            </a:r>
            <a:endParaRPr kumimoji="0" lang="it-IT" altLang="it-IT" sz="1600">
              <a:latin typeface="Comic Sans MS" panose="030F0702030302020204" pitchFamily="66" charset="0"/>
            </a:endParaRPr>
          </a:p>
        </p:txBody>
      </p:sp>
      <p:sp>
        <p:nvSpPr>
          <p:cNvPr id="52348" name="Text Box 124">
            <a:extLst>
              <a:ext uri="{FF2B5EF4-FFF2-40B4-BE49-F238E27FC236}">
                <a16:creationId xmlns:a16="http://schemas.microsoft.com/office/drawing/2014/main" id="{D6057F5B-9A85-4366-B39E-2FAA209471A7}"/>
              </a:ext>
            </a:extLst>
          </p:cNvPr>
          <p:cNvSpPr txBox="1">
            <a:spLocks noChangeArrowheads="1"/>
          </p:cNvSpPr>
          <p:nvPr/>
        </p:nvSpPr>
        <p:spPr bwMode="auto">
          <a:xfrm>
            <a:off x="6881813" y="35655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49" name="Text Box 125">
            <a:extLst>
              <a:ext uri="{FF2B5EF4-FFF2-40B4-BE49-F238E27FC236}">
                <a16:creationId xmlns:a16="http://schemas.microsoft.com/office/drawing/2014/main" id="{080C9288-DA74-4E8F-97BF-845A018E38E6}"/>
              </a:ext>
            </a:extLst>
          </p:cNvPr>
          <p:cNvSpPr txBox="1">
            <a:spLocks noChangeArrowheads="1"/>
          </p:cNvSpPr>
          <p:nvPr/>
        </p:nvSpPr>
        <p:spPr bwMode="auto">
          <a:xfrm>
            <a:off x="7350125" y="355758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50" name="Text Box 126">
            <a:extLst>
              <a:ext uri="{FF2B5EF4-FFF2-40B4-BE49-F238E27FC236}">
                <a16:creationId xmlns:a16="http://schemas.microsoft.com/office/drawing/2014/main" id="{A782BE6B-FDFD-4170-9768-B98C68C6BDCD}"/>
              </a:ext>
            </a:extLst>
          </p:cNvPr>
          <p:cNvSpPr txBox="1">
            <a:spLocks noChangeArrowheads="1"/>
          </p:cNvSpPr>
          <p:nvPr/>
        </p:nvSpPr>
        <p:spPr bwMode="auto">
          <a:xfrm>
            <a:off x="7810500" y="3554413"/>
            <a:ext cx="4841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51" name="Text Box 127">
            <a:extLst>
              <a:ext uri="{FF2B5EF4-FFF2-40B4-BE49-F238E27FC236}">
                <a16:creationId xmlns:a16="http://schemas.microsoft.com/office/drawing/2014/main" id="{98BFC310-2C48-49EF-9D90-943B0DC80E18}"/>
              </a:ext>
            </a:extLst>
          </p:cNvPr>
          <p:cNvSpPr txBox="1">
            <a:spLocks noChangeArrowheads="1"/>
          </p:cNvSpPr>
          <p:nvPr/>
        </p:nvSpPr>
        <p:spPr bwMode="auto">
          <a:xfrm>
            <a:off x="6888163" y="38195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52" name="Text Box 128">
            <a:extLst>
              <a:ext uri="{FF2B5EF4-FFF2-40B4-BE49-F238E27FC236}">
                <a16:creationId xmlns:a16="http://schemas.microsoft.com/office/drawing/2014/main" id="{18D5DA83-7795-41C8-8BA6-66A84C5AA06A}"/>
              </a:ext>
            </a:extLst>
          </p:cNvPr>
          <p:cNvSpPr txBox="1">
            <a:spLocks noChangeArrowheads="1"/>
          </p:cNvSpPr>
          <p:nvPr/>
        </p:nvSpPr>
        <p:spPr bwMode="auto">
          <a:xfrm>
            <a:off x="7356475" y="381158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53" name="Text Box 129">
            <a:extLst>
              <a:ext uri="{FF2B5EF4-FFF2-40B4-BE49-F238E27FC236}">
                <a16:creationId xmlns:a16="http://schemas.microsoft.com/office/drawing/2014/main" id="{C0FF07DC-816E-4409-988F-02657CF6C2F7}"/>
              </a:ext>
            </a:extLst>
          </p:cNvPr>
          <p:cNvSpPr txBox="1">
            <a:spLocks noChangeArrowheads="1"/>
          </p:cNvSpPr>
          <p:nvPr/>
        </p:nvSpPr>
        <p:spPr bwMode="auto">
          <a:xfrm>
            <a:off x="7816850" y="3808413"/>
            <a:ext cx="4841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54" name="Text Box 130">
            <a:extLst>
              <a:ext uri="{FF2B5EF4-FFF2-40B4-BE49-F238E27FC236}">
                <a16:creationId xmlns:a16="http://schemas.microsoft.com/office/drawing/2014/main" id="{F1977446-719C-4BA0-B75B-AD120C8AFEC9}"/>
              </a:ext>
            </a:extLst>
          </p:cNvPr>
          <p:cNvSpPr txBox="1">
            <a:spLocks noChangeArrowheads="1"/>
          </p:cNvSpPr>
          <p:nvPr/>
        </p:nvSpPr>
        <p:spPr bwMode="auto">
          <a:xfrm>
            <a:off x="6888163" y="41179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55" name="Text Box 131">
            <a:extLst>
              <a:ext uri="{FF2B5EF4-FFF2-40B4-BE49-F238E27FC236}">
                <a16:creationId xmlns:a16="http://schemas.microsoft.com/office/drawing/2014/main" id="{B1DBDCBA-AFE0-4D72-99F5-4FD43DC8B578}"/>
              </a:ext>
            </a:extLst>
          </p:cNvPr>
          <p:cNvSpPr txBox="1">
            <a:spLocks noChangeArrowheads="1"/>
          </p:cNvSpPr>
          <p:nvPr/>
        </p:nvSpPr>
        <p:spPr bwMode="auto">
          <a:xfrm>
            <a:off x="7356475" y="41100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0,25</a:t>
            </a:r>
          </a:p>
        </p:txBody>
      </p:sp>
      <p:sp>
        <p:nvSpPr>
          <p:cNvPr id="52356" name="Text Box 132">
            <a:extLst>
              <a:ext uri="{FF2B5EF4-FFF2-40B4-BE49-F238E27FC236}">
                <a16:creationId xmlns:a16="http://schemas.microsoft.com/office/drawing/2014/main" id="{ACEDE499-5B8D-496D-94D1-DCC91D9885D6}"/>
              </a:ext>
            </a:extLst>
          </p:cNvPr>
          <p:cNvSpPr txBox="1">
            <a:spLocks noChangeArrowheads="1"/>
          </p:cNvSpPr>
          <p:nvPr/>
        </p:nvSpPr>
        <p:spPr bwMode="auto">
          <a:xfrm>
            <a:off x="7816850" y="4106863"/>
            <a:ext cx="5095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57" name="Text Box 133">
            <a:extLst>
              <a:ext uri="{FF2B5EF4-FFF2-40B4-BE49-F238E27FC236}">
                <a16:creationId xmlns:a16="http://schemas.microsoft.com/office/drawing/2014/main" id="{81204B74-03FE-4E7E-B7A9-B2393353D663}"/>
              </a:ext>
            </a:extLst>
          </p:cNvPr>
          <p:cNvSpPr txBox="1">
            <a:spLocks noChangeArrowheads="1"/>
          </p:cNvSpPr>
          <p:nvPr/>
        </p:nvSpPr>
        <p:spPr bwMode="auto">
          <a:xfrm>
            <a:off x="6907213" y="43973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58" name="Text Box 134">
            <a:extLst>
              <a:ext uri="{FF2B5EF4-FFF2-40B4-BE49-F238E27FC236}">
                <a16:creationId xmlns:a16="http://schemas.microsoft.com/office/drawing/2014/main" id="{710FBE37-8F5E-4BBB-ACD7-222FE69489E3}"/>
              </a:ext>
            </a:extLst>
          </p:cNvPr>
          <p:cNvSpPr txBox="1">
            <a:spLocks noChangeArrowheads="1"/>
          </p:cNvSpPr>
          <p:nvPr/>
        </p:nvSpPr>
        <p:spPr bwMode="auto">
          <a:xfrm>
            <a:off x="7375525" y="43894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59" name="Text Box 135">
            <a:extLst>
              <a:ext uri="{FF2B5EF4-FFF2-40B4-BE49-F238E27FC236}">
                <a16:creationId xmlns:a16="http://schemas.microsoft.com/office/drawing/2014/main" id="{2DEF3EC6-1EEB-423C-AFFD-51869F2E138E}"/>
              </a:ext>
            </a:extLst>
          </p:cNvPr>
          <p:cNvSpPr txBox="1">
            <a:spLocks noChangeArrowheads="1"/>
          </p:cNvSpPr>
          <p:nvPr/>
        </p:nvSpPr>
        <p:spPr bwMode="auto">
          <a:xfrm>
            <a:off x="7835900" y="4386263"/>
            <a:ext cx="4841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60" name="Text Box 136">
            <a:extLst>
              <a:ext uri="{FF2B5EF4-FFF2-40B4-BE49-F238E27FC236}">
                <a16:creationId xmlns:a16="http://schemas.microsoft.com/office/drawing/2014/main" id="{BA957DA2-4D10-4291-8892-918FA5A32909}"/>
              </a:ext>
            </a:extLst>
          </p:cNvPr>
          <p:cNvSpPr txBox="1">
            <a:spLocks noChangeArrowheads="1"/>
          </p:cNvSpPr>
          <p:nvPr/>
        </p:nvSpPr>
        <p:spPr bwMode="auto">
          <a:xfrm>
            <a:off x="6913563" y="46894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61" name="Text Box 137">
            <a:extLst>
              <a:ext uri="{FF2B5EF4-FFF2-40B4-BE49-F238E27FC236}">
                <a16:creationId xmlns:a16="http://schemas.microsoft.com/office/drawing/2014/main" id="{F09B642A-7576-43B9-AB6D-592C9003FB28}"/>
              </a:ext>
            </a:extLst>
          </p:cNvPr>
          <p:cNvSpPr txBox="1">
            <a:spLocks noChangeArrowheads="1"/>
          </p:cNvSpPr>
          <p:nvPr/>
        </p:nvSpPr>
        <p:spPr bwMode="auto">
          <a:xfrm>
            <a:off x="7381875" y="46815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62" name="Text Box 138">
            <a:extLst>
              <a:ext uri="{FF2B5EF4-FFF2-40B4-BE49-F238E27FC236}">
                <a16:creationId xmlns:a16="http://schemas.microsoft.com/office/drawing/2014/main" id="{C22B4387-98E0-4216-92B5-C61FD452AE6C}"/>
              </a:ext>
            </a:extLst>
          </p:cNvPr>
          <p:cNvSpPr txBox="1">
            <a:spLocks noChangeArrowheads="1"/>
          </p:cNvSpPr>
          <p:nvPr/>
        </p:nvSpPr>
        <p:spPr bwMode="auto">
          <a:xfrm>
            <a:off x="7842250" y="4678363"/>
            <a:ext cx="4841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63" name="Text Box 139">
            <a:extLst>
              <a:ext uri="{FF2B5EF4-FFF2-40B4-BE49-F238E27FC236}">
                <a16:creationId xmlns:a16="http://schemas.microsoft.com/office/drawing/2014/main" id="{BCEB5DD7-772A-4EB4-8048-477BD0F47CA9}"/>
              </a:ext>
            </a:extLst>
          </p:cNvPr>
          <p:cNvSpPr txBox="1">
            <a:spLocks noChangeArrowheads="1"/>
          </p:cNvSpPr>
          <p:nvPr/>
        </p:nvSpPr>
        <p:spPr bwMode="auto">
          <a:xfrm>
            <a:off x="6913563" y="49498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64" name="Text Box 140">
            <a:extLst>
              <a:ext uri="{FF2B5EF4-FFF2-40B4-BE49-F238E27FC236}">
                <a16:creationId xmlns:a16="http://schemas.microsoft.com/office/drawing/2014/main" id="{49870CEF-C73A-4DF1-9C0B-628546501609}"/>
              </a:ext>
            </a:extLst>
          </p:cNvPr>
          <p:cNvSpPr txBox="1">
            <a:spLocks noChangeArrowheads="1"/>
          </p:cNvSpPr>
          <p:nvPr/>
        </p:nvSpPr>
        <p:spPr bwMode="auto">
          <a:xfrm>
            <a:off x="7381875" y="494188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0,25</a:t>
            </a:r>
          </a:p>
        </p:txBody>
      </p:sp>
      <p:sp>
        <p:nvSpPr>
          <p:cNvPr id="52365" name="Text Box 141">
            <a:extLst>
              <a:ext uri="{FF2B5EF4-FFF2-40B4-BE49-F238E27FC236}">
                <a16:creationId xmlns:a16="http://schemas.microsoft.com/office/drawing/2014/main" id="{C3E0A63A-087E-45BD-AE3A-EF5E7D76F8BF}"/>
              </a:ext>
            </a:extLst>
          </p:cNvPr>
          <p:cNvSpPr txBox="1">
            <a:spLocks noChangeArrowheads="1"/>
          </p:cNvSpPr>
          <p:nvPr/>
        </p:nvSpPr>
        <p:spPr bwMode="auto">
          <a:xfrm>
            <a:off x="7842250" y="4938713"/>
            <a:ext cx="5095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66" name="Text Box 142">
            <a:extLst>
              <a:ext uri="{FF2B5EF4-FFF2-40B4-BE49-F238E27FC236}">
                <a16:creationId xmlns:a16="http://schemas.microsoft.com/office/drawing/2014/main" id="{E391525C-1377-48FD-8B96-3F797E8E7763}"/>
              </a:ext>
            </a:extLst>
          </p:cNvPr>
          <p:cNvSpPr txBox="1">
            <a:spLocks noChangeArrowheads="1"/>
          </p:cNvSpPr>
          <p:nvPr/>
        </p:nvSpPr>
        <p:spPr bwMode="auto">
          <a:xfrm>
            <a:off x="6907213" y="52530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67" name="Text Box 143">
            <a:extLst>
              <a:ext uri="{FF2B5EF4-FFF2-40B4-BE49-F238E27FC236}">
                <a16:creationId xmlns:a16="http://schemas.microsoft.com/office/drawing/2014/main" id="{61934906-8953-4C9A-B23E-8807D5AE1F4D}"/>
              </a:ext>
            </a:extLst>
          </p:cNvPr>
          <p:cNvSpPr txBox="1">
            <a:spLocks noChangeArrowheads="1"/>
          </p:cNvSpPr>
          <p:nvPr/>
        </p:nvSpPr>
        <p:spPr bwMode="auto">
          <a:xfrm>
            <a:off x="7375525" y="5245100"/>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68" name="Text Box 144">
            <a:extLst>
              <a:ext uri="{FF2B5EF4-FFF2-40B4-BE49-F238E27FC236}">
                <a16:creationId xmlns:a16="http://schemas.microsoft.com/office/drawing/2014/main" id="{D1B3015F-3150-493B-BC93-BDBA7E135A4C}"/>
              </a:ext>
            </a:extLst>
          </p:cNvPr>
          <p:cNvSpPr txBox="1">
            <a:spLocks noChangeArrowheads="1"/>
          </p:cNvSpPr>
          <p:nvPr/>
        </p:nvSpPr>
        <p:spPr bwMode="auto">
          <a:xfrm>
            <a:off x="7835900" y="5241925"/>
            <a:ext cx="4841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69" name="Text Box 145">
            <a:extLst>
              <a:ext uri="{FF2B5EF4-FFF2-40B4-BE49-F238E27FC236}">
                <a16:creationId xmlns:a16="http://schemas.microsoft.com/office/drawing/2014/main" id="{805C656F-C024-4F20-863F-860DFFF86866}"/>
              </a:ext>
            </a:extLst>
          </p:cNvPr>
          <p:cNvSpPr txBox="1">
            <a:spLocks noChangeArrowheads="1"/>
          </p:cNvSpPr>
          <p:nvPr/>
        </p:nvSpPr>
        <p:spPr bwMode="auto">
          <a:xfrm>
            <a:off x="6913563" y="55451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70" name="Text Box 146">
            <a:extLst>
              <a:ext uri="{FF2B5EF4-FFF2-40B4-BE49-F238E27FC236}">
                <a16:creationId xmlns:a16="http://schemas.microsoft.com/office/drawing/2014/main" id="{D9DC7D88-EF10-41BF-B05E-DE0318B52E95}"/>
              </a:ext>
            </a:extLst>
          </p:cNvPr>
          <p:cNvSpPr txBox="1">
            <a:spLocks noChangeArrowheads="1"/>
          </p:cNvSpPr>
          <p:nvPr/>
        </p:nvSpPr>
        <p:spPr bwMode="auto">
          <a:xfrm>
            <a:off x="7381875" y="5537200"/>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71" name="Text Box 147">
            <a:extLst>
              <a:ext uri="{FF2B5EF4-FFF2-40B4-BE49-F238E27FC236}">
                <a16:creationId xmlns:a16="http://schemas.microsoft.com/office/drawing/2014/main" id="{CA7FF576-D8A2-4E8B-8302-5790AE669AF8}"/>
              </a:ext>
            </a:extLst>
          </p:cNvPr>
          <p:cNvSpPr txBox="1">
            <a:spLocks noChangeArrowheads="1"/>
          </p:cNvSpPr>
          <p:nvPr/>
        </p:nvSpPr>
        <p:spPr bwMode="auto">
          <a:xfrm>
            <a:off x="7842250" y="5534025"/>
            <a:ext cx="4841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1,00</a:t>
            </a:r>
          </a:p>
        </p:txBody>
      </p:sp>
      <p:sp>
        <p:nvSpPr>
          <p:cNvPr id="52372" name="Text Box 148">
            <a:extLst>
              <a:ext uri="{FF2B5EF4-FFF2-40B4-BE49-F238E27FC236}">
                <a16:creationId xmlns:a16="http://schemas.microsoft.com/office/drawing/2014/main" id="{4595F763-7978-46D8-B583-9FE0EE9B92DB}"/>
              </a:ext>
            </a:extLst>
          </p:cNvPr>
          <p:cNvSpPr txBox="1">
            <a:spLocks noChangeArrowheads="1"/>
          </p:cNvSpPr>
          <p:nvPr/>
        </p:nvSpPr>
        <p:spPr bwMode="auto">
          <a:xfrm>
            <a:off x="6913563" y="58245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0,00</a:t>
            </a:r>
          </a:p>
        </p:txBody>
      </p:sp>
      <p:sp>
        <p:nvSpPr>
          <p:cNvPr id="52373" name="Text Box 149">
            <a:extLst>
              <a:ext uri="{FF2B5EF4-FFF2-40B4-BE49-F238E27FC236}">
                <a16:creationId xmlns:a16="http://schemas.microsoft.com/office/drawing/2014/main" id="{7B80A47A-A7CF-4591-A354-63DA4A79BCC6}"/>
              </a:ext>
            </a:extLst>
          </p:cNvPr>
          <p:cNvSpPr txBox="1">
            <a:spLocks noChangeArrowheads="1"/>
          </p:cNvSpPr>
          <p:nvPr/>
        </p:nvSpPr>
        <p:spPr bwMode="auto">
          <a:xfrm>
            <a:off x="7381875" y="5816600"/>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0,25</a:t>
            </a:r>
          </a:p>
        </p:txBody>
      </p:sp>
      <p:sp>
        <p:nvSpPr>
          <p:cNvPr id="52374" name="Text Box 150">
            <a:extLst>
              <a:ext uri="{FF2B5EF4-FFF2-40B4-BE49-F238E27FC236}">
                <a16:creationId xmlns:a16="http://schemas.microsoft.com/office/drawing/2014/main" id="{BF6236AC-9682-4CDB-B561-E8CB4BC37D37}"/>
              </a:ext>
            </a:extLst>
          </p:cNvPr>
          <p:cNvSpPr txBox="1">
            <a:spLocks noChangeArrowheads="1"/>
          </p:cNvSpPr>
          <p:nvPr/>
        </p:nvSpPr>
        <p:spPr bwMode="auto">
          <a:xfrm>
            <a:off x="7842250" y="5813425"/>
            <a:ext cx="5095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0,50</a:t>
            </a:r>
          </a:p>
        </p:txBody>
      </p:sp>
      <p:sp>
        <p:nvSpPr>
          <p:cNvPr id="52375" name="Text Box 151">
            <a:extLst>
              <a:ext uri="{FF2B5EF4-FFF2-40B4-BE49-F238E27FC236}">
                <a16:creationId xmlns:a16="http://schemas.microsoft.com/office/drawing/2014/main" id="{B76FEF8C-F1CC-40CE-8CEC-6450DCF67B2A}"/>
              </a:ext>
            </a:extLst>
          </p:cNvPr>
          <p:cNvSpPr txBox="1">
            <a:spLocks noChangeArrowheads="1"/>
          </p:cNvSpPr>
          <p:nvPr/>
        </p:nvSpPr>
        <p:spPr bwMode="auto">
          <a:xfrm>
            <a:off x="8385175" y="2994025"/>
            <a:ext cx="608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2,50</a:t>
            </a:r>
          </a:p>
        </p:txBody>
      </p:sp>
      <p:sp>
        <p:nvSpPr>
          <p:cNvPr id="52376" name="Text Box 152">
            <a:extLst>
              <a:ext uri="{FF2B5EF4-FFF2-40B4-BE49-F238E27FC236}">
                <a16:creationId xmlns:a16="http://schemas.microsoft.com/office/drawing/2014/main" id="{1CA180CC-A041-48E7-9419-964DCE285B6F}"/>
              </a:ext>
            </a:extLst>
          </p:cNvPr>
          <p:cNvSpPr txBox="1">
            <a:spLocks noChangeArrowheads="1"/>
          </p:cNvSpPr>
          <p:nvPr/>
        </p:nvSpPr>
        <p:spPr bwMode="auto">
          <a:xfrm>
            <a:off x="8382000" y="3800475"/>
            <a:ext cx="608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2,50</a:t>
            </a:r>
          </a:p>
        </p:txBody>
      </p:sp>
      <p:sp>
        <p:nvSpPr>
          <p:cNvPr id="52377" name="Text Box 153">
            <a:extLst>
              <a:ext uri="{FF2B5EF4-FFF2-40B4-BE49-F238E27FC236}">
                <a16:creationId xmlns:a16="http://schemas.microsoft.com/office/drawing/2014/main" id="{C058F5E0-CDC7-414F-B37D-39BC3C039F12}"/>
              </a:ext>
            </a:extLst>
          </p:cNvPr>
          <p:cNvSpPr txBox="1">
            <a:spLocks noChangeArrowheads="1"/>
          </p:cNvSpPr>
          <p:nvPr/>
        </p:nvSpPr>
        <p:spPr bwMode="auto">
          <a:xfrm>
            <a:off x="8388350" y="4673600"/>
            <a:ext cx="608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2,50</a:t>
            </a:r>
          </a:p>
        </p:txBody>
      </p:sp>
      <p:sp>
        <p:nvSpPr>
          <p:cNvPr id="52378" name="Text Box 154">
            <a:extLst>
              <a:ext uri="{FF2B5EF4-FFF2-40B4-BE49-F238E27FC236}">
                <a16:creationId xmlns:a16="http://schemas.microsoft.com/office/drawing/2014/main" id="{F2958C9C-9FDE-47BD-8385-1FD059E451A6}"/>
              </a:ext>
            </a:extLst>
          </p:cNvPr>
          <p:cNvSpPr txBox="1">
            <a:spLocks noChangeArrowheads="1"/>
          </p:cNvSpPr>
          <p:nvPr/>
        </p:nvSpPr>
        <p:spPr bwMode="auto">
          <a:xfrm>
            <a:off x="8385175" y="5527675"/>
            <a:ext cx="608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50000"/>
              </a:spcBef>
              <a:buClrTx/>
              <a:buSzTx/>
              <a:buFontTx/>
              <a:buNone/>
            </a:pPr>
            <a:r>
              <a:rPr kumimoji="0" lang="it-IT" altLang="it-IT" sz="1200">
                <a:latin typeface="Comic Sans MS" panose="030F0702030302020204" pitchFamily="66" charset="0"/>
              </a:rPr>
              <a:t>2,50</a:t>
            </a:r>
          </a:p>
        </p:txBody>
      </p:sp>
      <p:sp>
        <p:nvSpPr>
          <p:cNvPr id="52379" name="Text Box 155">
            <a:extLst>
              <a:ext uri="{FF2B5EF4-FFF2-40B4-BE49-F238E27FC236}">
                <a16:creationId xmlns:a16="http://schemas.microsoft.com/office/drawing/2014/main" id="{9338225C-644B-4EBA-86F9-86D36CC82BC1}"/>
              </a:ext>
            </a:extLst>
          </p:cNvPr>
          <p:cNvSpPr txBox="1">
            <a:spLocks noChangeArrowheads="1"/>
          </p:cNvSpPr>
          <p:nvPr/>
        </p:nvSpPr>
        <p:spPr bwMode="auto">
          <a:xfrm>
            <a:off x="8342313" y="6267450"/>
            <a:ext cx="7572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200">
                <a:latin typeface="Comic Sans MS" panose="030F0702030302020204" pitchFamily="66" charset="0"/>
              </a:rPr>
              <a:t>10,00</a:t>
            </a:r>
          </a:p>
        </p:txBody>
      </p:sp>
      <p:sp>
        <p:nvSpPr>
          <p:cNvPr id="52380" name="AutoShape 156">
            <a:hlinkClick r:id="" action="ppaction://hlinkshowjump?jump=firstslide" highlightClick="1"/>
            <a:extLst>
              <a:ext uri="{FF2B5EF4-FFF2-40B4-BE49-F238E27FC236}">
                <a16:creationId xmlns:a16="http://schemas.microsoft.com/office/drawing/2014/main" id="{51D91AC2-0F57-426E-995A-7B8D21C62467}"/>
              </a:ext>
            </a:extLst>
          </p:cNvPr>
          <p:cNvSpPr>
            <a:spLocks noChangeArrowheads="1"/>
          </p:cNvSpPr>
          <p:nvPr/>
        </p:nvSpPr>
        <p:spPr bwMode="auto">
          <a:xfrm>
            <a:off x="8451850" y="55563"/>
            <a:ext cx="582613" cy="547687"/>
          </a:xfrm>
          <a:prstGeom prst="actionButtonBeginning">
            <a:avLst/>
          </a:prstGeom>
          <a:solidFill>
            <a:srgbClr val="CCECFF"/>
          </a:solidFill>
          <a:ln w="0">
            <a:solidFill>
              <a:schemeClr val="bg1"/>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52381" name="Text Box 157">
            <a:extLst>
              <a:ext uri="{FF2B5EF4-FFF2-40B4-BE49-F238E27FC236}">
                <a16:creationId xmlns:a16="http://schemas.microsoft.com/office/drawing/2014/main" id="{5272ADD9-AD2C-4F5C-942D-E5493AD58A50}"/>
              </a:ext>
            </a:extLst>
          </p:cNvPr>
          <p:cNvSpPr txBox="1">
            <a:spLocks noChangeArrowheads="1"/>
          </p:cNvSpPr>
          <p:nvPr/>
        </p:nvSpPr>
        <p:spPr bwMode="auto">
          <a:xfrm>
            <a:off x="44450" y="2274888"/>
            <a:ext cx="66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200">
                <a:latin typeface="Comic Sans MS" panose="030F0702030302020204" pitchFamily="66" charset="0"/>
              </a:rPr>
              <a:t>Test Eserc.</a:t>
            </a:r>
          </a:p>
        </p:txBody>
      </p:sp>
      <p:sp>
        <p:nvSpPr>
          <p:cNvPr id="52226" name="AutoShape 2">
            <a:hlinkClick r:id="rId2" action="ppaction://hlinksldjump" highlightClick="1"/>
            <a:extLst>
              <a:ext uri="{FF2B5EF4-FFF2-40B4-BE49-F238E27FC236}">
                <a16:creationId xmlns:a16="http://schemas.microsoft.com/office/drawing/2014/main" id="{7D954E54-7962-46AA-BFC6-34FA67CC248D}"/>
              </a:ext>
            </a:extLst>
          </p:cNvPr>
          <p:cNvSpPr>
            <a:spLocks noChangeArrowheads="1"/>
          </p:cNvSpPr>
          <p:nvPr/>
        </p:nvSpPr>
        <p:spPr bwMode="auto">
          <a:xfrm>
            <a:off x="114300" y="71438"/>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2336"/>
                                        </p:tgtEl>
                                        <p:attrNameLst>
                                          <p:attrName>style.visibility</p:attrName>
                                        </p:attrNameLst>
                                      </p:cBhvr>
                                      <p:to>
                                        <p:strVal val="visible"/>
                                      </p:to>
                                    </p:set>
                                    <p:animEffect transition="in" filter="slide(fromBottom)">
                                      <p:cBhvr>
                                        <p:cTn id="7" dur="500"/>
                                        <p:tgtEl>
                                          <p:spTgt spid="523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2337"/>
                                        </p:tgtEl>
                                        <p:attrNameLst>
                                          <p:attrName>style.visibility</p:attrName>
                                        </p:attrNameLst>
                                      </p:cBhvr>
                                      <p:to>
                                        <p:strVal val="visible"/>
                                      </p:to>
                                    </p:set>
                                    <p:anim calcmode="lin" valueType="num">
                                      <p:cBhvr additive="base">
                                        <p:cTn id="12" dur="500" fill="hold"/>
                                        <p:tgtEl>
                                          <p:spTgt spid="52337"/>
                                        </p:tgtEl>
                                        <p:attrNameLst>
                                          <p:attrName>ppt_x</p:attrName>
                                        </p:attrNameLst>
                                      </p:cBhvr>
                                      <p:tavLst>
                                        <p:tav tm="0">
                                          <p:val>
                                            <p:strVal val="0-#ppt_w/2"/>
                                          </p:val>
                                        </p:tav>
                                        <p:tav tm="100000">
                                          <p:val>
                                            <p:strVal val="#ppt_x"/>
                                          </p:val>
                                        </p:tav>
                                      </p:tavLst>
                                    </p:anim>
                                    <p:anim calcmode="lin" valueType="num">
                                      <p:cBhvr additive="base">
                                        <p:cTn id="13" dur="500" fill="hold"/>
                                        <p:tgtEl>
                                          <p:spTgt spid="5233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2338"/>
                                        </p:tgtEl>
                                        <p:attrNameLst>
                                          <p:attrName>style.visibility</p:attrName>
                                        </p:attrNameLst>
                                      </p:cBhvr>
                                      <p:to>
                                        <p:strVal val="visible"/>
                                      </p:to>
                                    </p:set>
                                    <p:anim calcmode="lin" valueType="num">
                                      <p:cBhvr additive="base">
                                        <p:cTn id="18" dur="500" fill="hold"/>
                                        <p:tgtEl>
                                          <p:spTgt spid="52338"/>
                                        </p:tgtEl>
                                        <p:attrNameLst>
                                          <p:attrName>ppt_x</p:attrName>
                                        </p:attrNameLst>
                                      </p:cBhvr>
                                      <p:tavLst>
                                        <p:tav tm="0">
                                          <p:val>
                                            <p:strVal val="#ppt_x"/>
                                          </p:val>
                                        </p:tav>
                                        <p:tav tm="100000">
                                          <p:val>
                                            <p:strVal val="#ppt_x"/>
                                          </p:val>
                                        </p:tav>
                                      </p:tavLst>
                                    </p:anim>
                                    <p:anim calcmode="lin" valueType="num">
                                      <p:cBhvr additive="base">
                                        <p:cTn id="19" dur="500" fill="hold"/>
                                        <p:tgtEl>
                                          <p:spTgt spid="52338"/>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52339"/>
                                        </p:tgtEl>
                                        <p:attrNameLst>
                                          <p:attrName>style.visibility</p:attrName>
                                        </p:attrNameLst>
                                      </p:cBhvr>
                                      <p:to>
                                        <p:strVal val="visible"/>
                                      </p:to>
                                    </p:set>
                                    <p:anim calcmode="lin" valueType="num">
                                      <p:cBhvr additive="base">
                                        <p:cTn id="24" dur="500" fill="hold"/>
                                        <p:tgtEl>
                                          <p:spTgt spid="52339"/>
                                        </p:tgtEl>
                                        <p:attrNameLst>
                                          <p:attrName>ppt_x</p:attrName>
                                        </p:attrNameLst>
                                      </p:cBhvr>
                                      <p:tavLst>
                                        <p:tav tm="0">
                                          <p:val>
                                            <p:strVal val="1+#ppt_w/2"/>
                                          </p:val>
                                        </p:tav>
                                        <p:tav tm="100000">
                                          <p:val>
                                            <p:strVal val="#ppt_x"/>
                                          </p:val>
                                        </p:tav>
                                      </p:tavLst>
                                    </p:anim>
                                    <p:anim calcmode="lin" valueType="num">
                                      <p:cBhvr additive="base">
                                        <p:cTn id="25" dur="500" fill="hold"/>
                                        <p:tgtEl>
                                          <p:spTgt spid="52339"/>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52228"/>
                                        </p:tgtEl>
                                        <p:attrNameLst>
                                          <p:attrName>style.visibility</p:attrName>
                                        </p:attrNameLst>
                                      </p:cBhvr>
                                      <p:to>
                                        <p:strVal val="visible"/>
                                      </p:to>
                                    </p:set>
                                    <p:animEffect transition="in" filter="slide(fromBottom)">
                                      <p:cBhvr>
                                        <p:cTn id="30" dur="500"/>
                                        <p:tgtEl>
                                          <p:spTgt spid="522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52381">
                                            <p:txEl>
                                              <p:pRg st="0" end="0"/>
                                            </p:txEl>
                                          </p:spTgt>
                                        </p:tgtEl>
                                        <p:attrNameLst>
                                          <p:attrName>style.visibility</p:attrName>
                                        </p:attrNameLst>
                                      </p:cBhvr>
                                      <p:to>
                                        <p:strVal val="visible"/>
                                      </p:to>
                                    </p:set>
                                    <p:animEffect transition="in" filter="slide(fromBottom)">
                                      <p:cBhvr>
                                        <p:cTn id="35" dur="500"/>
                                        <p:tgtEl>
                                          <p:spTgt spid="52381">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52340"/>
                                        </p:tgtEl>
                                        <p:attrNameLst>
                                          <p:attrName>style.visibility</p:attrName>
                                        </p:attrNameLst>
                                      </p:cBhvr>
                                      <p:to>
                                        <p:strVal val="visible"/>
                                      </p:to>
                                    </p:set>
                                    <p:animEffect transition="in" filter="slide(fromBottom)">
                                      <p:cBhvr>
                                        <p:cTn id="40" dur="500"/>
                                        <p:tgtEl>
                                          <p:spTgt spid="5234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52341"/>
                                        </p:tgtEl>
                                        <p:attrNameLst>
                                          <p:attrName>style.visibility</p:attrName>
                                        </p:attrNameLst>
                                      </p:cBhvr>
                                      <p:to>
                                        <p:strVal val="visible"/>
                                      </p:to>
                                    </p:set>
                                    <p:animEffect transition="in" filter="slide(fromBottom)">
                                      <p:cBhvr>
                                        <p:cTn id="45" dur="500"/>
                                        <p:tgtEl>
                                          <p:spTgt spid="5234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52342"/>
                                        </p:tgtEl>
                                        <p:attrNameLst>
                                          <p:attrName>style.visibility</p:attrName>
                                        </p:attrNameLst>
                                      </p:cBhvr>
                                      <p:to>
                                        <p:strVal val="visible"/>
                                      </p:to>
                                    </p:set>
                                    <p:animEffect transition="in" filter="slide(fromBottom)">
                                      <p:cBhvr>
                                        <p:cTn id="50" dur="500"/>
                                        <p:tgtEl>
                                          <p:spTgt spid="5234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52343"/>
                                        </p:tgtEl>
                                        <p:attrNameLst>
                                          <p:attrName>style.visibility</p:attrName>
                                        </p:attrNameLst>
                                      </p:cBhvr>
                                      <p:to>
                                        <p:strVal val="visible"/>
                                      </p:to>
                                    </p:set>
                                    <p:animEffect transition="in" filter="slide(fromBottom)">
                                      <p:cBhvr>
                                        <p:cTn id="55" dur="500"/>
                                        <p:tgtEl>
                                          <p:spTgt spid="5234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52315"/>
                                        </p:tgtEl>
                                        <p:attrNameLst>
                                          <p:attrName>style.visibility</p:attrName>
                                        </p:attrNameLst>
                                      </p:cBhvr>
                                      <p:to>
                                        <p:strVal val="visible"/>
                                      </p:to>
                                    </p:set>
                                    <p:animEffect transition="in" filter="slide(fromBottom)">
                                      <p:cBhvr>
                                        <p:cTn id="60" dur="500"/>
                                        <p:tgtEl>
                                          <p:spTgt spid="5231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52318"/>
                                        </p:tgtEl>
                                        <p:attrNameLst>
                                          <p:attrName>style.visibility</p:attrName>
                                        </p:attrNameLst>
                                      </p:cBhvr>
                                      <p:to>
                                        <p:strVal val="visible"/>
                                      </p:to>
                                    </p:set>
                                    <p:animEffect transition="in" filter="slide(fromBottom)">
                                      <p:cBhvr>
                                        <p:cTn id="65" dur="500"/>
                                        <p:tgtEl>
                                          <p:spTgt spid="5231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52319"/>
                                        </p:tgtEl>
                                        <p:attrNameLst>
                                          <p:attrName>style.visibility</p:attrName>
                                        </p:attrNameLst>
                                      </p:cBhvr>
                                      <p:to>
                                        <p:strVal val="visible"/>
                                      </p:to>
                                    </p:set>
                                    <p:animEffect transition="in" filter="slide(fromBottom)">
                                      <p:cBhvr>
                                        <p:cTn id="70" dur="500"/>
                                        <p:tgtEl>
                                          <p:spTgt spid="5231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52320"/>
                                        </p:tgtEl>
                                        <p:attrNameLst>
                                          <p:attrName>style.visibility</p:attrName>
                                        </p:attrNameLst>
                                      </p:cBhvr>
                                      <p:to>
                                        <p:strVal val="visible"/>
                                      </p:to>
                                    </p:set>
                                    <p:animEffect transition="in" filter="slide(fromBottom)">
                                      <p:cBhvr>
                                        <p:cTn id="75" dur="500"/>
                                        <p:tgtEl>
                                          <p:spTgt spid="5232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52316"/>
                                        </p:tgtEl>
                                        <p:attrNameLst>
                                          <p:attrName>style.visibility</p:attrName>
                                        </p:attrNameLst>
                                      </p:cBhvr>
                                      <p:to>
                                        <p:strVal val="visible"/>
                                      </p:to>
                                    </p:set>
                                    <p:animEffect transition="in" filter="slide(fromBottom)">
                                      <p:cBhvr>
                                        <p:cTn id="80" dur="500"/>
                                        <p:tgtEl>
                                          <p:spTgt spid="5231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52321"/>
                                        </p:tgtEl>
                                        <p:attrNameLst>
                                          <p:attrName>style.visibility</p:attrName>
                                        </p:attrNameLst>
                                      </p:cBhvr>
                                      <p:to>
                                        <p:strVal val="visible"/>
                                      </p:to>
                                    </p:set>
                                    <p:animEffect transition="in" filter="slide(fromBottom)">
                                      <p:cBhvr>
                                        <p:cTn id="85" dur="500"/>
                                        <p:tgtEl>
                                          <p:spTgt spid="5232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52322"/>
                                        </p:tgtEl>
                                        <p:attrNameLst>
                                          <p:attrName>style.visibility</p:attrName>
                                        </p:attrNameLst>
                                      </p:cBhvr>
                                      <p:to>
                                        <p:strVal val="visible"/>
                                      </p:to>
                                    </p:set>
                                    <p:animEffect transition="in" filter="slide(fromBottom)">
                                      <p:cBhvr>
                                        <p:cTn id="90" dur="500"/>
                                        <p:tgtEl>
                                          <p:spTgt spid="52322"/>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52323"/>
                                        </p:tgtEl>
                                        <p:attrNameLst>
                                          <p:attrName>style.visibility</p:attrName>
                                        </p:attrNameLst>
                                      </p:cBhvr>
                                      <p:to>
                                        <p:strVal val="visible"/>
                                      </p:to>
                                    </p:set>
                                    <p:animEffect transition="in" filter="slide(fromBottom)">
                                      <p:cBhvr>
                                        <p:cTn id="95" dur="500"/>
                                        <p:tgtEl>
                                          <p:spTgt spid="52323"/>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4" fill="hold" nodeType="clickEffect">
                                  <p:stCondLst>
                                    <p:cond delay="0"/>
                                  </p:stCondLst>
                                  <p:childTnLst>
                                    <p:set>
                                      <p:cBhvr>
                                        <p:cTn id="99" dur="1" fill="hold">
                                          <p:stCondLst>
                                            <p:cond delay="0"/>
                                          </p:stCondLst>
                                        </p:cTn>
                                        <p:tgtEl>
                                          <p:spTgt spid="52317">
                                            <p:txEl>
                                              <p:pRg st="0" end="0"/>
                                            </p:txEl>
                                          </p:spTgt>
                                        </p:tgtEl>
                                        <p:attrNameLst>
                                          <p:attrName>style.visibility</p:attrName>
                                        </p:attrNameLst>
                                      </p:cBhvr>
                                      <p:to>
                                        <p:strVal val="visible"/>
                                      </p:to>
                                    </p:set>
                                    <p:animEffect transition="in" filter="slide(fromBottom)">
                                      <p:cBhvr>
                                        <p:cTn id="100" dur="500"/>
                                        <p:tgtEl>
                                          <p:spTgt spid="52317">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52324"/>
                                        </p:tgtEl>
                                        <p:attrNameLst>
                                          <p:attrName>style.visibility</p:attrName>
                                        </p:attrNameLst>
                                      </p:cBhvr>
                                      <p:to>
                                        <p:strVal val="visible"/>
                                      </p:to>
                                    </p:set>
                                    <p:animEffect transition="in" filter="slide(fromBottom)">
                                      <p:cBhvr>
                                        <p:cTn id="105" dur="500"/>
                                        <p:tgtEl>
                                          <p:spTgt spid="52324"/>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4" fill="hold" grpId="0" nodeType="clickEffect">
                                  <p:stCondLst>
                                    <p:cond delay="0"/>
                                  </p:stCondLst>
                                  <p:childTnLst>
                                    <p:set>
                                      <p:cBhvr>
                                        <p:cTn id="109" dur="1" fill="hold">
                                          <p:stCondLst>
                                            <p:cond delay="0"/>
                                          </p:stCondLst>
                                        </p:cTn>
                                        <p:tgtEl>
                                          <p:spTgt spid="52325"/>
                                        </p:tgtEl>
                                        <p:attrNameLst>
                                          <p:attrName>style.visibility</p:attrName>
                                        </p:attrNameLst>
                                      </p:cBhvr>
                                      <p:to>
                                        <p:strVal val="visible"/>
                                      </p:to>
                                    </p:set>
                                    <p:animEffect transition="in" filter="slide(fromBottom)">
                                      <p:cBhvr>
                                        <p:cTn id="110" dur="500"/>
                                        <p:tgtEl>
                                          <p:spTgt spid="52325"/>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52326"/>
                                        </p:tgtEl>
                                        <p:attrNameLst>
                                          <p:attrName>style.visibility</p:attrName>
                                        </p:attrNameLst>
                                      </p:cBhvr>
                                      <p:to>
                                        <p:strVal val="visible"/>
                                      </p:to>
                                    </p:set>
                                    <p:animEffect transition="in" filter="slide(fromBottom)">
                                      <p:cBhvr>
                                        <p:cTn id="115" dur="500"/>
                                        <p:tgtEl>
                                          <p:spTgt spid="52326"/>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grpId="0" nodeType="clickEffect">
                                  <p:stCondLst>
                                    <p:cond delay="0"/>
                                  </p:stCondLst>
                                  <p:childTnLst>
                                    <p:set>
                                      <p:cBhvr>
                                        <p:cTn id="119" dur="1" fill="hold">
                                          <p:stCondLst>
                                            <p:cond delay="0"/>
                                          </p:stCondLst>
                                        </p:cTn>
                                        <p:tgtEl>
                                          <p:spTgt spid="52375"/>
                                        </p:tgtEl>
                                        <p:attrNameLst>
                                          <p:attrName>style.visibility</p:attrName>
                                        </p:attrNameLst>
                                      </p:cBhvr>
                                      <p:to>
                                        <p:strVal val="visible"/>
                                      </p:to>
                                    </p:set>
                                    <p:animEffect transition="in" filter="slide(fromBottom)">
                                      <p:cBhvr>
                                        <p:cTn id="120" dur="500"/>
                                        <p:tgtEl>
                                          <p:spTgt spid="52375"/>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nodeType="clickEffect">
                                  <p:stCondLst>
                                    <p:cond delay="0"/>
                                  </p:stCondLst>
                                  <p:childTnLst>
                                    <p:set>
                                      <p:cBhvr>
                                        <p:cTn id="124" dur="1" fill="hold">
                                          <p:stCondLst>
                                            <p:cond delay="0"/>
                                          </p:stCondLst>
                                        </p:cTn>
                                        <p:tgtEl>
                                          <p:spTgt spid="52346">
                                            <p:txEl>
                                              <p:pRg st="0" end="0"/>
                                            </p:txEl>
                                          </p:spTgt>
                                        </p:tgtEl>
                                        <p:attrNameLst>
                                          <p:attrName>style.visibility</p:attrName>
                                        </p:attrNameLst>
                                      </p:cBhvr>
                                      <p:to>
                                        <p:strVal val="visible"/>
                                      </p:to>
                                    </p:set>
                                    <p:animEffect transition="in" filter="slide(fromBottom)">
                                      <p:cBhvr>
                                        <p:cTn id="125" dur="500"/>
                                        <p:tgtEl>
                                          <p:spTgt spid="52346">
                                            <p:txEl>
                                              <p:pRg st="0" end="0"/>
                                            </p:txEl>
                                          </p:spTgt>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52329"/>
                                        </p:tgtEl>
                                        <p:attrNameLst>
                                          <p:attrName>style.visibility</p:attrName>
                                        </p:attrNameLst>
                                      </p:cBhvr>
                                      <p:to>
                                        <p:strVal val="visible"/>
                                      </p:to>
                                    </p:set>
                                    <p:animEffect transition="in" filter="slide(fromBottom)">
                                      <p:cBhvr>
                                        <p:cTn id="130" dur="500"/>
                                        <p:tgtEl>
                                          <p:spTgt spid="52329"/>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52348"/>
                                        </p:tgtEl>
                                        <p:attrNameLst>
                                          <p:attrName>style.visibility</p:attrName>
                                        </p:attrNameLst>
                                      </p:cBhvr>
                                      <p:to>
                                        <p:strVal val="visible"/>
                                      </p:to>
                                    </p:set>
                                    <p:animEffect transition="in" filter="slide(fromBottom)">
                                      <p:cBhvr>
                                        <p:cTn id="135" dur="500"/>
                                        <p:tgtEl>
                                          <p:spTgt spid="52348"/>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52349"/>
                                        </p:tgtEl>
                                        <p:attrNameLst>
                                          <p:attrName>style.visibility</p:attrName>
                                        </p:attrNameLst>
                                      </p:cBhvr>
                                      <p:to>
                                        <p:strVal val="visible"/>
                                      </p:to>
                                    </p:set>
                                    <p:animEffect transition="in" filter="slide(fromBottom)">
                                      <p:cBhvr>
                                        <p:cTn id="140" dur="500"/>
                                        <p:tgtEl>
                                          <p:spTgt spid="52349"/>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52350"/>
                                        </p:tgtEl>
                                        <p:attrNameLst>
                                          <p:attrName>style.visibility</p:attrName>
                                        </p:attrNameLst>
                                      </p:cBhvr>
                                      <p:to>
                                        <p:strVal val="visible"/>
                                      </p:to>
                                    </p:set>
                                    <p:animEffect transition="in" filter="slide(fromBottom)">
                                      <p:cBhvr>
                                        <p:cTn id="145" dur="500"/>
                                        <p:tgtEl>
                                          <p:spTgt spid="52350"/>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52330"/>
                                        </p:tgtEl>
                                        <p:attrNameLst>
                                          <p:attrName>style.visibility</p:attrName>
                                        </p:attrNameLst>
                                      </p:cBhvr>
                                      <p:to>
                                        <p:strVal val="visible"/>
                                      </p:to>
                                    </p:set>
                                    <p:animEffect transition="in" filter="slide(fromBottom)">
                                      <p:cBhvr>
                                        <p:cTn id="150" dur="500"/>
                                        <p:tgtEl>
                                          <p:spTgt spid="52330"/>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52351"/>
                                        </p:tgtEl>
                                        <p:attrNameLst>
                                          <p:attrName>style.visibility</p:attrName>
                                        </p:attrNameLst>
                                      </p:cBhvr>
                                      <p:to>
                                        <p:strVal val="visible"/>
                                      </p:to>
                                    </p:set>
                                    <p:animEffect transition="in" filter="slide(fromBottom)">
                                      <p:cBhvr>
                                        <p:cTn id="155" dur="500"/>
                                        <p:tgtEl>
                                          <p:spTgt spid="52351"/>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52352"/>
                                        </p:tgtEl>
                                        <p:attrNameLst>
                                          <p:attrName>style.visibility</p:attrName>
                                        </p:attrNameLst>
                                      </p:cBhvr>
                                      <p:to>
                                        <p:strVal val="visible"/>
                                      </p:to>
                                    </p:set>
                                    <p:animEffect transition="in" filter="slide(fromBottom)">
                                      <p:cBhvr>
                                        <p:cTn id="160" dur="500"/>
                                        <p:tgtEl>
                                          <p:spTgt spid="52352"/>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52353"/>
                                        </p:tgtEl>
                                        <p:attrNameLst>
                                          <p:attrName>style.visibility</p:attrName>
                                        </p:attrNameLst>
                                      </p:cBhvr>
                                      <p:to>
                                        <p:strVal val="visible"/>
                                      </p:to>
                                    </p:set>
                                    <p:animEffect transition="in" filter="slide(fromBottom)">
                                      <p:cBhvr>
                                        <p:cTn id="165" dur="500"/>
                                        <p:tgtEl>
                                          <p:spTgt spid="52353"/>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52333"/>
                                        </p:tgtEl>
                                        <p:attrNameLst>
                                          <p:attrName>style.visibility</p:attrName>
                                        </p:attrNameLst>
                                      </p:cBhvr>
                                      <p:to>
                                        <p:strVal val="visible"/>
                                      </p:to>
                                    </p:set>
                                    <p:animEffect transition="in" filter="slide(fromBottom)">
                                      <p:cBhvr>
                                        <p:cTn id="170" dur="500"/>
                                        <p:tgtEl>
                                          <p:spTgt spid="52333"/>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52354"/>
                                        </p:tgtEl>
                                        <p:attrNameLst>
                                          <p:attrName>style.visibility</p:attrName>
                                        </p:attrNameLst>
                                      </p:cBhvr>
                                      <p:to>
                                        <p:strVal val="visible"/>
                                      </p:to>
                                    </p:set>
                                    <p:animEffect transition="in" filter="slide(fromBottom)">
                                      <p:cBhvr>
                                        <p:cTn id="175" dur="500"/>
                                        <p:tgtEl>
                                          <p:spTgt spid="52354"/>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52355"/>
                                        </p:tgtEl>
                                        <p:attrNameLst>
                                          <p:attrName>style.visibility</p:attrName>
                                        </p:attrNameLst>
                                      </p:cBhvr>
                                      <p:to>
                                        <p:strVal val="visible"/>
                                      </p:to>
                                    </p:set>
                                    <p:animEffect transition="in" filter="slide(fromBottom)">
                                      <p:cBhvr>
                                        <p:cTn id="180" dur="500"/>
                                        <p:tgtEl>
                                          <p:spTgt spid="52355"/>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4" fill="hold" grpId="0" nodeType="clickEffect">
                                  <p:stCondLst>
                                    <p:cond delay="0"/>
                                  </p:stCondLst>
                                  <p:childTnLst>
                                    <p:set>
                                      <p:cBhvr>
                                        <p:cTn id="184" dur="1" fill="hold">
                                          <p:stCondLst>
                                            <p:cond delay="0"/>
                                          </p:stCondLst>
                                        </p:cTn>
                                        <p:tgtEl>
                                          <p:spTgt spid="52356"/>
                                        </p:tgtEl>
                                        <p:attrNameLst>
                                          <p:attrName>style.visibility</p:attrName>
                                        </p:attrNameLst>
                                      </p:cBhvr>
                                      <p:to>
                                        <p:strVal val="visible"/>
                                      </p:to>
                                    </p:set>
                                    <p:animEffect transition="in" filter="slide(fromBottom)">
                                      <p:cBhvr>
                                        <p:cTn id="185" dur="500"/>
                                        <p:tgtEl>
                                          <p:spTgt spid="52356"/>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52376"/>
                                        </p:tgtEl>
                                        <p:attrNameLst>
                                          <p:attrName>style.visibility</p:attrName>
                                        </p:attrNameLst>
                                      </p:cBhvr>
                                      <p:to>
                                        <p:strVal val="visible"/>
                                      </p:to>
                                    </p:set>
                                    <p:animEffect transition="in" filter="slide(fromBottom)">
                                      <p:cBhvr>
                                        <p:cTn id="190" dur="500"/>
                                        <p:tgtEl>
                                          <p:spTgt spid="52376"/>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52345"/>
                                        </p:tgtEl>
                                        <p:attrNameLst>
                                          <p:attrName>style.visibility</p:attrName>
                                        </p:attrNameLst>
                                      </p:cBhvr>
                                      <p:to>
                                        <p:strVal val="visible"/>
                                      </p:to>
                                    </p:set>
                                    <p:animEffect transition="in" filter="slide(fromBottom)">
                                      <p:cBhvr>
                                        <p:cTn id="195" dur="500"/>
                                        <p:tgtEl>
                                          <p:spTgt spid="52345"/>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4" fill="hold" grpId="0" nodeType="clickEffect">
                                  <p:stCondLst>
                                    <p:cond delay="0"/>
                                  </p:stCondLst>
                                  <p:childTnLst>
                                    <p:set>
                                      <p:cBhvr>
                                        <p:cTn id="199" dur="1" fill="hold">
                                          <p:stCondLst>
                                            <p:cond delay="0"/>
                                          </p:stCondLst>
                                        </p:cTn>
                                        <p:tgtEl>
                                          <p:spTgt spid="52328"/>
                                        </p:tgtEl>
                                        <p:attrNameLst>
                                          <p:attrName>style.visibility</p:attrName>
                                        </p:attrNameLst>
                                      </p:cBhvr>
                                      <p:to>
                                        <p:strVal val="visible"/>
                                      </p:to>
                                    </p:set>
                                    <p:animEffect transition="in" filter="slide(fromBottom)">
                                      <p:cBhvr>
                                        <p:cTn id="200" dur="500"/>
                                        <p:tgtEl>
                                          <p:spTgt spid="52328"/>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2" presetClass="entr" presetSubtype="4" fill="hold" grpId="0" nodeType="clickEffect">
                                  <p:stCondLst>
                                    <p:cond delay="0"/>
                                  </p:stCondLst>
                                  <p:childTnLst>
                                    <p:set>
                                      <p:cBhvr>
                                        <p:cTn id="204" dur="1" fill="hold">
                                          <p:stCondLst>
                                            <p:cond delay="0"/>
                                          </p:stCondLst>
                                        </p:cTn>
                                        <p:tgtEl>
                                          <p:spTgt spid="52357"/>
                                        </p:tgtEl>
                                        <p:attrNameLst>
                                          <p:attrName>style.visibility</p:attrName>
                                        </p:attrNameLst>
                                      </p:cBhvr>
                                      <p:to>
                                        <p:strVal val="visible"/>
                                      </p:to>
                                    </p:set>
                                    <p:animEffect transition="in" filter="slide(fromBottom)">
                                      <p:cBhvr>
                                        <p:cTn id="205" dur="500"/>
                                        <p:tgtEl>
                                          <p:spTgt spid="52357"/>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52358"/>
                                        </p:tgtEl>
                                        <p:attrNameLst>
                                          <p:attrName>style.visibility</p:attrName>
                                        </p:attrNameLst>
                                      </p:cBhvr>
                                      <p:to>
                                        <p:strVal val="visible"/>
                                      </p:to>
                                    </p:set>
                                    <p:animEffect transition="in" filter="slide(fromBottom)">
                                      <p:cBhvr>
                                        <p:cTn id="210" dur="500"/>
                                        <p:tgtEl>
                                          <p:spTgt spid="52358"/>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52359"/>
                                        </p:tgtEl>
                                        <p:attrNameLst>
                                          <p:attrName>style.visibility</p:attrName>
                                        </p:attrNameLst>
                                      </p:cBhvr>
                                      <p:to>
                                        <p:strVal val="visible"/>
                                      </p:to>
                                    </p:set>
                                    <p:animEffect transition="in" filter="slide(fromBottom)">
                                      <p:cBhvr>
                                        <p:cTn id="215" dur="500"/>
                                        <p:tgtEl>
                                          <p:spTgt spid="52359"/>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2" presetClass="entr" presetSubtype="4" fill="hold" grpId="0" nodeType="clickEffect">
                                  <p:stCondLst>
                                    <p:cond delay="0"/>
                                  </p:stCondLst>
                                  <p:childTnLst>
                                    <p:set>
                                      <p:cBhvr>
                                        <p:cTn id="219" dur="1" fill="hold">
                                          <p:stCondLst>
                                            <p:cond delay="0"/>
                                          </p:stCondLst>
                                        </p:cTn>
                                        <p:tgtEl>
                                          <p:spTgt spid="52331"/>
                                        </p:tgtEl>
                                        <p:attrNameLst>
                                          <p:attrName>style.visibility</p:attrName>
                                        </p:attrNameLst>
                                      </p:cBhvr>
                                      <p:to>
                                        <p:strVal val="visible"/>
                                      </p:to>
                                    </p:set>
                                    <p:animEffect transition="in" filter="slide(fromBottom)">
                                      <p:cBhvr>
                                        <p:cTn id="220" dur="500"/>
                                        <p:tgtEl>
                                          <p:spTgt spid="52331"/>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52360"/>
                                        </p:tgtEl>
                                        <p:attrNameLst>
                                          <p:attrName>style.visibility</p:attrName>
                                        </p:attrNameLst>
                                      </p:cBhvr>
                                      <p:to>
                                        <p:strVal val="visible"/>
                                      </p:to>
                                    </p:set>
                                    <p:animEffect transition="in" filter="slide(fromBottom)">
                                      <p:cBhvr>
                                        <p:cTn id="225" dur="500"/>
                                        <p:tgtEl>
                                          <p:spTgt spid="52360"/>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grpId="0" nodeType="clickEffect">
                                  <p:stCondLst>
                                    <p:cond delay="0"/>
                                  </p:stCondLst>
                                  <p:childTnLst>
                                    <p:set>
                                      <p:cBhvr>
                                        <p:cTn id="229" dur="1" fill="hold">
                                          <p:stCondLst>
                                            <p:cond delay="0"/>
                                          </p:stCondLst>
                                        </p:cTn>
                                        <p:tgtEl>
                                          <p:spTgt spid="52361"/>
                                        </p:tgtEl>
                                        <p:attrNameLst>
                                          <p:attrName>style.visibility</p:attrName>
                                        </p:attrNameLst>
                                      </p:cBhvr>
                                      <p:to>
                                        <p:strVal val="visible"/>
                                      </p:to>
                                    </p:set>
                                    <p:animEffect transition="in" filter="slide(fromBottom)">
                                      <p:cBhvr>
                                        <p:cTn id="230" dur="500"/>
                                        <p:tgtEl>
                                          <p:spTgt spid="52361"/>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52362"/>
                                        </p:tgtEl>
                                        <p:attrNameLst>
                                          <p:attrName>style.visibility</p:attrName>
                                        </p:attrNameLst>
                                      </p:cBhvr>
                                      <p:to>
                                        <p:strVal val="visible"/>
                                      </p:to>
                                    </p:set>
                                    <p:animEffect transition="in" filter="slide(fromBottom)">
                                      <p:cBhvr>
                                        <p:cTn id="235" dur="500"/>
                                        <p:tgtEl>
                                          <p:spTgt spid="52362"/>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52334"/>
                                        </p:tgtEl>
                                        <p:attrNameLst>
                                          <p:attrName>style.visibility</p:attrName>
                                        </p:attrNameLst>
                                      </p:cBhvr>
                                      <p:to>
                                        <p:strVal val="visible"/>
                                      </p:to>
                                    </p:set>
                                    <p:animEffect transition="in" filter="slide(fromBottom)">
                                      <p:cBhvr>
                                        <p:cTn id="240" dur="500"/>
                                        <p:tgtEl>
                                          <p:spTgt spid="52334"/>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52363"/>
                                        </p:tgtEl>
                                        <p:attrNameLst>
                                          <p:attrName>style.visibility</p:attrName>
                                        </p:attrNameLst>
                                      </p:cBhvr>
                                      <p:to>
                                        <p:strVal val="visible"/>
                                      </p:to>
                                    </p:set>
                                    <p:animEffect transition="in" filter="slide(fromBottom)">
                                      <p:cBhvr>
                                        <p:cTn id="245" dur="500"/>
                                        <p:tgtEl>
                                          <p:spTgt spid="52363"/>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52364"/>
                                        </p:tgtEl>
                                        <p:attrNameLst>
                                          <p:attrName>style.visibility</p:attrName>
                                        </p:attrNameLst>
                                      </p:cBhvr>
                                      <p:to>
                                        <p:strVal val="visible"/>
                                      </p:to>
                                    </p:set>
                                    <p:animEffect transition="in" filter="slide(fromBottom)">
                                      <p:cBhvr>
                                        <p:cTn id="250" dur="500"/>
                                        <p:tgtEl>
                                          <p:spTgt spid="52364"/>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52365"/>
                                        </p:tgtEl>
                                        <p:attrNameLst>
                                          <p:attrName>style.visibility</p:attrName>
                                        </p:attrNameLst>
                                      </p:cBhvr>
                                      <p:to>
                                        <p:strVal val="visible"/>
                                      </p:to>
                                    </p:set>
                                    <p:animEffect transition="in" filter="slide(fromBottom)">
                                      <p:cBhvr>
                                        <p:cTn id="255" dur="500"/>
                                        <p:tgtEl>
                                          <p:spTgt spid="52365"/>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4" fill="hold" grpId="0" nodeType="clickEffect">
                                  <p:stCondLst>
                                    <p:cond delay="0"/>
                                  </p:stCondLst>
                                  <p:childTnLst>
                                    <p:set>
                                      <p:cBhvr>
                                        <p:cTn id="259" dur="1" fill="hold">
                                          <p:stCondLst>
                                            <p:cond delay="0"/>
                                          </p:stCondLst>
                                        </p:cTn>
                                        <p:tgtEl>
                                          <p:spTgt spid="52377"/>
                                        </p:tgtEl>
                                        <p:attrNameLst>
                                          <p:attrName>style.visibility</p:attrName>
                                        </p:attrNameLst>
                                      </p:cBhvr>
                                      <p:to>
                                        <p:strVal val="visible"/>
                                      </p:to>
                                    </p:set>
                                    <p:animEffect transition="in" filter="slide(fromBottom)">
                                      <p:cBhvr>
                                        <p:cTn id="260" dur="500"/>
                                        <p:tgtEl>
                                          <p:spTgt spid="52377"/>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4" fill="hold" nodeType="clickEffect">
                                  <p:stCondLst>
                                    <p:cond delay="0"/>
                                  </p:stCondLst>
                                  <p:childTnLst>
                                    <p:set>
                                      <p:cBhvr>
                                        <p:cTn id="264" dur="1" fill="hold">
                                          <p:stCondLst>
                                            <p:cond delay="0"/>
                                          </p:stCondLst>
                                        </p:cTn>
                                        <p:tgtEl>
                                          <p:spTgt spid="52344">
                                            <p:txEl>
                                              <p:pRg st="0" end="0"/>
                                            </p:txEl>
                                          </p:spTgt>
                                        </p:tgtEl>
                                        <p:attrNameLst>
                                          <p:attrName>style.visibility</p:attrName>
                                        </p:attrNameLst>
                                      </p:cBhvr>
                                      <p:to>
                                        <p:strVal val="visible"/>
                                      </p:to>
                                    </p:set>
                                    <p:animEffect transition="in" filter="slide(fromBottom)">
                                      <p:cBhvr>
                                        <p:cTn id="265" dur="500"/>
                                        <p:tgtEl>
                                          <p:spTgt spid="52344">
                                            <p:txEl>
                                              <p:pRg st="0" end="0"/>
                                            </p:txEl>
                                          </p:spTgt>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4" fill="hold" grpId="0" nodeType="clickEffect">
                                  <p:stCondLst>
                                    <p:cond delay="0"/>
                                  </p:stCondLst>
                                  <p:childTnLst>
                                    <p:set>
                                      <p:cBhvr>
                                        <p:cTn id="269" dur="1" fill="hold">
                                          <p:stCondLst>
                                            <p:cond delay="0"/>
                                          </p:stCondLst>
                                        </p:cTn>
                                        <p:tgtEl>
                                          <p:spTgt spid="52327"/>
                                        </p:tgtEl>
                                        <p:attrNameLst>
                                          <p:attrName>style.visibility</p:attrName>
                                        </p:attrNameLst>
                                      </p:cBhvr>
                                      <p:to>
                                        <p:strVal val="visible"/>
                                      </p:to>
                                    </p:set>
                                    <p:animEffect transition="in" filter="slide(fromBottom)">
                                      <p:cBhvr>
                                        <p:cTn id="270" dur="500"/>
                                        <p:tgtEl>
                                          <p:spTgt spid="52327"/>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52366"/>
                                        </p:tgtEl>
                                        <p:attrNameLst>
                                          <p:attrName>style.visibility</p:attrName>
                                        </p:attrNameLst>
                                      </p:cBhvr>
                                      <p:to>
                                        <p:strVal val="visible"/>
                                      </p:to>
                                    </p:set>
                                    <p:animEffect transition="in" filter="slide(fromBottom)">
                                      <p:cBhvr>
                                        <p:cTn id="275" dur="500"/>
                                        <p:tgtEl>
                                          <p:spTgt spid="52366"/>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52367"/>
                                        </p:tgtEl>
                                        <p:attrNameLst>
                                          <p:attrName>style.visibility</p:attrName>
                                        </p:attrNameLst>
                                      </p:cBhvr>
                                      <p:to>
                                        <p:strVal val="visible"/>
                                      </p:to>
                                    </p:set>
                                    <p:animEffect transition="in" filter="slide(fromBottom)">
                                      <p:cBhvr>
                                        <p:cTn id="280" dur="500"/>
                                        <p:tgtEl>
                                          <p:spTgt spid="52367"/>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52368"/>
                                        </p:tgtEl>
                                        <p:attrNameLst>
                                          <p:attrName>style.visibility</p:attrName>
                                        </p:attrNameLst>
                                      </p:cBhvr>
                                      <p:to>
                                        <p:strVal val="visible"/>
                                      </p:to>
                                    </p:set>
                                    <p:animEffect transition="in" filter="slide(fromBottom)">
                                      <p:cBhvr>
                                        <p:cTn id="285" dur="500"/>
                                        <p:tgtEl>
                                          <p:spTgt spid="52368"/>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52332"/>
                                        </p:tgtEl>
                                        <p:attrNameLst>
                                          <p:attrName>style.visibility</p:attrName>
                                        </p:attrNameLst>
                                      </p:cBhvr>
                                      <p:to>
                                        <p:strVal val="visible"/>
                                      </p:to>
                                    </p:set>
                                    <p:animEffect transition="in" filter="slide(fromBottom)">
                                      <p:cBhvr>
                                        <p:cTn id="290" dur="500"/>
                                        <p:tgtEl>
                                          <p:spTgt spid="52332"/>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2" presetClass="entr" presetSubtype="4" fill="hold" grpId="0" nodeType="clickEffect">
                                  <p:stCondLst>
                                    <p:cond delay="0"/>
                                  </p:stCondLst>
                                  <p:childTnLst>
                                    <p:set>
                                      <p:cBhvr>
                                        <p:cTn id="294" dur="1" fill="hold">
                                          <p:stCondLst>
                                            <p:cond delay="0"/>
                                          </p:stCondLst>
                                        </p:cTn>
                                        <p:tgtEl>
                                          <p:spTgt spid="52369"/>
                                        </p:tgtEl>
                                        <p:attrNameLst>
                                          <p:attrName>style.visibility</p:attrName>
                                        </p:attrNameLst>
                                      </p:cBhvr>
                                      <p:to>
                                        <p:strVal val="visible"/>
                                      </p:to>
                                    </p:set>
                                    <p:animEffect transition="in" filter="slide(fromBottom)">
                                      <p:cBhvr>
                                        <p:cTn id="295" dur="500"/>
                                        <p:tgtEl>
                                          <p:spTgt spid="52369"/>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2" presetClass="entr" presetSubtype="4" fill="hold" grpId="0" nodeType="clickEffect">
                                  <p:stCondLst>
                                    <p:cond delay="0"/>
                                  </p:stCondLst>
                                  <p:childTnLst>
                                    <p:set>
                                      <p:cBhvr>
                                        <p:cTn id="299" dur="1" fill="hold">
                                          <p:stCondLst>
                                            <p:cond delay="0"/>
                                          </p:stCondLst>
                                        </p:cTn>
                                        <p:tgtEl>
                                          <p:spTgt spid="52370"/>
                                        </p:tgtEl>
                                        <p:attrNameLst>
                                          <p:attrName>style.visibility</p:attrName>
                                        </p:attrNameLst>
                                      </p:cBhvr>
                                      <p:to>
                                        <p:strVal val="visible"/>
                                      </p:to>
                                    </p:set>
                                    <p:animEffect transition="in" filter="slide(fromBottom)">
                                      <p:cBhvr>
                                        <p:cTn id="300" dur="500"/>
                                        <p:tgtEl>
                                          <p:spTgt spid="52370"/>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2" presetClass="entr" presetSubtype="4" fill="hold" grpId="0" nodeType="clickEffect">
                                  <p:stCondLst>
                                    <p:cond delay="0"/>
                                  </p:stCondLst>
                                  <p:childTnLst>
                                    <p:set>
                                      <p:cBhvr>
                                        <p:cTn id="304" dur="1" fill="hold">
                                          <p:stCondLst>
                                            <p:cond delay="0"/>
                                          </p:stCondLst>
                                        </p:cTn>
                                        <p:tgtEl>
                                          <p:spTgt spid="52371"/>
                                        </p:tgtEl>
                                        <p:attrNameLst>
                                          <p:attrName>style.visibility</p:attrName>
                                        </p:attrNameLst>
                                      </p:cBhvr>
                                      <p:to>
                                        <p:strVal val="visible"/>
                                      </p:to>
                                    </p:set>
                                    <p:animEffect transition="in" filter="slide(fromBottom)">
                                      <p:cBhvr>
                                        <p:cTn id="305" dur="500"/>
                                        <p:tgtEl>
                                          <p:spTgt spid="52371"/>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2" presetClass="entr" presetSubtype="4" fill="hold" grpId="0" nodeType="clickEffect">
                                  <p:stCondLst>
                                    <p:cond delay="0"/>
                                  </p:stCondLst>
                                  <p:childTnLst>
                                    <p:set>
                                      <p:cBhvr>
                                        <p:cTn id="309" dur="1" fill="hold">
                                          <p:stCondLst>
                                            <p:cond delay="0"/>
                                          </p:stCondLst>
                                        </p:cTn>
                                        <p:tgtEl>
                                          <p:spTgt spid="52335"/>
                                        </p:tgtEl>
                                        <p:attrNameLst>
                                          <p:attrName>style.visibility</p:attrName>
                                        </p:attrNameLst>
                                      </p:cBhvr>
                                      <p:to>
                                        <p:strVal val="visible"/>
                                      </p:to>
                                    </p:set>
                                    <p:animEffect transition="in" filter="slide(fromBottom)">
                                      <p:cBhvr>
                                        <p:cTn id="310" dur="500"/>
                                        <p:tgtEl>
                                          <p:spTgt spid="52335"/>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2" presetClass="entr" presetSubtype="4" fill="hold" grpId="0" nodeType="clickEffect">
                                  <p:stCondLst>
                                    <p:cond delay="0"/>
                                  </p:stCondLst>
                                  <p:childTnLst>
                                    <p:set>
                                      <p:cBhvr>
                                        <p:cTn id="314" dur="1" fill="hold">
                                          <p:stCondLst>
                                            <p:cond delay="0"/>
                                          </p:stCondLst>
                                        </p:cTn>
                                        <p:tgtEl>
                                          <p:spTgt spid="52372"/>
                                        </p:tgtEl>
                                        <p:attrNameLst>
                                          <p:attrName>style.visibility</p:attrName>
                                        </p:attrNameLst>
                                      </p:cBhvr>
                                      <p:to>
                                        <p:strVal val="visible"/>
                                      </p:to>
                                    </p:set>
                                    <p:animEffect transition="in" filter="slide(fromBottom)">
                                      <p:cBhvr>
                                        <p:cTn id="315" dur="500"/>
                                        <p:tgtEl>
                                          <p:spTgt spid="52372"/>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2" presetClass="entr" presetSubtype="4" fill="hold" grpId="0" nodeType="clickEffect">
                                  <p:stCondLst>
                                    <p:cond delay="0"/>
                                  </p:stCondLst>
                                  <p:childTnLst>
                                    <p:set>
                                      <p:cBhvr>
                                        <p:cTn id="319" dur="1" fill="hold">
                                          <p:stCondLst>
                                            <p:cond delay="0"/>
                                          </p:stCondLst>
                                        </p:cTn>
                                        <p:tgtEl>
                                          <p:spTgt spid="52373"/>
                                        </p:tgtEl>
                                        <p:attrNameLst>
                                          <p:attrName>style.visibility</p:attrName>
                                        </p:attrNameLst>
                                      </p:cBhvr>
                                      <p:to>
                                        <p:strVal val="visible"/>
                                      </p:to>
                                    </p:set>
                                    <p:animEffect transition="in" filter="slide(fromBottom)">
                                      <p:cBhvr>
                                        <p:cTn id="320" dur="500"/>
                                        <p:tgtEl>
                                          <p:spTgt spid="52373"/>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2" presetClass="entr" presetSubtype="4" fill="hold" grpId="0" nodeType="clickEffect">
                                  <p:stCondLst>
                                    <p:cond delay="0"/>
                                  </p:stCondLst>
                                  <p:childTnLst>
                                    <p:set>
                                      <p:cBhvr>
                                        <p:cTn id="324" dur="1" fill="hold">
                                          <p:stCondLst>
                                            <p:cond delay="0"/>
                                          </p:stCondLst>
                                        </p:cTn>
                                        <p:tgtEl>
                                          <p:spTgt spid="52374"/>
                                        </p:tgtEl>
                                        <p:attrNameLst>
                                          <p:attrName>style.visibility</p:attrName>
                                        </p:attrNameLst>
                                      </p:cBhvr>
                                      <p:to>
                                        <p:strVal val="visible"/>
                                      </p:to>
                                    </p:set>
                                    <p:animEffect transition="in" filter="slide(fromBottom)">
                                      <p:cBhvr>
                                        <p:cTn id="325" dur="500"/>
                                        <p:tgtEl>
                                          <p:spTgt spid="52374"/>
                                        </p:tgtEl>
                                      </p:cBhvr>
                                    </p:animEffec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2" presetClass="entr" presetSubtype="4" fill="hold" grpId="0" nodeType="clickEffect">
                                  <p:stCondLst>
                                    <p:cond delay="0"/>
                                  </p:stCondLst>
                                  <p:childTnLst>
                                    <p:set>
                                      <p:cBhvr>
                                        <p:cTn id="329" dur="1" fill="hold">
                                          <p:stCondLst>
                                            <p:cond delay="0"/>
                                          </p:stCondLst>
                                        </p:cTn>
                                        <p:tgtEl>
                                          <p:spTgt spid="52378"/>
                                        </p:tgtEl>
                                        <p:attrNameLst>
                                          <p:attrName>style.visibility</p:attrName>
                                        </p:attrNameLst>
                                      </p:cBhvr>
                                      <p:to>
                                        <p:strVal val="visible"/>
                                      </p:to>
                                    </p:set>
                                    <p:animEffect transition="in" filter="slide(fromBottom)">
                                      <p:cBhvr>
                                        <p:cTn id="330" dur="500"/>
                                        <p:tgtEl>
                                          <p:spTgt spid="52378"/>
                                        </p:tgtEl>
                                      </p:cBhvr>
                                    </p:animEffec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2" presetClass="entr" presetSubtype="8" fill="hold" grpId="0" nodeType="clickEffect">
                                  <p:stCondLst>
                                    <p:cond delay="0"/>
                                  </p:stCondLst>
                                  <p:childTnLst>
                                    <p:set>
                                      <p:cBhvr>
                                        <p:cTn id="334" dur="1" fill="hold">
                                          <p:stCondLst>
                                            <p:cond delay="0"/>
                                          </p:stCondLst>
                                        </p:cTn>
                                        <p:tgtEl>
                                          <p:spTgt spid="52347"/>
                                        </p:tgtEl>
                                        <p:attrNameLst>
                                          <p:attrName>style.visibility</p:attrName>
                                        </p:attrNameLst>
                                      </p:cBhvr>
                                      <p:to>
                                        <p:strVal val="visible"/>
                                      </p:to>
                                    </p:set>
                                    <p:anim calcmode="lin" valueType="num">
                                      <p:cBhvr additive="base">
                                        <p:cTn id="335" dur="500" fill="hold"/>
                                        <p:tgtEl>
                                          <p:spTgt spid="52347"/>
                                        </p:tgtEl>
                                        <p:attrNameLst>
                                          <p:attrName>ppt_x</p:attrName>
                                        </p:attrNameLst>
                                      </p:cBhvr>
                                      <p:tavLst>
                                        <p:tav tm="0">
                                          <p:val>
                                            <p:strVal val="0-#ppt_w/2"/>
                                          </p:val>
                                        </p:tav>
                                        <p:tav tm="100000">
                                          <p:val>
                                            <p:strVal val="#ppt_x"/>
                                          </p:val>
                                        </p:tav>
                                      </p:tavLst>
                                    </p:anim>
                                    <p:anim calcmode="lin" valueType="num">
                                      <p:cBhvr additive="base">
                                        <p:cTn id="336" dur="500" fill="hold"/>
                                        <p:tgtEl>
                                          <p:spTgt spid="52347"/>
                                        </p:tgtEl>
                                        <p:attrNameLst>
                                          <p:attrName>ppt_y</p:attrName>
                                        </p:attrNameLst>
                                      </p:cBhvr>
                                      <p:tavLst>
                                        <p:tav tm="0">
                                          <p:val>
                                            <p:strVal val="#ppt_y"/>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12" presetClass="entr" presetSubtype="4" fill="hold" grpId="0" nodeType="clickEffect">
                                  <p:stCondLst>
                                    <p:cond delay="0"/>
                                  </p:stCondLst>
                                  <p:childTnLst>
                                    <p:set>
                                      <p:cBhvr>
                                        <p:cTn id="340" dur="1" fill="hold">
                                          <p:stCondLst>
                                            <p:cond delay="0"/>
                                          </p:stCondLst>
                                        </p:cTn>
                                        <p:tgtEl>
                                          <p:spTgt spid="52379"/>
                                        </p:tgtEl>
                                        <p:attrNameLst>
                                          <p:attrName>style.visibility</p:attrName>
                                        </p:attrNameLst>
                                      </p:cBhvr>
                                      <p:to>
                                        <p:strVal val="visible"/>
                                      </p:to>
                                    </p:set>
                                    <p:animEffect transition="in" filter="slide(fromBottom)">
                                      <p:cBhvr>
                                        <p:cTn id="341" dur="500"/>
                                        <p:tgtEl>
                                          <p:spTgt spid="52379"/>
                                        </p:tgtEl>
                                      </p:cBhvr>
                                    </p:animEffect>
                                  </p:childTnLst>
                                </p:cTn>
                              </p:par>
                            </p:childTnLst>
                          </p:cTn>
                        </p:par>
                      </p:childTnLst>
                    </p:cTn>
                  </p:par>
                  <p:par>
                    <p:cTn id="342" fill="hold" nodeType="clickPar">
                      <p:stCondLst>
                        <p:cond delay="indefinite"/>
                      </p:stCondLst>
                      <p:childTnLst>
                        <p:par>
                          <p:cTn id="343" fill="hold" nodeType="withGroup">
                            <p:stCondLst>
                              <p:cond delay="0"/>
                            </p:stCondLst>
                            <p:childTnLst>
                              <p:par>
                                <p:cTn id="344" presetID="2" presetClass="entr" presetSubtype="8" fill="hold" grpId="0" nodeType="clickEffect">
                                  <p:stCondLst>
                                    <p:cond delay="0"/>
                                  </p:stCondLst>
                                  <p:childTnLst>
                                    <p:set>
                                      <p:cBhvr>
                                        <p:cTn id="345" dur="1" fill="hold">
                                          <p:stCondLst>
                                            <p:cond delay="0"/>
                                          </p:stCondLst>
                                        </p:cTn>
                                        <p:tgtEl>
                                          <p:spTgt spid="52380"/>
                                        </p:tgtEl>
                                        <p:attrNameLst>
                                          <p:attrName>style.visibility</p:attrName>
                                        </p:attrNameLst>
                                      </p:cBhvr>
                                      <p:to>
                                        <p:strVal val="visible"/>
                                      </p:to>
                                    </p:set>
                                    <p:anim calcmode="lin" valueType="num">
                                      <p:cBhvr additive="base">
                                        <p:cTn id="346" dur="500" fill="hold"/>
                                        <p:tgtEl>
                                          <p:spTgt spid="52380"/>
                                        </p:tgtEl>
                                        <p:attrNameLst>
                                          <p:attrName>ppt_x</p:attrName>
                                        </p:attrNameLst>
                                      </p:cBhvr>
                                      <p:tavLst>
                                        <p:tav tm="0">
                                          <p:val>
                                            <p:strVal val="0-#ppt_w/2"/>
                                          </p:val>
                                        </p:tav>
                                        <p:tav tm="100000">
                                          <p:val>
                                            <p:strVal val="#ppt_x"/>
                                          </p:val>
                                        </p:tav>
                                      </p:tavLst>
                                    </p:anim>
                                    <p:anim calcmode="lin" valueType="num">
                                      <p:cBhvr additive="base">
                                        <p:cTn id="347" dur="500" fill="hold"/>
                                        <p:tgtEl>
                                          <p:spTgt spid="523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15" grpId="0"/>
      <p:bldP spid="52316" grpId="0"/>
      <p:bldP spid="52318" grpId="0"/>
      <p:bldP spid="52319" grpId="0"/>
      <p:bldP spid="52320" grpId="0"/>
      <p:bldP spid="52321" grpId="0"/>
      <p:bldP spid="52322" grpId="0"/>
      <p:bldP spid="52323" grpId="0"/>
      <p:bldP spid="52324" grpId="0"/>
      <p:bldP spid="52325" grpId="0"/>
      <p:bldP spid="52326" grpId="0"/>
      <p:bldP spid="52327" grpId="0"/>
      <p:bldP spid="52328" grpId="0"/>
      <p:bldP spid="52329" grpId="0"/>
      <p:bldP spid="52330" grpId="0"/>
      <p:bldP spid="52331" grpId="0"/>
      <p:bldP spid="52332" grpId="0"/>
      <p:bldP spid="52333" grpId="0"/>
      <p:bldP spid="52334" grpId="0"/>
      <p:bldP spid="52335" grpId="0"/>
      <p:bldP spid="52336" grpId="0" animBg="1"/>
      <p:bldP spid="52337" grpId="0"/>
      <p:bldP spid="52338" grpId="0"/>
      <p:bldP spid="52339" grpId="0"/>
      <p:bldP spid="52340" grpId="0"/>
      <p:bldP spid="52341" grpId="0"/>
      <p:bldP spid="52342" grpId="0"/>
      <p:bldP spid="52343" grpId="0"/>
      <p:bldP spid="52345" grpId="0"/>
      <p:bldP spid="52347" grpId="0"/>
      <p:bldP spid="52348" grpId="0"/>
      <p:bldP spid="52349" grpId="0"/>
      <p:bldP spid="52350" grpId="0"/>
      <p:bldP spid="52351" grpId="0"/>
      <p:bldP spid="52352" grpId="0"/>
      <p:bldP spid="52353" grpId="0"/>
      <p:bldP spid="52354" grpId="0"/>
      <p:bldP spid="52355" grpId="0"/>
      <p:bldP spid="52356" grpId="0"/>
      <p:bldP spid="52357" grpId="0"/>
      <p:bldP spid="52358" grpId="0"/>
      <p:bldP spid="52359" grpId="0"/>
      <p:bldP spid="52360" grpId="0"/>
      <p:bldP spid="52361" grpId="0"/>
      <p:bldP spid="52362" grpId="0"/>
      <p:bldP spid="52363" grpId="0"/>
      <p:bldP spid="52364" grpId="0"/>
      <p:bldP spid="52365" grpId="0"/>
      <p:bldP spid="52366" grpId="0"/>
      <p:bldP spid="52367" grpId="0"/>
      <p:bldP spid="52368" grpId="0"/>
      <p:bldP spid="52369" grpId="0"/>
      <p:bldP spid="52370" grpId="0"/>
      <p:bldP spid="52371" grpId="0"/>
      <p:bldP spid="52372" grpId="0"/>
      <p:bldP spid="52373" grpId="0"/>
      <p:bldP spid="52374" grpId="0"/>
      <p:bldP spid="52375" grpId="0"/>
      <p:bldP spid="52376" grpId="0"/>
      <p:bldP spid="52377" grpId="0"/>
      <p:bldP spid="52378" grpId="0"/>
      <p:bldP spid="52379" grpId="0"/>
      <p:bldP spid="5238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8C33A94A-5CC8-4F0C-A6AD-CB082AED0F03}"/>
              </a:ext>
            </a:extLst>
          </p:cNvPr>
          <p:cNvSpPr>
            <a:spLocks noChangeArrowheads="1"/>
          </p:cNvSpPr>
          <p:nvPr/>
        </p:nvSpPr>
        <p:spPr bwMode="auto">
          <a:xfrm>
            <a:off x="36000" y="2820147"/>
            <a:ext cx="9072000" cy="1263872"/>
          </a:xfrm>
          <a:prstGeom prst="rect">
            <a:avLst/>
          </a:prstGeom>
          <a:noFill/>
          <a:ln w="31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85800" eaLnBrk="1" hangingPunct="1">
              <a:defRPr/>
            </a:pPr>
            <a:r>
              <a:rPr lang="it-IT" altLang="it-IT" sz="2100" kern="0" dirty="0">
                <a:latin typeface="Comic Sans MS" panose="030F0702030302020204" pitchFamily="66" charset="0"/>
              </a:rPr>
              <a:t>Per maggiore completezza ed approfondimento degli argomenti si può consultare il seguente sito</a:t>
            </a:r>
          </a:p>
          <a:p>
            <a:pPr algn="ctr" defTabSz="685800" eaLnBrk="1" hangingPunct="1">
              <a:defRPr/>
            </a:pPr>
            <a:endParaRPr lang="it-IT" altLang="it-IT" sz="1013" kern="0" dirty="0">
              <a:latin typeface="Comic Sans MS" panose="030F0702030302020204" pitchFamily="66" charset="0"/>
            </a:endParaRPr>
          </a:p>
          <a:p>
            <a:pPr algn="ctr" defTabSz="685800" eaLnBrk="1" hangingPunct="1">
              <a:defRPr/>
            </a:pPr>
            <a:r>
              <a:rPr lang="it-IT" dirty="0">
                <a:solidFill>
                  <a:srgbClr val="FFFFCC"/>
                </a:solidFill>
                <a:hlinkClick r:id="rId2">
                  <a:extLst>
                    <a:ext uri="{A12FA001-AC4F-418D-AE19-62706E023703}">
                      <ahyp:hlinkClr xmlns:ahyp="http://schemas.microsoft.com/office/drawing/2018/hyperlinkcolor" val="tx"/>
                    </a:ext>
                  </a:extLst>
                </a:hlinkClick>
              </a:rPr>
              <a:t>https://www.eliofragassi.it/</a:t>
            </a:r>
            <a:endParaRPr lang="it-IT" altLang="it-IT" kern="0" dirty="0">
              <a:solidFill>
                <a:srgbClr val="FFFFCC"/>
              </a:solidFill>
              <a:latin typeface="Comic Sans MS" panose="030F0702030302020204" pitchFamily="66" charset="0"/>
            </a:endParaRPr>
          </a:p>
        </p:txBody>
      </p:sp>
    </p:spTree>
  </p:cSld>
  <p:clrMapOvr>
    <a:masterClrMapping/>
  </p:clrMapOvr>
  <p:transition spd="slow">
    <p:pull dir="lu"/>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E726699-9447-4797-AA07-E03E4A48A9FC}"/>
              </a:ext>
            </a:extLst>
          </p:cNvPr>
          <p:cNvSpPr>
            <a:spLocks noGrp="1" noChangeArrowheads="1"/>
          </p:cNvSpPr>
          <p:nvPr>
            <p:ph type="title"/>
          </p:nvPr>
        </p:nvSpPr>
        <p:spPr>
          <a:xfrm>
            <a:off x="36513" y="41275"/>
            <a:ext cx="9070975" cy="425450"/>
          </a:xfrm>
          <a:noFill/>
          <a:ln w="12700">
            <a:solidFill>
              <a:srgbClr val="FFFFFF"/>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400">
                <a:solidFill>
                  <a:srgbClr val="FFFFFF"/>
                </a:solidFill>
                <a:effectLst/>
                <a:latin typeface="Comic Sans MS" panose="030F0702030302020204" pitchFamily="66" charset="0"/>
              </a:rPr>
              <a:t>Sommario tipologia</a:t>
            </a:r>
          </a:p>
        </p:txBody>
      </p:sp>
      <p:graphicFrame>
        <p:nvGraphicFramePr>
          <p:cNvPr id="42192" name="Group 208">
            <a:extLst>
              <a:ext uri="{FF2B5EF4-FFF2-40B4-BE49-F238E27FC236}">
                <a16:creationId xmlns:a16="http://schemas.microsoft.com/office/drawing/2014/main" id="{B781811F-07F3-43B1-ABAC-6399BB00A27B}"/>
              </a:ext>
            </a:extLst>
          </p:cNvPr>
          <p:cNvGraphicFramePr>
            <a:graphicFrameLocks noGrp="1"/>
          </p:cNvGraphicFramePr>
          <p:nvPr/>
        </p:nvGraphicFramePr>
        <p:xfrm>
          <a:off x="36513" y="544513"/>
          <a:ext cx="9070975" cy="6196002"/>
        </p:xfrm>
        <a:graphic>
          <a:graphicData uri="http://schemas.openxmlformats.org/drawingml/2006/table">
            <a:tbl>
              <a:tblPr/>
              <a:tblGrid>
                <a:gridCol w="1069348">
                  <a:extLst>
                    <a:ext uri="{9D8B030D-6E8A-4147-A177-3AD203B41FA5}">
                      <a16:colId xmlns:a16="http://schemas.microsoft.com/office/drawing/2014/main" val="20000"/>
                    </a:ext>
                  </a:extLst>
                </a:gridCol>
                <a:gridCol w="8001627">
                  <a:extLst>
                    <a:ext uri="{9D8B030D-6E8A-4147-A177-3AD203B41FA5}">
                      <a16:colId xmlns:a16="http://schemas.microsoft.com/office/drawing/2014/main" val="20001"/>
                    </a:ext>
                  </a:extLst>
                </a:gridCol>
              </a:tblGrid>
              <a:tr h="256024">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rgbClr val="FFFFFF"/>
                          </a:solidFill>
                          <a:effectLst/>
                          <a:latin typeface="Comic Sans MS" pitchFamily="66" charset="0"/>
                        </a:rPr>
                        <a:t>Sfogliare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Titolo dell’argomento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La tipologia del piano: studio e definizione nel primo diedro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Piano generico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Piano proiettante in 1</a:t>
                      </a:r>
                      <a:r>
                        <a:rPr kumimoji="0" lang="it-IT" sz="1200" b="0" i="0" u="none" strike="noStrike" cap="none" normalizeH="0" baseline="30000">
                          <a:ln>
                            <a:noFill/>
                          </a:ln>
                          <a:solidFill>
                            <a:schemeClr val="tx1"/>
                          </a:solidFill>
                          <a:effectLst/>
                          <a:latin typeface="Comic Sans MS" pitchFamily="66" charset="0"/>
                        </a:rPr>
                        <a:t>a </a:t>
                      </a:r>
                      <a:r>
                        <a:rPr kumimoji="0" lang="it-IT" sz="1200" b="0" i="0" u="none" strike="noStrike" cap="none" normalizeH="0" baseline="0">
                          <a:ln>
                            <a:noFill/>
                          </a:ln>
                          <a:solidFill>
                            <a:schemeClr val="tx1"/>
                          </a:solidFill>
                          <a:effectLst/>
                          <a:latin typeface="Comic Sans MS" pitchFamily="66" charset="0"/>
                        </a:rPr>
                        <a:t>proiezione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proiettante in 2</a:t>
                      </a:r>
                      <a:r>
                        <a:rPr kumimoji="0" lang="it-IT" sz="1200" b="0" i="0" u="none" strike="noStrike" cap="none" normalizeH="0" baseline="30000" dirty="0">
                          <a:ln>
                            <a:noFill/>
                          </a:ln>
                          <a:solidFill>
                            <a:schemeClr val="tx1"/>
                          </a:solidFill>
                          <a:effectLst/>
                          <a:latin typeface="Comic Sans MS" pitchFamily="66" charset="0"/>
                        </a:rPr>
                        <a:t>a </a:t>
                      </a:r>
                      <a:r>
                        <a:rPr kumimoji="0" lang="it-IT" sz="1200" b="0" i="0" u="none" strike="noStrike" cap="none" normalizeH="0" baseline="0" dirty="0">
                          <a:ln>
                            <a:noFill/>
                          </a:ln>
                          <a:solidFill>
                            <a:schemeClr val="tx1"/>
                          </a:solidFill>
                          <a:effectLst/>
                          <a:latin typeface="Comic Sans MS" pitchFamily="66" charset="0"/>
                        </a:rPr>
                        <a:t>proiezione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di profilo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orizzontale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frontale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generico parallelo lt</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incidente la lt</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Piano generico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Piano proiettante in 1</a:t>
                      </a:r>
                      <a:r>
                        <a:rPr kumimoji="0" lang="it-IT" sz="1200" b="0" i="0" u="none" strike="noStrike" cap="none" normalizeH="0" baseline="30000">
                          <a:ln>
                            <a:noFill/>
                          </a:ln>
                          <a:solidFill>
                            <a:schemeClr val="tx1"/>
                          </a:solidFill>
                          <a:effectLst/>
                          <a:latin typeface="Comic Sans MS" pitchFamily="66" charset="0"/>
                        </a:rPr>
                        <a:t>a</a:t>
                      </a:r>
                      <a:r>
                        <a:rPr kumimoji="0" lang="it-IT" sz="1200" b="0" i="0" u="none" strike="noStrike" cap="none" normalizeH="0" baseline="0">
                          <a:ln>
                            <a:noFill/>
                          </a:ln>
                          <a:solidFill>
                            <a:schemeClr val="tx1"/>
                          </a:solidFill>
                          <a:effectLst/>
                          <a:latin typeface="Comic Sans MS" pitchFamily="66" charset="0"/>
                        </a:rPr>
                        <a:t> proiezione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proiettante in 2</a:t>
                      </a:r>
                      <a:r>
                        <a:rPr kumimoji="0" lang="it-IT" sz="1200" b="0" i="0" u="none" strike="noStrike" cap="none" normalizeH="0" baseline="30000" dirty="0">
                          <a:ln>
                            <a:noFill/>
                          </a:ln>
                          <a:solidFill>
                            <a:schemeClr val="tx1"/>
                          </a:solidFill>
                          <a:effectLst/>
                          <a:latin typeface="Comic Sans MS" pitchFamily="66" charset="0"/>
                        </a:rPr>
                        <a:t>a</a:t>
                      </a:r>
                      <a:r>
                        <a:rPr kumimoji="0" lang="it-IT" sz="1200" b="0" i="0" u="none" strike="noStrike" cap="none" normalizeH="0" baseline="0" dirty="0">
                          <a:ln>
                            <a:noFill/>
                          </a:ln>
                          <a:solidFill>
                            <a:schemeClr val="tx1"/>
                          </a:solidFill>
                          <a:effectLst/>
                          <a:latin typeface="Comic Sans MS" pitchFamily="66" charset="0"/>
                        </a:rPr>
                        <a:t> proiezione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Piano di profilo o in scorcio totale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orizzontale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frontale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generico parallelo alla lt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Piano incidente la lt nei restanti diedri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rgbClr val="FFFFFF"/>
                          </a:solidFill>
                          <a:effectLst/>
                          <a:latin typeface="Comic Sans MS" pitchFamily="66" charset="0"/>
                        </a:rPr>
                        <a:t>Test di verifica - grafico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rgbClr val="FFFFFF"/>
                          </a:solidFill>
                          <a:effectLst/>
                          <a:latin typeface="Comic Sans MS" pitchFamily="66" charset="0"/>
                        </a:rPr>
                        <a:t>Test di verifica - teorico</a:t>
                      </a:r>
                      <a:endParaRPr kumimoji="0" lang="it-IT" sz="1200" b="0" i="0" u="none" strike="noStrike" cap="none" normalizeH="0" baseline="0" dirty="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9"/>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Test di verifica - logico</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0"/>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Esercitazioni da sviluppare sotto forma di elaborati grafici</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1"/>
                  </a:ext>
                </a:extLst>
              </a:tr>
              <a:tr h="26999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chemeClr val="tx1"/>
                          </a:solidFill>
                          <a:effectLst/>
                          <a:latin typeface="Comic Sans MS" pitchFamily="66" charset="0"/>
                        </a:rPr>
                        <a:t>Griglia di valutazione dei test e delle elaborazioni grafiche</a:t>
                      </a:r>
                    </a:p>
                  </a:txBody>
                  <a:tcPr marL="91430" marR="91430"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bl>
          </a:graphicData>
        </a:graphic>
      </p:graphicFrame>
      <p:sp>
        <p:nvSpPr>
          <p:cNvPr id="42052" name="AutoShape 68">
            <a:hlinkClick r:id="rId2" action="ppaction://hlinksldjump" highlightClick="1"/>
            <a:extLst>
              <a:ext uri="{FF2B5EF4-FFF2-40B4-BE49-F238E27FC236}">
                <a16:creationId xmlns:a16="http://schemas.microsoft.com/office/drawing/2014/main" id="{E23EE6BB-E9CF-4F4C-9C26-BAD5FEF362D8}"/>
              </a:ext>
            </a:extLst>
          </p:cNvPr>
          <p:cNvSpPr>
            <a:spLocks noChangeArrowheads="1"/>
          </p:cNvSpPr>
          <p:nvPr/>
        </p:nvSpPr>
        <p:spPr bwMode="auto">
          <a:xfrm>
            <a:off x="82550" y="55563"/>
            <a:ext cx="1174750" cy="37623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400" b="1">
                <a:solidFill>
                  <a:schemeClr val="folHlink"/>
                </a:solidFill>
                <a:effectLst>
                  <a:outerShdw blurRad="38100" dist="38100" dir="2700000" algn="tl">
                    <a:srgbClr val="000000"/>
                  </a:outerShdw>
                </a:effectLst>
                <a:latin typeface="Comic Sans MS" pitchFamily="66" charset="0"/>
                <a:cs typeface="Courier New" pitchFamily="49" charset="0"/>
              </a:rPr>
              <a:t>Copertina</a:t>
            </a:r>
          </a:p>
        </p:txBody>
      </p:sp>
      <p:sp>
        <p:nvSpPr>
          <p:cNvPr id="42055" name="AutoShape 71">
            <a:hlinkClick r:id="rId3" action="ppaction://hlinksldjump" highlightClick="1"/>
            <a:extLst>
              <a:ext uri="{FF2B5EF4-FFF2-40B4-BE49-F238E27FC236}">
                <a16:creationId xmlns:a16="http://schemas.microsoft.com/office/drawing/2014/main" id="{6C42F193-E237-4B03-BFD7-512DEB9AC1B3}"/>
              </a:ext>
            </a:extLst>
          </p:cNvPr>
          <p:cNvSpPr>
            <a:spLocks noChangeAspect="1" noChangeArrowheads="1"/>
          </p:cNvSpPr>
          <p:nvPr/>
        </p:nvSpPr>
        <p:spPr bwMode="auto">
          <a:xfrm>
            <a:off x="153988" y="844550"/>
            <a:ext cx="815975"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dirty="0">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56" name="AutoShape 72">
            <a:hlinkClick r:id="rId4" action="ppaction://hlinksldjump" highlightClick="1"/>
            <a:extLst>
              <a:ext uri="{FF2B5EF4-FFF2-40B4-BE49-F238E27FC236}">
                <a16:creationId xmlns:a16="http://schemas.microsoft.com/office/drawing/2014/main" id="{D84DC847-01B9-4440-9158-129F764A19E0}"/>
              </a:ext>
            </a:extLst>
          </p:cNvPr>
          <p:cNvSpPr>
            <a:spLocks noChangeAspect="1" noChangeArrowheads="1"/>
          </p:cNvSpPr>
          <p:nvPr/>
        </p:nvSpPr>
        <p:spPr bwMode="auto">
          <a:xfrm>
            <a:off x="153988" y="1116013"/>
            <a:ext cx="815975" cy="17938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57" name="AutoShape 73">
            <a:hlinkClick r:id="rId5" action="ppaction://hlinksldjump" highlightClick="1"/>
            <a:extLst>
              <a:ext uri="{FF2B5EF4-FFF2-40B4-BE49-F238E27FC236}">
                <a16:creationId xmlns:a16="http://schemas.microsoft.com/office/drawing/2014/main" id="{C82A96FF-5FAC-4029-B05B-4978B1191B0A}"/>
              </a:ext>
            </a:extLst>
          </p:cNvPr>
          <p:cNvSpPr>
            <a:spLocks noChangeAspect="1" noChangeArrowheads="1"/>
          </p:cNvSpPr>
          <p:nvPr/>
        </p:nvSpPr>
        <p:spPr bwMode="auto">
          <a:xfrm>
            <a:off x="153988" y="1377950"/>
            <a:ext cx="820737"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58" name="AutoShape 74">
            <a:hlinkClick r:id="rId6" action="ppaction://hlinksldjump" highlightClick="1"/>
            <a:extLst>
              <a:ext uri="{FF2B5EF4-FFF2-40B4-BE49-F238E27FC236}">
                <a16:creationId xmlns:a16="http://schemas.microsoft.com/office/drawing/2014/main" id="{00D28E6A-C509-4261-A94F-DC55E408DC06}"/>
              </a:ext>
            </a:extLst>
          </p:cNvPr>
          <p:cNvSpPr>
            <a:spLocks noChangeAspect="1" noChangeArrowheads="1"/>
          </p:cNvSpPr>
          <p:nvPr/>
        </p:nvSpPr>
        <p:spPr bwMode="auto">
          <a:xfrm>
            <a:off x="150813" y="1655763"/>
            <a:ext cx="815975"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59" name="AutoShape 75">
            <a:hlinkClick r:id="rId7" action="ppaction://hlinksldjump" highlightClick="1"/>
            <a:extLst>
              <a:ext uri="{FF2B5EF4-FFF2-40B4-BE49-F238E27FC236}">
                <a16:creationId xmlns:a16="http://schemas.microsoft.com/office/drawing/2014/main" id="{004F4B4C-EF5D-47A9-AE04-3F109FBBF820}"/>
              </a:ext>
            </a:extLst>
          </p:cNvPr>
          <p:cNvSpPr>
            <a:spLocks noChangeAspect="1" noChangeArrowheads="1"/>
          </p:cNvSpPr>
          <p:nvPr/>
        </p:nvSpPr>
        <p:spPr bwMode="auto">
          <a:xfrm>
            <a:off x="147638" y="1928813"/>
            <a:ext cx="820737"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0" name="AutoShape 76">
            <a:hlinkClick r:id="rId8" action="ppaction://hlinksldjump" highlightClick="1"/>
            <a:extLst>
              <a:ext uri="{FF2B5EF4-FFF2-40B4-BE49-F238E27FC236}">
                <a16:creationId xmlns:a16="http://schemas.microsoft.com/office/drawing/2014/main" id="{3223DCBA-14FA-4D0F-BBE0-794ACC39A6F3}"/>
              </a:ext>
            </a:extLst>
          </p:cNvPr>
          <p:cNvSpPr>
            <a:spLocks noChangeAspect="1" noChangeArrowheads="1"/>
          </p:cNvSpPr>
          <p:nvPr/>
        </p:nvSpPr>
        <p:spPr bwMode="auto">
          <a:xfrm>
            <a:off x="147638" y="2473325"/>
            <a:ext cx="828675"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1" name="AutoShape 77">
            <a:hlinkClick r:id="rId9" action="ppaction://hlinksldjump" highlightClick="1"/>
            <a:extLst>
              <a:ext uri="{FF2B5EF4-FFF2-40B4-BE49-F238E27FC236}">
                <a16:creationId xmlns:a16="http://schemas.microsoft.com/office/drawing/2014/main" id="{00A3E162-01B5-4EB9-8754-F05D41E00A4D}"/>
              </a:ext>
            </a:extLst>
          </p:cNvPr>
          <p:cNvSpPr>
            <a:spLocks noChangeAspect="1" noChangeArrowheads="1"/>
          </p:cNvSpPr>
          <p:nvPr/>
        </p:nvSpPr>
        <p:spPr bwMode="auto">
          <a:xfrm>
            <a:off x="157163" y="2738438"/>
            <a:ext cx="820737" cy="17938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2" name="AutoShape 78">
            <a:hlinkClick r:id="rId10" action="ppaction://hlinksldjump" highlightClick="1"/>
            <a:extLst>
              <a:ext uri="{FF2B5EF4-FFF2-40B4-BE49-F238E27FC236}">
                <a16:creationId xmlns:a16="http://schemas.microsoft.com/office/drawing/2014/main" id="{72926480-DE5B-455F-B98F-32BD3811B1EA}"/>
              </a:ext>
            </a:extLst>
          </p:cNvPr>
          <p:cNvSpPr>
            <a:spLocks noChangeAspect="1" noChangeArrowheads="1"/>
          </p:cNvSpPr>
          <p:nvPr/>
        </p:nvSpPr>
        <p:spPr bwMode="auto">
          <a:xfrm>
            <a:off x="153988" y="3278188"/>
            <a:ext cx="815975" cy="17938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3" name="AutoShape 79">
            <a:hlinkClick r:id="rId11" action="ppaction://hlinksldjump" highlightClick="1"/>
            <a:extLst>
              <a:ext uri="{FF2B5EF4-FFF2-40B4-BE49-F238E27FC236}">
                <a16:creationId xmlns:a16="http://schemas.microsoft.com/office/drawing/2014/main" id="{B2753CCC-3679-4295-B92F-F673CC7C4732}"/>
              </a:ext>
            </a:extLst>
          </p:cNvPr>
          <p:cNvSpPr>
            <a:spLocks noChangeAspect="1" noChangeArrowheads="1"/>
          </p:cNvSpPr>
          <p:nvPr/>
        </p:nvSpPr>
        <p:spPr bwMode="auto">
          <a:xfrm>
            <a:off x="150813" y="2197100"/>
            <a:ext cx="820737"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4" name="AutoShape 80">
            <a:hlinkClick r:id="rId12" action="ppaction://hlinksldjump" highlightClick="1"/>
            <a:extLst>
              <a:ext uri="{FF2B5EF4-FFF2-40B4-BE49-F238E27FC236}">
                <a16:creationId xmlns:a16="http://schemas.microsoft.com/office/drawing/2014/main" id="{A91322F2-5B00-4E7A-A685-4FE4B07F9B20}"/>
              </a:ext>
            </a:extLst>
          </p:cNvPr>
          <p:cNvSpPr>
            <a:spLocks noChangeAspect="1" noChangeArrowheads="1"/>
          </p:cNvSpPr>
          <p:nvPr/>
        </p:nvSpPr>
        <p:spPr bwMode="auto">
          <a:xfrm>
            <a:off x="152400" y="3001963"/>
            <a:ext cx="828675"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5" name="AutoShape 81">
            <a:hlinkClick r:id="rId13" action="ppaction://hlinksldjump" highlightClick="1"/>
            <a:extLst>
              <a:ext uri="{FF2B5EF4-FFF2-40B4-BE49-F238E27FC236}">
                <a16:creationId xmlns:a16="http://schemas.microsoft.com/office/drawing/2014/main" id="{B8DED349-B7C7-4FA0-AE94-5F913D193256}"/>
              </a:ext>
            </a:extLst>
          </p:cNvPr>
          <p:cNvSpPr>
            <a:spLocks noChangeAspect="1" noChangeArrowheads="1"/>
          </p:cNvSpPr>
          <p:nvPr/>
        </p:nvSpPr>
        <p:spPr bwMode="auto">
          <a:xfrm>
            <a:off x="152400" y="3543300"/>
            <a:ext cx="823913"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6" name="AutoShape 82">
            <a:hlinkClick r:id="rId14" action="ppaction://hlinksldjump" highlightClick="1"/>
            <a:extLst>
              <a:ext uri="{FF2B5EF4-FFF2-40B4-BE49-F238E27FC236}">
                <a16:creationId xmlns:a16="http://schemas.microsoft.com/office/drawing/2014/main" id="{06D0DCB8-BA38-43F0-9983-B1A78FB7C96E}"/>
              </a:ext>
            </a:extLst>
          </p:cNvPr>
          <p:cNvSpPr>
            <a:spLocks noChangeAspect="1" noChangeArrowheads="1"/>
          </p:cNvSpPr>
          <p:nvPr/>
        </p:nvSpPr>
        <p:spPr bwMode="auto">
          <a:xfrm>
            <a:off x="149225" y="3813175"/>
            <a:ext cx="828675"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7" name="AutoShape 83">
            <a:hlinkClick r:id="rId15" action="ppaction://hlinksldjump" highlightClick="1"/>
            <a:extLst>
              <a:ext uri="{FF2B5EF4-FFF2-40B4-BE49-F238E27FC236}">
                <a16:creationId xmlns:a16="http://schemas.microsoft.com/office/drawing/2014/main" id="{04BBF5D4-D5EA-47E3-A67F-4C900F14820C}"/>
              </a:ext>
            </a:extLst>
          </p:cNvPr>
          <p:cNvSpPr>
            <a:spLocks noChangeAspect="1" noChangeArrowheads="1"/>
          </p:cNvSpPr>
          <p:nvPr/>
        </p:nvSpPr>
        <p:spPr bwMode="auto">
          <a:xfrm>
            <a:off x="150813" y="4084638"/>
            <a:ext cx="823912"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8" name="AutoShape 84">
            <a:hlinkClick r:id="rId16" action="ppaction://hlinksldjump" highlightClick="1"/>
            <a:extLst>
              <a:ext uri="{FF2B5EF4-FFF2-40B4-BE49-F238E27FC236}">
                <a16:creationId xmlns:a16="http://schemas.microsoft.com/office/drawing/2014/main" id="{95AD9797-3D6E-4506-9780-EF3231BE7D70}"/>
              </a:ext>
            </a:extLst>
          </p:cNvPr>
          <p:cNvSpPr>
            <a:spLocks noChangeAspect="1" noChangeArrowheads="1"/>
          </p:cNvSpPr>
          <p:nvPr/>
        </p:nvSpPr>
        <p:spPr bwMode="auto">
          <a:xfrm>
            <a:off x="147638" y="4354513"/>
            <a:ext cx="828675" cy="17938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69" name="AutoShape 85">
            <a:hlinkClick r:id="rId17" action="ppaction://hlinksldjump" highlightClick="1"/>
            <a:extLst>
              <a:ext uri="{FF2B5EF4-FFF2-40B4-BE49-F238E27FC236}">
                <a16:creationId xmlns:a16="http://schemas.microsoft.com/office/drawing/2014/main" id="{2F56F16F-D416-4B3A-9780-2387EA07135B}"/>
              </a:ext>
            </a:extLst>
          </p:cNvPr>
          <p:cNvSpPr>
            <a:spLocks noChangeAspect="1" noChangeArrowheads="1"/>
          </p:cNvSpPr>
          <p:nvPr/>
        </p:nvSpPr>
        <p:spPr bwMode="auto">
          <a:xfrm>
            <a:off x="147638" y="4619625"/>
            <a:ext cx="820737"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70" name="AutoShape 86">
            <a:hlinkClick r:id="rId18" action="ppaction://hlinksldjump" highlightClick="1"/>
            <a:extLst>
              <a:ext uri="{FF2B5EF4-FFF2-40B4-BE49-F238E27FC236}">
                <a16:creationId xmlns:a16="http://schemas.microsoft.com/office/drawing/2014/main" id="{4BDB78F0-5B98-4AA0-BB1C-1A6003975A4F}"/>
              </a:ext>
            </a:extLst>
          </p:cNvPr>
          <p:cNvSpPr>
            <a:spLocks noChangeAspect="1" noChangeArrowheads="1"/>
          </p:cNvSpPr>
          <p:nvPr/>
        </p:nvSpPr>
        <p:spPr bwMode="auto">
          <a:xfrm>
            <a:off x="147638" y="4897438"/>
            <a:ext cx="823912"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071" name="AutoShape 87">
            <a:hlinkClick r:id="rId19" action="ppaction://hlinksldjump" highlightClick="1"/>
            <a:extLst>
              <a:ext uri="{FF2B5EF4-FFF2-40B4-BE49-F238E27FC236}">
                <a16:creationId xmlns:a16="http://schemas.microsoft.com/office/drawing/2014/main" id="{E139BC7B-EBDC-4855-A683-36B44E0246AE}"/>
              </a:ext>
            </a:extLst>
          </p:cNvPr>
          <p:cNvSpPr>
            <a:spLocks noChangeAspect="1" noChangeArrowheads="1"/>
          </p:cNvSpPr>
          <p:nvPr/>
        </p:nvSpPr>
        <p:spPr bwMode="auto">
          <a:xfrm>
            <a:off x="147638" y="5172075"/>
            <a:ext cx="823912"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186" name="AutoShape 202">
            <a:hlinkClick r:id="rId20" action="ppaction://hlinksldjump" highlightClick="1"/>
            <a:extLst>
              <a:ext uri="{FF2B5EF4-FFF2-40B4-BE49-F238E27FC236}">
                <a16:creationId xmlns:a16="http://schemas.microsoft.com/office/drawing/2014/main" id="{F28A03C5-A28A-47C6-8F5B-2B38A8909799}"/>
              </a:ext>
            </a:extLst>
          </p:cNvPr>
          <p:cNvSpPr>
            <a:spLocks noChangeAspect="1" noChangeArrowheads="1"/>
          </p:cNvSpPr>
          <p:nvPr/>
        </p:nvSpPr>
        <p:spPr bwMode="auto">
          <a:xfrm>
            <a:off x="153988" y="5438775"/>
            <a:ext cx="823912"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187" name="AutoShape 203">
            <a:hlinkClick r:id="rId21" action="ppaction://hlinksldjump" highlightClick="1"/>
            <a:extLst>
              <a:ext uri="{FF2B5EF4-FFF2-40B4-BE49-F238E27FC236}">
                <a16:creationId xmlns:a16="http://schemas.microsoft.com/office/drawing/2014/main" id="{1A8B80A2-0061-4C5B-9908-E7B90B09D08B}"/>
              </a:ext>
            </a:extLst>
          </p:cNvPr>
          <p:cNvSpPr>
            <a:spLocks noChangeAspect="1" noChangeArrowheads="1"/>
          </p:cNvSpPr>
          <p:nvPr/>
        </p:nvSpPr>
        <p:spPr bwMode="auto">
          <a:xfrm>
            <a:off x="155575" y="5708650"/>
            <a:ext cx="823913"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188" name="AutoShape 204">
            <a:hlinkClick r:id="rId22" action="ppaction://hlinksldjump" highlightClick="1"/>
            <a:extLst>
              <a:ext uri="{FF2B5EF4-FFF2-40B4-BE49-F238E27FC236}">
                <a16:creationId xmlns:a16="http://schemas.microsoft.com/office/drawing/2014/main" id="{9C390567-14CB-4F3B-9D19-050DE77CF261}"/>
              </a:ext>
            </a:extLst>
          </p:cNvPr>
          <p:cNvSpPr>
            <a:spLocks noChangeAspect="1" noChangeArrowheads="1"/>
          </p:cNvSpPr>
          <p:nvPr/>
        </p:nvSpPr>
        <p:spPr bwMode="auto">
          <a:xfrm>
            <a:off x="152400" y="5965825"/>
            <a:ext cx="823913" cy="180975"/>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189" name="AutoShape 205">
            <a:hlinkClick r:id="rId23" action="ppaction://hlinksldjump" highlightClick="1"/>
            <a:extLst>
              <a:ext uri="{FF2B5EF4-FFF2-40B4-BE49-F238E27FC236}">
                <a16:creationId xmlns:a16="http://schemas.microsoft.com/office/drawing/2014/main" id="{81C6E8F5-5DE9-4CF2-B8E4-84BDD3DDA5F0}"/>
              </a:ext>
            </a:extLst>
          </p:cNvPr>
          <p:cNvSpPr>
            <a:spLocks noChangeAspect="1" noChangeArrowheads="1"/>
          </p:cNvSpPr>
          <p:nvPr/>
        </p:nvSpPr>
        <p:spPr bwMode="auto">
          <a:xfrm>
            <a:off x="149225" y="6248400"/>
            <a:ext cx="823913" cy="179388"/>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
        <p:nvSpPr>
          <p:cNvPr id="42190" name="AutoShape 206">
            <a:hlinkClick r:id="rId24" action="ppaction://hlinksldjump" highlightClick="1"/>
            <a:extLst>
              <a:ext uri="{FF2B5EF4-FFF2-40B4-BE49-F238E27FC236}">
                <a16:creationId xmlns:a16="http://schemas.microsoft.com/office/drawing/2014/main" id="{DF4068C8-59ED-4E59-892B-C11CF1C47C7D}"/>
              </a:ext>
            </a:extLst>
          </p:cNvPr>
          <p:cNvSpPr>
            <a:spLocks noChangeAspect="1" noChangeArrowheads="1"/>
          </p:cNvSpPr>
          <p:nvPr/>
        </p:nvSpPr>
        <p:spPr bwMode="auto">
          <a:xfrm>
            <a:off x="146050" y="6516688"/>
            <a:ext cx="823913" cy="179387"/>
          </a:xfrm>
          <a:prstGeom prst="actionButtonBlank">
            <a:avLst/>
          </a:prstGeom>
          <a:solidFill>
            <a:srgbClr val="CCFFFF"/>
          </a:solidFill>
          <a:ln w="0">
            <a:solidFill>
              <a:srgbClr val="0000FF"/>
            </a:solidFill>
            <a:miter lim="800000"/>
            <a:headEnd/>
            <a:tailEnd/>
          </a:ln>
          <a:effectLst/>
        </p:spPr>
        <p:txBody>
          <a:bodyPr anchor="ctr"/>
          <a:lstStyle/>
          <a:p>
            <a:pPr algn="ctr" eaLnBrk="1" hangingPunct="1">
              <a:defRPr/>
            </a:pPr>
            <a:r>
              <a:rPr kumimoji="0" lang="it-IT" sz="1100" b="1">
                <a:solidFill>
                  <a:schemeClr val="bg1"/>
                </a:solidFill>
                <a:effectLst>
                  <a:outerShdw blurRad="38100" dist="38100" dir="2700000" algn="tl">
                    <a:srgbClr val="000000"/>
                  </a:outerShdw>
                </a:effectLst>
                <a:latin typeface="Comic Sans MS" pitchFamily="66" charset="0"/>
                <a:cs typeface="Courier New" pitchFamily="49" charset="0"/>
              </a:rPr>
              <a:t>Vai a</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2192"/>
                                        </p:tgtEl>
                                        <p:attrNameLst>
                                          <p:attrName>style.visibility</p:attrName>
                                        </p:attrNameLst>
                                      </p:cBhvr>
                                      <p:to>
                                        <p:strVal val="visible"/>
                                      </p:to>
                                    </p:set>
                                    <p:anim calcmode="lin" valueType="num">
                                      <p:cBhvr additive="base">
                                        <p:cTn id="7" dur="500" fill="hold"/>
                                        <p:tgtEl>
                                          <p:spTgt spid="42192"/>
                                        </p:tgtEl>
                                        <p:attrNameLst>
                                          <p:attrName>ppt_x</p:attrName>
                                        </p:attrNameLst>
                                      </p:cBhvr>
                                      <p:tavLst>
                                        <p:tav tm="0">
                                          <p:val>
                                            <p:strVal val="#ppt_x"/>
                                          </p:val>
                                        </p:tav>
                                        <p:tav tm="100000">
                                          <p:val>
                                            <p:strVal val="#ppt_x"/>
                                          </p:val>
                                        </p:tav>
                                      </p:tavLst>
                                    </p:anim>
                                    <p:anim calcmode="lin" valueType="num">
                                      <p:cBhvr additive="base">
                                        <p:cTn id="8" dur="500" fill="hold"/>
                                        <p:tgtEl>
                                          <p:spTgt spid="4219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2055"/>
                                        </p:tgtEl>
                                        <p:attrNameLst>
                                          <p:attrName>style.visibility</p:attrName>
                                        </p:attrNameLst>
                                      </p:cBhvr>
                                      <p:to>
                                        <p:strVal val="visible"/>
                                      </p:to>
                                    </p:set>
                                    <p:anim calcmode="lin" valueType="num">
                                      <p:cBhvr additive="base">
                                        <p:cTn id="13" dur="500" fill="hold"/>
                                        <p:tgtEl>
                                          <p:spTgt spid="42055"/>
                                        </p:tgtEl>
                                        <p:attrNameLst>
                                          <p:attrName>ppt_x</p:attrName>
                                        </p:attrNameLst>
                                      </p:cBhvr>
                                      <p:tavLst>
                                        <p:tav tm="0">
                                          <p:val>
                                            <p:strVal val="#ppt_x"/>
                                          </p:val>
                                        </p:tav>
                                        <p:tav tm="100000">
                                          <p:val>
                                            <p:strVal val="#ppt_x"/>
                                          </p:val>
                                        </p:tav>
                                      </p:tavLst>
                                    </p:anim>
                                    <p:anim calcmode="lin" valueType="num">
                                      <p:cBhvr additive="base">
                                        <p:cTn id="14" dur="500" fill="hold"/>
                                        <p:tgtEl>
                                          <p:spTgt spid="4205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2056"/>
                                        </p:tgtEl>
                                        <p:attrNameLst>
                                          <p:attrName>style.visibility</p:attrName>
                                        </p:attrNameLst>
                                      </p:cBhvr>
                                      <p:to>
                                        <p:strVal val="visible"/>
                                      </p:to>
                                    </p:set>
                                    <p:anim calcmode="lin" valueType="num">
                                      <p:cBhvr additive="base">
                                        <p:cTn id="19" dur="500" fill="hold"/>
                                        <p:tgtEl>
                                          <p:spTgt spid="42056"/>
                                        </p:tgtEl>
                                        <p:attrNameLst>
                                          <p:attrName>ppt_x</p:attrName>
                                        </p:attrNameLst>
                                      </p:cBhvr>
                                      <p:tavLst>
                                        <p:tav tm="0">
                                          <p:val>
                                            <p:strVal val="#ppt_x"/>
                                          </p:val>
                                        </p:tav>
                                        <p:tav tm="100000">
                                          <p:val>
                                            <p:strVal val="#ppt_x"/>
                                          </p:val>
                                        </p:tav>
                                      </p:tavLst>
                                    </p:anim>
                                    <p:anim calcmode="lin" valueType="num">
                                      <p:cBhvr additive="base">
                                        <p:cTn id="20" dur="500" fill="hold"/>
                                        <p:tgtEl>
                                          <p:spTgt spid="4205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2057"/>
                                        </p:tgtEl>
                                        <p:attrNameLst>
                                          <p:attrName>style.visibility</p:attrName>
                                        </p:attrNameLst>
                                      </p:cBhvr>
                                      <p:to>
                                        <p:strVal val="visible"/>
                                      </p:to>
                                    </p:set>
                                    <p:anim calcmode="lin" valueType="num">
                                      <p:cBhvr additive="base">
                                        <p:cTn id="25" dur="500" fill="hold"/>
                                        <p:tgtEl>
                                          <p:spTgt spid="42057"/>
                                        </p:tgtEl>
                                        <p:attrNameLst>
                                          <p:attrName>ppt_x</p:attrName>
                                        </p:attrNameLst>
                                      </p:cBhvr>
                                      <p:tavLst>
                                        <p:tav tm="0">
                                          <p:val>
                                            <p:strVal val="#ppt_x"/>
                                          </p:val>
                                        </p:tav>
                                        <p:tav tm="100000">
                                          <p:val>
                                            <p:strVal val="#ppt_x"/>
                                          </p:val>
                                        </p:tav>
                                      </p:tavLst>
                                    </p:anim>
                                    <p:anim calcmode="lin" valueType="num">
                                      <p:cBhvr additive="base">
                                        <p:cTn id="26" dur="500" fill="hold"/>
                                        <p:tgtEl>
                                          <p:spTgt spid="4205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2058"/>
                                        </p:tgtEl>
                                        <p:attrNameLst>
                                          <p:attrName>style.visibility</p:attrName>
                                        </p:attrNameLst>
                                      </p:cBhvr>
                                      <p:to>
                                        <p:strVal val="visible"/>
                                      </p:to>
                                    </p:set>
                                    <p:anim calcmode="lin" valueType="num">
                                      <p:cBhvr additive="base">
                                        <p:cTn id="31" dur="500" fill="hold"/>
                                        <p:tgtEl>
                                          <p:spTgt spid="42058"/>
                                        </p:tgtEl>
                                        <p:attrNameLst>
                                          <p:attrName>ppt_x</p:attrName>
                                        </p:attrNameLst>
                                      </p:cBhvr>
                                      <p:tavLst>
                                        <p:tav tm="0">
                                          <p:val>
                                            <p:strVal val="#ppt_x"/>
                                          </p:val>
                                        </p:tav>
                                        <p:tav tm="100000">
                                          <p:val>
                                            <p:strVal val="#ppt_x"/>
                                          </p:val>
                                        </p:tav>
                                      </p:tavLst>
                                    </p:anim>
                                    <p:anim calcmode="lin" valueType="num">
                                      <p:cBhvr additive="base">
                                        <p:cTn id="32" dur="500" fill="hold"/>
                                        <p:tgtEl>
                                          <p:spTgt spid="4205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2059"/>
                                        </p:tgtEl>
                                        <p:attrNameLst>
                                          <p:attrName>style.visibility</p:attrName>
                                        </p:attrNameLst>
                                      </p:cBhvr>
                                      <p:to>
                                        <p:strVal val="visible"/>
                                      </p:to>
                                    </p:set>
                                    <p:anim calcmode="lin" valueType="num">
                                      <p:cBhvr additive="base">
                                        <p:cTn id="37" dur="500" fill="hold"/>
                                        <p:tgtEl>
                                          <p:spTgt spid="42059"/>
                                        </p:tgtEl>
                                        <p:attrNameLst>
                                          <p:attrName>ppt_x</p:attrName>
                                        </p:attrNameLst>
                                      </p:cBhvr>
                                      <p:tavLst>
                                        <p:tav tm="0">
                                          <p:val>
                                            <p:strVal val="#ppt_x"/>
                                          </p:val>
                                        </p:tav>
                                        <p:tav tm="100000">
                                          <p:val>
                                            <p:strVal val="#ppt_x"/>
                                          </p:val>
                                        </p:tav>
                                      </p:tavLst>
                                    </p:anim>
                                    <p:anim calcmode="lin" valueType="num">
                                      <p:cBhvr additive="base">
                                        <p:cTn id="38" dur="500" fill="hold"/>
                                        <p:tgtEl>
                                          <p:spTgt spid="4205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2063"/>
                                        </p:tgtEl>
                                        <p:attrNameLst>
                                          <p:attrName>style.visibility</p:attrName>
                                        </p:attrNameLst>
                                      </p:cBhvr>
                                      <p:to>
                                        <p:strVal val="visible"/>
                                      </p:to>
                                    </p:set>
                                    <p:anim calcmode="lin" valueType="num">
                                      <p:cBhvr additive="base">
                                        <p:cTn id="43" dur="500" fill="hold"/>
                                        <p:tgtEl>
                                          <p:spTgt spid="42063"/>
                                        </p:tgtEl>
                                        <p:attrNameLst>
                                          <p:attrName>ppt_x</p:attrName>
                                        </p:attrNameLst>
                                      </p:cBhvr>
                                      <p:tavLst>
                                        <p:tav tm="0">
                                          <p:val>
                                            <p:strVal val="#ppt_x"/>
                                          </p:val>
                                        </p:tav>
                                        <p:tav tm="100000">
                                          <p:val>
                                            <p:strVal val="#ppt_x"/>
                                          </p:val>
                                        </p:tav>
                                      </p:tavLst>
                                    </p:anim>
                                    <p:anim calcmode="lin" valueType="num">
                                      <p:cBhvr additive="base">
                                        <p:cTn id="44" dur="500" fill="hold"/>
                                        <p:tgtEl>
                                          <p:spTgt spid="42063"/>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2060"/>
                                        </p:tgtEl>
                                        <p:attrNameLst>
                                          <p:attrName>style.visibility</p:attrName>
                                        </p:attrNameLst>
                                      </p:cBhvr>
                                      <p:to>
                                        <p:strVal val="visible"/>
                                      </p:to>
                                    </p:set>
                                    <p:anim calcmode="lin" valueType="num">
                                      <p:cBhvr additive="base">
                                        <p:cTn id="49" dur="500" fill="hold"/>
                                        <p:tgtEl>
                                          <p:spTgt spid="42060"/>
                                        </p:tgtEl>
                                        <p:attrNameLst>
                                          <p:attrName>ppt_x</p:attrName>
                                        </p:attrNameLst>
                                      </p:cBhvr>
                                      <p:tavLst>
                                        <p:tav tm="0">
                                          <p:val>
                                            <p:strVal val="#ppt_x"/>
                                          </p:val>
                                        </p:tav>
                                        <p:tav tm="100000">
                                          <p:val>
                                            <p:strVal val="#ppt_x"/>
                                          </p:val>
                                        </p:tav>
                                      </p:tavLst>
                                    </p:anim>
                                    <p:anim calcmode="lin" valueType="num">
                                      <p:cBhvr additive="base">
                                        <p:cTn id="50" dur="500" fill="hold"/>
                                        <p:tgtEl>
                                          <p:spTgt spid="42060"/>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2061"/>
                                        </p:tgtEl>
                                        <p:attrNameLst>
                                          <p:attrName>style.visibility</p:attrName>
                                        </p:attrNameLst>
                                      </p:cBhvr>
                                      <p:to>
                                        <p:strVal val="visible"/>
                                      </p:to>
                                    </p:set>
                                    <p:anim calcmode="lin" valueType="num">
                                      <p:cBhvr additive="base">
                                        <p:cTn id="55" dur="500" fill="hold"/>
                                        <p:tgtEl>
                                          <p:spTgt spid="42061"/>
                                        </p:tgtEl>
                                        <p:attrNameLst>
                                          <p:attrName>ppt_x</p:attrName>
                                        </p:attrNameLst>
                                      </p:cBhvr>
                                      <p:tavLst>
                                        <p:tav tm="0">
                                          <p:val>
                                            <p:strVal val="#ppt_x"/>
                                          </p:val>
                                        </p:tav>
                                        <p:tav tm="100000">
                                          <p:val>
                                            <p:strVal val="#ppt_x"/>
                                          </p:val>
                                        </p:tav>
                                      </p:tavLst>
                                    </p:anim>
                                    <p:anim calcmode="lin" valueType="num">
                                      <p:cBhvr additive="base">
                                        <p:cTn id="56" dur="500" fill="hold"/>
                                        <p:tgtEl>
                                          <p:spTgt spid="4206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2064"/>
                                        </p:tgtEl>
                                        <p:attrNameLst>
                                          <p:attrName>style.visibility</p:attrName>
                                        </p:attrNameLst>
                                      </p:cBhvr>
                                      <p:to>
                                        <p:strVal val="visible"/>
                                      </p:to>
                                    </p:set>
                                    <p:anim calcmode="lin" valueType="num">
                                      <p:cBhvr additive="base">
                                        <p:cTn id="61" dur="500" fill="hold"/>
                                        <p:tgtEl>
                                          <p:spTgt spid="42064"/>
                                        </p:tgtEl>
                                        <p:attrNameLst>
                                          <p:attrName>ppt_x</p:attrName>
                                        </p:attrNameLst>
                                      </p:cBhvr>
                                      <p:tavLst>
                                        <p:tav tm="0">
                                          <p:val>
                                            <p:strVal val="#ppt_x"/>
                                          </p:val>
                                        </p:tav>
                                        <p:tav tm="100000">
                                          <p:val>
                                            <p:strVal val="#ppt_x"/>
                                          </p:val>
                                        </p:tav>
                                      </p:tavLst>
                                    </p:anim>
                                    <p:anim calcmode="lin" valueType="num">
                                      <p:cBhvr additive="base">
                                        <p:cTn id="62" dur="500" fill="hold"/>
                                        <p:tgtEl>
                                          <p:spTgt spid="42064"/>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2062"/>
                                        </p:tgtEl>
                                        <p:attrNameLst>
                                          <p:attrName>style.visibility</p:attrName>
                                        </p:attrNameLst>
                                      </p:cBhvr>
                                      <p:to>
                                        <p:strVal val="visible"/>
                                      </p:to>
                                    </p:set>
                                    <p:anim calcmode="lin" valueType="num">
                                      <p:cBhvr additive="base">
                                        <p:cTn id="67" dur="500" fill="hold"/>
                                        <p:tgtEl>
                                          <p:spTgt spid="42062"/>
                                        </p:tgtEl>
                                        <p:attrNameLst>
                                          <p:attrName>ppt_x</p:attrName>
                                        </p:attrNameLst>
                                      </p:cBhvr>
                                      <p:tavLst>
                                        <p:tav tm="0">
                                          <p:val>
                                            <p:strVal val="#ppt_x"/>
                                          </p:val>
                                        </p:tav>
                                        <p:tav tm="100000">
                                          <p:val>
                                            <p:strVal val="#ppt_x"/>
                                          </p:val>
                                        </p:tav>
                                      </p:tavLst>
                                    </p:anim>
                                    <p:anim calcmode="lin" valueType="num">
                                      <p:cBhvr additive="base">
                                        <p:cTn id="68" dur="500" fill="hold"/>
                                        <p:tgtEl>
                                          <p:spTgt spid="42062"/>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2065"/>
                                        </p:tgtEl>
                                        <p:attrNameLst>
                                          <p:attrName>style.visibility</p:attrName>
                                        </p:attrNameLst>
                                      </p:cBhvr>
                                      <p:to>
                                        <p:strVal val="visible"/>
                                      </p:to>
                                    </p:set>
                                    <p:anim calcmode="lin" valueType="num">
                                      <p:cBhvr additive="base">
                                        <p:cTn id="73" dur="500" fill="hold"/>
                                        <p:tgtEl>
                                          <p:spTgt spid="42065"/>
                                        </p:tgtEl>
                                        <p:attrNameLst>
                                          <p:attrName>ppt_x</p:attrName>
                                        </p:attrNameLst>
                                      </p:cBhvr>
                                      <p:tavLst>
                                        <p:tav tm="0">
                                          <p:val>
                                            <p:strVal val="#ppt_x"/>
                                          </p:val>
                                        </p:tav>
                                        <p:tav tm="100000">
                                          <p:val>
                                            <p:strVal val="#ppt_x"/>
                                          </p:val>
                                        </p:tav>
                                      </p:tavLst>
                                    </p:anim>
                                    <p:anim calcmode="lin" valueType="num">
                                      <p:cBhvr additive="base">
                                        <p:cTn id="74" dur="500" fill="hold"/>
                                        <p:tgtEl>
                                          <p:spTgt spid="42065"/>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2066"/>
                                        </p:tgtEl>
                                        <p:attrNameLst>
                                          <p:attrName>style.visibility</p:attrName>
                                        </p:attrNameLst>
                                      </p:cBhvr>
                                      <p:to>
                                        <p:strVal val="visible"/>
                                      </p:to>
                                    </p:set>
                                    <p:anim calcmode="lin" valueType="num">
                                      <p:cBhvr additive="base">
                                        <p:cTn id="79" dur="500" fill="hold"/>
                                        <p:tgtEl>
                                          <p:spTgt spid="42066"/>
                                        </p:tgtEl>
                                        <p:attrNameLst>
                                          <p:attrName>ppt_x</p:attrName>
                                        </p:attrNameLst>
                                      </p:cBhvr>
                                      <p:tavLst>
                                        <p:tav tm="0">
                                          <p:val>
                                            <p:strVal val="#ppt_x"/>
                                          </p:val>
                                        </p:tav>
                                        <p:tav tm="100000">
                                          <p:val>
                                            <p:strVal val="#ppt_x"/>
                                          </p:val>
                                        </p:tav>
                                      </p:tavLst>
                                    </p:anim>
                                    <p:anim calcmode="lin" valueType="num">
                                      <p:cBhvr additive="base">
                                        <p:cTn id="80" dur="500" fill="hold"/>
                                        <p:tgtEl>
                                          <p:spTgt spid="42066"/>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2067"/>
                                        </p:tgtEl>
                                        <p:attrNameLst>
                                          <p:attrName>style.visibility</p:attrName>
                                        </p:attrNameLst>
                                      </p:cBhvr>
                                      <p:to>
                                        <p:strVal val="visible"/>
                                      </p:to>
                                    </p:set>
                                    <p:anim calcmode="lin" valueType="num">
                                      <p:cBhvr additive="base">
                                        <p:cTn id="85" dur="500" fill="hold"/>
                                        <p:tgtEl>
                                          <p:spTgt spid="42067"/>
                                        </p:tgtEl>
                                        <p:attrNameLst>
                                          <p:attrName>ppt_x</p:attrName>
                                        </p:attrNameLst>
                                      </p:cBhvr>
                                      <p:tavLst>
                                        <p:tav tm="0">
                                          <p:val>
                                            <p:strVal val="#ppt_x"/>
                                          </p:val>
                                        </p:tav>
                                        <p:tav tm="100000">
                                          <p:val>
                                            <p:strVal val="#ppt_x"/>
                                          </p:val>
                                        </p:tav>
                                      </p:tavLst>
                                    </p:anim>
                                    <p:anim calcmode="lin" valueType="num">
                                      <p:cBhvr additive="base">
                                        <p:cTn id="86" dur="500" fill="hold"/>
                                        <p:tgtEl>
                                          <p:spTgt spid="42067"/>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2068"/>
                                        </p:tgtEl>
                                        <p:attrNameLst>
                                          <p:attrName>style.visibility</p:attrName>
                                        </p:attrNameLst>
                                      </p:cBhvr>
                                      <p:to>
                                        <p:strVal val="visible"/>
                                      </p:to>
                                    </p:set>
                                    <p:anim calcmode="lin" valueType="num">
                                      <p:cBhvr additive="base">
                                        <p:cTn id="91" dur="500" fill="hold"/>
                                        <p:tgtEl>
                                          <p:spTgt spid="42068"/>
                                        </p:tgtEl>
                                        <p:attrNameLst>
                                          <p:attrName>ppt_x</p:attrName>
                                        </p:attrNameLst>
                                      </p:cBhvr>
                                      <p:tavLst>
                                        <p:tav tm="0">
                                          <p:val>
                                            <p:strVal val="#ppt_x"/>
                                          </p:val>
                                        </p:tav>
                                        <p:tav tm="100000">
                                          <p:val>
                                            <p:strVal val="#ppt_x"/>
                                          </p:val>
                                        </p:tav>
                                      </p:tavLst>
                                    </p:anim>
                                    <p:anim calcmode="lin" valueType="num">
                                      <p:cBhvr additive="base">
                                        <p:cTn id="92" dur="500" fill="hold"/>
                                        <p:tgtEl>
                                          <p:spTgt spid="42068"/>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42069"/>
                                        </p:tgtEl>
                                        <p:attrNameLst>
                                          <p:attrName>style.visibility</p:attrName>
                                        </p:attrNameLst>
                                      </p:cBhvr>
                                      <p:to>
                                        <p:strVal val="visible"/>
                                      </p:to>
                                    </p:set>
                                    <p:anim calcmode="lin" valueType="num">
                                      <p:cBhvr additive="base">
                                        <p:cTn id="97" dur="500" fill="hold"/>
                                        <p:tgtEl>
                                          <p:spTgt spid="42069"/>
                                        </p:tgtEl>
                                        <p:attrNameLst>
                                          <p:attrName>ppt_x</p:attrName>
                                        </p:attrNameLst>
                                      </p:cBhvr>
                                      <p:tavLst>
                                        <p:tav tm="0">
                                          <p:val>
                                            <p:strVal val="#ppt_x"/>
                                          </p:val>
                                        </p:tav>
                                        <p:tav tm="100000">
                                          <p:val>
                                            <p:strVal val="#ppt_x"/>
                                          </p:val>
                                        </p:tav>
                                      </p:tavLst>
                                    </p:anim>
                                    <p:anim calcmode="lin" valueType="num">
                                      <p:cBhvr additive="base">
                                        <p:cTn id="98" dur="500" fill="hold"/>
                                        <p:tgtEl>
                                          <p:spTgt spid="42069"/>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2070"/>
                                        </p:tgtEl>
                                        <p:attrNameLst>
                                          <p:attrName>style.visibility</p:attrName>
                                        </p:attrNameLst>
                                      </p:cBhvr>
                                      <p:to>
                                        <p:strVal val="visible"/>
                                      </p:to>
                                    </p:set>
                                    <p:anim calcmode="lin" valueType="num">
                                      <p:cBhvr additive="base">
                                        <p:cTn id="103" dur="500" fill="hold"/>
                                        <p:tgtEl>
                                          <p:spTgt spid="42070"/>
                                        </p:tgtEl>
                                        <p:attrNameLst>
                                          <p:attrName>ppt_x</p:attrName>
                                        </p:attrNameLst>
                                      </p:cBhvr>
                                      <p:tavLst>
                                        <p:tav tm="0">
                                          <p:val>
                                            <p:strVal val="#ppt_x"/>
                                          </p:val>
                                        </p:tav>
                                        <p:tav tm="100000">
                                          <p:val>
                                            <p:strVal val="#ppt_x"/>
                                          </p:val>
                                        </p:tav>
                                      </p:tavLst>
                                    </p:anim>
                                    <p:anim calcmode="lin" valueType="num">
                                      <p:cBhvr additive="base">
                                        <p:cTn id="104" dur="500" fill="hold"/>
                                        <p:tgtEl>
                                          <p:spTgt spid="42070"/>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2071"/>
                                        </p:tgtEl>
                                        <p:attrNameLst>
                                          <p:attrName>style.visibility</p:attrName>
                                        </p:attrNameLst>
                                      </p:cBhvr>
                                      <p:to>
                                        <p:strVal val="visible"/>
                                      </p:to>
                                    </p:set>
                                    <p:anim calcmode="lin" valueType="num">
                                      <p:cBhvr additive="base">
                                        <p:cTn id="109" dur="500" fill="hold"/>
                                        <p:tgtEl>
                                          <p:spTgt spid="42071"/>
                                        </p:tgtEl>
                                        <p:attrNameLst>
                                          <p:attrName>ppt_x</p:attrName>
                                        </p:attrNameLst>
                                      </p:cBhvr>
                                      <p:tavLst>
                                        <p:tav tm="0">
                                          <p:val>
                                            <p:strVal val="#ppt_x"/>
                                          </p:val>
                                        </p:tav>
                                        <p:tav tm="100000">
                                          <p:val>
                                            <p:strVal val="#ppt_x"/>
                                          </p:val>
                                        </p:tav>
                                      </p:tavLst>
                                    </p:anim>
                                    <p:anim calcmode="lin" valueType="num">
                                      <p:cBhvr additive="base">
                                        <p:cTn id="110" dur="500" fill="hold"/>
                                        <p:tgtEl>
                                          <p:spTgt spid="42071"/>
                                        </p:tgtEl>
                                        <p:attrNameLst>
                                          <p:attrName>ppt_y</p:attrName>
                                        </p:attrNameLst>
                                      </p:cBhvr>
                                      <p:tavLst>
                                        <p:tav tm="0">
                                          <p:val>
                                            <p:strVal val="1+#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2186"/>
                                        </p:tgtEl>
                                        <p:attrNameLst>
                                          <p:attrName>style.visibility</p:attrName>
                                        </p:attrNameLst>
                                      </p:cBhvr>
                                      <p:to>
                                        <p:strVal val="visible"/>
                                      </p:to>
                                    </p:set>
                                    <p:anim calcmode="lin" valueType="num">
                                      <p:cBhvr additive="base">
                                        <p:cTn id="115" dur="500" fill="hold"/>
                                        <p:tgtEl>
                                          <p:spTgt spid="42186"/>
                                        </p:tgtEl>
                                        <p:attrNameLst>
                                          <p:attrName>ppt_x</p:attrName>
                                        </p:attrNameLst>
                                      </p:cBhvr>
                                      <p:tavLst>
                                        <p:tav tm="0">
                                          <p:val>
                                            <p:strVal val="#ppt_x"/>
                                          </p:val>
                                        </p:tav>
                                        <p:tav tm="100000">
                                          <p:val>
                                            <p:strVal val="#ppt_x"/>
                                          </p:val>
                                        </p:tav>
                                      </p:tavLst>
                                    </p:anim>
                                    <p:anim calcmode="lin" valueType="num">
                                      <p:cBhvr additive="base">
                                        <p:cTn id="116" dur="500" fill="hold"/>
                                        <p:tgtEl>
                                          <p:spTgt spid="42186"/>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42187"/>
                                        </p:tgtEl>
                                        <p:attrNameLst>
                                          <p:attrName>style.visibility</p:attrName>
                                        </p:attrNameLst>
                                      </p:cBhvr>
                                      <p:to>
                                        <p:strVal val="visible"/>
                                      </p:to>
                                    </p:set>
                                    <p:anim calcmode="lin" valueType="num">
                                      <p:cBhvr additive="base">
                                        <p:cTn id="121" dur="500" fill="hold"/>
                                        <p:tgtEl>
                                          <p:spTgt spid="42187"/>
                                        </p:tgtEl>
                                        <p:attrNameLst>
                                          <p:attrName>ppt_x</p:attrName>
                                        </p:attrNameLst>
                                      </p:cBhvr>
                                      <p:tavLst>
                                        <p:tav tm="0">
                                          <p:val>
                                            <p:strVal val="#ppt_x"/>
                                          </p:val>
                                        </p:tav>
                                        <p:tav tm="100000">
                                          <p:val>
                                            <p:strVal val="#ppt_x"/>
                                          </p:val>
                                        </p:tav>
                                      </p:tavLst>
                                    </p:anim>
                                    <p:anim calcmode="lin" valueType="num">
                                      <p:cBhvr additive="base">
                                        <p:cTn id="122" dur="500" fill="hold"/>
                                        <p:tgtEl>
                                          <p:spTgt spid="42187"/>
                                        </p:tgtEl>
                                        <p:attrNameLst>
                                          <p:attrName>ppt_y</p:attrName>
                                        </p:attrNameLst>
                                      </p:cBhvr>
                                      <p:tavLst>
                                        <p:tav tm="0">
                                          <p:val>
                                            <p:strVal val="1+#ppt_h/2"/>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42188"/>
                                        </p:tgtEl>
                                        <p:attrNameLst>
                                          <p:attrName>style.visibility</p:attrName>
                                        </p:attrNameLst>
                                      </p:cBhvr>
                                      <p:to>
                                        <p:strVal val="visible"/>
                                      </p:to>
                                    </p:set>
                                    <p:anim calcmode="lin" valueType="num">
                                      <p:cBhvr additive="base">
                                        <p:cTn id="127" dur="500" fill="hold"/>
                                        <p:tgtEl>
                                          <p:spTgt spid="42188"/>
                                        </p:tgtEl>
                                        <p:attrNameLst>
                                          <p:attrName>ppt_x</p:attrName>
                                        </p:attrNameLst>
                                      </p:cBhvr>
                                      <p:tavLst>
                                        <p:tav tm="0">
                                          <p:val>
                                            <p:strVal val="#ppt_x"/>
                                          </p:val>
                                        </p:tav>
                                        <p:tav tm="100000">
                                          <p:val>
                                            <p:strVal val="#ppt_x"/>
                                          </p:val>
                                        </p:tav>
                                      </p:tavLst>
                                    </p:anim>
                                    <p:anim calcmode="lin" valueType="num">
                                      <p:cBhvr additive="base">
                                        <p:cTn id="128" dur="500" fill="hold"/>
                                        <p:tgtEl>
                                          <p:spTgt spid="42188"/>
                                        </p:tgtEl>
                                        <p:attrNameLst>
                                          <p:attrName>ppt_y</p:attrName>
                                        </p:attrNameLst>
                                      </p:cBhvr>
                                      <p:tavLst>
                                        <p:tav tm="0">
                                          <p:val>
                                            <p:strVal val="1+#ppt_h/2"/>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42189"/>
                                        </p:tgtEl>
                                        <p:attrNameLst>
                                          <p:attrName>style.visibility</p:attrName>
                                        </p:attrNameLst>
                                      </p:cBhvr>
                                      <p:to>
                                        <p:strVal val="visible"/>
                                      </p:to>
                                    </p:set>
                                    <p:anim calcmode="lin" valueType="num">
                                      <p:cBhvr additive="base">
                                        <p:cTn id="133" dur="500" fill="hold"/>
                                        <p:tgtEl>
                                          <p:spTgt spid="42189"/>
                                        </p:tgtEl>
                                        <p:attrNameLst>
                                          <p:attrName>ppt_x</p:attrName>
                                        </p:attrNameLst>
                                      </p:cBhvr>
                                      <p:tavLst>
                                        <p:tav tm="0">
                                          <p:val>
                                            <p:strVal val="#ppt_x"/>
                                          </p:val>
                                        </p:tav>
                                        <p:tav tm="100000">
                                          <p:val>
                                            <p:strVal val="#ppt_x"/>
                                          </p:val>
                                        </p:tav>
                                      </p:tavLst>
                                    </p:anim>
                                    <p:anim calcmode="lin" valueType="num">
                                      <p:cBhvr additive="base">
                                        <p:cTn id="134" dur="500" fill="hold"/>
                                        <p:tgtEl>
                                          <p:spTgt spid="42189"/>
                                        </p:tgtEl>
                                        <p:attrNameLst>
                                          <p:attrName>ppt_y</p:attrName>
                                        </p:attrNameLst>
                                      </p:cBhvr>
                                      <p:tavLst>
                                        <p:tav tm="0">
                                          <p:val>
                                            <p:strVal val="1+#ppt_h/2"/>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2190"/>
                                        </p:tgtEl>
                                        <p:attrNameLst>
                                          <p:attrName>style.visibility</p:attrName>
                                        </p:attrNameLst>
                                      </p:cBhvr>
                                      <p:to>
                                        <p:strVal val="visible"/>
                                      </p:to>
                                    </p:set>
                                    <p:anim calcmode="lin" valueType="num">
                                      <p:cBhvr additive="base">
                                        <p:cTn id="139" dur="500" fill="hold"/>
                                        <p:tgtEl>
                                          <p:spTgt spid="42190"/>
                                        </p:tgtEl>
                                        <p:attrNameLst>
                                          <p:attrName>ppt_x</p:attrName>
                                        </p:attrNameLst>
                                      </p:cBhvr>
                                      <p:tavLst>
                                        <p:tav tm="0">
                                          <p:val>
                                            <p:strVal val="#ppt_x"/>
                                          </p:val>
                                        </p:tav>
                                        <p:tav tm="100000">
                                          <p:val>
                                            <p:strVal val="#ppt_x"/>
                                          </p:val>
                                        </p:tav>
                                      </p:tavLst>
                                    </p:anim>
                                    <p:anim calcmode="lin" valueType="num">
                                      <p:cBhvr additive="base">
                                        <p:cTn id="140" dur="500" fill="hold"/>
                                        <p:tgtEl>
                                          <p:spTgt spid="421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55" grpId="0" animBg="1"/>
      <p:bldP spid="42056" grpId="0" animBg="1"/>
      <p:bldP spid="42057" grpId="0" animBg="1"/>
      <p:bldP spid="42058" grpId="0" animBg="1"/>
      <p:bldP spid="42059" grpId="0" animBg="1"/>
      <p:bldP spid="42060" grpId="0" animBg="1"/>
      <p:bldP spid="42061" grpId="0" animBg="1"/>
      <p:bldP spid="42062" grpId="0" animBg="1"/>
      <p:bldP spid="42063" grpId="0" animBg="1"/>
      <p:bldP spid="42064" grpId="0" animBg="1"/>
      <p:bldP spid="42065" grpId="0" animBg="1"/>
      <p:bldP spid="42066" grpId="0" animBg="1"/>
      <p:bldP spid="42067" grpId="0" animBg="1"/>
      <p:bldP spid="42068" grpId="0" animBg="1"/>
      <p:bldP spid="42069" grpId="0" animBg="1"/>
      <p:bldP spid="42070" grpId="0" animBg="1"/>
      <p:bldP spid="42071" grpId="0" animBg="1"/>
      <p:bldP spid="42186" grpId="0" animBg="1"/>
      <p:bldP spid="42187" grpId="0" animBg="1"/>
      <p:bldP spid="42188" grpId="0" animBg="1"/>
      <p:bldP spid="42189" grpId="0" animBg="1"/>
      <p:bldP spid="4219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F9611E0-4E0D-4273-AD39-684222BE6EA9}"/>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La tipologia del piano: studio e definizione nel primo diedro</a:t>
            </a:r>
          </a:p>
        </p:txBody>
      </p:sp>
      <p:sp>
        <p:nvSpPr>
          <p:cNvPr id="16387" name="Text Box 4">
            <a:extLst>
              <a:ext uri="{FF2B5EF4-FFF2-40B4-BE49-F238E27FC236}">
                <a16:creationId xmlns:a16="http://schemas.microsoft.com/office/drawing/2014/main" id="{DB7602A0-D193-4CC2-9D95-E6C57C248733}"/>
              </a:ext>
            </a:extLst>
          </p:cNvPr>
          <p:cNvSpPr txBox="1">
            <a:spLocks noChangeArrowheads="1"/>
          </p:cNvSpPr>
          <p:nvPr/>
        </p:nvSpPr>
        <p:spPr bwMode="auto">
          <a:xfrm>
            <a:off x="41275" y="730250"/>
            <a:ext cx="3635375" cy="6011863"/>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Comic Sans MS" panose="030F0702030302020204" pitchFamily="66" charset="0"/>
              </a:rPr>
              <a:t>Determinati gli elementi rappresentativi e definitene le caratteristiche geometriche e fisiche, si può passare all’analisi tipologica del piano per definirne una catalogazione sistematica nel rapporto con gli elementi del diedro: i semipiani di proiezione (luogo della rappresentazione) e la linea di terra. </a:t>
            </a:r>
          </a:p>
        </p:txBody>
      </p:sp>
      <p:sp>
        <p:nvSpPr>
          <p:cNvPr id="16388" name="Text Box 5">
            <a:extLst>
              <a:ext uri="{FF2B5EF4-FFF2-40B4-BE49-F238E27FC236}">
                <a16:creationId xmlns:a16="http://schemas.microsoft.com/office/drawing/2014/main" id="{06264ACB-302E-4438-A0CF-892BE56BC005}"/>
              </a:ext>
            </a:extLst>
          </p:cNvPr>
          <p:cNvSpPr txBox="1">
            <a:spLocks noChangeArrowheads="1"/>
          </p:cNvSpPr>
          <p:nvPr/>
        </p:nvSpPr>
        <p:spPr bwMode="auto">
          <a:xfrm>
            <a:off x="3917950" y="1166813"/>
            <a:ext cx="5184775" cy="4524375"/>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400">
                <a:latin typeface="Comic Sans MS" panose="030F0702030302020204" pitchFamily="66" charset="0"/>
              </a:rPr>
              <a:t>La ricerca e definizione tipologica del piano si approfondisce, nel seguito degli appunti, con riferimento  specifico al I diedro sapendo che per estendere la  tipologia  ai restanti diedri (II, III, IV) è sufficiente adeguare, poi, gli elementi rappresentativi alle caratteristiche dei diversi diedri rispettando, ovviamente, le differenti caratterizzazioni fisiche e topologiche. </a:t>
            </a:r>
          </a:p>
        </p:txBody>
      </p:sp>
      <p:sp>
        <p:nvSpPr>
          <p:cNvPr id="22535" name="AutoShape 7">
            <a:hlinkClick r:id="rId2" action="ppaction://hlinksldjump" highlightClick="1"/>
            <a:extLst>
              <a:ext uri="{FF2B5EF4-FFF2-40B4-BE49-F238E27FC236}">
                <a16:creationId xmlns:a16="http://schemas.microsoft.com/office/drawing/2014/main" id="{B8220A95-FC9C-426C-8A58-41A7BDF1EB54}"/>
              </a:ext>
            </a:extLst>
          </p:cNvPr>
          <p:cNvSpPr>
            <a:spLocks noChangeArrowheads="1"/>
          </p:cNvSpPr>
          <p:nvPr/>
        </p:nvSpPr>
        <p:spPr bwMode="auto">
          <a:xfrm>
            <a:off x="87313" y="6191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22536" name="AutoShape 8">
            <a:hlinkClick r:id="" action="ppaction://hlinkshowjump?jump=nextslide" highlightClick="1"/>
            <a:extLst>
              <a:ext uri="{FF2B5EF4-FFF2-40B4-BE49-F238E27FC236}">
                <a16:creationId xmlns:a16="http://schemas.microsoft.com/office/drawing/2014/main" id="{06E3D78E-3085-4B80-AB79-3903C277FBD8}"/>
              </a:ext>
            </a:extLst>
          </p:cNvPr>
          <p:cNvSpPr>
            <a:spLocks noChangeArrowheads="1"/>
          </p:cNvSpPr>
          <p:nvPr/>
        </p:nvSpPr>
        <p:spPr bwMode="auto">
          <a:xfrm>
            <a:off x="8693150" y="76200"/>
            <a:ext cx="365125" cy="541338"/>
          </a:xfrm>
          <a:prstGeom prst="actionButtonForwardNext">
            <a:avLst/>
          </a:prstGeom>
          <a:solidFill>
            <a:srgbClr val="CCECFF"/>
          </a:solidFill>
          <a:ln w="0">
            <a:solidFill>
              <a:srgbClr val="0000FF"/>
            </a:solidFill>
            <a:miter lim="800000"/>
            <a:headEnd/>
            <a:tailEnd/>
          </a:ln>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wipe(left)">
                                      <p:cBhvr>
                                        <p:cTn id="7" dur="10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wipe(left)">
                                      <p:cBhvr>
                                        <p:cTn id="12" dur="1000"/>
                                        <p:tgtEl>
                                          <p:spTgt spid="163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2536"/>
                                        </p:tgtEl>
                                        <p:attrNameLst>
                                          <p:attrName>style.visibility</p:attrName>
                                        </p:attrNameLst>
                                      </p:cBhvr>
                                      <p:to>
                                        <p:strVal val="visible"/>
                                      </p:to>
                                    </p:set>
                                    <p:anim calcmode="lin" valueType="num">
                                      <p:cBhvr additive="base">
                                        <p:cTn id="17" dur="1000" fill="hold"/>
                                        <p:tgtEl>
                                          <p:spTgt spid="22536"/>
                                        </p:tgtEl>
                                        <p:attrNameLst>
                                          <p:attrName>ppt_x</p:attrName>
                                        </p:attrNameLst>
                                      </p:cBhvr>
                                      <p:tavLst>
                                        <p:tav tm="0">
                                          <p:val>
                                            <p:strVal val="0-#ppt_w/2"/>
                                          </p:val>
                                        </p:tav>
                                        <p:tav tm="100000">
                                          <p:val>
                                            <p:strVal val="#ppt_x"/>
                                          </p:val>
                                        </p:tav>
                                      </p:tavLst>
                                    </p:anim>
                                    <p:anim calcmode="lin" valueType="num">
                                      <p:cBhvr additive="base">
                                        <p:cTn id="18" dur="1000" fill="hold"/>
                                        <p:tgtEl>
                                          <p:spTgt spid="225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animBg="1"/>
      <p:bldP spid="2253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ext Box 2">
            <a:extLst>
              <a:ext uri="{FF2B5EF4-FFF2-40B4-BE49-F238E27FC236}">
                <a16:creationId xmlns:a16="http://schemas.microsoft.com/office/drawing/2014/main" id="{40B9ACF6-495E-439C-B2B1-8E4545B3433A}"/>
              </a:ext>
            </a:extLst>
          </p:cNvPr>
          <p:cNvSpPr txBox="1">
            <a:spLocks noChangeArrowheads="1"/>
          </p:cNvSpPr>
          <p:nvPr/>
        </p:nvSpPr>
        <p:spPr bwMode="auto">
          <a:xfrm>
            <a:off x="36513" y="738188"/>
            <a:ext cx="9070975" cy="1477962"/>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Il piano utilizzato, nelle pagine precedenti, per ricercare gli elementi rappresentativi e determinare la nomenclatura si definisce “</a:t>
            </a:r>
            <a:r>
              <a:rPr kumimoji="0" lang="it-IT" altLang="it-IT" sz="1800">
                <a:solidFill>
                  <a:schemeClr val="accent2"/>
                </a:solidFill>
                <a:latin typeface="Comic Sans MS" panose="030F0702030302020204" pitchFamily="66" charset="0"/>
              </a:rPr>
              <a:t>piano generico</a:t>
            </a:r>
            <a:r>
              <a:rPr kumimoji="0" lang="it-IT" altLang="it-IT" sz="1800">
                <a:latin typeface="Comic Sans MS" panose="030F0702030302020204" pitchFamily="66" charset="0"/>
              </a:rPr>
              <a:t>” in quanto è collocato nello spazio del diedro in modo generico; cioè senza alcun rapporto geometrico fisico descrittivo particolare, definito, continuo e costante né con i semipiani né con la linea di terra </a:t>
            </a:r>
          </a:p>
        </p:txBody>
      </p:sp>
      <p:sp>
        <p:nvSpPr>
          <p:cNvPr id="24579" name="Text Box 3">
            <a:extLst>
              <a:ext uri="{FF2B5EF4-FFF2-40B4-BE49-F238E27FC236}">
                <a16:creationId xmlns:a16="http://schemas.microsoft.com/office/drawing/2014/main" id="{D132EC86-56F2-4E77-8929-D1B7166D6FEC}"/>
              </a:ext>
            </a:extLst>
          </p:cNvPr>
          <p:cNvSpPr txBox="1">
            <a:spLocks noChangeArrowheads="1"/>
          </p:cNvSpPr>
          <p:nvPr/>
        </p:nvSpPr>
        <p:spPr bwMode="auto">
          <a:xfrm>
            <a:off x="36513" y="2390775"/>
            <a:ext cx="9070975" cy="3238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Pertanto il piano generico viene definito geometricamente e graficamente come di seguito (Fig.47) </a:t>
            </a:r>
          </a:p>
        </p:txBody>
      </p:sp>
      <p:graphicFrame>
        <p:nvGraphicFramePr>
          <p:cNvPr id="24636" name="Group 60">
            <a:extLst>
              <a:ext uri="{FF2B5EF4-FFF2-40B4-BE49-F238E27FC236}">
                <a16:creationId xmlns:a16="http://schemas.microsoft.com/office/drawing/2014/main" id="{BB85F844-CE4D-4534-B745-752850829574}"/>
              </a:ext>
            </a:extLst>
          </p:cNvPr>
          <p:cNvGraphicFramePr>
            <a:graphicFrameLocks noGrp="1"/>
          </p:cNvGraphicFramePr>
          <p:nvPr/>
        </p:nvGraphicFramePr>
        <p:xfrm>
          <a:off x="36513" y="2924175"/>
          <a:ext cx="9070975" cy="3819525"/>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2800" b="0" i="0" u="none" strike="noStrike" cap="none" normalizeH="0" baseline="0" dirty="0">
                          <a:ln>
                            <a:noFill/>
                          </a:ln>
                          <a:solidFill>
                            <a:schemeClr val="tx1"/>
                          </a:solidFill>
                          <a:effectLst/>
                          <a:latin typeface="Times New Roman" pitchFamily="18" charset="0"/>
                        </a:rPr>
                        <a:t>  </a:t>
                      </a: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5208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4601" name="Text Box 25">
            <a:extLst>
              <a:ext uri="{FF2B5EF4-FFF2-40B4-BE49-F238E27FC236}">
                <a16:creationId xmlns:a16="http://schemas.microsoft.com/office/drawing/2014/main" id="{66EAF42C-79DC-462B-AE2F-7A2797A5577A}"/>
              </a:ext>
            </a:extLst>
          </p:cNvPr>
          <p:cNvSpPr txBox="1">
            <a:spLocks noChangeArrowheads="1"/>
          </p:cNvSpPr>
          <p:nvPr/>
        </p:nvSpPr>
        <p:spPr bwMode="auto">
          <a:xfrm>
            <a:off x="36513" y="2914650"/>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generico nel 1° diedro</a:t>
            </a:r>
          </a:p>
        </p:txBody>
      </p:sp>
      <p:sp>
        <p:nvSpPr>
          <p:cNvPr id="24602" name="Text Box 26">
            <a:extLst>
              <a:ext uri="{FF2B5EF4-FFF2-40B4-BE49-F238E27FC236}">
                <a16:creationId xmlns:a16="http://schemas.microsoft.com/office/drawing/2014/main" id="{C0E9B8B0-27FB-4489-85F8-B95D7D1FA43E}"/>
              </a:ext>
            </a:extLst>
          </p:cNvPr>
          <p:cNvSpPr txBox="1">
            <a:spLocks noChangeArrowheads="1"/>
          </p:cNvSpPr>
          <p:nvPr/>
        </p:nvSpPr>
        <p:spPr bwMode="auto">
          <a:xfrm>
            <a:off x="42863" y="3394075"/>
            <a:ext cx="3924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24603" name="Text Box 27">
            <a:extLst>
              <a:ext uri="{FF2B5EF4-FFF2-40B4-BE49-F238E27FC236}">
                <a16:creationId xmlns:a16="http://schemas.microsoft.com/office/drawing/2014/main" id="{056CDA94-1097-414A-ADE8-5F1D87A4E97D}"/>
              </a:ext>
            </a:extLst>
          </p:cNvPr>
          <p:cNvSpPr txBox="1">
            <a:spLocks noChangeArrowheads="1"/>
          </p:cNvSpPr>
          <p:nvPr/>
        </p:nvSpPr>
        <p:spPr bwMode="auto">
          <a:xfrm>
            <a:off x="3984625" y="3398838"/>
            <a:ext cx="5113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24610" name="Rectangle 34">
            <a:extLst>
              <a:ext uri="{FF2B5EF4-FFF2-40B4-BE49-F238E27FC236}">
                <a16:creationId xmlns:a16="http://schemas.microsoft.com/office/drawing/2014/main" id="{2688B3AA-D09B-4D92-8413-AF2FDACB1E48}"/>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Tipologia del piano: “Piano generico”</a:t>
            </a:r>
          </a:p>
        </p:txBody>
      </p:sp>
      <p:sp>
        <p:nvSpPr>
          <p:cNvPr id="17433" name="Rectangle 50">
            <a:extLst>
              <a:ext uri="{FF2B5EF4-FFF2-40B4-BE49-F238E27FC236}">
                <a16:creationId xmlns:a16="http://schemas.microsoft.com/office/drawing/2014/main" id="{793E6E17-6CC4-438D-B1D7-7B251BD5A489}"/>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4625" name="Object 49">
            <a:extLst>
              <a:ext uri="{FF2B5EF4-FFF2-40B4-BE49-F238E27FC236}">
                <a16:creationId xmlns:a16="http://schemas.microsoft.com/office/drawing/2014/main" id="{8E1812A0-8BE4-49E3-A6C5-4AF340B157A3}"/>
              </a:ext>
            </a:extLst>
          </p:cNvPr>
          <p:cNvGraphicFramePr>
            <a:graphicFrameLocks noChangeAspect="1"/>
          </p:cNvGraphicFramePr>
          <p:nvPr/>
        </p:nvGraphicFramePr>
        <p:xfrm>
          <a:off x="1865313" y="4198938"/>
          <a:ext cx="2052637" cy="784225"/>
        </p:xfrm>
        <a:graphic>
          <a:graphicData uri="http://schemas.openxmlformats.org/presentationml/2006/ole">
            <mc:AlternateContent xmlns:mc="http://schemas.openxmlformats.org/markup-compatibility/2006">
              <mc:Choice xmlns:v="urn:schemas-microsoft-com:vml" Requires="v">
                <p:oleObj spid="_x0000_s17451" name="Equazione" r:id="rId3" imgW="1117600" imgH="431800" progId="Equation.3">
                  <p:embed/>
                </p:oleObj>
              </mc:Choice>
              <mc:Fallback>
                <p:oleObj name="Equazione" r:id="rId3" imgW="1117600" imgH="431800" progId="Equation.3">
                  <p:embed/>
                  <p:pic>
                    <p:nvPicPr>
                      <p:cNvPr id="0" name="Object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5313" y="4198938"/>
                        <a:ext cx="2052637" cy="784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35" name="Rectangle 52">
            <a:extLst>
              <a:ext uri="{FF2B5EF4-FFF2-40B4-BE49-F238E27FC236}">
                <a16:creationId xmlns:a16="http://schemas.microsoft.com/office/drawing/2014/main" id="{B981AAC9-10E4-4237-8F01-77F28664E9EC}"/>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4627" name="Object 51">
            <a:extLst>
              <a:ext uri="{FF2B5EF4-FFF2-40B4-BE49-F238E27FC236}">
                <a16:creationId xmlns:a16="http://schemas.microsoft.com/office/drawing/2014/main" id="{40E7E4C7-D36E-4FD0-8A13-027F8D150AE0}"/>
              </a:ext>
            </a:extLst>
          </p:cNvPr>
          <p:cNvGraphicFramePr>
            <a:graphicFrameLocks noChangeAspect="1"/>
          </p:cNvGraphicFramePr>
          <p:nvPr/>
        </p:nvGraphicFramePr>
        <p:xfrm>
          <a:off x="1865313" y="5568950"/>
          <a:ext cx="2052637" cy="781050"/>
        </p:xfrm>
        <a:graphic>
          <a:graphicData uri="http://schemas.openxmlformats.org/presentationml/2006/ole">
            <mc:AlternateContent xmlns:mc="http://schemas.openxmlformats.org/markup-compatibility/2006">
              <mc:Choice xmlns:v="urn:schemas-microsoft-com:vml" Requires="v">
                <p:oleObj spid="_x0000_s17452" name="Equazione" r:id="rId5" imgW="1129810" imgH="431613" progId="Equation.3">
                  <p:embed/>
                </p:oleObj>
              </mc:Choice>
              <mc:Fallback>
                <p:oleObj name="Equazione" r:id="rId5" imgW="1129810" imgH="431613" progId="Equation.3">
                  <p:embed/>
                  <p:pic>
                    <p:nvPicPr>
                      <p:cNvPr id="0" name="Object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5313" y="5568950"/>
                        <a:ext cx="2052637" cy="7810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32" name="Text Box 56">
            <a:extLst>
              <a:ext uri="{FF2B5EF4-FFF2-40B4-BE49-F238E27FC236}">
                <a16:creationId xmlns:a16="http://schemas.microsoft.com/office/drawing/2014/main" id="{F538A91A-A49B-4BF2-ADD8-8873B1430E90}"/>
              </a:ext>
            </a:extLst>
          </p:cNvPr>
          <p:cNvSpPr txBox="1">
            <a:spLocks noChangeArrowheads="1"/>
          </p:cNvSpPr>
          <p:nvPr/>
        </p:nvSpPr>
        <p:spPr bwMode="auto">
          <a:xfrm>
            <a:off x="93663" y="4992688"/>
            <a:ext cx="1655762" cy="431800"/>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p>
        </p:txBody>
      </p:sp>
      <p:graphicFrame>
        <p:nvGraphicFramePr>
          <p:cNvPr id="24633" name="Object 57">
            <a:extLst>
              <a:ext uri="{FF2B5EF4-FFF2-40B4-BE49-F238E27FC236}">
                <a16:creationId xmlns:a16="http://schemas.microsoft.com/office/drawing/2014/main" id="{F937C87D-88D2-4E1B-87CC-214F2FA4BD5E}"/>
              </a:ext>
            </a:extLst>
          </p:cNvPr>
          <p:cNvGraphicFramePr>
            <a:graphicFrameLocks noChangeAspect="1"/>
          </p:cNvGraphicFramePr>
          <p:nvPr/>
        </p:nvGraphicFramePr>
        <p:xfrm>
          <a:off x="4121150" y="3944938"/>
          <a:ext cx="4826000" cy="2692400"/>
        </p:xfrm>
        <a:graphic>
          <a:graphicData uri="http://schemas.openxmlformats.org/presentationml/2006/ole">
            <mc:AlternateContent xmlns:mc="http://schemas.openxmlformats.org/markup-compatibility/2006">
              <mc:Choice xmlns:v="urn:schemas-microsoft-com:vml" Requires="v">
                <p:oleObj spid="_x0000_s17453" r:id="rId7" imgW="1927181" imgH="1408151" progId="">
                  <p:embed/>
                </p:oleObj>
              </mc:Choice>
              <mc:Fallback>
                <p:oleObj r:id="rId7" imgW="1927181" imgH="1408151" progId="">
                  <p:embed/>
                  <p:pic>
                    <p:nvPicPr>
                      <p:cNvPr id="0" name="Object 5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21150" y="3944938"/>
                        <a:ext cx="4826000" cy="26924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24641" name="Oval 65">
            <a:extLst>
              <a:ext uri="{FF2B5EF4-FFF2-40B4-BE49-F238E27FC236}">
                <a16:creationId xmlns:a16="http://schemas.microsoft.com/office/drawing/2014/main" id="{97E44B46-4540-4A4E-806D-6A139216B5CD}"/>
              </a:ext>
            </a:extLst>
          </p:cNvPr>
          <p:cNvSpPr>
            <a:spLocks noChangeArrowheads="1"/>
          </p:cNvSpPr>
          <p:nvPr/>
        </p:nvSpPr>
        <p:spPr bwMode="auto">
          <a:xfrm>
            <a:off x="4721225" y="4491038"/>
            <a:ext cx="457200" cy="4572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4642" name="Oval 66">
            <a:extLst>
              <a:ext uri="{FF2B5EF4-FFF2-40B4-BE49-F238E27FC236}">
                <a16:creationId xmlns:a16="http://schemas.microsoft.com/office/drawing/2014/main" id="{90698D9B-570E-4BEB-A30C-5F780CD4FF5B}"/>
              </a:ext>
            </a:extLst>
          </p:cNvPr>
          <p:cNvSpPr>
            <a:spLocks noChangeArrowheads="1"/>
          </p:cNvSpPr>
          <p:nvPr/>
        </p:nvSpPr>
        <p:spPr bwMode="auto">
          <a:xfrm>
            <a:off x="5057775" y="5273675"/>
            <a:ext cx="457200" cy="4572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4646" name="Oval 70">
            <a:extLst>
              <a:ext uri="{FF2B5EF4-FFF2-40B4-BE49-F238E27FC236}">
                <a16:creationId xmlns:a16="http://schemas.microsoft.com/office/drawing/2014/main" id="{8E13087C-6B05-436A-98DD-6175E91B9787}"/>
              </a:ext>
            </a:extLst>
          </p:cNvPr>
          <p:cNvSpPr>
            <a:spLocks noChangeArrowheads="1"/>
          </p:cNvSpPr>
          <p:nvPr/>
        </p:nvSpPr>
        <p:spPr bwMode="auto">
          <a:xfrm>
            <a:off x="7872413" y="4211638"/>
            <a:ext cx="457200" cy="4572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4647" name="Oval 71">
            <a:extLst>
              <a:ext uri="{FF2B5EF4-FFF2-40B4-BE49-F238E27FC236}">
                <a16:creationId xmlns:a16="http://schemas.microsoft.com/office/drawing/2014/main" id="{94F0C505-4B2A-4420-8B22-E8160DFAC273}"/>
              </a:ext>
            </a:extLst>
          </p:cNvPr>
          <p:cNvSpPr>
            <a:spLocks noChangeArrowheads="1"/>
          </p:cNvSpPr>
          <p:nvPr/>
        </p:nvSpPr>
        <p:spPr bwMode="auto">
          <a:xfrm>
            <a:off x="7959725" y="5683250"/>
            <a:ext cx="457200" cy="4572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4650" name="AutoShape 74">
            <a:hlinkClick r:id="rId9" action="ppaction://hlinksldjump" highlightClick="1"/>
            <a:extLst>
              <a:ext uri="{FF2B5EF4-FFF2-40B4-BE49-F238E27FC236}">
                <a16:creationId xmlns:a16="http://schemas.microsoft.com/office/drawing/2014/main" id="{C7848E8C-D1D1-4B5E-A3A1-49E039BEEA5D}"/>
              </a:ext>
            </a:extLst>
          </p:cNvPr>
          <p:cNvSpPr>
            <a:spLocks noChangeArrowheads="1"/>
          </p:cNvSpPr>
          <p:nvPr/>
        </p:nvSpPr>
        <p:spPr bwMode="auto">
          <a:xfrm>
            <a:off x="101600" y="71438"/>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F4CF2AFC-D3CB-405F-85B7-578D5DB11C90}"/>
              </a:ext>
            </a:extLst>
          </p:cNvPr>
          <p:cNvCxnSpPr>
            <a:cxnSpLocks/>
          </p:cNvCxnSpPr>
          <p:nvPr/>
        </p:nvCxnSpPr>
        <p:spPr bwMode="auto">
          <a:xfrm>
            <a:off x="3917950" y="4591050"/>
            <a:ext cx="1139825" cy="9112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7" name="Connettore 2 6">
            <a:extLst>
              <a:ext uri="{FF2B5EF4-FFF2-40B4-BE49-F238E27FC236}">
                <a16:creationId xmlns:a16="http://schemas.microsoft.com/office/drawing/2014/main" id="{9D497C2B-12A0-4E20-B29D-DF23363ED2B2}"/>
              </a:ext>
            </a:extLst>
          </p:cNvPr>
          <p:cNvCxnSpPr>
            <a:cxnSpLocks noChangeShapeType="1"/>
            <a:stCxn id="24642" idx="6"/>
            <a:endCxn id="24647" idx="2"/>
          </p:cNvCxnSpPr>
          <p:nvPr/>
        </p:nvCxnSpPr>
        <p:spPr bwMode="auto">
          <a:xfrm>
            <a:off x="5514975" y="5502275"/>
            <a:ext cx="2444750" cy="4095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0" name="Connettore 2 9">
            <a:extLst>
              <a:ext uri="{FF2B5EF4-FFF2-40B4-BE49-F238E27FC236}">
                <a16:creationId xmlns:a16="http://schemas.microsoft.com/office/drawing/2014/main" id="{5CD4C07D-FDF8-4E2D-AB78-83B5D411D0EF}"/>
              </a:ext>
            </a:extLst>
          </p:cNvPr>
          <p:cNvCxnSpPr>
            <a:cxnSpLocks/>
            <a:endCxn id="24641" idx="3"/>
          </p:cNvCxnSpPr>
          <p:nvPr/>
        </p:nvCxnSpPr>
        <p:spPr bwMode="auto">
          <a:xfrm flipV="1">
            <a:off x="3917950" y="4881563"/>
            <a:ext cx="871538" cy="107791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3" name="Connettore 2 12">
            <a:extLst>
              <a:ext uri="{FF2B5EF4-FFF2-40B4-BE49-F238E27FC236}">
                <a16:creationId xmlns:a16="http://schemas.microsoft.com/office/drawing/2014/main" id="{F6DB1468-49C1-4451-9C2C-7372FF5114E3}"/>
              </a:ext>
            </a:extLst>
          </p:cNvPr>
          <p:cNvCxnSpPr>
            <a:cxnSpLocks noChangeShapeType="1"/>
            <a:endCxn id="24646" idx="2"/>
          </p:cNvCxnSpPr>
          <p:nvPr/>
        </p:nvCxnSpPr>
        <p:spPr bwMode="auto">
          <a:xfrm flipV="1">
            <a:off x="5184775" y="4440238"/>
            <a:ext cx="2687638" cy="3254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1000" fill="hold"/>
                                        <p:tgtEl>
                                          <p:spTgt spid="24578"/>
                                        </p:tgtEl>
                                        <p:attrNameLst>
                                          <p:attrName>ppt_x</p:attrName>
                                        </p:attrNameLst>
                                      </p:cBhvr>
                                      <p:tavLst>
                                        <p:tav tm="0">
                                          <p:val>
                                            <p:strVal val="1+#ppt_w/2"/>
                                          </p:val>
                                        </p:tav>
                                        <p:tav tm="100000">
                                          <p:val>
                                            <p:strVal val="#ppt_x"/>
                                          </p:val>
                                        </p:tav>
                                      </p:tavLst>
                                    </p:anim>
                                    <p:anim calcmode="lin" valueType="num">
                                      <p:cBhvr additive="base">
                                        <p:cTn id="8" dur="1000" fill="hold"/>
                                        <p:tgtEl>
                                          <p:spTgt spid="245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gtEl>
                                        <p:attrNameLst>
                                          <p:attrName>style.visibility</p:attrName>
                                        </p:attrNameLst>
                                      </p:cBhvr>
                                      <p:to>
                                        <p:strVal val="visible"/>
                                      </p:to>
                                    </p:set>
                                    <p:anim calcmode="lin" valueType="num">
                                      <p:cBhvr additive="base">
                                        <p:cTn id="13" dur="1000" fill="hold"/>
                                        <p:tgtEl>
                                          <p:spTgt spid="24579"/>
                                        </p:tgtEl>
                                        <p:attrNameLst>
                                          <p:attrName>ppt_x</p:attrName>
                                        </p:attrNameLst>
                                      </p:cBhvr>
                                      <p:tavLst>
                                        <p:tav tm="0">
                                          <p:val>
                                            <p:strVal val="0-#ppt_w/2"/>
                                          </p:val>
                                        </p:tav>
                                        <p:tav tm="100000">
                                          <p:val>
                                            <p:strVal val="#ppt_x"/>
                                          </p:val>
                                        </p:tav>
                                      </p:tavLst>
                                    </p:anim>
                                    <p:anim calcmode="lin" valueType="num">
                                      <p:cBhvr additive="base">
                                        <p:cTn id="14" dur="1000" fill="hold"/>
                                        <p:tgtEl>
                                          <p:spTgt spid="2457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24601"/>
                                        </p:tgtEl>
                                        <p:attrNameLst>
                                          <p:attrName>style.color</p:attrName>
                                        </p:attrNameLst>
                                      </p:cBhvr>
                                      <p:to>
                                        <p:clrVal>
                                          <a:schemeClr val="accent2"/>
                                        </p:clrVal>
                                      </p:to>
                                    </p:set>
                                    <p:set>
                                      <p:cBhvr>
                                        <p:cTn id="19" dur="250" autoRev="1" fill="hold"/>
                                        <p:tgtEl>
                                          <p:spTgt spid="24601"/>
                                        </p:tgtEl>
                                        <p:attrNameLst>
                                          <p:attrName>fillcolor</p:attrName>
                                        </p:attrNameLst>
                                      </p:cBhvr>
                                      <p:to>
                                        <p:clrVal>
                                          <a:schemeClr val="accent2"/>
                                        </p:clrVal>
                                      </p:to>
                                    </p:set>
                                    <p:set>
                                      <p:cBhvr>
                                        <p:cTn id="20" dur="250" autoRev="1" fill="hold"/>
                                        <p:tgtEl>
                                          <p:spTgt spid="24601"/>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4602"/>
                                        </p:tgtEl>
                                        <p:attrNameLst>
                                          <p:attrName>style.visibility</p:attrName>
                                        </p:attrNameLst>
                                      </p:cBhvr>
                                      <p:to>
                                        <p:strVal val="visible"/>
                                      </p:to>
                                    </p:set>
                                    <p:animEffect transition="in" filter="wipe(down)">
                                      <p:cBhvr>
                                        <p:cTn id="25" dur="1000"/>
                                        <p:tgtEl>
                                          <p:spTgt spid="2460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4603"/>
                                        </p:tgtEl>
                                        <p:attrNameLst>
                                          <p:attrName>style.visibility</p:attrName>
                                        </p:attrNameLst>
                                      </p:cBhvr>
                                      <p:to>
                                        <p:strVal val="visible"/>
                                      </p:to>
                                    </p:set>
                                    <p:animEffect transition="in" filter="wipe(down)">
                                      <p:cBhvr>
                                        <p:cTn id="30" dur="1000"/>
                                        <p:tgtEl>
                                          <p:spTgt spid="2460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4632"/>
                                        </p:tgtEl>
                                        <p:attrNameLst>
                                          <p:attrName>style.visibility</p:attrName>
                                        </p:attrNameLst>
                                      </p:cBhvr>
                                      <p:to>
                                        <p:strVal val="visible"/>
                                      </p:to>
                                    </p:set>
                                    <p:animEffect transition="in" filter="wipe(left)">
                                      <p:cBhvr>
                                        <p:cTn id="35" dur="1000"/>
                                        <p:tgtEl>
                                          <p:spTgt spid="2463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4633"/>
                                        </p:tgtEl>
                                        <p:attrNameLst>
                                          <p:attrName>style.visibility</p:attrName>
                                        </p:attrNameLst>
                                      </p:cBhvr>
                                      <p:to>
                                        <p:strVal val="visible"/>
                                      </p:to>
                                    </p:set>
                                    <p:animEffect transition="in" filter="wipe(left)">
                                      <p:cBhvr>
                                        <p:cTn id="40" dur="1000"/>
                                        <p:tgtEl>
                                          <p:spTgt spid="246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4625"/>
                                        </p:tgtEl>
                                        <p:attrNameLst>
                                          <p:attrName>style.visibility</p:attrName>
                                        </p:attrNameLst>
                                      </p:cBhvr>
                                      <p:to>
                                        <p:strVal val="visible"/>
                                      </p:to>
                                    </p:set>
                                    <p:animEffect transition="in" filter="slide(fromBottom)">
                                      <p:cBhvr>
                                        <p:cTn id="45" dur="1000"/>
                                        <p:tgtEl>
                                          <p:spTgt spid="2462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1000"/>
                                        <p:tgtEl>
                                          <p:spTgt spid="3"/>
                                        </p:tgtEl>
                                      </p:cBhvr>
                                    </p:animEffect>
                                  </p:childTnLst>
                                </p:cTn>
                              </p:par>
                              <p:par>
                                <p:cTn id="51" presetID="12" presetClass="entr" presetSubtype="8" fill="hold" grpId="0" nodeType="withEffect">
                                  <p:stCondLst>
                                    <p:cond delay="0"/>
                                  </p:stCondLst>
                                  <p:childTnLst>
                                    <p:set>
                                      <p:cBhvr>
                                        <p:cTn id="52" dur="1" fill="hold">
                                          <p:stCondLst>
                                            <p:cond delay="0"/>
                                          </p:stCondLst>
                                        </p:cTn>
                                        <p:tgtEl>
                                          <p:spTgt spid="24642"/>
                                        </p:tgtEl>
                                        <p:attrNameLst>
                                          <p:attrName>style.visibility</p:attrName>
                                        </p:attrNameLst>
                                      </p:cBhvr>
                                      <p:to>
                                        <p:strVal val="visible"/>
                                      </p:to>
                                    </p:set>
                                    <p:anim calcmode="lin" valueType="num">
                                      <p:cBhvr additive="base">
                                        <p:cTn id="53" dur="1000"/>
                                        <p:tgtEl>
                                          <p:spTgt spid="24642"/>
                                        </p:tgtEl>
                                        <p:attrNameLst>
                                          <p:attrName>ppt_x</p:attrName>
                                        </p:attrNameLst>
                                      </p:cBhvr>
                                      <p:tavLst>
                                        <p:tav tm="0">
                                          <p:val>
                                            <p:strVal val="#ppt_x-#ppt_w*1.125000"/>
                                          </p:val>
                                        </p:tav>
                                        <p:tav tm="100000">
                                          <p:val>
                                            <p:strVal val="#ppt_x"/>
                                          </p:val>
                                        </p:tav>
                                      </p:tavLst>
                                    </p:anim>
                                    <p:animEffect transition="in" filter="wipe(right)">
                                      <p:cBhvr>
                                        <p:cTn id="54" dur="1000"/>
                                        <p:tgtEl>
                                          <p:spTgt spid="2464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1000"/>
                                        <p:tgtEl>
                                          <p:spTgt spid="7"/>
                                        </p:tgtEl>
                                      </p:cBhvr>
                                    </p:animEffect>
                                  </p:childTnLst>
                                </p:cTn>
                              </p:par>
                              <p:par>
                                <p:cTn id="60" presetID="12" presetClass="entr" presetSubtype="8" fill="hold" grpId="0" nodeType="withEffect">
                                  <p:stCondLst>
                                    <p:cond delay="0"/>
                                  </p:stCondLst>
                                  <p:childTnLst>
                                    <p:set>
                                      <p:cBhvr>
                                        <p:cTn id="61" dur="1" fill="hold">
                                          <p:stCondLst>
                                            <p:cond delay="0"/>
                                          </p:stCondLst>
                                        </p:cTn>
                                        <p:tgtEl>
                                          <p:spTgt spid="24647"/>
                                        </p:tgtEl>
                                        <p:attrNameLst>
                                          <p:attrName>style.visibility</p:attrName>
                                        </p:attrNameLst>
                                      </p:cBhvr>
                                      <p:to>
                                        <p:strVal val="visible"/>
                                      </p:to>
                                    </p:set>
                                    <p:anim calcmode="lin" valueType="num">
                                      <p:cBhvr additive="base">
                                        <p:cTn id="62" dur="1000"/>
                                        <p:tgtEl>
                                          <p:spTgt spid="24647"/>
                                        </p:tgtEl>
                                        <p:attrNameLst>
                                          <p:attrName>ppt_x</p:attrName>
                                        </p:attrNameLst>
                                      </p:cBhvr>
                                      <p:tavLst>
                                        <p:tav tm="0">
                                          <p:val>
                                            <p:strVal val="#ppt_x-#ppt_w*1.125000"/>
                                          </p:val>
                                        </p:tav>
                                        <p:tav tm="100000">
                                          <p:val>
                                            <p:strVal val="#ppt_x"/>
                                          </p:val>
                                        </p:tav>
                                      </p:tavLst>
                                    </p:anim>
                                    <p:animEffect transition="in" filter="wipe(right)">
                                      <p:cBhvr>
                                        <p:cTn id="63" dur="1000"/>
                                        <p:tgtEl>
                                          <p:spTgt spid="2464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4" fill="hold" nodeType="clickEffect">
                                  <p:stCondLst>
                                    <p:cond delay="0"/>
                                  </p:stCondLst>
                                  <p:childTnLst>
                                    <p:set>
                                      <p:cBhvr>
                                        <p:cTn id="67" dur="1" fill="hold">
                                          <p:stCondLst>
                                            <p:cond delay="0"/>
                                          </p:stCondLst>
                                        </p:cTn>
                                        <p:tgtEl>
                                          <p:spTgt spid="24627"/>
                                        </p:tgtEl>
                                        <p:attrNameLst>
                                          <p:attrName>style.visibility</p:attrName>
                                        </p:attrNameLst>
                                      </p:cBhvr>
                                      <p:to>
                                        <p:strVal val="visible"/>
                                      </p:to>
                                    </p:set>
                                    <p:animEffect transition="in" filter="slide(fromBottom)">
                                      <p:cBhvr>
                                        <p:cTn id="68" dur="1000"/>
                                        <p:tgtEl>
                                          <p:spTgt spid="2462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down)">
                                      <p:cBhvr>
                                        <p:cTn id="73" dur="1000"/>
                                        <p:tgtEl>
                                          <p:spTgt spid="10"/>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4641"/>
                                        </p:tgtEl>
                                        <p:attrNameLst>
                                          <p:attrName>style.visibility</p:attrName>
                                        </p:attrNameLst>
                                      </p:cBhvr>
                                      <p:to>
                                        <p:strVal val="visible"/>
                                      </p:to>
                                    </p:set>
                                    <p:animEffect transition="in" filter="wipe(down)">
                                      <p:cBhvr>
                                        <p:cTn id="76" dur="1000"/>
                                        <p:tgtEl>
                                          <p:spTgt spid="2464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wipe(left)">
                                      <p:cBhvr>
                                        <p:cTn id="81" dur="1000"/>
                                        <p:tgtEl>
                                          <p:spTgt spid="13"/>
                                        </p:tgtEl>
                                      </p:cBhvr>
                                    </p:animEffect>
                                  </p:childTnLst>
                                </p:cTn>
                              </p:par>
                              <p:par>
                                <p:cTn id="82" presetID="12" presetClass="entr" presetSubtype="8" fill="hold" grpId="0" nodeType="withEffect">
                                  <p:stCondLst>
                                    <p:cond delay="0"/>
                                  </p:stCondLst>
                                  <p:childTnLst>
                                    <p:set>
                                      <p:cBhvr>
                                        <p:cTn id="83" dur="1" fill="hold">
                                          <p:stCondLst>
                                            <p:cond delay="0"/>
                                          </p:stCondLst>
                                        </p:cTn>
                                        <p:tgtEl>
                                          <p:spTgt spid="24646"/>
                                        </p:tgtEl>
                                        <p:attrNameLst>
                                          <p:attrName>style.visibility</p:attrName>
                                        </p:attrNameLst>
                                      </p:cBhvr>
                                      <p:to>
                                        <p:strVal val="visible"/>
                                      </p:to>
                                    </p:set>
                                    <p:anim calcmode="lin" valueType="num">
                                      <p:cBhvr additive="base">
                                        <p:cTn id="84" dur="1000"/>
                                        <p:tgtEl>
                                          <p:spTgt spid="24646"/>
                                        </p:tgtEl>
                                        <p:attrNameLst>
                                          <p:attrName>ppt_x</p:attrName>
                                        </p:attrNameLst>
                                      </p:cBhvr>
                                      <p:tavLst>
                                        <p:tav tm="0">
                                          <p:val>
                                            <p:strVal val="#ppt_x-#ppt_w*1.125000"/>
                                          </p:val>
                                        </p:tav>
                                        <p:tav tm="100000">
                                          <p:val>
                                            <p:strVal val="#ppt_x"/>
                                          </p:val>
                                        </p:tav>
                                      </p:tavLst>
                                    </p:anim>
                                    <p:animEffect transition="in" filter="wipe(right)">
                                      <p:cBhvr>
                                        <p:cTn id="85" dur="1000"/>
                                        <p:tgtEl>
                                          <p:spTgt spid="24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p:bldP spid="24579" grpId="0" animBg="1"/>
      <p:bldP spid="24601" grpId="0"/>
      <p:bldP spid="24602" grpId="0"/>
      <p:bldP spid="24603" grpId="0"/>
      <p:bldP spid="24632" grpId="0" animBg="1"/>
      <p:bldP spid="24641" grpId="0" animBg="1"/>
      <p:bldP spid="24642" grpId="0" animBg="1"/>
      <p:bldP spid="24646" grpId="0" animBg="1"/>
      <p:bldP spid="2464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7BAFF14D-F8DD-4673-87FC-758B112D4CE2}"/>
              </a:ext>
            </a:extLst>
          </p:cNvPr>
          <p:cNvSpPr txBox="1">
            <a:spLocks noChangeArrowheads="1"/>
          </p:cNvSpPr>
          <p:nvPr/>
        </p:nvSpPr>
        <p:spPr bwMode="auto">
          <a:xfrm>
            <a:off x="36513" y="765175"/>
            <a:ext cx="9070975" cy="1477963"/>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Se il piano si colloca nello spazio del diedro in modo che la traccia prima t</a:t>
            </a:r>
            <a:r>
              <a:rPr kumimoji="0" lang="it-IT" altLang="it-IT" sz="1800" baseline="-25000">
                <a:latin typeface="Comic Sans MS" panose="030F0702030302020204" pitchFamily="66" charset="0"/>
              </a:rPr>
              <a:t>1</a:t>
            </a:r>
            <a:r>
              <a:rPr kumimoji="0" lang="it-IT" altLang="it-IT" sz="1800">
                <a:latin typeface="Comic Sans MS" panose="030F0702030302020204" pitchFamily="66" charset="0"/>
                <a:sym typeface="Symbol" panose="05050102010706020507" pitchFamily="18" charset="2"/>
              </a:rPr>
              <a:t></a:t>
            </a:r>
            <a:r>
              <a:rPr kumimoji="0" lang="it-IT" altLang="it-IT" sz="1800">
                <a:latin typeface="Comic Sans MS" panose="030F0702030302020204" pitchFamily="66" charset="0"/>
              </a:rPr>
              <a:t> forma un angolo qualsiasi con </a:t>
            </a:r>
            <a:r>
              <a:rPr kumimoji="0" lang="it-IT" altLang="it-IT" sz="1800">
                <a:latin typeface="Comic Sans MS" panose="030F0702030302020204" pitchFamily="66" charset="0"/>
                <a:sym typeface="Symbol" panose="05050102010706020507" pitchFamily="18" charset="2"/>
              </a:rPr>
              <a:t></a:t>
            </a:r>
            <a:r>
              <a:rPr kumimoji="0" lang="it-IT" altLang="it-IT" sz="1800" baseline="-25000">
                <a:latin typeface="Comic Sans MS" panose="030F0702030302020204" pitchFamily="66" charset="0"/>
              </a:rPr>
              <a:t>2</a:t>
            </a:r>
            <a:r>
              <a:rPr kumimoji="0" lang="it-IT" altLang="it-IT" sz="1800" baseline="30000">
                <a:latin typeface="Comic Sans MS" panose="030F0702030302020204" pitchFamily="66" charset="0"/>
              </a:rPr>
              <a:t>+</a:t>
            </a:r>
            <a:r>
              <a:rPr kumimoji="0" lang="it-IT" altLang="it-IT" sz="1800">
                <a:latin typeface="Comic Sans MS" panose="030F0702030302020204" pitchFamily="66" charset="0"/>
              </a:rPr>
              <a:t> mentre la traccia seconda t</a:t>
            </a:r>
            <a:r>
              <a:rPr kumimoji="0" lang="it-IT" altLang="it-IT" sz="1800" baseline="-25000">
                <a:latin typeface="Comic Sans MS" panose="030F0702030302020204" pitchFamily="66" charset="0"/>
              </a:rPr>
              <a:t>2</a:t>
            </a:r>
            <a:r>
              <a:rPr kumimoji="0" lang="it-IT" altLang="it-IT" sz="1800">
                <a:latin typeface="Comic Sans MS" panose="030F0702030302020204" pitchFamily="66" charset="0"/>
                <a:sym typeface="Symbol" panose="05050102010706020507" pitchFamily="18" charset="2"/>
              </a:rPr>
              <a:t></a:t>
            </a:r>
            <a:r>
              <a:rPr kumimoji="0" lang="it-IT" altLang="it-IT" sz="1800">
                <a:latin typeface="Comic Sans MS" panose="030F0702030302020204" pitchFamily="66" charset="0"/>
              </a:rPr>
              <a:t> forma un angolo retto con </a:t>
            </a:r>
            <a:r>
              <a:rPr kumimoji="0" lang="it-IT" altLang="it-IT" sz="1800">
                <a:latin typeface="Comic Sans MS" panose="030F0702030302020204" pitchFamily="66" charset="0"/>
                <a:sym typeface="Symbol" panose="05050102010706020507" pitchFamily="18" charset="2"/>
              </a:rPr>
              <a:t></a:t>
            </a:r>
            <a:r>
              <a:rPr kumimoji="0" lang="it-IT" altLang="it-IT" sz="1800" baseline="-25000">
                <a:latin typeface="Comic Sans MS" panose="030F0702030302020204" pitchFamily="66" charset="0"/>
              </a:rPr>
              <a:t>1</a:t>
            </a:r>
            <a:r>
              <a:rPr kumimoji="0" lang="it-IT" altLang="it-IT" sz="1800" baseline="30000">
                <a:latin typeface="Comic Sans MS" panose="030F0702030302020204" pitchFamily="66" charset="0"/>
              </a:rPr>
              <a:t>+</a:t>
            </a:r>
            <a:r>
              <a:rPr kumimoji="0" lang="it-IT" altLang="it-IT" sz="1800">
                <a:latin typeface="Comic Sans MS" panose="030F0702030302020204" pitchFamily="66" charset="0"/>
              </a:rPr>
              <a:t>, allora il piano si dirà “</a:t>
            </a:r>
            <a:r>
              <a:rPr kumimoji="0" lang="it-IT" altLang="it-IT" sz="1800" b="1">
                <a:solidFill>
                  <a:schemeClr val="accent2"/>
                </a:solidFill>
                <a:latin typeface="Comic Sans MS" panose="030F0702030302020204" pitchFamily="66" charset="0"/>
              </a:rPr>
              <a:t>proiettante in prima proiezione</a:t>
            </a:r>
            <a:r>
              <a:rPr kumimoji="0" lang="it-IT" altLang="it-IT" sz="1800">
                <a:latin typeface="Comic Sans MS" panose="030F0702030302020204" pitchFamily="66" charset="0"/>
              </a:rPr>
              <a:t>” in quando tutta la superficie piana si trasforma, su </a:t>
            </a:r>
            <a:r>
              <a:rPr kumimoji="0" lang="it-IT" altLang="it-IT" sz="1800">
                <a:latin typeface="Comic Sans MS" panose="030F0702030302020204" pitchFamily="66" charset="0"/>
                <a:sym typeface="Symbol" panose="05050102010706020507" pitchFamily="18" charset="2"/>
              </a:rPr>
              <a:t></a:t>
            </a:r>
            <a:r>
              <a:rPr kumimoji="0" lang="it-IT" altLang="it-IT" sz="1800" baseline="-25000">
                <a:latin typeface="Comic Sans MS" panose="030F0702030302020204" pitchFamily="66" charset="0"/>
              </a:rPr>
              <a:t>1</a:t>
            </a:r>
            <a:r>
              <a:rPr kumimoji="0" lang="it-IT" altLang="it-IT" sz="1800" baseline="30000">
                <a:latin typeface="Comic Sans MS" panose="030F0702030302020204" pitchFamily="66" charset="0"/>
              </a:rPr>
              <a:t>+</a:t>
            </a:r>
            <a:r>
              <a:rPr kumimoji="0" lang="it-IT" altLang="it-IT" sz="1800">
                <a:latin typeface="Comic Sans MS" panose="030F0702030302020204" pitchFamily="66" charset="0"/>
              </a:rPr>
              <a:t> ,in una retta che coincide con la traccia stessa del piano</a:t>
            </a:r>
            <a:r>
              <a:rPr kumimoji="0" lang="it-IT" altLang="it-IT" sz="1800"/>
              <a:t> </a:t>
            </a:r>
          </a:p>
        </p:txBody>
      </p:sp>
      <p:sp>
        <p:nvSpPr>
          <p:cNvPr id="25603" name="Text Box 3">
            <a:extLst>
              <a:ext uri="{FF2B5EF4-FFF2-40B4-BE49-F238E27FC236}">
                <a16:creationId xmlns:a16="http://schemas.microsoft.com/office/drawing/2014/main" id="{DCE77AFE-A827-4497-A127-CC547BDB46A7}"/>
              </a:ext>
            </a:extLst>
          </p:cNvPr>
          <p:cNvSpPr txBox="1">
            <a:spLocks noChangeArrowheads="1"/>
          </p:cNvSpPr>
          <p:nvPr/>
        </p:nvSpPr>
        <p:spPr bwMode="auto">
          <a:xfrm>
            <a:off x="36513" y="2363788"/>
            <a:ext cx="9070975" cy="322262"/>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Geometricamente e graficamente, il piano in oggetto, assume l’aspetto come di seguito (Fig. 48)</a:t>
            </a:r>
          </a:p>
        </p:txBody>
      </p:sp>
      <p:graphicFrame>
        <p:nvGraphicFramePr>
          <p:cNvPr id="25604" name="Group 4">
            <a:extLst>
              <a:ext uri="{FF2B5EF4-FFF2-40B4-BE49-F238E27FC236}">
                <a16:creationId xmlns:a16="http://schemas.microsoft.com/office/drawing/2014/main" id="{29138013-D8D2-49D3-8413-176E65581537}"/>
              </a:ext>
            </a:extLst>
          </p:cNvPr>
          <p:cNvGraphicFramePr>
            <a:graphicFrameLocks noGrp="1"/>
          </p:cNvGraphicFramePr>
          <p:nvPr/>
        </p:nvGraphicFramePr>
        <p:xfrm>
          <a:off x="36513" y="2924175"/>
          <a:ext cx="9070975" cy="3817938"/>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60169">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marT="45721" marB="45721"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75503">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21" marB="4572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21" marB="4572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27802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21" marB="4572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21" marB="4572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marT="45721" marB="4572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704246">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marT="45721" marB="4572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5621" name="Text Box 21">
            <a:extLst>
              <a:ext uri="{FF2B5EF4-FFF2-40B4-BE49-F238E27FC236}">
                <a16:creationId xmlns:a16="http://schemas.microsoft.com/office/drawing/2014/main" id="{83D761B1-7CBE-4ADD-8A12-EA708B1BCA8F}"/>
              </a:ext>
            </a:extLst>
          </p:cNvPr>
          <p:cNvSpPr txBox="1">
            <a:spLocks noChangeArrowheads="1"/>
          </p:cNvSpPr>
          <p:nvPr/>
        </p:nvSpPr>
        <p:spPr bwMode="auto">
          <a:xfrm>
            <a:off x="36513" y="2887663"/>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proiettante in prima proiezione nel 1° diedro</a:t>
            </a:r>
          </a:p>
        </p:txBody>
      </p:sp>
      <p:sp>
        <p:nvSpPr>
          <p:cNvPr id="25622" name="Text Box 22">
            <a:extLst>
              <a:ext uri="{FF2B5EF4-FFF2-40B4-BE49-F238E27FC236}">
                <a16:creationId xmlns:a16="http://schemas.microsoft.com/office/drawing/2014/main" id="{3FB7872A-7A8C-4B20-82CB-12F251D7540D}"/>
              </a:ext>
            </a:extLst>
          </p:cNvPr>
          <p:cNvSpPr txBox="1">
            <a:spLocks noChangeArrowheads="1"/>
          </p:cNvSpPr>
          <p:nvPr/>
        </p:nvSpPr>
        <p:spPr bwMode="auto">
          <a:xfrm>
            <a:off x="57150" y="3338513"/>
            <a:ext cx="3922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25623" name="Text Box 23">
            <a:extLst>
              <a:ext uri="{FF2B5EF4-FFF2-40B4-BE49-F238E27FC236}">
                <a16:creationId xmlns:a16="http://schemas.microsoft.com/office/drawing/2014/main" id="{90A53180-6A3D-4A14-B131-CB12EF58D09A}"/>
              </a:ext>
            </a:extLst>
          </p:cNvPr>
          <p:cNvSpPr txBox="1">
            <a:spLocks noChangeArrowheads="1"/>
          </p:cNvSpPr>
          <p:nvPr/>
        </p:nvSpPr>
        <p:spPr bwMode="auto">
          <a:xfrm>
            <a:off x="3984625" y="3343275"/>
            <a:ext cx="5113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25625" name="Rectangle 25">
            <a:extLst>
              <a:ext uri="{FF2B5EF4-FFF2-40B4-BE49-F238E27FC236}">
                <a16:creationId xmlns:a16="http://schemas.microsoft.com/office/drawing/2014/main" id="{641AA53D-E82F-477D-879F-BCF479029A0A}"/>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proiettante in 1</a:t>
            </a:r>
            <a:r>
              <a:rPr lang="it-IT" sz="2000" baseline="30000">
                <a:solidFill>
                  <a:schemeClr val="tx1"/>
                </a:solidFill>
                <a:latin typeface="Comic Sans MS" pitchFamily="66" charset="0"/>
              </a:rPr>
              <a:t>a </a:t>
            </a:r>
            <a:r>
              <a:rPr lang="it-IT" sz="2000">
                <a:solidFill>
                  <a:schemeClr val="tx1"/>
                </a:solidFill>
                <a:latin typeface="Comic Sans MS" pitchFamily="66" charset="0"/>
              </a:rPr>
              <a:t>proiezione”</a:t>
            </a:r>
          </a:p>
        </p:txBody>
      </p:sp>
      <p:sp>
        <p:nvSpPr>
          <p:cNvPr id="18457" name="Rectangle 27">
            <a:extLst>
              <a:ext uri="{FF2B5EF4-FFF2-40B4-BE49-F238E27FC236}">
                <a16:creationId xmlns:a16="http://schemas.microsoft.com/office/drawing/2014/main" id="{89940E82-CEE5-4C0C-8B01-158E8863DFF4}"/>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18458" name="Rectangle 29">
            <a:extLst>
              <a:ext uri="{FF2B5EF4-FFF2-40B4-BE49-F238E27FC236}">
                <a16:creationId xmlns:a16="http://schemas.microsoft.com/office/drawing/2014/main" id="{780BAF78-8290-4A82-8303-1DD2F07E58AB}"/>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5633" name="Object 33">
            <a:extLst>
              <a:ext uri="{FF2B5EF4-FFF2-40B4-BE49-F238E27FC236}">
                <a16:creationId xmlns:a16="http://schemas.microsoft.com/office/drawing/2014/main" id="{C7A401F4-4834-4634-B93E-A4577102F608}"/>
              </a:ext>
            </a:extLst>
          </p:cNvPr>
          <p:cNvGraphicFramePr>
            <a:graphicFrameLocks noChangeAspect="1"/>
          </p:cNvGraphicFramePr>
          <p:nvPr/>
        </p:nvGraphicFramePr>
        <p:xfrm>
          <a:off x="4127500" y="3933825"/>
          <a:ext cx="4826000" cy="2678113"/>
        </p:xfrm>
        <a:graphic>
          <a:graphicData uri="http://schemas.openxmlformats.org/presentationml/2006/ole">
            <mc:AlternateContent xmlns:mc="http://schemas.openxmlformats.org/markup-compatibility/2006">
              <mc:Choice xmlns:v="urn:schemas-microsoft-com:vml" Requires="v">
                <p:oleObj spid="_x0000_s18477" r:id="rId3" imgW="1186373" imgH="1643056" progId="">
                  <p:embed/>
                </p:oleObj>
              </mc:Choice>
              <mc:Fallback>
                <p:oleObj r:id="rId3" imgW="1186373" imgH="1643056" progId="">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0" y="3933825"/>
                        <a:ext cx="4826000" cy="2678113"/>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18460" name="Rectangle 35">
            <a:extLst>
              <a:ext uri="{FF2B5EF4-FFF2-40B4-BE49-F238E27FC236}">
                <a16:creationId xmlns:a16="http://schemas.microsoft.com/office/drawing/2014/main" id="{C587A6F4-76AD-42AC-8572-70D2B4E34D35}"/>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5634" name="Object 34">
            <a:extLst>
              <a:ext uri="{FF2B5EF4-FFF2-40B4-BE49-F238E27FC236}">
                <a16:creationId xmlns:a16="http://schemas.microsoft.com/office/drawing/2014/main" id="{469B7910-4283-4699-8CF9-75054E2A0A03}"/>
              </a:ext>
            </a:extLst>
          </p:cNvPr>
          <p:cNvGraphicFramePr>
            <a:graphicFrameLocks noChangeAspect="1"/>
          </p:cNvGraphicFramePr>
          <p:nvPr/>
        </p:nvGraphicFramePr>
        <p:xfrm>
          <a:off x="1870075" y="4029075"/>
          <a:ext cx="2052638" cy="758825"/>
        </p:xfrm>
        <a:graphic>
          <a:graphicData uri="http://schemas.openxmlformats.org/presentationml/2006/ole">
            <mc:AlternateContent xmlns:mc="http://schemas.openxmlformats.org/markup-compatibility/2006">
              <mc:Choice xmlns:v="urn:schemas-microsoft-com:vml" Requires="v">
                <p:oleObj spid="_x0000_s18478" name="Equazione" r:id="rId5" imgW="1117600" imgH="431800" progId="Equation.3">
                  <p:embed/>
                </p:oleObj>
              </mc:Choice>
              <mc:Fallback>
                <p:oleObj name="Equazione" r:id="rId5" imgW="1117600" imgH="431800" progId="Equation.3">
                  <p:embed/>
                  <p:pic>
                    <p:nvPicPr>
                      <p:cNvPr id="0" name="Object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0075" y="4029075"/>
                        <a:ext cx="2052638" cy="7588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62" name="Rectangle 37">
            <a:extLst>
              <a:ext uri="{FF2B5EF4-FFF2-40B4-BE49-F238E27FC236}">
                <a16:creationId xmlns:a16="http://schemas.microsoft.com/office/drawing/2014/main" id="{C7D969D2-0633-4BFC-AA51-79CB2BD11F73}"/>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5636" name="Object 36">
            <a:extLst>
              <a:ext uri="{FF2B5EF4-FFF2-40B4-BE49-F238E27FC236}">
                <a16:creationId xmlns:a16="http://schemas.microsoft.com/office/drawing/2014/main" id="{75C417A4-202F-44F4-9C87-D1F1ADCA25F7}"/>
              </a:ext>
            </a:extLst>
          </p:cNvPr>
          <p:cNvGraphicFramePr>
            <a:graphicFrameLocks noChangeAspect="1"/>
          </p:cNvGraphicFramePr>
          <p:nvPr/>
        </p:nvGraphicFramePr>
        <p:xfrm>
          <a:off x="1870075" y="5468938"/>
          <a:ext cx="2052638" cy="762000"/>
        </p:xfrm>
        <a:graphic>
          <a:graphicData uri="http://schemas.openxmlformats.org/presentationml/2006/ole">
            <mc:AlternateContent xmlns:mc="http://schemas.openxmlformats.org/markup-compatibility/2006">
              <mc:Choice xmlns:v="urn:schemas-microsoft-com:vml" Requires="v">
                <p:oleObj spid="_x0000_s18479" name="Equazione" r:id="rId7" imgW="901309" imgH="431613" progId="Equation.3">
                  <p:embed/>
                </p:oleObj>
              </mc:Choice>
              <mc:Fallback>
                <p:oleObj name="Equazione" r:id="rId7" imgW="901309" imgH="431613" progId="Equation.3">
                  <p:embed/>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70075" y="5468938"/>
                        <a:ext cx="2052638" cy="762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38" name="Text Box 38">
            <a:extLst>
              <a:ext uri="{FF2B5EF4-FFF2-40B4-BE49-F238E27FC236}">
                <a16:creationId xmlns:a16="http://schemas.microsoft.com/office/drawing/2014/main" id="{DDE2CCD5-24D3-4C9C-8D2E-D15731D8D1F3}"/>
              </a:ext>
            </a:extLst>
          </p:cNvPr>
          <p:cNvSpPr txBox="1">
            <a:spLocks noChangeArrowheads="1"/>
          </p:cNvSpPr>
          <p:nvPr/>
        </p:nvSpPr>
        <p:spPr bwMode="auto">
          <a:xfrm>
            <a:off x="141288" y="5010150"/>
            <a:ext cx="1584325" cy="396875"/>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p>
        </p:txBody>
      </p:sp>
      <p:sp>
        <p:nvSpPr>
          <p:cNvPr id="25642" name="Oval 42">
            <a:extLst>
              <a:ext uri="{FF2B5EF4-FFF2-40B4-BE49-F238E27FC236}">
                <a16:creationId xmlns:a16="http://schemas.microsoft.com/office/drawing/2014/main" id="{98ABDB9B-CC8A-4EA5-8014-33768E537E67}"/>
              </a:ext>
            </a:extLst>
          </p:cNvPr>
          <p:cNvSpPr>
            <a:spLocks noChangeArrowheads="1"/>
          </p:cNvSpPr>
          <p:nvPr/>
        </p:nvSpPr>
        <p:spPr bwMode="auto">
          <a:xfrm>
            <a:off x="4244975" y="4586288"/>
            <a:ext cx="442913" cy="44291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43" name="Oval 43">
            <a:extLst>
              <a:ext uri="{FF2B5EF4-FFF2-40B4-BE49-F238E27FC236}">
                <a16:creationId xmlns:a16="http://schemas.microsoft.com/office/drawing/2014/main" id="{242A7B8F-3652-43E9-9661-16218A1914BD}"/>
              </a:ext>
            </a:extLst>
          </p:cNvPr>
          <p:cNvSpPr>
            <a:spLocks noChangeArrowheads="1"/>
          </p:cNvSpPr>
          <p:nvPr/>
        </p:nvSpPr>
        <p:spPr bwMode="auto">
          <a:xfrm>
            <a:off x="5049838" y="5307013"/>
            <a:ext cx="442912" cy="44291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46" name="Oval 46">
            <a:extLst>
              <a:ext uri="{FF2B5EF4-FFF2-40B4-BE49-F238E27FC236}">
                <a16:creationId xmlns:a16="http://schemas.microsoft.com/office/drawing/2014/main" id="{04A580C3-ABB3-42CC-A1AC-F1847FDF80BA}"/>
              </a:ext>
            </a:extLst>
          </p:cNvPr>
          <p:cNvSpPr>
            <a:spLocks noChangeArrowheads="1"/>
          </p:cNvSpPr>
          <p:nvPr/>
        </p:nvSpPr>
        <p:spPr bwMode="auto">
          <a:xfrm>
            <a:off x="7974013" y="5673725"/>
            <a:ext cx="442912" cy="44291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47" name="Oval 47">
            <a:extLst>
              <a:ext uri="{FF2B5EF4-FFF2-40B4-BE49-F238E27FC236}">
                <a16:creationId xmlns:a16="http://schemas.microsoft.com/office/drawing/2014/main" id="{21D13AE9-1F9D-4653-A044-FD4C2A6FC8AE}"/>
              </a:ext>
            </a:extLst>
          </p:cNvPr>
          <p:cNvSpPr>
            <a:spLocks noChangeArrowheads="1"/>
          </p:cNvSpPr>
          <p:nvPr/>
        </p:nvSpPr>
        <p:spPr bwMode="auto">
          <a:xfrm>
            <a:off x="6832600" y="4191000"/>
            <a:ext cx="442913" cy="44291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5650" name="AutoShape 50">
            <a:hlinkClick r:id="rId9" action="ppaction://hlinksldjump" highlightClick="1"/>
            <a:extLst>
              <a:ext uri="{FF2B5EF4-FFF2-40B4-BE49-F238E27FC236}">
                <a16:creationId xmlns:a16="http://schemas.microsoft.com/office/drawing/2014/main" id="{9EB52235-6273-407E-8CD0-8EC629492049}"/>
              </a:ext>
            </a:extLst>
          </p:cNvPr>
          <p:cNvSpPr>
            <a:spLocks noChangeArrowheads="1"/>
          </p:cNvSpPr>
          <p:nvPr/>
        </p:nvSpPr>
        <p:spPr bwMode="auto">
          <a:xfrm>
            <a:off x="101600" y="87313"/>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54011784-E494-48B5-9AA8-654660616802}"/>
              </a:ext>
            </a:extLst>
          </p:cNvPr>
          <p:cNvCxnSpPr>
            <a:cxnSpLocks/>
          </p:cNvCxnSpPr>
          <p:nvPr/>
        </p:nvCxnSpPr>
        <p:spPr bwMode="auto">
          <a:xfrm>
            <a:off x="3922713" y="4408488"/>
            <a:ext cx="1150937" cy="99853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7" name="Connettore 2 6">
            <a:extLst>
              <a:ext uri="{FF2B5EF4-FFF2-40B4-BE49-F238E27FC236}">
                <a16:creationId xmlns:a16="http://schemas.microsoft.com/office/drawing/2014/main" id="{005EC547-0541-4F25-AF25-ADE73B066DDB}"/>
              </a:ext>
            </a:extLst>
          </p:cNvPr>
          <p:cNvCxnSpPr>
            <a:cxnSpLocks noChangeShapeType="1"/>
            <a:stCxn id="25643" idx="6"/>
            <a:endCxn id="25646" idx="2"/>
          </p:cNvCxnSpPr>
          <p:nvPr/>
        </p:nvCxnSpPr>
        <p:spPr bwMode="auto">
          <a:xfrm>
            <a:off x="5492750" y="5529263"/>
            <a:ext cx="2481263" cy="3651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5FC78744-2A96-4399-B7BC-699151776160}"/>
              </a:ext>
            </a:extLst>
          </p:cNvPr>
          <p:cNvCxnSpPr>
            <a:cxnSpLocks/>
            <a:endCxn id="25642" idx="3"/>
          </p:cNvCxnSpPr>
          <p:nvPr/>
        </p:nvCxnSpPr>
        <p:spPr bwMode="auto">
          <a:xfrm flipV="1">
            <a:off x="3922713" y="4964113"/>
            <a:ext cx="387350" cy="8858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3" name="Connettore 2 12">
            <a:extLst>
              <a:ext uri="{FF2B5EF4-FFF2-40B4-BE49-F238E27FC236}">
                <a16:creationId xmlns:a16="http://schemas.microsoft.com/office/drawing/2014/main" id="{F46F2D89-72DF-4CB5-B36B-6B0D181011AA}"/>
              </a:ext>
            </a:extLst>
          </p:cNvPr>
          <p:cNvCxnSpPr>
            <a:cxnSpLocks noChangeShapeType="1"/>
            <a:endCxn id="25647" idx="2"/>
          </p:cNvCxnSpPr>
          <p:nvPr/>
        </p:nvCxnSpPr>
        <p:spPr bwMode="auto">
          <a:xfrm flipV="1">
            <a:off x="4699000" y="4413250"/>
            <a:ext cx="2133600" cy="4159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1000" fill="hold"/>
                                        <p:tgtEl>
                                          <p:spTgt spid="25602"/>
                                        </p:tgtEl>
                                        <p:attrNameLst>
                                          <p:attrName>ppt_x</p:attrName>
                                        </p:attrNameLst>
                                      </p:cBhvr>
                                      <p:tavLst>
                                        <p:tav tm="0">
                                          <p:val>
                                            <p:strVal val="1+#ppt_w/2"/>
                                          </p:val>
                                        </p:tav>
                                        <p:tav tm="100000">
                                          <p:val>
                                            <p:strVal val="#ppt_x"/>
                                          </p:val>
                                        </p:tav>
                                      </p:tavLst>
                                    </p:anim>
                                    <p:anim calcmode="lin" valueType="num">
                                      <p:cBhvr additive="base">
                                        <p:cTn id="8" dur="1000" fill="hold"/>
                                        <p:tgtEl>
                                          <p:spTgt spid="256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gtEl>
                                        <p:attrNameLst>
                                          <p:attrName>style.visibility</p:attrName>
                                        </p:attrNameLst>
                                      </p:cBhvr>
                                      <p:to>
                                        <p:strVal val="visible"/>
                                      </p:to>
                                    </p:set>
                                    <p:anim calcmode="lin" valueType="num">
                                      <p:cBhvr additive="base">
                                        <p:cTn id="13" dur="1000" fill="hold"/>
                                        <p:tgtEl>
                                          <p:spTgt spid="25603"/>
                                        </p:tgtEl>
                                        <p:attrNameLst>
                                          <p:attrName>ppt_x</p:attrName>
                                        </p:attrNameLst>
                                      </p:cBhvr>
                                      <p:tavLst>
                                        <p:tav tm="0">
                                          <p:val>
                                            <p:strVal val="0-#ppt_w/2"/>
                                          </p:val>
                                        </p:tav>
                                        <p:tav tm="100000">
                                          <p:val>
                                            <p:strVal val="#ppt_x"/>
                                          </p:val>
                                        </p:tav>
                                      </p:tavLst>
                                    </p:anim>
                                    <p:anim calcmode="lin" valueType="num">
                                      <p:cBhvr additive="base">
                                        <p:cTn id="14" dur="1000" fill="hold"/>
                                        <p:tgtEl>
                                          <p:spTgt spid="256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25621"/>
                                        </p:tgtEl>
                                        <p:attrNameLst>
                                          <p:attrName>style.color</p:attrName>
                                        </p:attrNameLst>
                                      </p:cBhvr>
                                      <p:to>
                                        <p:clrVal>
                                          <a:schemeClr val="accent2"/>
                                        </p:clrVal>
                                      </p:to>
                                    </p:set>
                                    <p:set>
                                      <p:cBhvr>
                                        <p:cTn id="19" dur="250" autoRev="1" fill="hold"/>
                                        <p:tgtEl>
                                          <p:spTgt spid="25621"/>
                                        </p:tgtEl>
                                        <p:attrNameLst>
                                          <p:attrName>fillcolor</p:attrName>
                                        </p:attrNameLst>
                                      </p:cBhvr>
                                      <p:to>
                                        <p:clrVal>
                                          <a:schemeClr val="accent2"/>
                                        </p:clrVal>
                                      </p:to>
                                    </p:set>
                                    <p:set>
                                      <p:cBhvr>
                                        <p:cTn id="20" dur="250" autoRev="1" fill="hold"/>
                                        <p:tgtEl>
                                          <p:spTgt spid="25621"/>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5622"/>
                                        </p:tgtEl>
                                        <p:attrNameLst>
                                          <p:attrName>style.visibility</p:attrName>
                                        </p:attrNameLst>
                                      </p:cBhvr>
                                      <p:to>
                                        <p:strVal val="visible"/>
                                      </p:to>
                                    </p:set>
                                    <p:animEffect transition="in" filter="wipe(down)">
                                      <p:cBhvr>
                                        <p:cTn id="25" dur="1000"/>
                                        <p:tgtEl>
                                          <p:spTgt spid="256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5623"/>
                                        </p:tgtEl>
                                        <p:attrNameLst>
                                          <p:attrName>style.visibility</p:attrName>
                                        </p:attrNameLst>
                                      </p:cBhvr>
                                      <p:to>
                                        <p:strVal val="visible"/>
                                      </p:to>
                                    </p:set>
                                    <p:animEffect transition="in" filter="wipe(down)">
                                      <p:cBhvr>
                                        <p:cTn id="30" dur="1000"/>
                                        <p:tgtEl>
                                          <p:spTgt spid="2562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5638"/>
                                        </p:tgtEl>
                                        <p:attrNameLst>
                                          <p:attrName>style.visibility</p:attrName>
                                        </p:attrNameLst>
                                      </p:cBhvr>
                                      <p:to>
                                        <p:strVal val="visible"/>
                                      </p:to>
                                    </p:set>
                                    <p:animEffect transition="in" filter="wipe(left)">
                                      <p:cBhvr>
                                        <p:cTn id="35" dur="1000"/>
                                        <p:tgtEl>
                                          <p:spTgt spid="2563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5633"/>
                                        </p:tgtEl>
                                        <p:attrNameLst>
                                          <p:attrName>style.visibility</p:attrName>
                                        </p:attrNameLst>
                                      </p:cBhvr>
                                      <p:to>
                                        <p:strVal val="visible"/>
                                      </p:to>
                                    </p:set>
                                    <p:animEffect transition="in" filter="wipe(left)">
                                      <p:cBhvr>
                                        <p:cTn id="40" dur="1000"/>
                                        <p:tgtEl>
                                          <p:spTgt spid="256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5634"/>
                                        </p:tgtEl>
                                        <p:attrNameLst>
                                          <p:attrName>style.visibility</p:attrName>
                                        </p:attrNameLst>
                                      </p:cBhvr>
                                      <p:to>
                                        <p:strVal val="visible"/>
                                      </p:to>
                                    </p:set>
                                    <p:animEffect transition="in" filter="slide(fromBottom)">
                                      <p:cBhvr>
                                        <p:cTn id="45" dur="1000"/>
                                        <p:tgtEl>
                                          <p:spTgt spid="2563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1000"/>
                                        <p:tgtEl>
                                          <p:spTgt spid="3"/>
                                        </p:tgtEl>
                                      </p:cBhvr>
                                    </p:animEffect>
                                  </p:childTnLst>
                                </p:cTn>
                              </p:par>
                              <p:par>
                                <p:cTn id="51" presetID="12" presetClass="entr" presetSubtype="8" fill="hold" grpId="0" nodeType="withEffect">
                                  <p:stCondLst>
                                    <p:cond delay="0"/>
                                  </p:stCondLst>
                                  <p:childTnLst>
                                    <p:set>
                                      <p:cBhvr>
                                        <p:cTn id="52" dur="1" fill="hold">
                                          <p:stCondLst>
                                            <p:cond delay="0"/>
                                          </p:stCondLst>
                                        </p:cTn>
                                        <p:tgtEl>
                                          <p:spTgt spid="25643"/>
                                        </p:tgtEl>
                                        <p:attrNameLst>
                                          <p:attrName>style.visibility</p:attrName>
                                        </p:attrNameLst>
                                      </p:cBhvr>
                                      <p:to>
                                        <p:strVal val="visible"/>
                                      </p:to>
                                    </p:set>
                                    <p:anim calcmode="lin" valueType="num">
                                      <p:cBhvr additive="base">
                                        <p:cTn id="53" dur="1000"/>
                                        <p:tgtEl>
                                          <p:spTgt spid="25643"/>
                                        </p:tgtEl>
                                        <p:attrNameLst>
                                          <p:attrName>ppt_x</p:attrName>
                                        </p:attrNameLst>
                                      </p:cBhvr>
                                      <p:tavLst>
                                        <p:tav tm="0">
                                          <p:val>
                                            <p:strVal val="#ppt_x-#ppt_w*1.125000"/>
                                          </p:val>
                                        </p:tav>
                                        <p:tav tm="100000">
                                          <p:val>
                                            <p:strVal val="#ppt_x"/>
                                          </p:val>
                                        </p:tav>
                                      </p:tavLst>
                                    </p:anim>
                                    <p:animEffect transition="in" filter="wipe(right)">
                                      <p:cBhvr>
                                        <p:cTn id="54" dur="1000"/>
                                        <p:tgtEl>
                                          <p:spTgt spid="2564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1000"/>
                                        <p:tgtEl>
                                          <p:spTgt spid="7"/>
                                        </p:tgtEl>
                                      </p:cBhvr>
                                    </p:animEffect>
                                  </p:childTnLst>
                                </p:cTn>
                              </p:par>
                              <p:par>
                                <p:cTn id="60" presetID="12" presetClass="entr" presetSubtype="8" fill="hold" grpId="0" nodeType="withEffect">
                                  <p:stCondLst>
                                    <p:cond delay="0"/>
                                  </p:stCondLst>
                                  <p:childTnLst>
                                    <p:set>
                                      <p:cBhvr>
                                        <p:cTn id="61" dur="1" fill="hold">
                                          <p:stCondLst>
                                            <p:cond delay="0"/>
                                          </p:stCondLst>
                                        </p:cTn>
                                        <p:tgtEl>
                                          <p:spTgt spid="25646"/>
                                        </p:tgtEl>
                                        <p:attrNameLst>
                                          <p:attrName>style.visibility</p:attrName>
                                        </p:attrNameLst>
                                      </p:cBhvr>
                                      <p:to>
                                        <p:strVal val="visible"/>
                                      </p:to>
                                    </p:set>
                                    <p:anim calcmode="lin" valueType="num">
                                      <p:cBhvr additive="base">
                                        <p:cTn id="62" dur="1000"/>
                                        <p:tgtEl>
                                          <p:spTgt spid="25646"/>
                                        </p:tgtEl>
                                        <p:attrNameLst>
                                          <p:attrName>ppt_x</p:attrName>
                                        </p:attrNameLst>
                                      </p:cBhvr>
                                      <p:tavLst>
                                        <p:tav tm="0">
                                          <p:val>
                                            <p:strVal val="#ppt_x-#ppt_w*1.125000"/>
                                          </p:val>
                                        </p:tav>
                                        <p:tav tm="100000">
                                          <p:val>
                                            <p:strVal val="#ppt_x"/>
                                          </p:val>
                                        </p:tav>
                                      </p:tavLst>
                                    </p:anim>
                                    <p:animEffect transition="in" filter="wipe(right)">
                                      <p:cBhvr>
                                        <p:cTn id="63" dur="1000"/>
                                        <p:tgtEl>
                                          <p:spTgt spid="2564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4" fill="hold" nodeType="clickEffect">
                                  <p:stCondLst>
                                    <p:cond delay="0"/>
                                  </p:stCondLst>
                                  <p:childTnLst>
                                    <p:set>
                                      <p:cBhvr>
                                        <p:cTn id="67" dur="1" fill="hold">
                                          <p:stCondLst>
                                            <p:cond delay="0"/>
                                          </p:stCondLst>
                                        </p:cTn>
                                        <p:tgtEl>
                                          <p:spTgt spid="25636"/>
                                        </p:tgtEl>
                                        <p:attrNameLst>
                                          <p:attrName>style.visibility</p:attrName>
                                        </p:attrNameLst>
                                      </p:cBhvr>
                                      <p:to>
                                        <p:strVal val="visible"/>
                                      </p:to>
                                    </p:set>
                                    <p:animEffect transition="in" filter="slide(fromBottom)">
                                      <p:cBhvr>
                                        <p:cTn id="68" dur="1000"/>
                                        <p:tgtEl>
                                          <p:spTgt spid="2563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9"/>
                                        </p:tgtEl>
                                        <p:attrNameLst>
                                          <p:attrName>style.visibility</p:attrName>
                                        </p:attrNameLst>
                                      </p:cBhvr>
                                      <p:to>
                                        <p:strVal val="visible"/>
                                      </p:to>
                                    </p:set>
                                    <p:animEffect transition="in" filter="wipe(down)">
                                      <p:cBhvr>
                                        <p:cTn id="73" dur="1000"/>
                                        <p:tgtEl>
                                          <p:spTgt spid="9"/>
                                        </p:tgtEl>
                                      </p:cBhvr>
                                    </p:animEffect>
                                  </p:childTnLst>
                                </p:cTn>
                              </p:par>
                              <p:par>
                                <p:cTn id="74" presetID="12" presetClass="entr" presetSubtype="8" fill="hold" grpId="0" nodeType="withEffect">
                                  <p:stCondLst>
                                    <p:cond delay="0"/>
                                  </p:stCondLst>
                                  <p:childTnLst>
                                    <p:set>
                                      <p:cBhvr>
                                        <p:cTn id="75" dur="1" fill="hold">
                                          <p:stCondLst>
                                            <p:cond delay="0"/>
                                          </p:stCondLst>
                                        </p:cTn>
                                        <p:tgtEl>
                                          <p:spTgt spid="25642"/>
                                        </p:tgtEl>
                                        <p:attrNameLst>
                                          <p:attrName>style.visibility</p:attrName>
                                        </p:attrNameLst>
                                      </p:cBhvr>
                                      <p:to>
                                        <p:strVal val="visible"/>
                                      </p:to>
                                    </p:set>
                                    <p:anim calcmode="lin" valueType="num">
                                      <p:cBhvr additive="base">
                                        <p:cTn id="76" dur="1000"/>
                                        <p:tgtEl>
                                          <p:spTgt spid="25642"/>
                                        </p:tgtEl>
                                        <p:attrNameLst>
                                          <p:attrName>ppt_x</p:attrName>
                                        </p:attrNameLst>
                                      </p:cBhvr>
                                      <p:tavLst>
                                        <p:tav tm="0">
                                          <p:val>
                                            <p:strVal val="#ppt_x-#ppt_w*1.125000"/>
                                          </p:val>
                                        </p:tav>
                                        <p:tav tm="100000">
                                          <p:val>
                                            <p:strVal val="#ppt_x"/>
                                          </p:val>
                                        </p:tav>
                                      </p:tavLst>
                                    </p:anim>
                                    <p:animEffect transition="in" filter="wipe(right)">
                                      <p:cBhvr>
                                        <p:cTn id="77" dur="1000"/>
                                        <p:tgtEl>
                                          <p:spTgt spid="25642"/>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left)">
                                      <p:cBhvr>
                                        <p:cTn id="82" dur="1000"/>
                                        <p:tgtEl>
                                          <p:spTgt spid="13"/>
                                        </p:tgtEl>
                                      </p:cBhvr>
                                    </p:animEffect>
                                  </p:childTnLst>
                                </p:cTn>
                              </p:par>
                              <p:par>
                                <p:cTn id="83" presetID="12" presetClass="entr" presetSubtype="8" fill="hold" grpId="0" nodeType="withEffect">
                                  <p:stCondLst>
                                    <p:cond delay="0"/>
                                  </p:stCondLst>
                                  <p:childTnLst>
                                    <p:set>
                                      <p:cBhvr>
                                        <p:cTn id="84" dur="1" fill="hold">
                                          <p:stCondLst>
                                            <p:cond delay="0"/>
                                          </p:stCondLst>
                                        </p:cTn>
                                        <p:tgtEl>
                                          <p:spTgt spid="25647"/>
                                        </p:tgtEl>
                                        <p:attrNameLst>
                                          <p:attrName>style.visibility</p:attrName>
                                        </p:attrNameLst>
                                      </p:cBhvr>
                                      <p:to>
                                        <p:strVal val="visible"/>
                                      </p:to>
                                    </p:set>
                                    <p:anim calcmode="lin" valueType="num">
                                      <p:cBhvr additive="base">
                                        <p:cTn id="85" dur="1000"/>
                                        <p:tgtEl>
                                          <p:spTgt spid="25647"/>
                                        </p:tgtEl>
                                        <p:attrNameLst>
                                          <p:attrName>ppt_x</p:attrName>
                                        </p:attrNameLst>
                                      </p:cBhvr>
                                      <p:tavLst>
                                        <p:tav tm="0">
                                          <p:val>
                                            <p:strVal val="#ppt_x-#ppt_w*1.125000"/>
                                          </p:val>
                                        </p:tav>
                                        <p:tav tm="100000">
                                          <p:val>
                                            <p:strVal val="#ppt_x"/>
                                          </p:val>
                                        </p:tav>
                                      </p:tavLst>
                                    </p:anim>
                                    <p:animEffect transition="in" filter="wipe(right)">
                                      <p:cBhvr>
                                        <p:cTn id="86" dur="1000"/>
                                        <p:tgtEl>
                                          <p:spTgt spid="256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p:bldP spid="25603" grpId="0" animBg="1"/>
      <p:bldP spid="25621" grpId="0"/>
      <p:bldP spid="25622" grpId="0"/>
      <p:bldP spid="25623" grpId="0"/>
      <p:bldP spid="25638" grpId="0" animBg="1"/>
      <p:bldP spid="25642" grpId="0" animBg="1"/>
      <p:bldP spid="25643" grpId="0" animBg="1"/>
      <p:bldP spid="25646" grpId="0" animBg="1"/>
      <p:bldP spid="2564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ext Box 2">
            <a:extLst>
              <a:ext uri="{FF2B5EF4-FFF2-40B4-BE49-F238E27FC236}">
                <a16:creationId xmlns:a16="http://schemas.microsoft.com/office/drawing/2014/main" id="{A5FE379C-BB6D-415E-8A5A-B309026A0FC8}"/>
              </a:ext>
            </a:extLst>
          </p:cNvPr>
          <p:cNvSpPr txBox="1">
            <a:spLocks noChangeArrowheads="1"/>
          </p:cNvSpPr>
          <p:nvPr/>
        </p:nvSpPr>
        <p:spPr bwMode="auto">
          <a:xfrm>
            <a:off x="36513" y="765175"/>
            <a:ext cx="9070975" cy="1414463"/>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700">
                <a:latin typeface="Comic Sans MS" panose="030F0702030302020204" pitchFamily="66" charset="0"/>
              </a:rPr>
              <a:t>Se la superficie piana si colloca nello spazio del diedro in modo tale che la traccia prima t</a:t>
            </a:r>
            <a:r>
              <a:rPr kumimoji="0" lang="it-IT" altLang="it-IT" sz="1700" baseline="-25000">
                <a:latin typeface="Comic Sans MS" panose="030F0702030302020204" pitchFamily="66" charset="0"/>
              </a:rPr>
              <a:t>1</a:t>
            </a:r>
            <a:r>
              <a:rPr kumimoji="0" lang="it-IT" altLang="it-IT" sz="1700">
                <a:latin typeface="Comic Sans MS" panose="030F0702030302020204" pitchFamily="66" charset="0"/>
                <a:sym typeface="Symbol" panose="05050102010706020507" pitchFamily="18" charset="2"/>
              </a:rPr>
              <a:t></a:t>
            </a:r>
            <a:r>
              <a:rPr kumimoji="0" lang="it-IT" altLang="it-IT" sz="1700">
                <a:latin typeface="Comic Sans MS" panose="030F0702030302020204" pitchFamily="66" charset="0"/>
              </a:rPr>
              <a:t>  si disponga perpendicolarmente al semipiano </a:t>
            </a:r>
            <a:r>
              <a:rPr kumimoji="0" lang="it-IT" altLang="it-IT" sz="1700">
                <a:latin typeface="Comic Sans MS" panose="030F0702030302020204" pitchFamily="66" charset="0"/>
                <a:sym typeface="Symbol" panose="05050102010706020507" pitchFamily="18" charset="2"/>
              </a:rPr>
              <a:t></a:t>
            </a:r>
            <a:r>
              <a:rPr kumimoji="0" lang="it-IT" altLang="it-IT" sz="1700" baseline="-25000">
                <a:latin typeface="Comic Sans MS" panose="030F0702030302020204" pitchFamily="66" charset="0"/>
              </a:rPr>
              <a:t>2</a:t>
            </a:r>
            <a:r>
              <a:rPr kumimoji="0" lang="it-IT" altLang="it-IT" sz="1700" baseline="30000">
                <a:latin typeface="Comic Sans MS" panose="030F0702030302020204" pitchFamily="66" charset="0"/>
              </a:rPr>
              <a:t>+</a:t>
            </a:r>
            <a:r>
              <a:rPr kumimoji="0" lang="it-IT" altLang="it-IT" sz="1700">
                <a:latin typeface="Comic Sans MS" panose="030F0702030302020204" pitchFamily="66" charset="0"/>
              </a:rPr>
              <a:t>  e la traccia seconda t</a:t>
            </a:r>
            <a:r>
              <a:rPr kumimoji="0" lang="it-IT" altLang="it-IT" sz="1700" baseline="-25000">
                <a:latin typeface="Comic Sans MS" panose="030F0702030302020204" pitchFamily="66" charset="0"/>
              </a:rPr>
              <a:t>2</a:t>
            </a:r>
            <a:r>
              <a:rPr kumimoji="0" lang="it-IT" altLang="it-IT" sz="1700">
                <a:latin typeface="Comic Sans MS" panose="030F0702030302020204" pitchFamily="66" charset="0"/>
                <a:sym typeface="Symbol" panose="05050102010706020507" pitchFamily="18" charset="2"/>
              </a:rPr>
              <a:t></a:t>
            </a:r>
            <a:r>
              <a:rPr kumimoji="0" lang="it-IT" altLang="it-IT" sz="1700">
                <a:latin typeface="Comic Sans MS" panose="030F0702030302020204" pitchFamily="66" charset="0"/>
              </a:rPr>
              <a:t> in modo comunque obliquo rispetto al semipiano </a:t>
            </a:r>
            <a:r>
              <a:rPr kumimoji="0" lang="it-IT" altLang="it-IT" sz="1700">
                <a:latin typeface="Comic Sans MS" panose="030F0702030302020204" pitchFamily="66" charset="0"/>
                <a:sym typeface="Symbol" panose="05050102010706020507" pitchFamily="18" charset="2"/>
              </a:rPr>
              <a:t></a:t>
            </a:r>
            <a:r>
              <a:rPr kumimoji="0" lang="it-IT" altLang="it-IT" sz="1700" baseline="-25000">
                <a:latin typeface="Comic Sans MS" panose="030F0702030302020204" pitchFamily="66" charset="0"/>
              </a:rPr>
              <a:t>1</a:t>
            </a:r>
            <a:r>
              <a:rPr kumimoji="0" lang="it-IT" altLang="it-IT" sz="1700" baseline="30000">
                <a:latin typeface="Comic Sans MS" panose="030F0702030302020204" pitchFamily="66" charset="0"/>
              </a:rPr>
              <a:t>+</a:t>
            </a:r>
            <a:r>
              <a:rPr kumimoji="0" lang="it-IT" altLang="it-IT" sz="1700">
                <a:latin typeface="Comic Sans MS" panose="030F0702030302020204" pitchFamily="66" charset="0"/>
              </a:rPr>
              <a:t>, allora si dirà che si è in presenza di un “</a:t>
            </a:r>
            <a:r>
              <a:rPr kumimoji="0" lang="it-IT" altLang="it-IT" sz="1700" b="1">
                <a:solidFill>
                  <a:schemeClr val="accent2"/>
                </a:solidFill>
                <a:latin typeface="Comic Sans MS" panose="030F0702030302020204" pitchFamily="66" charset="0"/>
              </a:rPr>
              <a:t>piano proiettante in seconda proiezione</a:t>
            </a:r>
            <a:r>
              <a:rPr kumimoji="0" lang="it-IT" altLang="it-IT" sz="1700">
                <a:latin typeface="Comic Sans MS" panose="030F0702030302020204" pitchFamily="66" charset="0"/>
              </a:rPr>
              <a:t>” in quanto la superficie piana si trasforma, su </a:t>
            </a:r>
            <a:r>
              <a:rPr kumimoji="0" lang="it-IT" altLang="it-IT" sz="1700">
                <a:latin typeface="Comic Sans MS" panose="030F0702030302020204" pitchFamily="66" charset="0"/>
                <a:sym typeface="Symbol" panose="05050102010706020507" pitchFamily="18" charset="2"/>
              </a:rPr>
              <a:t></a:t>
            </a:r>
            <a:r>
              <a:rPr kumimoji="0" lang="it-IT" altLang="it-IT" sz="1700" baseline="-25000">
                <a:latin typeface="Comic Sans MS" panose="030F0702030302020204" pitchFamily="66" charset="0"/>
              </a:rPr>
              <a:t>2</a:t>
            </a:r>
            <a:r>
              <a:rPr kumimoji="0" lang="it-IT" altLang="it-IT" sz="1700" baseline="30000">
                <a:latin typeface="Comic Sans MS" panose="030F0702030302020204" pitchFamily="66" charset="0"/>
              </a:rPr>
              <a:t>+ </a:t>
            </a:r>
            <a:r>
              <a:rPr kumimoji="0" lang="it-IT" altLang="it-IT" sz="1700">
                <a:latin typeface="Comic Sans MS" panose="030F0702030302020204" pitchFamily="66" charset="0"/>
              </a:rPr>
              <a:t>,in una retta coincidente con la traccia seconda del piano stesso</a:t>
            </a:r>
            <a:r>
              <a:rPr kumimoji="0" lang="it-IT" altLang="it-IT" sz="1800"/>
              <a:t> </a:t>
            </a:r>
          </a:p>
        </p:txBody>
      </p:sp>
      <p:sp>
        <p:nvSpPr>
          <p:cNvPr id="26627" name="Text Box 3">
            <a:extLst>
              <a:ext uri="{FF2B5EF4-FFF2-40B4-BE49-F238E27FC236}">
                <a16:creationId xmlns:a16="http://schemas.microsoft.com/office/drawing/2014/main" id="{0675C1D2-92E4-41F7-BD18-C43ED1488490}"/>
              </a:ext>
            </a:extLst>
          </p:cNvPr>
          <p:cNvSpPr txBox="1">
            <a:spLocks noChangeArrowheads="1"/>
          </p:cNvSpPr>
          <p:nvPr/>
        </p:nvSpPr>
        <p:spPr bwMode="auto">
          <a:xfrm>
            <a:off x="36513" y="2390775"/>
            <a:ext cx="9070975" cy="3238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Dal punto di vista geometrico e grafico si hanno le esemplificazioni come di seguito (Fig.49) </a:t>
            </a:r>
          </a:p>
        </p:txBody>
      </p:sp>
      <p:graphicFrame>
        <p:nvGraphicFramePr>
          <p:cNvPr id="26628" name="Group 4">
            <a:extLst>
              <a:ext uri="{FF2B5EF4-FFF2-40B4-BE49-F238E27FC236}">
                <a16:creationId xmlns:a16="http://schemas.microsoft.com/office/drawing/2014/main" id="{D547E82B-3FE8-40FE-956B-FC10495982B5}"/>
              </a:ext>
            </a:extLst>
          </p:cNvPr>
          <p:cNvGraphicFramePr>
            <a:graphicFrameLocks noGrp="1"/>
          </p:cNvGraphicFramePr>
          <p:nvPr/>
        </p:nvGraphicFramePr>
        <p:xfrm>
          <a:off x="36513" y="2924175"/>
          <a:ext cx="9070975" cy="3803650"/>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93646">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marT="45714" marB="45714"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793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6809">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14" marB="457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50526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marT="45714" marB="457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6645" name="Text Box 21">
            <a:extLst>
              <a:ext uri="{FF2B5EF4-FFF2-40B4-BE49-F238E27FC236}">
                <a16:creationId xmlns:a16="http://schemas.microsoft.com/office/drawing/2014/main" id="{11EB6362-9763-474C-B54A-11F21ACBA699}"/>
              </a:ext>
            </a:extLst>
          </p:cNvPr>
          <p:cNvSpPr txBox="1">
            <a:spLocks noChangeArrowheads="1"/>
          </p:cNvSpPr>
          <p:nvPr/>
        </p:nvSpPr>
        <p:spPr bwMode="auto">
          <a:xfrm>
            <a:off x="36513" y="2914650"/>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proiettante in seconda proiezione nel 1° diedro</a:t>
            </a:r>
          </a:p>
        </p:txBody>
      </p:sp>
      <p:sp>
        <p:nvSpPr>
          <p:cNvPr id="26646" name="Text Box 22">
            <a:extLst>
              <a:ext uri="{FF2B5EF4-FFF2-40B4-BE49-F238E27FC236}">
                <a16:creationId xmlns:a16="http://schemas.microsoft.com/office/drawing/2014/main" id="{7EE5ABC8-AD54-4A8D-9095-A2223B7A7D99}"/>
              </a:ext>
            </a:extLst>
          </p:cNvPr>
          <p:cNvSpPr txBox="1">
            <a:spLocks noChangeArrowheads="1"/>
          </p:cNvSpPr>
          <p:nvPr/>
        </p:nvSpPr>
        <p:spPr bwMode="auto">
          <a:xfrm>
            <a:off x="58738" y="3394075"/>
            <a:ext cx="392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Definizione geometrica</a:t>
            </a:r>
          </a:p>
        </p:txBody>
      </p:sp>
      <p:sp>
        <p:nvSpPr>
          <p:cNvPr id="26647" name="Text Box 23">
            <a:extLst>
              <a:ext uri="{FF2B5EF4-FFF2-40B4-BE49-F238E27FC236}">
                <a16:creationId xmlns:a16="http://schemas.microsoft.com/office/drawing/2014/main" id="{5DE190AE-385F-4235-93B0-E896CDFEAE0B}"/>
              </a:ext>
            </a:extLst>
          </p:cNvPr>
          <p:cNvSpPr txBox="1">
            <a:spLocks noChangeArrowheads="1"/>
          </p:cNvSpPr>
          <p:nvPr/>
        </p:nvSpPr>
        <p:spPr bwMode="auto">
          <a:xfrm>
            <a:off x="3986213" y="3409950"/>
            <a:ext cx="51133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Definizione grafica</a:t>
            </a:r>
          </a:p>
        </p:txBody>
      </p:sp>
      <p:sp>
        <p:nvSpPr>
          <p:cNvPr id="26649" name="Rectangle 25">
            <a:extLst>
              <a:ext uri="{FF2B5EF4-FFF2-40B4-BE49-F238E27FC236}">
                <a16:creationId xmlns:a16="http://schemas.microsoft.com/office/drawing/2014/main" id="{1239C20E-017C-487D-BCDD-4224DD5B3D7B}"/>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proiettante in 2</a:t>
            </a:r>
            <a:r>
              <a:rPr lang="it-IT" sz="2000" baseline="30000">
                <a:solidFill>
                  <a:schemeClr val="tx1"/>
                </a:solidFill>
                <a:latin typeface="Comic Sans MS" pitchFamily="66" charset="0"/>
              </a:rPr>
              <a:t>a </a:t>
            </a:r>
            <a:r>
              <a:rPr lang="it-IT" sz="2000">
                <a:solidFill>
                  <a:schemeClr val="tx1"/>
                </a:solidFill>
                <a:latin typeface="Comic Sans MS" pitchFamily="66" charset="0"/>
              </a:rPr>
              <a:t>proiezione”</a:t>
            </a:r>
          </a:p>
        </p:txBody>
      </p:sp>
      <p:sp>
        <p:nvSpPr>
          <p:cNvPr id="19481" name="Rectangle 27">
            <a:extLst>
              <a:ext uri="{FF2B5EF4-FFF2-40B4-BE49-F238E27FC236}">
                <a16:creationId xmlns:a16="http://schemas.microsoft.com/office/drawing/2014/main" id="{8D65D84D-8869-4FCC-A02E-A43280A28984}"/>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19482" name="Rectangle 28">
            <a:extLst>
              <a:ext uri="{FF2B5EF4-FFF2-40B4-BE49-F238E27FC236}">
                <a16:creationId xmlns:a16="http://schemas.microsoft.com/office/drawing/2014/main" id="{47F34C97-48B1-4BB0-B0A5-84CE3B936A4D}"/>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19483" name="Rectangle 30">
            <a:extLst>
              <a:ext uri="{FF2B5EF4-FFF2-40B4-BE49-F238E27FC236}">
                <a16:creationId xmlns:a16="http://schemas.microsoft.com/office/drawing/2014/main" id="{0F39AD52-7C19-4CCF-91A3-0C05D524A07D}"/>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19484" name="Rectangle 32">
            <a:extLst>
              <a:ext uri="{FF2B5EF4-FFF2-40B4-BE49-F238E27FC236}">
                <a16:creationId xmlns:a16="http://schemas.microsoft.com/office/drawing/2014/main" id="{CA78EBA9-21F0-4AF4-A1BF-4C0DD3ED292E}"/>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6660" name="Object 36">
            <a:extLst>
              <a:ext uri="{FF2B5EF4-FFF2-40B4-BE49-F238E27FC236}">
                <a16:creationId xmlns:a16="http://schemas.microsoft.com/office/drawing/2014/main" id="{A397D20F-9D36-4260-B63C-431D15884AE9}"/>
              </a:ext>
            </a:extLst>
          </p:cNvPr>
          <p:cNvGraphicFramePr>
            <a:graphicFrameLocks noChangeAspect="1"/>
          </p:cNvGraphicFramePr>
          <p:nvPr/>
        </p:nvGraphicFramePr>
        <p:xfrm>
          <a:off x="4132263" y="3930650"/>
          <a:ext cx="4783137" cy="2662238"/>
        </p:xfrm>
        <a:graphic>
          <a:graphicData uri="http://schemas.openxmlformats.org/presentationml/2006/ole">
            <mc:AlternateContent xmlns:mc="http://schemas.openxmlformats.org/markup-compatibility/2006">
              <mc:Choice xmlns:v="urn:schemas-microsoft-com:vml" Requires="v">
                <p:oleObj spid="_x0000_s19501" r:id="rId3" imgW="1937979" imgH="1324171" progId="">
                  <p:embed/>
                </p:oleObj>
              </mc:Choice>
              <mc:Fallback>
                <p:oleObj r:id="rId3" imgW="1937979" imgH="1324171" progId="">
                  <p:embed/>
                  <p:pic>
                    <p:nvPicPr>
                      <p:cNvPr id="0" name="Object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2263" y="3930650"/>
                        <a:ext cx="4783137" cy="2662238"/>
                      </a:xfrm>
                      <a:prstGeom prst="rect">
                        <a:avLst/>
                      </a:prstGeom>
                      <a:solidFill>
                        <a:schemeClr val="tx2"/>
                      </a:solidFill>
                      <a:ln w="12700">
                        <a:solidFill>
                          <a:srgbClr val="000000"/>
                        </a:solidFill>
                        <a:miter lim="800000"/>
                        <a:headEnd/>
                        <a:tailEnd/>
                      </a:ln>
                    </p:spPr>
                  </p:pic>
                </p:oleObj>
              </mc:Fallback>
            </mc:AlternateContent>
          </a:graphicData>
        </a:graphic>
      </p:graphicFrame>
      <p:graphicFrame>
        <p:nvGraphicFramePr>
          <p:cNvPr id="26661" name="Object 37">
            <a:extLst>
              <a:ext uri="{FF2B5EF4-FFF2-40B4-BE49-F238E27FC236}">
                <a16:creationId xmlns:a16="http://schemas.microsoft.com/office/drawing/2014/main" id="{ADD9A1E3-61ED-40FD-9406-3D69D6F35FB3}"/>
              </a:ext>
            </a:extLst>
          </p:cNvPr>
          <p:cNvGraphicFramePr>
            <a:graphicFrameLocks noChangeAspect="1"/>
          </p:cNvGraphicFramePr>
          <p:nvPr/>
        </p:nvGraphicFramePr>
        <p:xfrm>
          <a:off x="1870075" y="4149725"/>
          <a:ext cx="2052638" cy="758825"/>
        </p:xfrm>
        <a:graphic>
          <a:graphicData uri="http://schemas.openxmlformats.org/presentationml/2006/ole">
            <mc:AlternateContent xmlns:mc="http://schemas.openxmlformats.org/markup-compatibility/2006">
              <mc:Choice xmlns:v="urn:schemas-microsoft-com:vml" Requires="v">
                <p:oleObj spid="_x0000_s19502" name="Equazione" r:id="rId5" imgW="1117600" imgH="431800" progId="Equation.3">
                  <p:embed/>
                </p:oleObj>
              </mc:Choice>
              <mc:Fallback>
                <p:oleObj name="Equazione" r:id="rId5" imgW="1117600" imgH="4318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0075" y="4149725"/>
                        <a:ext cx="2052638" cy="7588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662" name="Object 38">
            <a:extLst>
              <a:ext uri="{FF2B5EF4-FFF2-40B4-BE49-F238E27FC236}">
                <a16:creationId xmlns:a16="http://schemas.microsoft.com/office/drawing/2014/main" id="{D8BB214A-E2C0-4E6B-B38D-76E8D89678DD}"/>
              </a:ext>
            </a:extLst>
          </p:cNvPr>
          <p:cNvGraphicFramePr>
            <a:graphicFrameLocks noChangeAspect="1"/>
          </p:cNvGraphicFramePr>
          <p:nvPr/>
        </p:nvGraphicFramePr>
        <p:xfrm>
          <a:off x="1857375" y="5586413"/>
          <a:ext cx="2051050" cy="762000"/>
        </p:xfrm>
        <a:graphic>
          <a:graphicData uri="http://schemas.openxmlformats.org/presentationml/2006/ole">
            <mc:AlternateContent xmlns:mc="http://schemas.openxmlformats.org/markup-compatibility/2006">
              <mc:Choice xmlns:v="urn:schemas-microsoft-com:vml" Requires="v">
                <p:oleObj spid="_x0000_s19503" name="Equazione" r:id="rId7" imgW="901309" imgH="431613" progId="Equation.3">
                  <p:embed/>
                </p:oleObj>
              </mc:Choice>
              <mc:Fallback>
                <p:oleObj name="Equazione" r:id="rId7" imgW="901309" imgH="431613" progId="Equation.3">
                  <p:embed/>
                  <p:pic>
                    <p:nvPicPr>
                      <p:cNvPr id="0" name="Object 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57375" y="5586413"/>
                        <a:ext cx="2051050" cy="762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63" name="Text Box 39">
            <a:extLst>
              <a:ext uri="{FF2B5EF4-FFF2-40B4-BE49-F238E27FC236}">
                <a16:creationId xmlns:a16="http://schemas.microsoft.com/office/drawing/2014/main" id="{3917D2EF-0072-4D55-B3CE-288360D7718A}"/>
              </a:ext>
            </a:extLst>
          </p:cNvPr>
          <p:cNvSpPr txBox="1">
            <a:spLocks noChangeArrowheads="1"/>
          </p:cNvSpPr>
          <p:nvPr/>
        </p:nvSpPr>
        <p:spPr bwMode="auto">
          <a:xfrm>
            <a:off x="100013" y="4972050"/>
            <a:ext cx="1692275" cy="504825"/>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 </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 </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400"/>
              <a:t> </a:t>
            </a:r>
          </a:p>
        </p:txBody>
      </p:sp>
      <p:sp>
        <p:nvSpPr>
          <p:cNvPr id="26667" name="Oval 43">
            <a:extLst>
              <a:ext uri="{FF2B5EF4-FFF2-40B4-BE49-F238E27FC236}">
                <a16:creationId xmlns:a16="http://schemas.microsoft.com/office/drawing/2014/main" id="{80E37DA8-7DA5-47B6-9A3C-95F5028F5DB5}"/>
              </a:ext>
            </a:extLst>
          </p:cNvPr>
          <p:cNvSpPr>
            <a:spLocks noChangeArrowheads="1"/>
          </p:cNvSpPr>
          <p:nvPr/>
        </p:nvSpPr>
        <p:spPr bwMode="auto">
          <a:xfrm>
            <a:off x="4687888" y="4527550"/>
            <a:ext cx="412750" cy="4127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8" name="Oval 44">
            <a:extLst>
              <a:ext uri="{FF2B5EF4-FFF2-40B4-BE49-F238E27FC236}">
                <a16:creationId xmlns:a16="http://schemas.microsoft.com/office/drawing/2014/main" id="{2D39F00D-9FBA-402F-82EE-32816EE8CE16}"/>
              </a:ext>
            </a:extLst>
          </p:cNvPr>
          <p:cNvSpPr>
            <a:spLocks noChangeArrowheads="1"/>
          </p:cNvSpPr>
          <p:nvPr/>
        </p:nvSpPr>
        <p:spPr bwMode="auto">
          <a:xfrm>
            <a:off x="4981575" y="5573713"/>
            <a:ext cx="412750" cy="4127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69" name="Oval 45">
            <a:extLst>
              <a:ext uri="{FF2B5EF4-FFF2-40B4-BE49-F238E27FC236}">
                <a16:creationId xmlns:a16="http://schemas.microsoft.com/office/drawing/2014/main" id="{66675CA4-0FFF-4C97-AE09-921B3194EBBF}"/>
              </a:ext>
            </a:extLst>
          </p:cNvPr>
          <p:cNvSpPr>
            <a:spLocks noChangeArrowheads="1"/>
          </p:cNvSpPr>
          <p:nvPr/>
        </p:nvSpPr>
        <p:spPr bwMode="auto">
          <a:xfrm>
            <a:off x="7038975" y="5362575"/>
            <a:ext cx="412750" cy="4127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70" name="Oval 46">
            <a:extLst>
              <a:ext uri="{FF2B5EF4-FFF2-40B4-BE49-F238E27FC236}">
                <a16:creationId xmlns:a16="http://schemas.microsoft.com/office/drawing/2014/main" id="{04D10DFC-23C7-4E6A-84BC-11A48A8275BC}"/>
              </a:ext>
            </a:extLst>
          </p:cNvPr>
          <p:cNvSpPr>
            <a:spLocks noChangeArrowheads="1"/>
          </p:cNvSpPr>
          <p:nvPr/>
        </p:nvSpPr>
        <p:spPr bwMode="auto">
          <a:xfrm>
            <a:off x="7834313" y="4079875"/>
            <a:ext cx="412750" cy="41275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6675" name="AutoShape 51">
            <a:hlinkClick r:id="rId9" action="ppaction://hlinksldjump" highlightClick="1"/>
            <a:extLst>
              <a:ext uri="{FF2B5EF4-FFF2-40B4-BE49-F238E27FC236}">
                <a16:creationId xmlns:a16="http://schemas.microsoft.com/office/drawing/2014/main" id="{89FB2B66-7398-4AF5-8197-4A8CCAFB6667}"/>
              </a:ext>
            </a:extLst>
          </p:cNvPr>
          <p:cNvSpPr>
            <a:spLocks noChangeArrowheads="1"/>
          </p:cNvSpPr>
          <p:nvPr/>
        </p:nvSpPr>
        <p:spPr bwMode="auto">
          <a:xfrm>
            <a:off x="101600" y="85725"/>
            <a:ext cx="1296988"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97735FE5-A15E-4100-8D71-D06BF48E0AD8}"/>
              </a:ext>
            </a:extLst>
          </p:cNvPr>
          <p:cNvCxnSpPr>
            <a:cxnSpLocks/>
            <a:endCxn id="26668" idx="1"/>
          </p:cNvCxnSpPr>
          <p:nvPr/>
        </p:nvCxnSpPr>
        <p:spPr bwMode="auto">
          <a:xfrm>
            <a:off x="3952875" y="4487863"/>
            <a:ext cx="1089025" cy="11461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7" name="Connettore 2 6">
            <a:extLst>
              <a:ext uri="{FF2B5EF4-FFF2-40B4-BE49-F238E27FC236}">
                <a16:creationId xmlns:a16="http://schemas.microsoft.com/office/drawing/2014/main" id="{1A50F024-CC16-464C-8D37-12CF6EEC8B11}"/>
              </a:ext>
            </a:extLst>
          </p:cNvPr>
          <p:cNvCxnSpPr>
            <a:cxnSpLocks noChangeShapeType="1"/>
            <a:stCxn id="26668" idx="6"/>
            <a:endCxn id="26669" idx="2"/>
          </p:cNvCxnSpPr>
          <p:nvPr/>
        </p:nvCxnSpPr>
        <p:spPr bwMode="auto">
          <a:xfrm flipV="1">
            <a:off x="5394325" y="5568950"/>
            <a:ext cx="1644650" cy="2111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9" name="Connettore 2 8">
            <a:extLst>
              <a:ext uri="{FF2B5EF4-FFF2-40B4-BE49-F238E27FC236}">
                <a16:creationId xmlns:a16="http://schemas.microsoft.com/office/drawing/2014/main" id="{402CFED6-4279-48AC-9831-FF4AC23A1E40}"/>
              </a:ext>
            </a:extLst>
          </p:cNvPr>
          <p:cNvCxnSpPr>
            <a:cxnSpLocks/>
            <a:endCxn id="26667" idx="3"/>
          </p:cNvCxnSpPr>
          <p:nvPr/>
        </p:nvCxnSpPr>
        <p:spPr bwMode="auto">
          <a:xfrm flipV="1">
            <a:off x="3908425" y="4879975"/>
            <a:ext cx="839788" cy="10874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2" name="Connettore 2 11">
            <a:extLst>
              <a:ext uri="{FF2B5EF4-FFF2-40B4-BE49-F238E27FC236}">
                <a16:creationId xmlns:a16="http://schemas.microsoft.com/office/drawing/2014/main" id="{D3636ECA-784F-430D-8D88-1B2114C40D40}"/>
              </a:ext>
            </a:extLst>
          </p:cNvPr>
          <p:cNvCxnSpPr>
            <a:cxnSpLocks noChangeShapeType="1"/>
            <a:stCxn id="26667" idx="6"/>
            <a:endCxn id="26670" idx="2"/>
          </p:cNvCxnSpPr>
          <p:nvPr/>
        </p:nvCxnSpPr>
        <p:spPr bwMode="auto">
          <a:xfrm flipV="1">
            <a:off x="5100638" y="4286250"/>
            <a:ext cx="2733675" cy="44767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1000" fill="hold"/>
                                        <p:tgtEl>
                                          <p:spTgt spid="26626"/>
                                        </p:tgtEl>
                                        <p:attrNameLst>
                                          <p:attrName>ppt_x</p:attrName>
                                        </p:attrNameLst>
                                      </p:cBhvr>
                                      <p:tavLst>
                                        <p:tav tm="0">
                                          <p:val>
                                            <p:strVal val="1+#ppt_w/2"/>
                                          </p:val>
                                        </p:tav>
                                        <p:tav tm="100000">
                                          <p:val>
                                            <p:strVal val="#ppt_x"/>
                                          </p:val>
                                        </p:tav>
                                      </p:tavLst>
                                    </p:anim>
                                    <p:anim calcmode="lin" valueType="num">
                                      <p:cBhvr additive="base">
                                        <p:cTn id="8" dur="10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gtEl>
                                        <p:attrNameLst>
                                          <p:attrName>style.visibility</p:attrName>
                                        </p:attrNameLst>
                                      </p:cBhvr>
                                      <p:to>
                                        <p:strVal val="visible"/>
                                      </p:to>
                                    </p:set>
                                    <p:anim calcmode="lin" valueType="num">
                                      <p:cBhvr additive="base">
                                        <p:cTn id="13" dur="1000" fill="hold"/>
                                        <p:tgtEl>
                                          <p:spTgt spid="26627"/>
                                        </p:tgtEl>
                                        <p:attrNameLst>
                                          <p:attrName>ppt_x</p:attrName>
                                        </p:attrNameLst>
                                      </p:cBhvr>
                                      <p:tavLst>
                                        <p:tav tm="0">
                                          <p:val>
                                            <p:strVal val="0-#ppt_w/2"/>
                                          </p:val>
                                        </p:tav>
                                        <p:tav tm="100000">
                                          <p:val>
                                            <p:strVal val="#ppt_x"/>
                                          </p:val>
                                        </p:tav>
                                      </p:tavLst>
                                    </p:anim>
                                    <p:anim calcmode="lin" valueType="num">
                                      <p:cBhvr additive="base">
                                        <p:cTn id="14" dur="1000" fill="hold"/>
                                        <p:tgtEl>
                                          <p:spTgt spid="266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26645"/>
                                        </p:tgtEl>
                                        <p:attrNameLst>
                                          <p:attrName>style.color</p:attrName>
                                        </p:attrNameLst>
                                      </p:cBhvr>
                                      <p:to>
                                        <p:clrVal>
                                          <a:schemeClr val="accent2"/>
                                        </p:clrVal>
                                      </p:to>
                                    </p:set>
                                    <p:set>
                                      <p:cBhvr>
                                        <p:cTn id="19" dur="250" autoRev="1" fill="hold"/>
                                        <p:tgtEl>
                                          <p:spTgt spid="26645"/>
                                        </p:tgtEl>
                                        <p:attrNameLst>
                                          <p:attrName>fillcolor</p:attrName>
                                        </p:attrNameLst>
                                      </p:cBhvr>
                                      <p:to>
                                        <p:clrVal>
                                          <a:schemeClr val="accent2"/>
                                        </p:clrVal>
                                      </p:to>
                                    </p:set>
                                    <p:set>
                                      <p:cBhvr>
                                        <p:cTn id="20" dur="250" autoRev="1" fill="hold"/>
                                        <p:tgtEl>
                                          <p:spTgt spid="26645"/>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6646"/>
                                        </p:tgtEl>
                                        <p:attrNameLst>
                                          <p:attrName>style.visibility</p:attrName>
                                        </p:attrNameLst>
                                      </p:cBhvr>
                                      <p:to>
                                        <p:strVal val="visible"/>
                                      </p:to>
                                    </p:set>
                                    <p:animEffect transition="in" filter="wipe(down)">
                                      <p:cBhvr>
                                        <p:cTn id="25" dur="1000"/>
                                        <p:tgtEl>
                                          <p:spTgt spid="2664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6647"/>
                                        </p:tgtEl>
                                        <p:attrNameLst>
                                          <p:attrName>style.visibility</p:attrName>
                                        </p:attrNameLst>
                                      </p:cBhvr>
                                      <p:to>
                                        <p:strVal val="visible"/>
                                      </p:to>
                                    </p:set>
                                    <p:animEffect transition="in" filter="wipe(down)">
                                      <p:cBhvr>
                                        <p:cTn id="30" dur="1000"/>
                                        <p:tgtEl>
                                          <p:spTgt spid="2664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6663"/>
                                        </p:tgtEl>
                                        <p:attrNameLst>
                                          <p:attrName>style.visibility</p:attrName>
                                        </p:attrNameLst>
                                      </p:cBhvr>
                                      <p:to>
                                        <p:strVal val="visible"/>
                                      </p:to>
                                    </p:set>
                                    <p:animEffect transition="in" filter="wipe(left)">
                                      <p:cBhvr>
                                        <p:cTn id="35" dur="1000"/>
                                        <p:tgtEl>
                                          <p:spTgt spid="2666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6660"/>
                                        </p:tgtEl>
                                        <p:attrNameLst>
                                          <p:attrName>style.visibility</p:attrName>
                                        </p:attrNameLst>
                                      </p:cBhvr>
                                      <p:to>
                                        <p:strVal val="visible"/>
                                      </p:to>
                                    </p:set>
                                    <p:animEffect transition="in" filter="wipe(left)">
                                      <p:cBhvr>
                                        <p:cTn id="40" dur="1000"/>
                                        <p:tgtEl>
                                          <p:spTgt spid="2666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6661"/>
                                        </p:tgtEl>
                                        <p:attrNameLst>
                                          <p:attrName>style.visibility</p:attrName>
                                        </p:attrNameLst>
                                      </p:cBhvr>
                                      <p:to>
                                        <p:strVal val="visible"/>
                                      </p:to>
                                    </p:set>
                                    <p:animEffect transition="in" filter="slide(fromBottom)">
                                      <p:cBhvr>
                                        <p:cTn id="45" dur="1000"/>
                                        <p:tgtEl>
                                          <p:spTgt spid="2666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1000"/>
                                        <p:tgtEl>
                                          <p:spTgt spid="3"/>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26668"/>
                                        </p:tgtEl>
                                        <p:attrNameLst>
                                          <p:attrName>style.visibility</p:attrName>
                                        </p:attrNameLst>
                                      </p:cBhvr>
                                      <p:to>
                                        <p:strVal val="visible"/>
                                      </p:to>
                                    </p:set>
                                    <p:animEffect transition="in" filter="slide(fromBottom)">
                                      <p:cBhvr>
                                        <p:cTn id="53" dur="1000"/>
                                        <p:tgtEl>
                                          <p:spTgt spid="2666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left)">
                                      <p:cBhvr>
                                        <p:cTn id="58" dur="1000"/>
                                        <p:tgtEl>
                                          <p:spTgt spid="7"/>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6669"/>
                                        </p:tgtEl>
                                        <p:attrNameLst>
                                          <p:attrName>style.visibility</p:attrName>
                                        </p:attrNameLst>
                                      </p:cBhvr>
                                      <p:to>
                                        <p:strVal val="visible"/>
                                      </p:to>
                                    </p:set>
                                    <p:animEffect transition="in" filter="slide(fromBottom)">
                                      <p:cBhvr>
                                        <p:cTn id="61" dur="1000"/>
                                        <p:tgtEl>
                                          <p:spTgt spid="2666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26662"/>
                                        </p:tgtEl>
                                        <p:attrNameLst>
                                          <p:attrName>style.visibility</p:attrName>
                                        </p:attrNameLst>
                                      </p:cBhvr>
                                      <p:to>
                                        <p:strVal val="visible"/>
                                      </p:to>
                                    </p:set>
                                    <p:animEffect transition="in" filter="slide(fromBottom)">
                                      <p:cBhvr>
                                        <p:cTn id="66" dur="1000"/>
                                        <p:tgtEl>
                                          <p:spTgt spid="2666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down)">
                                      <p:cBhvr>
                                        <p:cTn id="71" dur="1000"/>
                                        <p:tgtEl>
                                          <p:spTgt spid="9"/>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26667"/>
                                        </p:tgtEl>
                                        <p:attrNameLst>
                                          <p:attrName>style.visibility</p:attrName>
                                        </p:attrNameLst>
                                      </p:cBhvr>
                                      <p:to>
                                        <p:strVal val="visible"/>
                                      </p:to>
                                    </p:set>
                                    <p:animEffect transition="in" filter="slide(fromBottom)">
                                      <p:cBhvr>
                                        <p:cTn id="74" dur="1000"/>
                                        <p:tgtEl>
                                          <p:spTgt spid="2666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left)">
                                      <p:cBhvr>
                                        <p:cTn id="79" dur="1000"/>
                                        <p:tgtEl>
                                          <p:spTgt spid="12"/>
                                        </p:tgtEl>
                                      </p:cBhvr>
                                    </p:animEffect>
                                  </p:childTnLst>
                                </p:cTn>
                              </p:par>
                              <p:par>
                                <p:cTn id="80" presetID="12" presetClass="entr" presetSubtype="4" fill="hold" grpId="0" nodeType="withEffect">
                                  <p:stCondLst>
                                    <p:cond delay="0"/>
                                  </p:stCondLst>
                                  <p:childTnLst>
                                    <p:set>
                                      <p:cBhvr>
                                        <p:cTn id="81" dur="1" fill="hold">
                                          <p:stCondLst>
                                            <p:cond delay="0"/>
                                          </p:stCondLst>
                                        </p:cTn>
                                        <p:tgtEl>
                                          <p:spTgt spid="26670"/>
                                        </p:tgtEl>
                                        <p:attrNameLst>
                                          <p:attrName>style.visibility</p:attrName>
                                        </p:attrNameLst>
                                      </p:cBhvr>
                                      <p:to>
                                        <p:strVal val="visible"/>
                                      </p:to>
                                    </p:set>
                                    <p:animEffect transition="in" filter="slide(fromBottom)">
                                      <p:cBhvr>
                                        <p:cTn id="82" dur="1000"/>
                                        <p:tgtEl>
                                          <p:spTgt spid="26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p:bldP spid="26627" grpId="0" animBg="1"/>
      <p:bldP spid="26645" grpId="0"/>
      <p:bldP spid="26646" grpId="0"/>
      <p:bldP spid="26647" grpId="0"/>
      <p:bldP spid="26663" grpId="0" animBg="1"/>
      <p:bldP spid="26667" grpId="0" animBg="1"/>
      <p:bldP spid="26668" grpId="0" animBg="1"/>
      <p:bldP spid="26669" grpId="0" animBg="1"/>
      <p:bldP spid="2667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C5622209-8A14-4D14-8BD7-A81460A469A7}"/>
              </a:ext>
            </a:extLst>
          </p:cNvPr>
          <p:cNvSpPr txBox="1">
            <a:spLocks noChangeArrowheads="1"/>
          </p:cNvSpPr>
          <p:nvPr/>
        </p:nvSpPr>
        <p:spPr bwMode="auto">
          <a:xfrm>
            <a:off x="36513" y="765175"/>
            <a:ext cx="9070975" cy="1477963"/>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Se il piano si colloca, invece, nello spazio del primo diedro con le tracce t</a:t>
            </a:r>
            <a:r>
              <a:rPr kumimoji="0" lang="it-IT" altLang="it-IT" sz="1800" baseline="-25000">
                <a:latin typeface="Comic Sans MS" panose="030F0702030302020204" pitchFamily="66" charset="0"/>
              </a:rPr>
              <a:t>1</a:t>
            </a:r>
            <a:r>
              <a:rPr kumimoji="0" lang="it-IT" altLang="it-IT" sz="1800">
                <a:latin typeface="Comic Sans MS" panose="030F0702030302020204" pitchFamily="66" charset="0"/>
                <a:sym typeface="Symbol" panose="05050102010706020507" pitchFamily="18" charset="2"/>
              </a:rPr>
              <a:t></a:t>
            </a:r>
            <a:r>
              <a:rPr kumimoji="0" lang="it-IT" altLang="it-IT" sz="1800">
                <a:latin typeface="Comic Sans MS" panose="030F0702030302020204" pitchFamily="66" charset="0"/>
              </a:rPr>
              <a:t> e t</a:t>
            </a:r>
            <a:r>
              <a:rPr kumimoji="0" lang="it-IT" altLang="it-IT" sz="1800" baseline="-25000">
                <a:latin typeface="Comic Sans MS" panose="030F0702030302020204" pitchFamily="66" charset="0"/>
              </a:rPr>
              <a:t>2</a:t>
            </a:r>
            <a:r>
              <a:rPr kumimoji="0" lang="it-IT" altLang="it-IT" sz="1800">
                <a:latin typeface="Comic Sans MS" panose="030F0702030302020204" pitchFamily="66" charset="0"/>
                <a:sym typeface="Symbol" panose="05050102010706020507" pitchFamily="18" charset="2"/>
              </a:rPr>
              <a:t></a:t>
            </a:r>
            <a:r>
              <a:rPr kumimoji="0" lang="it-IT" altLang="it-IT" sz="1800">
                <a:latin typeface="Comic Sans MS" panose="030F0702030302020204" pitchFamily="66" charset="0"/>
              </a:rPr>
              <a:t> allineate e perpendicolari alla linea di terra, si dirà di essere in presenza di un “</a:t>
            </a:r>
            <a:r>
              <a:rPr kumimoji="0" lang="it-IT" altLang="it-IT" sz="1800">
                <a:solidFill>
                  <a:schemeClr val="accent2"/>
                </a:solidFill>
                <a:latin typeface="Comic Sans MS" panose="030F0702030302020204" pitchFamily="66" charset="0"/>
              </a:rPr>
              <a:t>piano di profilo</a:t>
            </a:r>
            <a:r>
              <a:rPr kumimoji="0" lang="it-IT" altLang="it-IT" sz="1800">
                <a:latin typeface="Comic Sans MS" panose="030F0702030302020204" pitchFamily="66" charset="0"/>
              </a:rPr>
              <a:t>” o di un “</a:t>
            </a:r>
            <a:r>
              <a:rPr kumimoji="0" lang="it-IT" altLang="it-IT" sz="1800">
                <a:solidFill>
                  <a:schemeClr val="accent2"/>
                </a:solidFill>
                <a:latin typeface="Comic Sans MS" panose="030F0702030302020204" pitchFamily="66" charset="0"/>
              </a:rPr>
              <a:t>piano in scorcio totale</a:t>
            </a:r>
            <a:r>
              <a:rPr kumimoji="0" lang="it-IT" altLang="it-IT" sz="1800">
                <a:latin typeface="Comic Sans MS" panose="030F0702030302020204" pitchFamily="66" charset="0"/>
              </a:rPr>
              <a:t>” tanto che la superficie piana si trasforma, sia su </a:t>
            </a:r>
            <a:r>
              <a:rPr kumimoji="0" lang="it-IT" altLang="it-IT" sz="1800">
                <a:latin typeface="Comic Sans MS" panose="030F0702030302020204" pitchFamily="66" charset="0"/>
                <a:sym typeface="Symbol" panose="05050102010706020507" pitchFamily="18" charset="2"/>
              </a:rPr>
              <a:t></a:t>
            </a:r>
            <a:r>
              <a:rPr kumimoji="0" lang="it-IT" altLang="it-IT" sz="1800" baseline="-25000">
                <a:latin typeface="Comic Sans MS" panose="030F0702030302020204" pitchFamily="66" charset="0"/>
              </a:rPr>
              <a:t>1</a:t>
            </a:r>
            <a:r>
              <a:rPr kumimoji="0" lang="it-IT" altLang="it-IT" sz="1800" baseline="30000">
                <a:latin typeface="Comic Sans MS" panose="030F0702030302020204" pitchFamily="66" charset="0"/>
              </a:rPr>
              <a:t>+</a:t>
            </a:r>
            <a:r>
              <a:rPr kumimoji="0" lang="it-IT" altLang="it-IT" sz="1800">
                <a:latin typeface="Comic Sans MS" panose="030F0702030302020204" pitchFamily="66" charset="0"/>
              </a:rPr>
              <a:t> che su </a:t>
            </a:r>
            <a:r>
              <a:rPr kumimoji="0" lang="it-IT" altLang="it-IT" sz="1800">
                <a:latin typeface="Comic Sans MS" panose="030F0702030302020204" pitchFamily="66" charset="0"/>
                <a:sym typeface="Symbol" panose="05050102010706020507" pitchFamily="18" charset="2"/>
              </a:rPr>
              <a:t></a:t>
            </a:r>
            <a:r>
              <a:rPr kumimoji="0" lang="it-IT" altLang="it-IT" sz="1800" baseline="-25000">
                <a:latin typeface="Comic Sans MS" panose="030F0702030302020204" pitchFamily="66" charset="0"/>
              </a:rPr>
              <a:t>2</a:t>
            </a:r>
            <a:r>
              <a:rPr kumimoji="0" lang="it-IT" altLang="it-IT" sz="1800" baseline="30000">
                <a:latin typeface="Comic Sans MS" panose="030F0702030302020204" pitchFamily="66" charset="0"/>
              </a:rPr>
              <a:t>+</a:t>
            </a:r>
            <a:r>
              <a:rPr kumimoji="0" lang="it-IT" altLang="it-IT" sz="1800">
                <a:latin typeface="Comic Sans MS" panose="030F0702030302020204" pitchFamily="66" charset="0"/>
              </a:rPr>
              <a:t>, in una retta coincidente con le medesime tracce del piano stesso. </a:t>
            </a:r>
          </a:p>
        </p:txBody>
      </p:sp>
      <p:sp>
        <p:nvSpPr>
          <p:cNvPr id="27651" name="Text Box 3">
            <a:extLst>
              <a:ext uri="{FF2B5EF4-FFF2-40B4-BE49-F238E27FC236}">
                <a16:creationId xmlns:a16="http://schemas.microsoft.com/office/drawing/2014/main" id="{1CE7B210-A100-4647-A7BB-811E0B9325C6}"/>
              </a:ext>
            </a:extLst>
          </p:cNvPr>
          <p:cNvSpPr txBox="1">
            <a:spLocks noChangeArrowheads="1"/>
          </p:cNvSpPr>
          <p:nvPr/>
        </p:nvSpPr>
        <p:spPr bwMode="auto">
          <a:xfrm>
            <a:off x="36513" y="2349500"/>
            <a:ext cx="9070975" cy="3238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500">
                <a:latin typeface="Comic Sans MS" panose="030F0702030302020204" pitchFamily="66" charset="0"/>
              </a:rPr>
              <a:t>Dal punto di vista geometrico e grafico si hanno le esemplificazioni come di seguito (Fig.50)</a:t>
            </a:r>
            <a:r>
              <a:rPr kumimoji="0" lang="it-IT" altLang="it-IT" sz="1500"/>
              <a:t> </a:t>
            </a:r>
          </a:p>
        </p:txBody>
      </p:sp>
      <p:graphicFrame>
        <p:nvGraphicFramePr>
          <p:cNvPr id="27652" name="Group 4">
            <a:extLst>
              <a:ext uri="{FF2B5EF4-FFF2-40B4-BE49-F238E27FC236}">
                <a16:creationId xmlns:a16="http://schemas.microsoft.com/office/drawing/2014/main" id="{21D37C0C-D867-4E09-8E42-EC392EFA62D9}"/>
              </a:ext>
            </a:extLst>
          </p:cNvPr>
          <p:cNvGraphicFramePr>
            <a:graphicFrameLocks noGrp="1"/>
          </p:cNvGraphicFramePr>
          <p:nvPr/>
        </p:nvGraphicFramePr>
        <p:xfrm>
          <a:off x="36513" y="2924175"/>
          <a:ext cx="9070975" cy="3819525"/>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5208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7669" name="Text Box 21">
            <a:extLst>
              <a:ext uri="{FF2B5EF4-FFF2-40B4-BE49-F238E27FC236}">
                <a16:creationId xmlns:a16="http://schemas.microsoft.com/office/drawing/2014/main" id="{36E37F43-F50F-45B2-BED9-67CBAD1033D9}"/>
              </a:ext>
            </a:extLst>
          </p:cNvPr>
          <p:cNvSpPr txBox="1">
            <a:spLocks noChangeArrowheads="1"/>
          </p:cNvSpPr>
          <p:nvPr/>
        </p:nvSpPr>
        <p:spPr bwMode="auto">
          <a:xfrm>
            <a:off x="50800" y="2916238"/>
            <a:ext cx="9036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di profilo o in scorcio totale nel 1° diedro</a:t>
            </a:r>
          </a:p>
        </p:txBody>
      </p:sp>
      <p:sp>
        <p:nvSpPr>
          <p:cNvPr id="27670" name="Text Box 22">
            <a:extLst>
              <a:ext uri="{FF2B5EF4-FFF2-40B4-BE49-F238E27FC236}">
                <a16:creationId xmlns:a16="http://schemas.microsoft.com/office/drawing/2014/main" id="{62E7885E-13FF-4969-8200-EAF67172492D}"/>
              </a:ext>
            </a:extLst>
          </p:cNvPr>
          <p:cNvSpPr txBox="1">
            <a:spLocks noChangeArrowheads="1"/>
          </p:cNvSpPr>
          <p:nvPr/>
        </p:nvSpPr>
        <p:spPr bwMode="auto">
          <a:xfrm>
            <a:off x="36513" y="3379788"/>
            <a:ext cx="3924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27671" name="Text Box 23">
            <a:extLst>
              <a:ext uri="{FF2B5EF4-FFF2-40B4-BE49-F238E27FC236}">
                <a16:creationId xmlns:a16="http://schemas.microsoft.com/office/drawing/2014/main" id="{906C4E79-F99C-4F37-AFDC-1D05B24655AA}"/>
              </a:ext>
            </a:extLst>
          </p:cNvPr>
          <p:cNvSpPr txBox="1">
            <a:spLocks noChangeArrowheads="1"/>
          </p:cNvSpPr>
          <p:nvPr/>
        </p:nvSpPr>
        <p:spPr bwMode="auto">
          <a:xfrm>
            <a:off x="3981450" y="3381375"/>
            <a:ext cx="5111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27673" name="Rectangle 25">
            <a:extLst>
              <a:ext uri="{FF2B5EF4-FFF2-40B4-BE49-F238E27FC236}">
                <a16:creationId xmlns:a16="http://schemas.microsoft.com/office/drawing/2014/main" id="{5A72E2CD-A746-4293-8560-D1E1F2A91FA7}"/>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di profilo”</a:t>
            </a:r>
          </a:p>
        </p:txBody>
      </p:sp>
      <p:sp>
        <p:nvSpPr>
          <p:cNvPr id="20505" name="Rectangle 27">
            <a:extLst>
              <a:ext uri="{FF2B5EF4-FFF2-40B4-BE49-F238E27FC236}">
                <a16:creationId xmlns:a16="http://schemas.microsoft.com/office/drawing/2014/main" id="{FD1DC882-CB4A-40BC-AEC1-4C43175EF9A6}"/>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0506" name="Rectangle 28">
            <a:extLst>
              <a:ext uri="{FF2B5EF4-FFF2-40B4-BE49-F238E27FC236}">
                <a16:creationId xmlns:a16="http://schemas.microsoft.com/office/drawing/2014/main" id="{08FF013E-6DE9-4090-9F91-46FE54D31467}"/>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0507" name="Rectangle 29">
            <a:extLst>
              <a:ext uri="{FF2B5EF4-FFF2-40B4-BE49-F238E27FC236}">
                <a16:creationId xmlns:a16="http://schemas.microsoft.com/office/drawing/2014/main" id="{3E52EE5C-42EA-44F4-87C0-DC209CA5B912}"/>
              </a:ext>
            </a:extLst>
          </p:cNvPr>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0508" name="Rectangle 30">
            <a:extLst>
              <a:ext uri="{FF2B5EF4-FFF2-40B4-BE49-F238E27FC236}">
                <a16:creationId xmlns:a16="http://schemas.microsoft.com/office/drawing/2014/main" id="{1295DF3C-F7DD-4A03-ABC8-65AED54B170E}"/>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7683" name="Object 35">
            <a:extLst>
              <a:ext uri="{FF2B5EF4-FFF2-40B4-BE49-F238E27FC236}">
                <a16:creationId xmlns:a16="http://schemas.microsoft.com/office/drawing/2014/main" id="{4459CB7E-5A03-4D1E-8B1F-93E6D6AE6D6E}"/>
              </a:ext>
            </a:extLst>
          </p:cNvPr>
          <p:cNvGraphicFramePr>
            <a:graphicFrameLocks noChangeAspect="1"/>
          </p:cNvGraphicFramePr>
          <p:nvPr/>
        </p:nvGraphicFramePr>
        <p:xfrm>
          <a:off x="4129088" y="3916363"/>
          <a:ext cx="4826000" cy="2663825"/>
        </p:xfrm>
        <a:graphic>
          <a:graphicData uri="http://schemas.openxmlformats.org/presentationml/2006/ole">
            <mc:AlternateContent xmlns:mc="http://schemas.openxmlformats.org/markup-compatibility/2006">
              <mc:Choice xmlns:v="urn:schemas-microsoft-com:vml" Requires="v">
                <p:oleObj spid="_x0000_s20525" r:id="rId3" imgW="1865540" imgH="1383314" progId="">
                  <p:embed/>
                </p:oleObj>
              </mc:Choice>
              <mc:Fallback>
                <p:oleObj r:id="rId3" imgW="1865540" imgH="1383314" progId="">
                  <p:embed/>
                  <p:pic>
                    <p:nvPicPr>
                      <p:cNvPr id="0" name="Object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9088" y="3916363"/>
                        <a:ext cx="4826000" cy="2663825"/>
                      </a:xfrm>
                      <a:prstGeom prst="rect">
                        <a:avLst/>
                      </a:prstGeom>
                      <a:solidFill>
                        <a:schemeClr val="tx2"/>
                      </a:solidFill>
                      <a:ln w="12700">
                        <a:solidFill>
                          <a:srgbClr val="000000"/>
                        </a:solidFill>
                        <a:miter lim="800000"/>
                        <a:headEnd/>
                        <a:tailEnd/>
                      </a:ln>
                    </p:spPr>
                  </p:pic>
                </p:oleObj>
              </mc:Fallback>
            </mc:AlternateContent>
          </a:graphicData>
        </a:graphic>
      </p:graphicFrame>
      <p:graphicFrame>
        <p:nvGraphicFramePr>
          <p:cNvPr id="27684" name="Object 36">
            <a:extLst>
              <a:ext uri="{FF2B5EF4-FFF2-40B4-BE49-F238E27FC236}">
                <a16:creationId xmlns:a16="http://schemas.microsoft.com/office/drawing/2014/main" id="{758A6C28-7884-47BA-B1E8-A191E8AEA994}"/>
              </a:ext>
            </a:extLst>
          </p:cNvPr>
          <p:cNvGraphicFramePr>
            <a:graphicFrameLocks noChangeAspect="1"/>
          </p:cNvGraphicFramePr>
          <p:nvPr/>
        </p:nvGraphicFramePr>
        <p:xfrm>
          <a:off x="1870075" y="4149725"/>
          <a:ext cx="2052638" cy="758825"/>
        </p:xfrm>
        <a:graphic>
          <a:graphicData uri="http://schemas.openxmlformats.org/presentationml/2006/ole">
            <mc:AlternateContent xmlns:mc="http://schemas.openxmlformats.org/markup-compatibility/2006">
              <mc:Choice xmlns:v="urn:schemas-microsoft-com:vml" Requires="v">
                <p:oleObj spid="_x0000_s20526" name="Equazione" r:id="rId5" imgW="1117600" imgH="431800" progId="Equation.3">
                  <p:embed/>
                </p:oleObj>
              </mc:Choice>
              <mc:Fallback>
                <p:oleObj name="Equazione" r:id="rId5" imgW="1117600" imgH="431800" progId="Equation.3">
                  <p:embed/>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0075" y="4149725"/>
                        <a:ext cx="2052638" cy="7588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685" name="Object 37">
            <a:extLst>
              <a:ext uri="{FF2B5EF4-FFF2-40B4-BE49-F238E27FC236}">
                <a16:creationId xmlns:a16="http://schemas.microsoft.com/office/drawing/2014/main" id="{83EA3EF8-D5B4-4CF0-A356-B36FF5A4A486}"/>
              </a:ext>
            </a:extLst>
          </p:cNvPr>
          <p:cNvGraphicFramePr>
            <a:graphicFrameLocks noChangeAspect="1"/>
          </p:cNvGraphicFramePr>
          <p:nvPr/>
        </p:nvGraphicFramePr>
        <p:xfrm>
          <a:off x="1870075" y="5586413"/>
          <a:ext cx="2052638" cy="762000"/>
        </p:xfrm>
        <a:graphic>
          <a:graphicData uri="http://schemas.openxmlformats.org/presentationml/2006/ole">
            <mc:AlternateContent xmlns:mc="http://schemas.openxmlformats.org/markup-compatibility/2006">
              <mc:Choice xmlns:v="urn:schemas-microsoft-com:vml" Requires="v">
                <p:oleObj spid="_x0000_s20527" name="Equazione" r:id="rId7" imgW="901309" imgH="431613" progId="Equation.3">
                  <p:embed/>
                </p:oleObj>
              </mc:Choice>
              <mc:Fallback>
                <p:oleObj name="Equazione" r:id="rId7" imgW="901309" imgH="431613" progId="Equation.3">
                  <p:embed/>
                  <p:pic>
                    <p:nvPicPr>
                      <p:cNvPr id="0" name="Object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70075" y="5586413"/>
                        <a:ext cx="2052638" cy="762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86" name="Text Box 38">
            <a:extLst>
              <a:ext uri="{FF2B5EF4-FFF2-40B4-BE49-F238E27FC236}">
                <a16:creationId xmlns:a16="http://schemas.microsoft.com/office/drawing/2014/main" id="{08F45CB4-DF4F-4C66-A141-330EBBA9FEA7}"/>
              </a:ext>
            </a:extLst>
          </p:cNvPr>
          <p:cNvSpPr txBox="1">
            <a:spLocks noChangeArrowheads="1"/>
          </p:cNvSpPr>
          <p:nvPr/>
        </p:nvSpPr>
        <p:spPr bwMode="auto">
          <a:xfrm>
            <a:off x="128588" y="4975225"/>
            <a:ext cx="1584325" cy="396875"/>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p>
        </p:txBody>
      </p:sp>
      <p:sp>
        <p:nvSpPr>
          <p:cNvPr id="27689" name="Oval 41">
            <a:extLst>
              <a:ext uri="{FF2B5EF4-FFF2-40B4-BE49-F238E27FC236}">
                <a16:creationId xmlns:a16="http://schemas.microsoft.com/office/drawing/2014/main" id="{FE17FEE1-ED19-4109-A117-B4297989E591}"/>
              </a:ext>
            </a:extLst>
          </p:cNvPr>
          <p:cNvSpPr>
            <a:spLocks noChangeArrowheads="1"/>
          </p:cNvSpPr>
          <p:nvPr/>
        </p:nvSpPr>
        <p:spPr bwMode="auto">
          <a:xfrm>
            <a:off x="4937125" y="5478463"/>
            <a:ext cx="354013" cy="35401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90" name="Oval 42">
            <a:extLst>
              <a:ext uri="{FF2B5EF4-FFF2-40B4-BE49-F238E27FC236}">
                <a16:creationId xmlns:a16="http://schemas.microsoft.com/office/drawing/2014/main" id="{11864756-2314-494A-A1B9-0878E06791B8}"/>
              </a:ext>
            </a:extLst>
          </p:cNvPr>
          <p:cNvSpPr>
            <a:spLocks noChangeArrowheads="1"/>
          </p:cNvSpPr>
          <p:nvPr/>
        </p:nvSpPr>
        <p:spPr bwMode="auto">
          <a:xfrm>
            <a:off x="4706938" y="4552950"/>
            <a:ext cx="354012" cy="354013"/>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91" name="Oval 43">
            <a:extLst>
              <a:ext uri="{FF2B5EF4-FFF2-40B4-BE49-F238E27FC236}">
                <a16:creationId xmlns:a16="http://schemas.microsoft.com/office/drawing/2014/main" id="{C4BC12A0-20D1-4C05-B052-53148CDC4DF1}"/>
              </a:ext>
            </a:extLst>
          </p:cNvPr>
          <p:cNvSpPr>
            <a:spLocks noChangeArrowheads="1"/>
          </p:cNvSpPr>
          <p:nvPr/>
        </p:nvSpPr>
        <p:spPr bwMode="auto">
          <a:xfrm>
            <a:off x="7607300" y="5402263"/>
            <a:ext cx="354013" cy="35401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92" name="Oval 44">
            <a:extLst>
              <a:ext uri="{FF2B5EF4-FFF2-40B4-BE49-F238E27FC236}">
                <a16:creationId xmlns:a16="http://schemas.microsoft.com/office/drawing/2014/main" id="{F30F94C0-6780-4ECA-9406-092642223B5A}"/>
              </a:ext>
            </a:extLst>
          </p:cNvPr>
          <p:cNvSpPr>
            <a:spLocks noChangeArrowheads="1"/>
          </p:cNvSpPr>
          <p:nvPr/>
        </p:nvSpPr>
        <p:spPr bwMode="auto">
          <a:xfrm>
            <a:off x="7621588" y="4081463"/>
            <a:ext cx="354012" cy="354012"/>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7697" name="AutoShape 49">
            <a:hlinkClick r:id="rId9" action="ppaction://hlinksldjump" highlightClick="1"/>
            <a:extLst>
              <a:ext uri="{FF2B5EF4-FFF2-40B4-BE49-F238E27FC236}">
                <a16:creationId xmlns:a16="http://schemas.microsoft.com/office/drawing/2014/main" id="{4B84427B-914E-4846-824B-84DA051D324C}"/>
              </a:ext>
            </a:extLst>
          </p:cNvPr>
          <p:cNvSpPr>
            <a:spLocks noChangeArrowheads="1"/>
          </p:cNvSpPr>
          <p:nvPr/>
        </p:nvSpPr>
        <p:spPr bwMode="auto">
          <a:xfrm>
            <a:off x="87313" y="8572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B2EE0AD9-AED4-440F-AE3D-2D56EAFD4913}"/>
              </a:ext>
            </a:extLst>
          </p:cNvPr>
          <p:cNvCxnSpPr>
            <a:cxnSpLocks/>
            <a:endCxn id="27689" idx="1"/>
          </p:cNvCxnSpPr>
          <p:nvPr/>
        </p:nvCxnSpPr>
        <p:spPr bwMode="auto">
          <a:xfrm>
            <a:off x="3922713" y="4529138"/>
            <a:ext cx="1066800" cy="10001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6" name="Connettore 2 5">
            <a:extLst>
              <a:ext uri="{FF2B5EF4-FFF2-40B4-BE49-F238E27FC236}">
                <a16:creationId xmlns:a16="http://schemas.microsoft.com/office/drawing/2014/main" id="{7603A5B2-9841-4BC1-8566-51CA6D8BA0AF}"/>
              </a:ext>
            </a:extLst>
          </p:cNvPr>
          <p:cNvCxnSpPr>
            <a:cxnSpLocks noChangeShapeType="1"/>
            <a:stCxn id="27689" idx="6"/>
            <a:endCxn id="27691" idx="2"/>
          </p:cNvCxnSpPr>
          <p:nvPr/>
        </p:nvCxnSpPr>
        <p:spPr bwMode="auto">
          <a:xfrm flipV="1">
            <a:off x="5291138" y="5580063"/>
            <a:ext cx="2316162" cy="74612"/>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8" name="Connettore 2 7">
            <a:extLst>
              <a:ext uri="{FF2B5EF4-FFF2-40B4-BE49-F238E27FC236}">
                <a16:creationId xmlns:a16="http://schemas.microsoft.com/office/drawing/2014/main" id="{7761E383-7A2F-47E2-8F5C-A9F01F6CAA85}"/>
              </a:ext>
            </a:extLst>
          </p:cNvPr>
          <p:cNvCxnSpPr>
            <a:cxnSpLocks/>
            <a:endCxn id="27690" idx="3"/>
          </p:cNvCxnSpPr>
          <p:nvPr/>
        </p:nvCxnSpPr>
        <p:spPr bwMode="auto">
          <a:xfrm flipV="1">
            <a:off x="3922713" y="4854575"/>
            <a:ext cx="835025" cy="1112838"/>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10" name="Connettore 2 9">
            <a:extLst>
              <a:ext uri="{FF2B5EF4-FFF2-40B4-BE49-F238E27FC236}">
                <a16:creationId xmlns:a16="http://schemas.microsoft.com/office/drawing/2014/main" id="{95FA42EB-B9E9-4033-B07A-498F419C0DE2}"/>
              </a:ext>
            </a:extLst>
          </p:cNvPr>
          <p:cNvCxnSpPr>
            <a:cxnSpLocks noChangeShapeType="1"/>
            <a:stCxn id="27690" idx="6"/>
            <a:endCxn id="27692" idx="2"/>
          </p:cNvCxnSpPr>
          <p:nvPr/>
        </p:nvCxnSpPr>
        <p:spPr bwMode="auto">
          <a:xfrm flipV="1">
            <a:off x="5060950" y="4259263"/>
            <a:ext cx="2560638" cy="471487"/>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1000" fill="hold"/>
                                        <p:tgtEl>
                                          <p:spTgt spid="27650"/>
                                        </p:tgtEl>
                                        <p:attrNameLst>
                                          <p:attrName>ppt_x</p:attrName>
                                        </p:attrNameLst>
                                      </p:cBhvr>
                                      <p:tavLst>
                                        <p:tav tm="0">
                                          <p:val>
                                            <p:strVal val="1+#ppt_w/2"/>
                                          </p:val>
                                        </p:tav>
                                        <p:tav tm="100000">
                                          <p:val>
                                            <p:strVal val="#ppt_x"/>
                                          </p:val>
                                        </p:tav>
                                      </p:tavLst>
                                    </p:anim>
                                    <p:anim calcmode="lin" valueType="num">
                                      <p:cBhvr additive="base">
                                        <p:cTn id="8" dur="1000" fill="hold"/>
                                        <p:tgtEl>
                                          <p:spTgt spid="276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gtEl>
                                        <p:attrNameLst>
                                          <p:attrName>style.visibility</p:attrName>
                                        </p:attrNameLst>
                                      </p:cBhvr>
                                      <p:to>
                                        <p:strVal val="visible"/>
                                      </p:to>
                                    </p:set>
                                    <p:anim calcmode="lin" valueType="num">
                                      <p:cBhvr additive="base">
                                        <p:cTn id="13" dur="1000" fill="hold"/>
                                        <p:tgtEl>
                                          <p:spTgt spid="27651"/>
                                        </p:tgtEl>
                                        <p:attrNameLst>
                                          <p:attrName>ppt_x</p:attrName>
                                        </p:attrNameLst>
                                      </p:cBhvr>
                                      <p:tavLst>
                                        <p:tav tm="0">
                                          <p:val>
                                            <p:strVal val="0-#ppt_w/2"/>
                                          </p:val>
                                        </p:tav>
                                        <p:tav tm="100000">
                                          <p:val>
                                            <p:strVal val="#ppt_x"/>
                                          </p:val>
                                        </p:tav>
                                      </p:tavLst>
                                    </p:anim>
                                    <p:anim calcmode="lin" valueType="num">
                                      <p:cBhvr additive="base">
                                        <p:cTn id="14" dur="1000" fill="hold"/>
                                        <p:tgtEl>
                                          <p:spTgt spid="276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27669"/>
                                        </p:tgtEl>
                                        <p:attrNameLst>
                                          <p:attrName>style.color</p:attrName>
                                        </p:attrNameLst>
                                      </p:cBhvr>
                                      <p:to>
                                        <p:clrVal>
                                          <a:schemeClr val="accent2"/>
                                        </p:clrVal>
                                      </p:to>
                                    </p:set>
                                    <p:set>
                                      <p:cBhvr>
                                        <p:cTn id="19" dur="250" autoRev="1" fill="hold"/>
                                        <p:tgtEl>
                                          <p:spTgt spid="27669"/>
                                        </p:tgtEl>
                                        <p:attrNameLst>
                                          <p:attrName>fillcolor</p:attrName>
                                        </p:attrNameLst>
                                      </p:cBhvr>
                                      <p:to>
                                        <p:clrVal>
                                          <a:schemeClr val="accent2"/>
                                        </p:clrVal>
                                      </p:to>
                                    </p:set>
                                    <p:set>
                                      <p:cBhvr>
                                        <p:cTn id="20" dur="250" autoRev="1" fill="hold"/>
                                        <p:tgtEl>
                                          <p:spTgt spid="27669"/>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7670"/>
                                        </p:tgtEl>
                                        <p:attrNameLst>
                                          <p:attrName>style.visibility</p:attrName>
                                        </p:attrNameLst>
                                      </p:cBhvr>
                                      <p:to>
                                        <p:strVal val="visible"/>
                                      </p:to>
                                    </p:set>
                                    <p:animEffect transition="in" filter="wipe(down)">
                                      <p:cBhvr>
                                        <p:cTn id="25" dur="1000"/>
                                        <p:tgtEl>
                                          <p:spTgt spid="2767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7671"/>
                                        </p:tgtEl>
                                        <p:attrNameLst>
                                          <p:attrName>style.visibility</p:attrName>
                                        </p:attrNameLst>
                                      </p:cBhvr>
                                      <p:to>
                                        <p:strVal val="visible"/>
                                      </p:to>
                                    </p:set>
                                    <p:animEffect transition="in" filter="wipe(down)">
                                      <p:cBhvr>
                                        <p:cTn id="30" dur="1000"/>
                                        <p:tgtEl>
                                          <p:spTgt spid="2767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7686"/>
                                        </p:tgtEl>
                                        <p:attrNameLst>
                                          <p:attrName>style.visibility</p:attrName>
                                        </p:attrNameLst>
                                      </p:cBhvr>
                                      <p:to>
                                        <p:strVal val="visible"/>
                                      </p:to>
                                    </p:set>
                                    <p:animEffect transition="in" filter="wipe(left)">
                                      <p:cBhvr>
                                        <p:cTn id="35" dur="1000"/>
                                        <p:tgtEl>
                                          <p:spTgt spid="2768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7683"/>
                                        </p:tgtEl>
                                        <p:attrNameLst>
                                          <p:attrName>style.visibility</p:attrName>
                                        </p:attrNameLst>
                                      </p:cBhvr>
                                      <p:to>
                                        <p:strVal val="visible"/>
                                      </p:to>
                                    </p:set>
                                    <p:animEffect transition="in" filter="wipe(left)">
                                      <p:cBhvr>
                                        <p:cTn id="40" dur="1000"/>
                                        <p:tgtEl>
                                          <p:spTgt spid="2768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7684"/>
                                        </p:tgtEl>
                                        <p:attrNameLst>
                                          <p:attrName>style.visibility</p:attrName>
                                        </p:attrNameLst>
                                      </p:cBhvr>
                                      <p:to>
                                        <p:strVal val="visible"/>
                                      </p:to>
                                    </p:set>
                                    <p:animEffect transition="in" filter="slide(fromBottom)">
                                      <p:cBhvr>
                                        <p:cTn id="45" dur="1000"/>
                                        <p:tgtEl>
                                          <p:spTgt spid="2768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1000"/>
                                        <p:tgtEl>
                                          <p:spTgt spid="3"/>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27689"/>
                                        </p:tgtEl>
                                        <p:attrNameLst>
                                          <p:attrName>style.visibility</p:attrName>
                                        </p:attrNameLst>
                                      </p:cBhvr>
                                      <p:to>
                                        <p:strVal val="visible"/>
                                      </p:to>
                                    </p:set>
                                    <p:animEffect transition="in" filter="slide(fromBottom)">
                                      <p:cBhvr>
                                        <p:cTn id="53" dur="1000"/>
                                        <p:tgtEl>
                                          <p:spTgt spid="2768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1000"/>
                                        <p:tgtEl>
                                          <p:spTgt spid="6"/>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7691"/>
                                        </p:tgtEl>
                                        <p:attrNameLst>
                                          <p:attrName>style.visibility</p:attrName>
                                        </p:attrNameLst>
                                      </p:cBhvr>
                                      <p:to>
                                        <p:strVal val="visible"/>
                                      </p:to>
                                    </p:set>
                                    <p:animEffect transition="in" filter="slide(fromBottom)">
                                      <p:cBhvr>
                                        <p:cTn id="61" dur="1000"/>
                                        <p:tgtEl>
                                          <p:spTgt spid="2769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27685"/>
                                        </p:tgtEl>
                                        <p:attrNameLst>
                                          <p:attrName>style.visibility</p:attrName>
                                        </p:attrNameLst>
                                      </p:cBhvr>
                                      <p:to>
                                        <p:strVal val="visible"/>
                                      </p:to>
                                    </p:set>
                                    <p:animEffect transition="in" filter="slide(fromBottom)">
                                      <p:cBhvr>
                                        <p:cTn id="66" dur="1000"/>
                                        <p:tgtEl>
                                          <p:spTgt spid="27685"/>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wipe(left)">
                                      <p:cBhvr>
                                        <p:cTn id="71" dur="1000"/>
                                        <p:tgtEl>
                                          <p:spTgt spid="8"/>
                                        </p:tgtEl>
                                      </p:cBhvr>
                                    </p:animEffect>
                                  </p:childTnLst>
                                </p:cTn>
                              </p:par>
                              <p:par>
                                <p:cTn id="72" presetID="12" presetClass="entr" presetSubtype="4" fill="hold" grpId="0" nodeType="withEffect">
                                  <p:stCondLst>
                                    <p:cond delay="0"/>
                                  </p:stCondLst>
                                  <p:childTnLst>
                                    <p:set>
                                      <p:cBhvr>
                                        <p:cTn id="73" dur="1" fill="hold">
                                          <p:stCondLst>
                                            <p:cond delay="0"/>
                                          </p:stCondLst>
                                        </p:cTn>
                                        <p:tgtEl>
                                          <p:spTgt spid="27690"/>
                                        </p:tgtEl>
                                        <p:attrNameLst>
                                          <p:attrName>style.visibility</p:attrName>
                                        </p:attrNameLst>
                                      </p:cBhvr>
                                      <p:to>
                                        <p:strVal val="visible"/>
                                      </p:to>
                                    </p:set>
                                    <p:animEffect transition="in" filter="slide(fromBottom)">
                                      <p:cBhvr>
                                        <p:cTn id="74" dur="1000"/>
                                        <p:tgtEl>
                                          <p:spTgt spid="2769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10"/>
                                        </p:tgtEl>
                                        <p:attrNameLst>
                                          <p:attrName>style.visibility</p:attrName>
                                        </p:attrNameLst>
                                      </p:cBhvr>
                                      <p:to>
                                        <p:strVal val="visible"/>
                                      </p:to>
                                    </p:set>
                                    <p:animEffect transition="in" filter="wipe(left)">
                                      <p:cBhvr>
                                        <p:cTn id="79" dur="1000"/>
                                        <p:tgtEl>
                                          <p:spTgt spid="10"/>
                                        </p:tgtEl>
                                      </p:cBhvr>
                                    </p:animEffect>
                                  </p:childTnLst>
                                </p:cTn>
                              </p:par>
                              <p:par>
                                <p:cTn id="80" presetID="12" presetClass="entr" presetSubtype="4" fill="hold" grpId="0" nodeType="withEffect">
                                  <p:stCondLst>
                                    <p:cond delay="0"/>
                                  </p:stCondLst>
                                  <p:childTnLst>
                                    <p:set>
                                      <p:cBhvr>
                                        <p:cTn id="81" dur="1" fill="hold">
                                          <p:stCondLst>
                                            <p:cond delay="0"/>
                                          </p:stCondLst>
                                        </p:cTn>
                                        <p:tgtEl>
                                          <p:spTgt spid="27692"/>
                                        </p:tgtEl>
                                        <p:attrNameLst>
                                          <p:attrName>style.visibility</p:attrName>
                                        </p:attrNameLst>
                                      </p:cBhvr>
                                      <p:to>
                                        <p:strVal val="visible"/>
                                      </p:to>
                                    </p:set>
                                    <p:animEffect transition="in" filter="slide(fromBottom)">
                                      <p:cBhvr>
                                        <p:cTn id="82" dur="1000"/>
                                        <p:tgtEl>
                                          <p:spTgt spid="276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p:bldP spid="27651" grpId="0" animBg="1"/>
      <p:bldP spid="27669" grpId="0"/>
      <p:bldP spid="27670" grpId="0"/>
      <p:bldP spid="27671" grpId="0"/>
      <p:bldP spid="27686" grpId="0" animBg="1"/>
      <p:bldP spid="27689" grpId="0" animBg="1"/>
      <p:bldP spid="27690" grpId="0" animBg="1"/>
      <p:bldP spid="27691" grpId="0" animBg="1"/>
      <p:bldP spid="2769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Box 2">
            <a:extLst>
              <a:ext uri="{FF2B5EF4-FFF2-40B4-BE49-F238E27FC236}">
                <a16:creationId xmlns:a16="http://schemas.microsoft.com/office/drawing/2014/main" id="{10318CD5-F703-4D18-97F8-87B9964A5BCE}"/>
              </a:ext>
            </a:extLst>
          </p:cNvPr>
          <p:cNvSpPr txBox="1">
            <a:spLocks noChangeArrowheads="1"/>
          </p:cNvSpPr>
          <p:nvPr/>
        </p:nvSpPr>
        <p:spPr bwMode="auto">
          <a:xfrm>
            <a:off x="36513" y="765175"/>
            <a:ext cx="9070975" cy="1327150"/>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Può accadere, anche, che il piano si collochi nello spazio del diedro secondo una posizione che lo vuole parallelo al semipiano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1</a:t>
            </a:r>
            <a:r>
              <a:rPr kumimoji="0" lang="it-IT" altLang="it-IT" sz="1600" baseline="30000">
                <a:latin typeface="Comic Sans MS" panose="030F0702030302020204" pitchFamily="66" charset="0"/>
              </a:rPr>
              <a:t>+</a:t>
            </a:r>
            <a:r>
              <a:rPr kumimoji="0" lang="it-IT" altLang="it-IT" sz="1600">
                <a:latin typeface="Comic Sans MS" panose="030F0702030302020204" pitchFamily="66" charset="0"/>
              </a:rPr>
              <a:t>  e quindi perpendicolare al semipiano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2</a:t>
            </a:r>
            <a:r>
              <a:rPr kumimoji="0" lang="it-IT" altLang="it-IT" sz="1600" baseline="30000">
                <a:latin typeface="Comic Sans MS" panose="030F0702030302020204" pitchFamily="66" charset="0"/>
              </a:rPr>
              <a:t>+</a:t>
            </a:r>
            <a:r>
              <a:rPr kumimoji="0" lang="it-IT" altLang="it-IT" sz="1600">
                <a:latin typeface="Comic Sans MS" panose="030F0702030302020204" pitchFamily="66" charset="0"/>
              </a:rPr>
              <a:t>; assumendo il nome di “</a:t>
            </a:r>
            <a:r>
              <a:rPr kumimoji="0" lang="it-IT" altLang="it-IT" sz="1600" b="1">
                <a:solidFill>
                  <a:schemeClr val="accent2"/>
                </a:solidFill>
                <a:latin typeface="Comic Sans MS" panose="030F0702030302020204" pitchFamily="66" charset="0"/>
              </a:rPr>
              <a:t>piano orizzontale</a:t>
            </a:r>
            <a:r>
              <a:rPr kumimoji="0" lang="it-IT" altLang="it-IT" sz="1600">
                <a:latin typeface="Comic Sans MS" panose="030F0702030302020204" pitchFamily="66" charset="0"/>
              </a:rPr>
              <a:t>”. Il rapporto di parallelismo con il semipiano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1</a:t>
            </a:r>
            <a:r>
              <a:rPr kumimoji="0" lang="it-IT" altLang="it-IT" sz="1600" baseline="30000">
                <a:latin typeface="Comic Sans MS" panose="030F0702030302020204" pitchFamily="66" charset="0"/>
              </a:rPr>
              <a:t>+</a:t>
            </a:r>
            <a:r>
              <a:rPr kumimoji="0" lang="it-IT" altLang="it-IT" sz="1600">
                <a:latin typeface="Comic Sans MS" panose="030F0702030302020204" pitchFamily="66" charset="0"/>
              </a:rPr>
              <a:t> implica il carattere improprio della prima traccia per cui sarà t</a:t>
            </a:r>
            <a:r>
              <a:rPr kumimoji="0" lang="it-IT" altLang="it-IT" sz="1600" baseline="300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1</a:t>
            </a:r>
            <a:r>
              <a:rPr kumimoji="0" lang="it-IT" altLang="it-IT" sz="2400" baseline="-25000">
                <a:latin typeface="Comic Sans MS" panose="030F0702030302020204" pitchFamily="66" charset="0"/>
                <a:sym typeface="Symbol" panose="05050102010706020507" pitchFamily="18" charset="2"/>
              </a:rPr>
              <a:t></a:t>
            </a:r>
            <a:r>
              <a:rPr kumimoji="0" lang="it-IT" altLang="it-IT" sz="1600">
                <a:latin typeface="Comic Sans MS" panose="030F0702030302020204" pitchFamily="66" charset="0"/>
              </a:rPr>
              <a:t>, mentre la traccia seconda t</a:t>
            </a:r>
            <a:r>
              <a:rPr kumimoji="0" lang="it-IT" altLang="it-IT" sz="1600" baseline="-25000">
                <a:latin typeface="Comic Sans MS" panose="030F0702030302020204" pitchFamily="66" charset="0"/>
              </a:rPr>
              <a:t>2</a:t>
            </a:r>
            <a:r>
              <a:rPr kumimoji="0" lang="it-IT" altLang="it-IT" sz="2400" baseline="-25000">
                <a:latin typeface="Comic Sans MS" panose="030F0702030302020204" pitchFamily="66" charset="0"/>
                <a:sym typeface="Symbol" panose="05050102010706020507" pitchFamily="18" charset="2"/>
              </a:rPr>
              <a:t></a:t>
            </a:r>
            <a:r>
              <a:rPr kumimoji="0" lang="it-IT" altLang="it-IT" sz="1600">
                <a:latin typeface="Comic Sans MS" panose="030F0702030302020204" pitchFamily="66" charset="0"/>
              </a:rPr>
              <a:t> sarà posizionata ad una quota costante rispetto a </a:t>
            </a:r>
            <a:r>
              <a:rPr kumimoji="0" lang="it-IT" altLang="it-IT" sz="1600">
                <a:latin typeface="Comic Sans MS" panose="030F0702030302020204" pitchFamily="66" charset="0"/>
                <a:sym typeface="Symbol" panose="05050102010706020507" pitchFamily="18" charset="2"/>
              </a:rPr>
              <a:t></a:t>
            </a:r>
            <a:r>
              <a:rPr kumimoji="0" lang="it-IT" altLang="it-IT" sz="1600" baseline="-25000">
                <a:latin typeface="Comic Sans MS" panose="030F0702030302020204" pitchFamily="66" charset="0"/>
              </a:rPr>
              <a:t>1</a:t>
            </a:r>
            <a:r>
              <a:rPr kumimoji="0" lang="it-IT" altLang="it-IT" sz="1600" baseline="30000">
                <a:latin typeface="Comic Sans MS" panose="030F0702030302020204" pitchFamily="66" charset="0"/>
              </a:rPr>
              <a:t>+ </a:t>
            </a:r>
          </a:p>
        </p:txBody>
      </p:sp>
      <p:sp>
        <p:nvSpPr>
          <p:cNvPr id="28675" name="Text Box 3">
            <a:extLst>
              <a:ext uri="{FF2B5EF4-FFF2-40B4-BE49-F238E27FC236}">
                <a16:creationId xmlns:a16="http://schemas.microsoft.com/office/drawing/2014/main" id="{BA2B3BDC-15E9-4F26-89EF-865BBF5BBF38}"/>
              </a:ext>
            </a:extLst>
          </p:cNvPr>
          <p:cNvSpPr txBox="1">
            <a:spLocks noChangeArrowheads="1"/>
          </p:cNvSpPr>
          <p:nvPr/>
        </p:nvSpPr>
        <p:spPr bwMode="auto">
          <a:xfrm>
            <a:off x="36513" y="2205038"/>
            <a:ext cx="9070975" cy="593725"/>
          </a:xfrm>
          <a:prstGeom prst="rect">
            <a:avLst/>
          </a:prstGeom>
          <a:noFill/>
          <a:ln w="12700">
            <a:solidFill>
              <a:srgbClr val="FFCC66"/>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600">
                <a:latin typeface="Comic Sans MS" panose="030F0702030302020204" pitchFamily="66" charset="0"/>
              </a:rPr>
              <a:t>Definite queste caratteristiche la descrizione geometrica e la relativa trasposizione grafica si presentano come di seguito (Fig. 51) </a:t>
            </a:r>
          </a:p>
        </p:txBody>
      </p:sp>
      <p:graphicFrame>
        <p:nvGraphicFramePr>
          <p:cNvPr id="28676" name="Group 4">
            <a:extLst>
              <a:ext uri="{FF2B5EF4-FFF2-40B4-BE49-F238E27FC236}">
                <a16:creationId xmlns:a16="http://schemas.microsoft.com/office/drawing/2014/main" id="{D8FCFB47-3D8A-434F-A64B-427BF22D7E26}"/>
              </a:ext>
            </a:extLst>
          </p:cNvPr>
          <p:cNvGraphicFramePr>
            <a:graphicFrameLocks noGrp="1"/>
          </p:cNvGraphicFramePr>
          <p:nvPr/>
        </p:nvGraphicFramePr>
        <p:xfrm>
          <a:off x="36513" y="2924175"/>
          <a:ext cx="9070975" cy="3743325"/>
        </p:xfrm>
        <a:graphic>
          <a:graphicData uri="http://schemas.openxmlformats.org/drawingml/2006/table">
            <a:tbl>
              <a:tblPr/>
              <a:tblGrid>
                <a:gridCol w="1785016">
                  <a:extLst>
                    <a:ext uri="{9D8B030D-6E8A-4147-A177-3AD203B41FA5}">
                      <a16:colId xmlns:a16="http://schemas.microsoft.com/office/drawing/2014/main" val="20000"/>
                    </a:ext>
                  </a:extLst>
                </a:gridCol>
                <a:gridCol w="2155461">
                  <a:extLst>
                    <a:ext uri="{9D8B030D-6E8A-4147-A177-3AD203B41FA5}">
                      <a16:colId xmlns:a16="http://schemas.microsoft.com/office/drawing/2014/main" val="20001"/>
                    </a:ext>
                  </a:extLst>
                </a:gridCol>
                <a:gridCol w="5130498">
                  <a:extLst>
                    <a:ext uri="{9D8B030D-6E8A-4147-A177-3AD203B41FA5}">
                      <a16:colId xmlns:a16="http://schemas.microsoft.com/office/drawing/2014/main" val="20002"/>
                    </a:ext>
                  </a:extLst>
                </a:gridCol>
              </a:tblGrid>
              <a:tr h="393700">
                <a:tc gridSpan="3">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800" b="0" i="0" u="none" strike="noStrike" cap="none" normalizeH="0" baseline="0">
                        <a:ln>
                          <a:noFill/>
                        </a:ln>
                        <a:solidFill>
                          <a:schemeClr val="tx1"/>
                        </a:solidFill>
                        <a:effectLst/>
                        <a:latin typeface="Comic Sans MS" pitchFamily="66" charset="0"/>
                      </a:endParaRPr>
                    </a:p>
                  </a:txBody>
                  <a:tcPr marL="91430" marR="9143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08000">
                <a:tc grid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97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444625">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tx1"/>
                        </a:solidFill>
                        <a:effectLst/>
                        <a:latin typeface="Times New Roman" pitchFamily="18" charset="0"/>
                      </a:endParaRPr>
                    </a:p>
                  </a:txBody>
                  <a:tcPr marL="91430" marR="9143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bl>
          </a:graphicData>
        </a:graphic>
      </p:graphicFrame>
      <p:sp>
        <p:nvSpPr>
          <p:cNvPr id="28693" name="Text Box 21">
            <a:extLst>
              <a:ext uri="{FF2B5EF4-FFF2-40B4-BE49-F238E27FC236}">
                <a16:creationId xmlns:a16="http://schemas.microsoft.com/office/drawing/2014/main" id="{E9739C13-6E5C-4BE5-A5DD-4ADC569A7648}"/>
              </a:ext>
            </a:extLst>
          </p:cNvPr>
          <p:cNvSpPr txBox="1">
            <a:spLocks noChangeArrowheads="1"/>
          </p:cNvSpPr>
          <p:nvPr/>
        </p:nvSpPr>
        <p:spPr bwMode="auto">
          <a:xfrm>
            <a:off x="36513" y="2914650"/>
            <a:ext cx="9070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2000">
                <a:solidFill>
                  <a:schemeClr val="bg1"/>
                </a:solidFill>
                <a:latin typeface="Comic Sans MS" panose="030F0702030302020204" pitchFamily="66" charset="0"/>
              </a:rPr>
              <a:t>Piano orizzontale nel 1° diedro</a:t>
            </a:r>
          </a:p>
        </p:txBody>
      </p:sp>
      <p:sp>
        <p:nvSpPr>
          <p:cNvPr id="28694" name="Text Box 22">
            <a:extLst>
              <a:ext uri="{FF2B5EF4-FFF2-40B4-BE49-F238E27FC236}">
                <a16:creationId xmlns:a16="http://schemas.microsoft.com/office/drawing/2014/main" id="{E2D953BD-B3CE-41B6-8299-7E825AD00554}"/>
              </a:ext>
            </a:extLst>
          </p:cNvPr>
          <p:cNvSpPr txBox="1">
            <a:spLocks noChangeArrowheads="1"/>
          </p:cNvSpPr>
          <p:nvPr/>
        </p:nvSpPr>
        <p:spPr bwMode="auto">
          <a:xfrm>
            <a:off x="69850" y="3394075"/>
            <a:ext cx="3887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geometrica</a:t>
            </a:r>
          </a:p>
        </p:txBody>
      </p:sp>
      <p:sp>
        <p:nvSpPr>
          <p:cNvPr id="28695" name="Text Box 23">
            <a:extLst>
              <a:ext uri="{FF2B5EF4-FFF2-40B4-BE49-F238E27FC236}">
                <a16:creationId xmlns:a16="http://schemas.microsoft.com/office/drawing/2014/main" id="{E3538D27-0FA3-4E80-97D9-63F3C55580B6}"/>
              </a:ext>
            </a:extLst>
          </p:cNvPr>
          <p:cNvSpPr txBox="1">
            <a:spLocks noChangeArrowheads="1"/>
          </p:cNvSpPr>
          <p:nvPr/>
        </p:nvSpPr>
        <p:spPr bwMode="auto">
          <a:xfrm>
            <a:off x="3984625" y="3395663"/>
            <a:ext cx="5113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50000"/>
              </a:spcBef>
              <a:buClrTx/>
              <a:buSzTx/>
              <a:buFontTx/>
              <a:buNone/>
            </a:pPr>
            <a:r>
              <a:rPr kumimoji="0" lang="it-IT" altLang="it-IT" sz="1800">
                <a:latin typeface="Comic Sans MS" panose="030F0702030302020204" pitchFamily="66" charset="0"/>
              </a:rPr>
              <a:t>Definizione grafica</a:t>
            </a:r>
          </a:p>
        </p:txBody>
      </p:sp>
      <p:sp>
        <p:nvSpPr>
          <p:cNvPr id="28697" name="Rectangle 25">
            <a:extLst>
              <a:ext uri="{FF2B5EF4-FFF2-40B4-BE49-F238E27FC236}">
                <a16:creationId xmlns:a16="http://schemas.microsoft.com/office/drawing/2014/main" id="{DA6131FB-5387-44B0-8D60-848049D2C5A0}"/>
              </a:ext>
            </a:extLst>
          </p:cNvPr>
          <p:cNvSpPr>
            <a:spLocks noGrp="1" noChangeArrowheads="1"/>
          </p:cNvSpPr>
          <p:nvPr>
            <p:ph type="title"/>
          </p:nvPr>
        </p:nvSpPr>
        <p:spPr>
          <a:xfrm>
            <a:off x="36513" y="41275"/>
            <a:ext cx="9070975" cy="611188"/>
          </a:xfrm>
          <a:ln>
            <a:solidFill>
              <a:schemeClr val="tx1"/>
            </a:solidFill>
          </a:ln>
        </p:spPr>
        <p:txBody>
          <a:bodyPr/>
          <a:lstStyle/>
          <a:p>
            <a:pPr algn="ctr" eaLnBrk="1" hangingPunct="1">
              <a:defRPr/>
            </a:pPr>
            <a:r>
              <a:rPr lang="it-IT" sz="2000">
                <a:solidFill>
                  <a:schemeClr val="tx1"/>
                </a:solidFill>
                <a:latin typeface="Comic Sans MS" pitchFamily="66" charset="0"/>
              </a:rPr>
              <a:t>                   Tipologia del piano: “Piano orizzontale”</a:t>
            </a:r>
          </a:p>
        </p:txBody>
      </p:sp>
      <p:sp>
        <p:nvSpPr>
          <p:cNvPr id="21529" name="Rectangle 27">
            <a:extLst>
              <a:ext uri="{FF2B5EF4-FFF2-40B4-BE49-F238E27FC236}">
                <a16:creationId xmlns:a16="http://schemas.microsoft.com/office/drawing/2014/main" id="{C8ED926A-EE3E-441F-BC84-64CA15722093}"/>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1530" name="Rectangle 28">
            <a:extLst>
              <a:ext uri="{FF2B5EF4-FFF2-40B4-BE49-F238E27FC236}">
                <a16:creationId xmlns:a16="http://schemas.microsoft.com/office/drawing/2014/main" id="{1F8D7A14-5CD5-43F7-8E94-E46790A5EDF2}"/>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1531" name="Rectangle 30">
            <a:extLst>
              <a:ext uri="{FF2B5EF4-FFF2-40B4-BE49-F238E27FC236}">
                <a16:creationId xmlns:a16="http://schemas.microsoft.com/office/drawing/2014/main" id="{D0B014B5-989B-450B-B145-5F5C5AED5C78}"/>
              </a:ext>
            </a:extLst>
          </p:cNvPr>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graphicFrame>
        <p:nvGraphicFramePr>
          <p:cNvPr id="28704" name="Object 32">
            <a:extLst>
              <a:ext uri="{FF2B5EF4-FFF2-40B4-BE49-F238E27FC236}">
                <a16:creationId xmlns:a16="http://schemas.microsoft.com/office/drawing/2014/main" id="{254B07F6-B54D-4657-959E-B1D130F80909}"/>
              </a:ext>
            </a:extLst>
          </p:cNvPr>
          <p:cNvGraphicFramePr>
            <a:graphicFrameLocks noChangeAspect="1"/>
          </p:cNvGraphicFramePr>
          <p:nvPr/>
        </p:nvGraphicFramePr>
        <p:xfrm>
          <a:off x="1870075" y="3917950"/>
          <a:ext cx="2051050" cy="866775"/>
        </p:xfrm>
        <a:graphic>
          <a:graphicData uri="http://schemas.openxmlformats.org/presentationml/2006/ole">
            <mc:AlternateContent xmlns:mc="http://schemas.openxmlformats.org/markup-compatibility/2006">
              <mc:Choice xmlns:v="urn:schemas-microsoft-com:vml" Requires="v">
                <p:oleObj spid="_x0000_s21545" name="Equazione" r:id="rId3" imgW="977900" imgH="431800" progId="Equation.3">
                  <p:embed/>
                </p:oleObj>
              </mc:Choice>
              <mc:Fallback>
                <p:oleObj name="Equazione" r:id="rId3" imgW="977900" imgH="431800" progId="Equation.3">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0075" y="3917950"/>
                        <a:ext cx="2051050" cy="8667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705" name="Object 33">
            <a:extLst>
              <a:ext uri="{FF2B5EF4-FFF2-40B4-BE49-F238E27FC236}">
                <a16:creationId xmlns:a16="http://schemas.microsoft.com/office/drawing/2014/main" id="{4CC35AF2-A7B1-4802-A849-601277F8E994}"/>
              </a:ext>
            </a:extLst>
          </p:cNvPr>
          <p:cNvGraphicFramePr>
            <a:graphicFrameLocks noChangeAspect="1"/>
          </p:cNvGraphicFramePr>
          <p:nvPr/>
        </p:nvGraphicFramePr>
        <p:xfrm>
          <a:off x="1857375" y="5586413"/>
          <a:ext cx="2051050" cy="762000"/>
        </p:xfrm>
        <a:graphic>
          <a:graphicData uri="http://schemas.openxmlformats.org/presentationml/2006/ole">
            <mc:AlternateContent xmlns:mc="http://schemas.openxmlformats.org/markup-compatibility/2006">
              <mc:Choice xmlns:v="urn:schemas-microsoft-com:vml" Requires="v">
                <p:oleObj spid="_x0000_s21546" name="Equazione" r:id="rId5" imgW="901309" imgH="431613" progId="Equation.3">
                  <p:embed/>
                </p:oleObj>
              </mc:Choice>
              <mc:Fallback>
                <p:oleObj name="Equazione" r:id="rId5" imgW="901309" imgH="431613" progId="Equation.3">
                  <p:embed/>
                  <p:pic>
                    <p:nvPicPr>
                      <p:cNvPr id="0" name="Object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7375" y="5586413"/>
                        <a:ext cx="2051050" cy="762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707" name="Object 35">
            <a:extLst>
              <a:ext uri="{FF2B5EF4-FFF2-40B4-BE49-F238E27FC236}">
                <a16:creationId xmlns:a16="http://schemas.microsoft.com/office/drawing/2014/main" id="{358B4612-5FEF-4E04-ADE4-318E0203C84F}"/>
              </a:ext>
            </a:extLst>
          </p:cNvPr>
          <p:cNvGraphicFramePr>
            <a:graphicFrameLocks noChangeAspect="1"/>
          </p:cNvGraphicFramePr>
          <p:nvPr/>
        </p:nvGraphicFramePr>
        <p:xfrm>
          <a:off x="4143375" y="3906838"/>
          <a:ext cx="4826000" cy="2663825"/>
        </p:xfrm>
        <a:graphic>
          <a:graphicData uri="http://schemas.openxmlformats.org/presentationml/2006/ole">
            <mc:AlternateContent xmlns:mc="http://schemas.openxmlformats.org/markup-compatibility/2006">
              <mc:Choice xmlns:v="urn:schemas-microsoft-com:vml" Requires="v">
                <p:oleObj spid="_x0000_s21547" r:id="rId7" imgW="1937979" imgH="1324171" progId="">
                  <p:embed/>
                </p:oleObj>
              </mc:Choice>
              <mc:Fallback>
                <p:oleObj r:id="rId7" imgW="1937979" imgH="1324171" progId="">
                  <p:embed/>
                  <p:pic>
                    <p:nvPicPr>
                      <p:cNvPr id="0" name="Object 3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3375" y="3906838"/>
                        <a:ext cx="4826000" cy="2663825"/>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28708" name="Text Box 36">
            <a:extLst>
              <a:ext uri="{FF2B5EF4-FFF2-40B4-BE49-F238E27FC236}">
                <a16:creationId xmlns:a16="http://schemas.microsoft.com/office/drawing/2014/main" id="{93D0A076-3BAD-4B67-9F99-92465C32C92D}"/>
              </a:ext>
            </a:extLst>
          </p:cNvPr>
          <p:cNvSpPr txBox="1">
            <a:spLocks noChangeArrowheads="1"/>
          </p:cNvSpPr>
          <p:nvPr/>
        </p:nvSpPr>
        <p:spPr bwMode="auto">
          <a:xfrm>
            <a:off x="100013" y="5024438"/>
            <a:ext cx="1657350" cy="395287"/>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50000"/>
              </a:spcBef>
              <a:buClrTx/>
              <a:buSzTx/>
              <a:buFontTx/>
              <a:buNone/>
            </a:pP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 </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2</a:t>
            </a:r>
            <a:r>
              <a:rPr lang="it-IT" altLang="it-IT" sz="2000" baseline="30000">
                <a:solidFill>
                  <a:schemeClr val="bg2"/>
                </a:solidFill>
                <a:latin typeface="Comic Sans MS" panose="030F0702030302020204" pitchFamily="66" charset="0"/>
              </a:rPr>
              <a:t>+</a:t>
            </a:r>
            <a:r>
              <a:rPr lang="it-IT" altLang="it-IT" sz="2000">
                <a:solidFill>
                  <a:schemeClr val="bg2"/>
                </a:solidFill>
                <a:latin typeface="Comic Sans MS" panose="030F0702030302020204" pitchFamily="66" charset="0"/>
              </a:rPr>
              <a:t>)</a:t>
            </a:r>
          </a:p>
        </p:txBody>
      </p:sp>
      <p:sp>
        <p:nvSpPr>
          <p:cNvPr id="28711" name="Oval 39">
            <a:extLst>
              <a:ext uri="{FF2B5EF4-FFF2-40B4-BE49-F238E27FC236}">
                <a16:creationId xmlns:a16="http://schemas.microsoft.com/office/drawing/2014/main" id="{F128D720-D4A5-4D89-BADD-437CC9854416}"/>
              </a:ext>
            </a:extLst>
          </p:cNvPr>
          <p:cNvSpPr>
            <a:spLocks noChangeArrowheads="1"/>
          </p:cNvSpPr>
          <p:nvPr/>
        </p:nvSpPr>
        <p:spPr bwMode="auto">
          <a:xfrm>
            <a:off x="4605338" y="4367213"/>
            <a:ext cx="427037" cy="4270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12" name="Oval 40">
            <a:extLst>
              <a:ext uri="{FF2B5EF4-FFF2-40B4-BE49-F238E27FC236}">
                <a16:creationId xmlns:a16="http://schemas.microsoft.com/office/drawing/2014/main" id="{0DEA81A1-5FD9-444A-B3AA-F94F162C4679}"/>
              </a:ext>
            </a:extLst>
          </p:cNvPr>
          <p:cNvSpPr>
            <a:spLocks noChangeArrowheads="1"/>
          </p:cNvSpPr>
          <p:nvPr/>
        </p:nvSpPr>
        <p:spPr bwMode="auto">
          <a:xfrm>
            <a:off x="7605713" y="4030663"/>
            <a:ext cx="427037" cy="42703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lnSpc>
                <a:spcPct val="100000"/>
              </a:lnSpc>
              <a:spcBef>
                <a:spcPct val="0"/>
              </a:spcBef>
              <a:buClrTx/>
              <a:buSzTx/>
              <a:buFontTx/>
              <a:buNone/>
            </a:pPr>
            <a:endParaRPr lang="it-IT" altLang="it-IT" sz="2400"/>
          </a:p>
        </p:txBody>
      </p:sp>
      <p:sp>
        <p:nvSpPr>
          <p:cNvPr id="28715" name="AutoShape 43">
            <a:hlinkClick r:id="rId9" action="ppaction://hlinksldjump" highlightClick="1"/>
            <a:extLst>
              <a:ext uri="{FF2B5EF4-FFF2-40B4-BE49-F238E27FC236}">
                <a16:creationId xmlns:a16="http://schemas.microsoft.com/office/drawing/2014/main" id="{D0947592-9B06-4F54-8AD3-D76F9D8DD80D}"/>
              </a:ext>
            </a:extLst>
          </p:cNvPr>
          <p:cNvSpPr>
            <a:spLocks noChangeArrowheads="1"/>
          </p:cNvSpPr>
          <p:nvPr/>
        </p:nvSpPr>
        <p:spPr bwMode="auto">
          <a:xfrm>
            <a:off x="87313"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cxnSp>
        <p:nvCxnSpPr>
          <p:cNvPr id="3" name="Connettore 2 2">
            <a:extLst>
              <a:ext uri="{FF2B5EF4-FFF2-40B4-BE49-F238E27FC236}">
                <a16:creationId xmlns:a16="http://schemas.microsoft.com/office/drawing/2014/main" id="{B11D4A6C-6A11-44A3-870E-C08CBAF15A45}"/>
              </a:ext>
            </a:extLst>
          </p:cNvPr>
          <p:cNvCxnSpPr>
            <a:cxnSpLocks/>
            <a:endCxn id="28711" idx="3"/>
          </p:cNvCxnSpPr>
          <p:nvPr/>
        </p:nvCxnSpPr>
        <p:spPr bwMode="auto">
          <a:xfrm flipV="1">
            <a:off x="3921125" y="4732338"/>
            <a:ext cx="746125" cy="1228725"/>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cxnSp>
        <p:nvCxnSpPr>
          <p:cNvPr id="5" name="Connettore 2 4">
            <a:extLst>
              <a:ext uri="{FF2B5EF4-FFF2-40B4-BE49-F238E27FC236}">
                <a16:creationId xmlns:a16="http://schemas.microsoft.com/office/drawing/2014/main" id="{41FA5503-A0F9-4C95-944C-86E731AE90AE}"/>
              </a:ext>
            </a:extLst>
          </p:cNvPr>
          <p:cNvCxnSpPr>
            <a:cxnSpLocks/>
            <a:stCxn id="28711" idx="6"/>
            <a:endCxn id="28712" idx="2"/>
          </p:cNvCxnSpPr>
          <p:nvPr/>
        </p:nvCxnSpPr>
        <p:spPr bwMode="auto">
          <a:xfrm flipV="1">
            <a:off x="5032375" y="4244975"/>
            <a:ext cx="2573338" cy="336550"/>
          </a:xfrm>
          <a:prstGeom prst="straightConnector1">
            <a:avLst/>
          </a:prstGeom>
          <a:noFill/>
          <a:ln w="12700"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CasellaDiTesto 6">
            <a:extLst>
              <a:ext uri="{FF2B5EF4-FFF2-40B4-BE49-F238E27FC236}">
                <a16:creationId xmlns:a16="http://schemas.microsoft.com/office/drawing/2014/main" id="{E9FDF4B1-B668-4CDD-BBE2-4BCC3BD5E8E0}"/>
              </a:ext>
            </a:extLst>
          </p:cNvPr>
          <p:cNvSpPr txBox="1">
            <a:spLocks noChangeArrowheads="1"/>
          </p:cNvSpPr>
          <p:nvPr/>
        </p:nvSpPr>
        <p:spPr bwMode="auto">
          <a:xfrm>
            <a:off x="1857375" y="4833938"/>
            <a:ext cx="20875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a:lnSpc>
                <a:spcPct val="100000"/>
              </a:lnSpc>
              <a:spcBef>
                <a:spcPct val="0"/>
              </a:spcBef>
              <a:buClrTx/>
              <a:buSzTx/>
              <a:buFontTx/>
              <a:buNone/>
            </a:pPr>
            <a:r>
              <a:rPr lang="it-IT" altLang="it-IT" sz="1600">
                <a:latin typeface="Comic Sans MS" panose="030F0702030302020204" pitchFamily="66" charset="0"/>
              </a:rPr>
              <a:t>Traccia impropria</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1000" fill="hold"/>
                                        <p:tgtEl>
                                          <p:spTgt spid="28674"/>
                                        </p:tgtEl>
                                        <p:attrNameLst>
                                          <p:attrName>ppt_x</p:attrName>
                                        </p:attrNameLst>
                                      </p:cBhvr>
                                      <p:tavLst>
                                        <p:tav tm="0">
                                          <p:val>
                                            <p:strVal val="1+#ppt_w/2"/>
                                          </p:val>
                                        </p:tav>
                                        <p:tav tm="100000">
                                          <p:val>
                                            <p:strVal val="#ppt_x"/>
                                          </p:val>
                                        </p:tav>
                                      </p:tavLst>
                                    </p:anim>
                                    <p:anim calcmode="lin" valueType="num">
                                      <p:cBhvr additive="base">
                                        <p:cTn id="8" dur="1000" fill="hold"/>
                                        <p:tgtEl>
                                          <p:spTgt spid="286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gtEl>
                                        <p:attrNameLst>
                                          <p:attrName>style.visibility</p:attrName>
                                        </p:attrNameLst>
                                      </p:cBhvr>
                                      <p:to>
                                        <p:strVal val="visible"/>
                                      </p:to>
                                    </p:set>
                                    <p:anim calcmode="lin" valueType="num">
                                      <p:cBhvr additive="base">
                                        <p:cTn id="13" dur="1000" fill="hold"/>
                                        <p:tgtEl>
                                          <p:spTgt spid="28675"/>
                                        </p:tgtEl>
                                        <p:attrNameLst>
                                          <p:attrName>ppt_x</p:attrName>
                                        </p:attrNameLst>
                                      </p:cBhvr>
                                      <p:tavLst>
                                        <p:tav tm="0">
                                          <p:val>
                                            <p:strVal val="0-#ppt_w/2"/>
                                          </p:val>
                                        </p:tav>
                                        <p:tav tm="100000">
                                          <p:val>
                                            <p:strVal val="#ppt_x"/>
                                          </p:val>
                                        </p:tav>
                                      </p:tavLst>
                                    </p:anim>
                                    <p:anim calcmode="lin" valueType="num">
                                      <p:cBhvr additive="base">
                                        <p:cTn id="14" dur="1000" fill="hold"/>
                                        <p:tgtEl>
                                          <p:spTgt spid="2867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grpId="0" nodeType="clickEffect">
                                  <p:stCondLst>
                                    <p:cond delay="0"/>
                                  </p:stCondLst>
                                  <p:iterate type="lt">
                                    <p:tmPct val="10000"/>
                                  </p:iterate>
                                  <p:childTnLst>
                                    <p:set>
                                      <p:cBhvr override="childStyle">
                                        <p:cTn id="18" dur="250" autoRev="1" fill="hold"/>
                                        <p:tgtEl>
                                          <p:spTgt spid="28693"/>
                                        </p:tgtEl>
                                        <p:attrNameLst>
                                          <p:attrName>style.color</p:attrName>
                                        </p:attrNameLst>
                                      </p:cBhvr>
                                      <p:to>
                                        <p:clrVal>
                                          <a:schemeClr val="accent2"/>
                                        </p:clrVal>
                                      </p:to>
                                    </p:set>
                                    <p:set>
                                      <p:cBhvr>
                                        <p:cTn id="19" dur="250" autoRev="1" fill="hold"/>
                                        <p:tgtEl>
                                          <p:spTgt spid="28693"/>
                                        </p:tgtEl>
                                        <p:attrNameLst>
                                          <p:attrName>fillcolor</p:attrName>
                                        </p:attrNameLst>
                                      </p:cBhvr>
                                      <p:to>
                                        <p:clrVal>
                                          <a:schemeClr val="accent2"/>
                                        </p:clrVal>
                                      </p:to>
                                    </p:set>
                                    <p:set>
                                      <p:cBhvr>
                                        <p:cTn id="20" dur="250" autoRev="1" fill="hold"/>
                                        <p:tgtEl>
                                          <p:spTgt spid="28693"/>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8694"/>
                                        </p:tgtEl>
                                        <p:attrNameLst>
                                          <p:attrName>style.visibility</p:attrName>
                                        </p:attrNameLst>
                                      </p:cBhvr>
                                      <p:to>
                                        <p:strVal val="visible"/>
                                      </p:to>
                                    </p:set>
                                    <p:animEffect transition="in" filter="wipe(down)">
                                      <p:cBhvr>
                                        <p:cTn id="25" dur="1000"/>
                                        <p:tgtEl>
                                          <p:spTgt spid="286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8695"/>
                                        </p:tgtEl>
                                        <p:attrNameLst>
                                          <p:attrName>style.visibility</p:attrName>
                                        </p:attrNameLst>
                                      </p:cBhvr>
                                      <p:to>
                                        <p:strVal val="visible"/>
                                      </p:to>
                                    </p:set>
                                    <p:animEffect transition="in" filter="wipe(down)">
                                      <p:cBhvr>
                                        <p:cTn id="30" dur="1000"/>
                                        <p:tgtEl>
                                          <p:spTgt spid="2869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8708"/>
                                        </p:tgtEl>
                                        <p:attrNameLst>
                                          <p:attrName>style.visibility</p:attrName>
                                        </p:attrNameLst>
                                      </p:cBhvr>
                                      <p:to>
                                        <p:strVal val="visible"/>
                                      </p:to>
                                    </p:set>
                                    <p:animEffect transition="in" filter="wipe(left)">
                                      <p:cBhvr>
                                        <p:cTn id="35" dur="1000"/>
                                        <p:tgtEl>
                                          <p:spTgt spid="2870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8707"/>
                                        </p:tgtEl>
                                        <p:attrNameLst>
                                          <p:attrName>style.visibility</p:attrName>
                                        </p:attrNameLst>
                                      </p:cBhvr>
                                      <p:to>
                                        <p:strVal val="visible"/>
                                      </p:to>
                                    </p:set>
                                    <p:animEffect transition="in" filter="wipe(left)">
                                      <p:cBhvr>
                                        <p:cTn id="40" dur="1000"/>
                                        <p:tgtEl>
                                          <p:spTgt spid="2870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28704"/>
                                        </p:tgtEl>
                                        <p:attrNameLst>
                                          <p:attrName>style.visibility</p:attrName>
                                        </p:attrNameLst>
                                      </p:cBhvr>
                                      <p:to>
                                        <p:strVal val="visible"/>
                                      </p:to>
                                    </p:set>
                                    <p:animEffect transition="in" filter="slide(fromBottom)">
                                      <p:cBhvr>
                                        <p:cTn id="45" dur="1000"/>
                                        <p:tgtEl>
                                          <p:spTgt spid="28704"/>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down)">
                                      <p:cBhvr>
                                        <p:cTn id="48" dur="1000"/>
                                        <p:tgtEl>
                                          <p:spTgt spid="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4" fill="hold" nodeType="clickEffect">
                                  <p:stCondLst>
                                    <p:cond delay="0"/>
                                  </p:stCondLst>
                                  <p:childTnLst>
                                    <p:set>
                                      <p:cBhvr>
                                        <p:cTn id="52" dur="1" fill="hold">
                                          <p:stCondLst>
                                            <p:cond delay="0"/>
                                          </p:stCondLst>
                                        </p:cTn>
                                        <p:tgtEl>
                                          <p:spTgt spid="28705"/>
                                        </p:tgtEl>
                                        <p:attrNameLst>
                                          <p:attrName>style.visibility</p:attrName>
                                        </p:attrNameLst>
                                      </p:cBhvr>
                                      <p:to>
                                        <p:strVal val="visible"/>
                                      </p:to>
                                    </p:set>
                                    <p:animEffect transition="in" filter="slide(fromBottom)">
                                      <p:cBhvr>
                                        <p:cTn id="53" dur="1000"/>
                                        <p:tgtEl>
                                          <p:spTgt spid="2870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wipe(left)">
                                      <p:cBhvr>
                                        <p:cTn id="58" dur="1000"/>
                                        <p:tgtEl>
                                          <p:spTgt spid="3"/>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28711"/>
                                        </p:tgtEl>
                                        <p:attrNameLst>
                                          <p:attrName>style.visibility</p:attrName>
                                        </p:attrNameLst>
                                      </p:cBhvr>
                                      <p:to>
                                        <p:strVal val="visible"/>
                                      </p:to>
                                    </p:set>
                                    <p:animEffect transition="in" filter="slide(fromBottom)">
                                      <p:cBhvr>
                                        <p:cTn id="61" dur="1000"/>
                                        <p:tgtEl>
                                          <p:spTgt spid="2871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5"/>
                                        </p:tgtEl>
                                        <p:attrNameLst>
                                          <p:attrName>style.visibility</p:attrName>
                                        </p:attrNameLst>
                                      </p:cBhvr>
                                      <p:to>
                                        <p:strVal val="visible"/>
                                      </p:to>
                                    </p:set>
                                    <p:animEffect transition="in" filter="wipe(left)">
                                      <p:cBhvr>
                                        <p:cTn id="66" dur="1000"/>
                                        <p:tgtEl>
                                          <p:spTgt spid="5"/>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28712"/>
                                        </p:tgtEl>
                                        <p:attrNameLst>
                                          <p:attrName>style.visibility</p:attrName>
                                        </p:attrNameLst>
                                      </p:cBhvr>
                                      <p:to>
                                        <p:strVal val="visible"/>
                                      </p:to>
                                    </p:set>
                                    <p:animEffect transition="in" filter="slide(fromBottom)">
                                      <p:cBhvr>
                                        <p:cTn id="69" dur="1000"/>
                                        <p:tgtEl>
                                          <p:spTgt spid="28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28675" grpId="0" animBg="1"/>
      <p:bldP spid="28693" grpId="0"/>
      <p:bldP spid="28694" grpId="0"/>
      <p:bldP spid="28695" grpId="0"/>
      <p:bldP spid="28708" grpId="0" animBg="1"/>
      <p:bldP spid="28711" grpId="0" animBg="1"/>
      <p:bldP spid="28712" grpId="0" animBg="1"/>
      <p:bldP spid="7" grpId="0"/>
    </p:bld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Training</Template>
  <TotalTime>2416</TotalTime>
  <Words>3091</Words>
  <Application>Microsoft Office PowerPoint</Application>
  <PresentationFormat>Presentazione su schermo (4:3)</PresentationFormat>
  <Paragraphs>452</Paragraphs>
  <Slides>26</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2</vt:i4>
      </vt:variant>
      <vt:variant>
        <vt:lpstr>Titoli diapositive</vt:lpstr>
      </vt:variant>
      <vt:variant>
        <vt:i4>26</vt:i4>
      </vt:variant>
    </vt:vector>
  </HeadingPairs>
  <TitlesOfParts>
    <vt:vector size="34" baseType="lpstr">
      <vt:lpstr>Arial</vt:lpstr>
      <vt:lpstr>Comic Sans MS</vt:lpstr>
      <vt:lpstr>Symbol</vt:lpstr>
      <vt:lpstr>Times New Roman</vt:lpstr>
      <vt:lpstr>Wingdings</vt:lpstr>
      <vt:lpstr>Training</vt:lpstr>
      <vt:lpstr>Fotografia di Photo Editor</vt:lpstr>
      <vt:lpstr>Equazione</vt:lpstr>
      <vt:lpstr>Geometria descrittiva dinamica</vt:lpstr>
      <vt:lpstr>Introduzione</vt:lpstr>
      <vt:lpstr>Sommario tipologia</vt:lpstr>
      <vt:lpstr>            La tipologia del piano: studio e definizione nel primo diedro</vt:lpstr>
      <vt:lpstr>Tipologia del piano: “Piano generico”</vt:lpstr>
      <vt:lpstr>                   Tipologia del piano: “Piano proiettante in 1a proiezione”</vt:lpstr>
      <vt:lpstr>                   Tipologia del piano: “Piano proiettante in 2a proiezione”</vt:lpstr>
      <vt:lpstr>                   Tipologia del piano: “Piano di profilo”</vt:lpstr>
      <vt:lpstr>                   Tipologia del piano: “Piano orizzontale”</vt:lpstr>
      <vt:lpstr>                   Tipologia del piano: “Piano frontale”</vt:lpstr>
      <vt:lpstr>                   Tipologia del piano: “Piano generico parallelo lt”</vt:lpstr>
      <vt:lpstr>                   Tipologia del piano: “Piano incidente la lt”</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                   Esemplificazioni descrittive della tipologia di piani nei restanti diedri </vt:lpstr>
      <vt:lpstr>Test di verifica - grafico</vt:lpstr>
      <vt:lpstr>Test di verifica - teorico</vt:lpstr>
      <vt:lpstr>Test di verifica - logico</vt:lpstr>
      <vt:lpstr>       Esercitazioni da sviluppare sotto forma di elaborati grafici</vt:lpstr>
      <vt:lpstr>         Griglia di valutazione dei test e delle elaborazioni grafiche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GEOmetria DEScrittiva DINamica</dc:title>
  <dc:creator>Elio Fragassi</dc:creator>
  <cp:lastModifiedBy>Elio Fragassi</cp:lastModifiedBy>
  <cp:revision>138</cp:revision>
  <dcterms:created xsi:type="dcterms:W3CDTF">2003-11-28T11:36:43Z</dcterms:created>
  <dcterms:modified xsi:type="dcterms:W3CDTF">2019-07-21T15:00:49Z</dcterms:modified>
</cp:coreProperties>
</file>