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27" r:id="rId2"/>
  </p:sldMasterIdLst>
  <p:notesMasterIdLst>
    <p:notesMasterId r:id="rId25"/>
  </p:notesMasterIdLst>
  <p:sldIdLst>
    <p:sldId id="257" r:id="rId3"/>
    <p:sldId id="288" r:id="rId4"/>
    <p:sldId id="282" r:id="rId5"/>
    <p:sldId id="258" r:id="rId6"/>
    <p:sldId id="259" r:id="rId7"/>
    <p:sldId id="260" r:id="rId8"/>
    <p:sldId id="261" r:id="rId9"/>
    <p:sldId id="262" r:id="rId10"/>
    <p:sldId id="263" r:id="rId11"/>
    <p:sldId id="283" r:id="rId12"/>
    <p:sldId id="284" r:id="rId13"/>
    <p:sldId id="285" r:id="rId14"/>
    <p:sldId id="286" r:id="rId15"/>
    <p:sldId id="287" r:id="rId16"/>
    <p:sldId id="289" r:id="rId17"/>
    <p:sldId id="293" r:id="rId18"/>
    <p:sldId id="294" r:id="rId19"/>
    <p:sldId id="292" r:id="rId20"/>
    <p:sldId id="296" r:id="rId21"/>
    <p:sldId id="291" r:id="rId22"/>
    <p:sldId id="295" r:id="rId23"/>
    <p:sldId id="290" r:id="rId24"/>
  </p:sldIdLst>
  <p:sldSz cx="9144000" cy="6858000" type="screen4x3"/>
  <p:notesSz cx="6858000" cy="9144000"/>
  <p:defaultTextStyle>
    <a:defPPr>
      <a:defRPr lang="it-IT"/>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o Fragassi" initials="EF" lastIdx="1" clrIdx="0">
    <p:extLst>
      <p:ext uri="{19B8F6BF-5375-455C-9EA6-DF929625EA0E}">
        <p15:presenceInfo xmlns:p15="http://schemas.microsoft.com/office/powerpoint/2012/main" userId="75a44b96704ae88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29" autoAdjust="0"/>
    <p:restoredTop sz="94718" autoAdjust="0"/>
  </p:normalViewPr>
  <p:slideViewPr>
    <p:cSldViewPr snapToGrid="0">
      <p:cViewPr varScale="1">
        <p:scale>
          <a:sx n="70" d="100"/>
          <a:sy n="70" d="100"/>
        </p:scale>
        <p:origin x="79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7-21T16:56:10.776" idx="1">
    <p:pos x="5760" y="1644"/>
    <p:text/>
    <p:extLst>
      <p:ext uri="{C676402C-5697-4E1C-873F-D02D1690AC5C}">
        <p15:threadingInfo xmlns:p15="http://schemas.microsoft.com/office/powerpoint/2012/main" timeZoneBias="-12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 Id="rId4" Type="http://schemas.openxmlformats.org/officeDocument/2006/relationships/image" Target="../media/image2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21C789F4-7CE8-412D-A25E-00CB3E6DD08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a:p>
        </p:txBody>
      </p:sp>
      <p:sp>
        <p:nvSpPr>
          <p:cNvPr id="3" name="Segnaposto data 2">
            <a:extLst>
              <a:ext uri="{FF2B5EF4-FFF2-40B4-BE49-F238E27FC236}">
                <a16:creationId xmlns:a16="http://schemas.microsoft.com/office/drawing/2014/main" id="{6831F9AA-41BB-4995-ADA8-023870EACB5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03B1B62-191F-4C6E-B9AD-D2890FA873F5}" type="datetimeFigureOut">
              <a:rPr lang="it-IT"/>
              <a:pPr>
                <a:defRPr/>
              </a:pPr>
              <a:t>21/07/2019</a:t>
            </a:fld>
            <a:endParaRPr lang="it-IT"/>
          </a:p>
        </p:txBody>
      </p:sp>
      <p:sp>
        <p:nvSpPr>
          <p:cNvPr id="4" name="Segnaposto immagine diapositiva 3">
            <a:extLst>
              <a:ext uri="{FF2B5EF4-FFF2-40B4-BE49-F238E27FC236}">
                <a16:creationId xmlns:a16="http://schemas.microsoft.com/office/drawing/2014/main" id="{695324A4-02D4-4348-9DF3-6120C2DCD81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a:extLst>
              <a:ext uri="{FF2B5EF4-FFF2-40B4-BE49-F238E27FC236}">
                <a16:creationId xmlns:a16="http://schemas.microsoft.com/office/drawing/2014/main" id="{64DD7F96-F698-4791-991F-A052E95E4E3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a:extLst>
              <a:ext uri="{FF2B5EF4-FFF2-40B4-BE49-F238E27FC236}">
                <a16:creationId xmlns:a16="http://schemas.microsoft.com/office/drawing/2014/main" id="{388E4CB2-9004-4C81-839D-A52E5C39C38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a:p>
        </p:txBody>
      </p:sp>
      <p:sp>
        <p:nvSpPr>
          <p:cNvPr id="7" name="Segnaposto numero diapositiva 6">
            <a:extLst>
              <a:ext uri="{FF2B5EF4-FFF2-40B4-BE49-F238E27FC236}">
                <a16:creationId xmlns:a16="http://schemas.microsoft.com/office/drawing/2014/main" id="{69E2CBB4-BBFB-46D7-9070-5911F06209B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6A6C2A6-9B24-462E-8EAB-DE74646C096B}" type="slidenum">
              <a:rPr lang="it-IT" altLang="it-IT"/>
              <a:pPr/>
              <a:t>‹N›</a:t>
            </a:fld>
            <a:endParaRPr lang="it-IT" alt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a:extLst>
              <a:ext uri="{FF2B5EF4-FFF2-40B4-BE49-F238E27FC236}">
                <a16:creationId xmlns:a16="http://schemas.microsoft.com/office/drawing/2014/main" id="{EFF8D6EB-D3A5-4FBE-951A-4D52BDEA91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egnaposto note 2">
            <a:extLst>
              <a:ext uri="{FF2B5EF4-FFF2-40B4-BE49-F238E27FC236}">
                <a16:creationId xmlns:a16="http://schemas.microsoft.com/office/drawing/2014/main" id="{B4B78EF6-2539-44CA-AB31-C7A0A326D51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8676" name="Segnaposto numero diapositiva 3">
            <a:extLst>
              <a:ext uri="{FF2B5EF4-FFF2-40B4-BE49-F238E27FC236}">
                <a16:creationId xmlns:a16="http://schemas.microsoft.com/office/drawing/2014/main" id="{A1ED16FE-1B57-419D-A009-56B2251116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5D500C38-8D20-45C0-8F0E-3D09AA27A0FC}" type="slidenum">
              <a:rPr lang="it-IT" altLang="it-IT" sz="1200"/>
              <a:pPr eaLnBrk="1" hangingPunct="1"/>
              <a:t>2</a:t>
            </a:fld>
            <a:endParaRPr lang="it-IT" altLang="it-IT"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E9275B81-6DA9-4149-8EDC-8938A83ADC3D}"/>
              </a:ext>
            </a:extLst>
          </p:cNvPr>
          <p:cNvGrpSpPr>
            <a:grpSpLocks/>
          </p:cNvGrpSpPr>
          <p:nvPr/>
        </p:nvGrpSpPr>
        <p:grpSpPr bwMode="auto">
          <a:xfrm>
            <a:off x="-7758113" y="1463675"/>
            <a:ext cx="16902113" cy="10795000"/>
            <a:chOff x="-4887" y="922"/>
            <a:chExt cx="10647" cy="6800"/>
          </a:xfrm>
        </p:grpSpPr>
        <p:sp>
          <p:nvSpPr>
            <p:cNvPr id="5" name="Freeform 3">
              <a:extLst>
                <a:ext uri="{FF2B5EF4-FFF2-40B4-BE49-F238E27FC236}">
                  <a16:creationId xmlns:a16="http://schemas.microsoft.com/office/drawing/2014/main" id="{A6FCA8AA-4B38-4124-9A06-4E4E3B80EE7C}"/>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6" name="Arc 4">
              <a:extLst>
                <a:ext uri="{FF2B5EF4-FFF2-40B4-BE49-F238E27FC236}">
                  <a16:creationId xmlns:a16="http://schemas.microsoft.com/office/drawing/2014/main" id="{E44A06A4-F95C-4D18-B8D5-F773F8EB2FCD}"/>
                </a:ext>
              </a:extLst>
            </p:cNvPr>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7173"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7174" name="Rectangle 6"/>
          <p:cNvSpPr>
            <a:spLocks noGrp="1" noChangeArrowheads="1"/>
          </p:cNvSpPr>
          <p:nvPr>
            <p:ph type="subTitle" sz="quarter" idx="1"/>
          </p:nvPr>
        </p:nvSpPr>
        <p:spPr>
          <a:xfrm>
            <a:off x="3429000" y="2085975"/>
            <a:ext cx="5410200" cy="1038225"/>
          </a:xfrm>
        </p:spPr>
        <p:txBody>
          <a:bodyPr lIns="92075" rIns="92075"/>
          <a:lstStyle>
            <a:lvl1pPr marL="0" indent="0">
              <a:lnSpc>
                <a:spcPct val="70000"/>
              </a:lnSpc>
              <a:buFont typeface="Wingdings" pitchFamily="2" charset="2"/>
              <a:buNone/>
              <a:defRPr/>
            </a:lvl1pPr>
          </a:lstStyle>
          <a:p>
            <a:r>
              <a:rPr lang="it-IT"/>
              <a:t>Fare clic per modificare lo stile del sottotitolo dello schema</a:t>
            </a:r>
          </a:p>
        </p:txBody>
      </p:sp>
      <p:sp>
        <p:nvSpPr>
          <p:cNvPr id="7" name="Rectangle 7">
            <a:extLst>
              <a:ext uri="{FF2B5EF4-FFF2-40B4-BE49-F238E27FC236}">
                <a16:creationId xmlns:a16="http://schemas.microsoft.com/office/drawing/2014/main" id="{7C7B0850-2845-41E2-93F0-ED801DF4AC66}"/>
              </a:ext>
            </a:extLst>
          </p:cNvPr>
          <p:cNvSpPr>
            <a:spLocks noGrp="1" noChangeArrowheads="1"/>
          </p:cNvSpPr>
          <p:nvPr>
            <p:ph type="dt" sz="quarter" idx="10"/>
          </p:nvPr>
        </p:nvSpPr>
        <p:spPr/>
        <p:txBody>
          <a:bodyPr/>
          <a:lstStyle>
            <a:lvl1pPr>
              <a:defRPr/>
            </a:lvl1pPr>
          </a:lstStyle>
          <a:p>
            <a:pPr>
              <a:defRPr/>
            </a:pPr>
            <a:endParaRPr lang="it-IT"/>
          </a:p>
        </p:txBody>
      </p:sp>
      <p:sp>
        <p:nvSpPr>
          <p:cNvPr id="8" name="Rectangle 8">
            <a:extLst>
              <a:ext uri="{FF2B5EF4-FFF2-40B4-BE49-F238E27FC236}">
                <a16:creationId xmlns:a16="http://schemas.microsoft.com/office/drawing/2014/main" id="{72D1BE99-880C-493A-87EA-51BC26C00399}"/>
              </a:ext>
            </a:extLst>
          </p:cNvPr>
          <p:cNvSpPr>
            <a:spLocks noGrp="1" noChangeArrowheads="1"/>
          </p:cNvSpPr>
          <p:nvPr>
            <p:ph type="ftr" sz="quarter" idx="11"/>
          </p:nvPr>
        </p:nvSpPr>
        <p:spPr>
          <a:xfrm>
            <a:off x="1295400" y="6365875"/>
            <a:ext cx="4267200" cy="457200"/>
          </a:xfrm>
        </p:spPr>
        <p:txBody>
          <a:bodyPr/>
          <a:lstStyle>
            <a:lvl1pPr>
              <a:defRPr/>
            </a:lvl1pPr>
          </a:lstStyle>
          <a:p>
            <a:pPr>
              <a:defRPr/>
            </a:pPr>
            <a:endParaRPr lang="it-IT"/>
          </a:p>
        </p:txBody>
      </p:sp>
      <p:sp>
        <p:nvSpPr>
          <p:cNvPr id="9" name="Rectangle 9">
            <a:extLst>
              <a:ext uri="{FF2B5EF4-FFF2-40B4-BE49-F238E27FC236}">
                <a16:creationId xmlns:a16="http://schemas.microsoft.com/office/drawing/2014/main" id="{15F63DFF-F0B0-48DD-BBF5-6CE78DC85263}"/>
              </a:ext>
            </a:extLst>
          </p:cNvPr>
          <p:cNvSpPr>
            <a:spLocks noGrp="1" noChangeArrowheads="1"/>
          </p:cNvSpPr>
          <p:nvPr>
            <p:ph type="sldNum" sz="quarter" idx="12"/>
          </p:nvPr>
        </p:nvSpPr>
        <p:spPr/>
        <p:txBody>
          <a:bodyPr/>
          <a:lstStyle>
            <a:lvl2pPr lvl="1">
              <a:defRPr>
                <a:latin typeface="Times New Roman" panose="02020603050405020304" pitchFamily="18" charset="0"/>
              </a:defRPr>
            </a:lvl2pPr>
          </a:lstStyle>
          <a:p>
            <a:pPr lvl="1"/>
            <a:fld id="{5B899FBE-7DE7-46E3-8219-28F1FDF71090}" type="slidenum">
              <a:rPr lang="it-IT" altLang="it-IT"/>
              <a:pPr lvl="1"/>
              <a:t>‹N›</a:t>
            </a:fld>
            <a:endParaRPr lang="it-IT" altLang="it-IT"/>
          </a:p>
        </p:txBody>
      </p:sp>
    </p:spTree>
    <p:extLst>
      <p:ext uri="{BB962C8B-B14F-4D97-AF65-F5344CB8AC3E}">
        <p14:creationId xmlns:p14="http://schemas.microsoft.com/office/powerpoint/2010/main" val="514661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249C894-7CEA-4915-91A2-F5B2B8263A7B}"/>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94A42CCD-21A9-4E4D-9809-0FB1AA95B09F}"/>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885825E0-DCA5-47B1-A34E-AB9D17D0A58B}"/>
              </a:ext>
            </a:extLst>
          </p:cNvPr>
          <p:cNvSpPr>
            <a:spLocks noGrp="1"/>
          </p:cNvSpPr>
          <p:nvPr>
            <p:ph type="sldNum" sz="quarter" idx="12"/>
          </p:nvPr>
        </p:nvSpPr>
        <p:spPr/>
        <p:txBody>
          <a:bodyPr/>
          <a:lstStyle>
            <a:lvl2pPr lvl="1">
              <a:defRPr/>
            </a:lvl2pPr>
          </a:lstStyle>
          <a:p>
            <a:pPr lvl="1"/>
            <a:fld id="{913F01D0-5611-4708-8434-F83DAA4879E1}"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0878774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43700" y="609600"/>
            <a:ext cx="20193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2625" y="609600"/>
            <a:ext cx="5908675"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0D5F4D-509E-4C87-B728-B9F051C49C9A}"/>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5F6E9B10-E15D-4A30-A36C-603557FB0534}"/>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02AA682C-6722-4FA5-B06B-2877D5D96A13}"/>
              </a:ext>
            </a:extLst>
          </p:cNvPr>
          <p:cNvSpPr>
            <a:spLocks noGrp="1"/>
          </p:cNvSpPr>
          <p:nvPr>
            <p:ph type="sldNum" sz="quarter" idx="12"/>
          </p:nvPr>
        </p:nvSpPr>
        <p:spPr/>
        <p:txBody>
          <a:bodyPr/>
          <a:lstStyle>
            <a:lvl2pPr lvl="1">
              <a:defRPr/>
            </a:lvl2pPr>
          </a:lstStyle>
          <a:p>
            <a:pPr lvl="1"/>
            <a:fld id="{E1FC389A-571B-45D6-8F47-283733F01221}"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165492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B6B81C58-1645-4415-9024-EB66F690FBFC}"/>
              </a:ext>
            </a:extLst>
          </p:cNvPr>
          <p:cNvGrpSpPr>
            <a:grpSpLocks/>
          </p:cNvGrpSpPr>
          <p:nvPr/>
        </p:nvGrpSpPr>
        <p:grpSpPr bwMode="auto">
          <a:xfrm>
            <a:off x="-7758113" y="1463675"/>
            <a:ext cx="16902113" cy="10795000"/>
            <a:chOff x="-4887" y="922"/>
            <a:chExt cx="10647" cy="6800"/>
          </a:xfrm>
        </p:grpSpPr>
        <p:sp>
          <p:nvSpPr>
            <p:cNvPr id="5" name="Freeform 3">
              <a:extLst>
                <a:ext uri="{FF2B5EF4-FFF2-40B4-BE49-F238E27FC236}">
                  <a16:creationId xmlns:a16="http://schemas.microsoft.com/office/drawing/2014/main" id="{E4B5A6CE-892B-447E-BD55-E0D25C42F8D1}"/>
                </a:ext>
              </a:extLst>
            </p:cNvPr>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6" name="Arc 4">
              <a:extLst>
                <a:ext uri="{FF2B5EF4-FFF2-40B4-BE49-F238E27FC236}">
                  <a16:creationId xmlns:a16="http://schemas.microsoft.com/office/drawing/2014/main" id="{7A815DC1-A3BD-4278-998A-8F08A86E0916}"/>
                </a:ext>
              </a:extLst>
            </p:cNvPr>
            <p:cNvSpPr>
              <a:spLocks/>
            </p:cNvSpPr>
            <p:nvPr/>
          </p:nvSpPr>
          <p:spPr bwMode="auto">
            <a:xfrm>
              <a:off x="-4887" y="922"/>
              <a:ext cx="8474" cy="6800"/>
            </a:xfrm>
            <a:custGeom>
              <a:avLst/>
              <a:gdLst>
                <a:gd name="G0" fmla="+- 21600 0 0"/>
                <a:gd name="G1" fmla="+- 21600 0 0"/>
                <a:gd name="G2" fmla="+- 21600 0 0"/>
                <a:gd name="T0" fmla="*/ 43200 w 43200"/>
                <a:gd name="T1" fmla="*/ 21600 h 43200"/>
                <a:gd name="T2" fmla="*/ 24979 w 43200"/>
                <a:gd name="T3" fmla="*/ 266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path>
                <a:path w="43200" h="43200" stroke="0" extrusionOk="0">
                  <a:moveTo>
                    <a:pt x="43200" y="21600"/>
                  </a:moveTo>
                  <a:cubicBezTo>
                    <a:pt x="43200" y="33529"/>
                    <a:pt x="33529" y="43200"/>
                    <a:pt x="21600" y="43200"/>
                  </a:cubicBezTo>
                  <a:cubicBezTo>
                    <a:pt x="9670" y="43200"/>
                    <a:pt x="0" y="33529"/>
                    <a:pt x="0" y="21600"/>
                  </a:cubicBezTo>
                  <a:cubicBezTo>
                    <a:pt x="0" y="9670"/>
                    <a:pt x="9670" y="0"/>
                    <a:pt x="21600" y="0"/>
                  </a:cubicBezTo>
                  <a:cubicBezTo>
                    <a:pt x="22731" y="-1"/>
                    <a:pt x="23861" y="88"/>
                    <a:pt x="24979" y="265"/>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111621"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111622" name="Rectangle 6"/>
          <p:cNvSpPr>
            <a:spLocks noGrp="1" noChangeArrowheads="1"/>
          </p:cNvSpPr>
          <p:nvPr>
            <p:ph type="subTitle" sz="quarter" idx="1"/>
          </p:nvPr>
        </p:nvSpPr>
        <p:spPr>
          <a:xfrm>
            <a:off x="3429000" y="2085975"/>
            <a:ext cx="5410200" cy="1038225"/>
          </a:xfrm>
        </p:spPr>
        <p:txBody>
          <a:bodyPr lIns="92075" rIns="92075"/>
          <a:lstStyle>
            <a:lvl1pPr marL="0" indent="0">
              <a:lnSpc>
                <a:spcPct val="70000"/>
              </a:lnSpc>
              <a:buFont typeface="Wingdings" pitchFamily="2" charset="2"/>
              <a:buNone/>
              <a:defRPr/>
            </a:lvl1pPr>
          </a:lstStyle>
          <a:p>
            <a:r>
              <a:rPr lang="it-IT"/>
              <a:t>Fare clic per modificare lo stile del sottotitolo dello schema</a:t>
            </a:r>
          </a:p>
        </p:txBody>
      </p:sp>
      <p:sp>
        <p:nvSpPr>
          <p:cNvPr id="7" name="Rectangle 7">
            <a:extLst>
              <a:ext uri="{FF2B5EF4-FFF2-40B4-BE49-F238E27FC236}">
                <a16:creationId xmlns:a16="http://schemas.microsoft.com/office/drawing/2014/main" id="{C98E6EB5-CFFC-45DB-A761-73F552FEB5E6}"/>
              </a:ext>
            </a:extLst>
          </p:cNvPr>
          <p:cNvSpPr>
            <a:spLocks noGrp="1" noChangeArrowheads="1"/>
          </p:cNvSpPr>
          <p:nvPr>
            <p:ph type="dt" sz="quarter" idx="10"/>
          </p:nvPr>
        </p:nvSpPr>
        <p:spPr/>
        <p:txBody>
          <a:bodyPr/>
          <a:lstStyle>
            <a:lvl1pPr>
              <a:defRPr/>
            </a:lvl1pPr>
          </a:lstStyle>
          <a:p>
            <a:pPr>
              <a:defRPr/>
            </a:pPr>
            <a:endParaRPr lang="it-IT"/>
          </a:p>
        </p:txBody>
      </p:sp>
      <p:sp>
        <p:nvSpPr>
          <p:cNvPr id="8" name="Rectangle 8">
            <a:extLst>
              <a:ext uri="{FF2B5EF4-FFF2-40B4-BE49-F238E27FC236}">
                <a16:creationId xmlns:a16="http://schemas.microsoft.com/office/drawing/2014/main" id="{CC3F5ED7-CD45-4CB3-9D0E-E61A72F8D42A}"/>
              </a:ext>
            </a:extLst>
          </p:cNvPr>
          <p:cNvSpPr>
            <a:spLocks noGrp="1" noChangeArrowheads="1"/>
          </p:cNvSpPr>
          <p:nvPr>
            <p:ph type="ftr" sz="quarter" idx="11"/>
          </p:nvPr>
        </p:nvSpPr>
        <p:spPr>
          <a:xfrm>
            <a:off x="1295400" y="6365875"/>
            <a:ext cx="4267200" cy="457200"/>
          </a:xfrm>
        </p:spPr>
        <p:txBody>
          <a:bodyPr/>
          <a:lstStyle>
            <a:lvl1pPr>
              <a:defRPr/>
            </a:lvl1pPr>
          </a:lstStyle>
          <a:p>
            <a:pPr>
              <a:defRPr/>
            </a:pPr>
            <a:endParaRPr lang="it-IT"/>
          </a:p>
        </p:txBody>
      </p:sp>
      <p:sp>
        <p:nvSpPr>
          <p:cNvPr id="9" name="Rectangle 9">
            <a:extLst>
              <a:ext uri="{FF2B5EF4-FFF2-40B4-BE49-F238E27FC236}">
                <a16:creationId xmlns:a16="http://schemas.microsoft.com/office/drawing/2014/main" id="{865C4428-9E46-44B6-899B-37A06F2BD64F}"/>
              </a:ext>
            </a:extLst>
          </p:cNvPr>
          <p:cNvSpPr>
            <a:spLocks noGrp="1" noChangeArrowheads="1"/>
          </p:cNvSpPr>
          <p:nvPr>
            <p:ph type="sldNum" sz="quarter" idx="12"/>
          </p:nvPr>
        </p:nvSpPr>
        <p:spPr/>
        <p:txBody>
          <a:bodyPr/>
          <a:lstStyle>
            <a:lvl2pPr lvl="1">
              <a:defRPr>
                <a:latin typeface="Times New Roman" panose="02020603050405020304" pitchFamily="18" charset="0"/>
              </a:defRPr>
            </a:lvl2pPr>
          </a:lstStyle>
          <a:p>
            <a:pPr lvl="1"/>
            <a:fld id="{2AEA31B5-E29C-4BC6-9F9B-D1FAB4F82BE4}" type="slidenum">
              <a:rPr lang="it-IT" altLang="it-IT"/>
              <a:pPr lvl="1"/>
              <a:t>‹N›</a:t>
            </a:fld>
            <a:endParaRPr lang="it-IT" altLang="it-IT"/>
          </a:p>
        </p:txBody>
      </p:sp>
    </p:spTree>
    <p:extLst>
      <p:ext uri="{BB962C8B-B14F-4D97-AF65-F5344CB8AC3E}">
        <p14:creationId xmlns:p14="http://schemas.microsoft.com/office/powerpoint/2010/main" val="4064392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C02D478-7843-479D-9332-27F68CE5FAD3}"/>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E3121E12-1A85-4B20-91CD-4DDAB1DCEAE4}"/>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4CEC0260-B6B2-4219-A29C-5208AACE76D0}"/>
              </a:ext>
            </a:extLst>
          </p:cNvPr>
          <p:cNvSpPr>
            <a:spLocks noGrp="1"/>
          </p:cNvSpPr>
          <p:nvPr>
            <p:ph type="sldNum" sz="quarter" idx="12"/>
          </p:nvPr>
        </p:nvSpPr>
        <p:spPr/>
        <p:txBody>
          <a:bodyPr/>
          <a:lstStyle>
            <a:lvl2pPr lvl="1">
              <a:defRPr/>
            </a:lvl2pPr>
          </a:lstStyle>
          <a:p>
            <a:pPr lvl="1"/>
            <a:fld id="{5007D130-2BA0-4CB2-8D61-61C27836C0DB}"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085749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CAC862B7-B179-4309-A05B-0BC359784901}"/>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8BC612F6-7790-407A-9A46-509120CBA9E1}"/>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1C1FAC4C-ACF9-460E-B5CA-B82677ED4890}"/>
              </a:ext>
            </a:extLst>
          </p:cNvPr>
          <p:cNvSpPr>
            <a:spLocks noGrp="1"/>
          </p:cNvSpPr>
          <p:nvPr>
            <p:ph type="sldNum" sz="quarter" idx="12"/>
          </p:nvPr>
        </p:nvSpPr>
        <p:spPr/>
        <p:txBody>
          <a:bodyPr/>
          <a:lstStyle>
            <a:lvl2pPr lvl="1">
              <a:defRPr/>
            </a:lvl2pPr>
          </a:lstStyle>
          <a:p>
            <a:pPr lvl="1"/>
            <a:fld id="{3FBDDF54-B8E9-4DCD-8E77-D98BA6569993}"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4079169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63D4D21-391C-42D5-A7A0-3299127C46D8}"/>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C58F6332-0C5D-4802-AC1E-5D3C8EE9ED23}"/>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F6910C5F-23E5-46B3-ACE5-02AC68A744B2}"/>
              </a:ext>
            </a:extLst>
          </p:cNvPr>
          <p:cNvSpPr>
            <a:spLocks noGrp="1"/>
          </p:cNvSpPr>
          <p:nvPr>
            <p:ph type="sldNum" sz="quarter" idx="12"/>
          </p:nvPr>
        </p:nvSpPr>
        <p:spPr/>
        <p:txBody>
          <a:bodyPr/>
          <a:lstStyle>
            <a:lvl2pPr lvl="1">
              <a:defRPr/>
            </a:lvl2pPr>
          </a:lstStyle>
          <a:p>
            <a:pPr lvl="1"/>
            <a:fld id="{46B8D056-969F-48A0-B4C5-F265B5E92959}"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8123433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BE914D5-228D-42DD-966A-9C90E1CDD658}"/>
              </a:ext>
            </a:extLst>
          </p:cNvPr>
          <p:cNvSpPr>
            <a:spLocks noGrp="1"/>
          </p:cNvSpPr>
          <p:nvPr>
            <p:ph type="dt" sz="half" idx="10"/>
          </p:nvPr>
        </p:nvSpPr>
        <p:spPr/>
        <p:txBody>
          <a:bodyPr/>
          <a:lstStyle>
            <a:lvl1pPr>
              <a:defRPr/>
            </a:lvl1pPr>
          </a:lstStyle>
          <a:p>
            <a:pPr>
              <a:defRPr/>
            </a:pPr>
            <a:endParaRPr lang="it-IT"/>
          </a:p>
        </p:txBody>
      </p:sp>
      <p:sp>
        <p:nvSpPr>
          <p:cNvPr id="8" name="Segnaposto piè di pagina 7">
            <a:extLst>
              <a:ext uri="{FF2B5EF4-FFF2-40B4-BE49-F238E27FC236}">
                <a16:creationId xmlns:a16="http://schemas.microsoft.com/office/drawing/2014/main" id="{ACE46AB7-CC9E-4FDC-B43F-440FB0D3B590}"/>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8">
            <a:extLst>
              <a:ext uri="{FF2B5EF4-FFF2-40B4-BE49-F238E27FC236}">
                <a16:creationId xmlns:a16="http://schemas.microsoft.com/office/drawing/2014/main" id="{CF2F2D10-C652-4A51-8FB5-A8F4885DC4A6}"/>
              </a:ext>
            </a:extLst>
          </p:cNvPr>
          <p:cNvSpPr>
            <a:spLocks noGrp="1"/>
          </p:cNvSpPr>
          <p:nvPr>
            <p:ph type="sldNum" sz="quarter" idx="12"/>
          </p:nvPr>
        </p:nvSpPr>
        <p:spPr/>
        <p:txBody>
          <a:bodyPr/>
          <a:lstStyle>
            <a:lvl2pPr lvl="1">
              <a:defRPr/>
            </a:lvl2pPr>
          </a:lstStyle>
          <a:p>
            <a:pPr lvl="1"/>
            <a:fld id="{B828B988-F7E3-441A-910F-4491757816C4}"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48513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7D221D66-3F5C-4FA9-BDF0-2B9CC4377546}"/>
              </a:ext>
            </a:extLst>
          </p:cNvPr>
          <p:cNvSpPr>
            <a:spLocks noGrp="1"/>
          </p:cNvSpPr>
          <p:nvPr>
            <p:ph type="dt" sz="half" idx="10"/>
          </p:nvPr>
        </p:nvSpPr>
        <p:spPr/>
        <p:txBody>
          <a:bodyPr/>
          <a:lstStyle>
            <a:lvl1pPr>
              <a:defRPr/>
            </a:lvl1pPr>
          </a:lstStyle>
          <a:p>
            <a:pPr>
              <a:defRPr/>
            </a:pPr>
            <a:endParaRPr lang="it-IT"/>
          </a:p>
        </p:txBody>
      </p:sp>
      <p:sp>
        <p:nvSpPr>
          <p:cNvPr id="4" name="Segnaposto piè di pagina 3">
            <a:extLst>
              <a:ext uri="{FF2B5EF4-FFF2-40B4-BE49-F238E27FC236}">
                <a16:creationId xmlns:a16="http://schemas.microsoft.com/office/drawing/2014/main" id="{737D372A-23E5-4153-82B7-2D1FFAB36C6D}"/>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4">
            <a:extLst>
              <a:ext uri="{FF2B5EF4-FFF2-40B4-BE49-F238E27FC236}">
                <a16:creationId xmlns:a16="http://schemas.microsoft.com/office/drawing/2014/main" id="{90EFB60F-B4FB-4F32-AA86-A361B331F389}"/>
              </a:ext>
            </a:extLst>
          </p:cNvPr>
          <p:cNvSpPr>
            <a:spLocks noGrp="1"/>
          </p:cNvSpPr>
          <p:nvPr>
            <p:ph type="sldNum" sz="quarter" idx="12"/>
          </p:nvPr>
        </p:nvSpPr>
        <p:spPr/>
        <p:txBody>
          <a:bodyPr/>
          <a:lstStyle>
            <a:lvl2pPr lvl="1">
              <a:defRPr/>
            </a:lvl2pPr>
          </a:lstStyle>
          <a:p>
            <a:pPr lvl="1"/>
            <a:fld id="{3923EC3B-06EF-4499-8613-5100304C4402}"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740145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ABDD4FB-5FC9-4674-BACA-D72202BC3D9F}"/>
              </a:ext>
            </a:extLst>
          </p:cNvPr>
          <p:cNvSpPr>
            <a:spLocks noGrp="1"/>
          </p:cNvSpPr>
          <p:nvPr>
            <p:ph type="dt" sz="half" idx="10"/>
          </p:nvPr>
        </p:nvSpPr>
        <p:spPr/>
        <p:txBody>
          <a:bodyPr/>
          <a:lstStyle>
            <a:lvl1pPr>
              <a:defRPr/>
            </a:lvl1pPr>
          </a:lstStyle>
          <a:p>
            <a:pPr>
              <a:defRPr/>
            </a:pPr>
            <a:endParaRPr lang="it-IT"/>
          </a:p>
        </p:txBody>
      </p:sp>
      <p:sp>
        <p:nvSpPr>
          <p:cNvPr id="3" name="Segnaposto piè di pagina 2">
            <a:extLst>
              <a:ext uri="{FF2B5EF4-FFF2-40B4-BE49-F238E27FC236}">
                <a16:creationId xmlns:a16="http://schemas.microsoft.com/office/drawing/2014/main" id="{62543F60-700F-40BB-81AF-9F0A810A3A24}"/>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3">
            <a:extLst>
              <a:ext uri="{FF2B5EF4-FFF2-40B4-BE49-F238E27FC236}">
                <a16:creationId xmlns:a16="http://schemas.microsoft.com/office/drawing/2014/main" id="{F003D831-7977-4119-962A-6FA9D8B5E0BE}"/>
              </a:ext>
            </a:extLst>
          </p:cNvPr>
          <p:cNvSpPr>
            <a:spLocks noGrp="1"/>
          </p:cNvSpPr>
          <p:nvPr>
            <p:ph type="sldNum" sz="quarter" idx="12"/>
          </p:nvPr>
        </p:nvSpPr>
        <p:spPr/>
        <p:txBody>
          <a:bodyPr/>
          <a:lstStyle>
            <a:lvl2pPr lvl="1">
              <a:defRPr/>
            </a:lvl2pPr>
          </a:lstStyle>
          <a:p>
            <a:pPr lvl="1"/>
            <a:fld id="{181C0835-6117-470A-A953-1C6D9F792B52}"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120285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a:extLst>
              <a:ext uri="{FF2B5EF4-FFF2-40B4-BE49-F238E27FC236}">
                <a16:creationId xmlns:a16="http://schemas.microsoft.com/office/drawing/2014/main" id="{0E988184-920D-4332-A3B4-DAC23449328A}"/>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D7738FDF-F9D7-46C5-8104-52C1DAC02BB7}"/>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5C50A28B-16B2-4AF6-B4E7-F7C76A3C3C61}"/>
              </a:ext>
            </a:extLst>
          </p:cNvPr>
          <p:cNvSpPr>
            <a:spLocks noGrp="1"/>
          </p:cNvSpPr>
          <p:nvPr>
            <p:ph type="sldNum" sz="quarter" idx="12"/>
          </p:nvPr>
        </p:nvSpPr>
        <p:spPr/>
        <p:txBody>
          <a:bodyPr/>
          <a:lstStyle>
            <a:lvl2pPr lvl="1">
              <a:defRPr/>
            </a:lvl2pPr>
          </a:lstStyle>
          <a:p>
            <a:pPr lvl="1"/>
            <a:fld id="{745BDBE1-5606-4922-89CB-D589A04EC0E1}"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2539231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84B2569-C5C7-40B1-820E-D266A51AA232}"/>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98B430EF-F7BA-4F74-A966-1BE5535E6820}"/>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50EC1270-F835-4627-8C94-71DF79D81B32}"/>
              </a:ext>
            </a:extLst>
          </p:cNvPr>
          <p:cNvSpPr>
            <a:spLocks noGrp="1"/>
          </p:cNvSpPr>
          <p:nvPr>
            <p:ph type="sldNum" sz="quarter" idx="12"/>
          </p:nvPr>
        </p:nvSpPr>
        <p:spPr/>
        <p:txBody>
          <a:bodyPr/>
          <a:lstStyle>
            <a:lvl2pPr lvl="1">
              <a:defRPr/>
            </a:lvl2pPr>
          </a:lstStyle>
          <a:p>
            <a:pPr lvl="1"/>
            <a:fld id="{36305F2E-662E-4932-8749-289A18C4E09B}"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7351492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a:extLst>
              <a:ext uri="{FF2B5EF4-FFF2-40B4-BE49-F238E27FC236}">
                <a16:creationId xmlns:a16="http://schemas.microsoft.com/office/drawing/2014/main" id="{C7F6FCC3-D92B-4E79-B1B2-8B107DABA8DF}"/>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819A08AD-CC7C-4549-9992-C67A402CB57F}"/>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277981EF-C17C-4096-9AF6-206E8F5E9A67}"/>
              </a:ext>
            </a:extLst>
          </p:cNvPr>
          <p:cNvSpPr>
            <a:spLocks noGrp="1"/>
          </p:cNvSpPr>
          <p:nvPr>
            <p:ph type="sldNum" sz="quarter" idx="12"/>
          </p:nvPr>
        </p:nvSpPr>
        <p:spPr/>
        <p:txBody>
          <a:bodyPr/>
          <a:lstStyle>
            <a:lvl2pPr lvl="1">
              <a:defRPr/>
            </a:lvl2pPr>
          </a:lstStyle>
          <a:p>
            <a:pPr lvl="1"/>
            <a:fld id="{C031CFE7-A463-410C-9770-B2ED22F4F117}"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4565980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D24A857-FF73-4619-9A5B-937628DE7138}"/>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9CD908ED-BF57-413B-9DD2-12BF1D29F12B}"/>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CC751CF0-55C3-4219-B1A7-0D3A9072E493}"/>
              </a:ext>
            </a:extLst>
          </p:cNvPr>
          <p:cNvSpPr>
            <a:spLocks noGrp="1"/>
          </p:cNvSpPr>
          <p:nvPr>
            <p:ph type="sldNum" sz="quarter" idx="12"/>
          </p:nvPr>
        </p:nvSpPr>
        <p:spPr/>
        <p:txBody>
          <a:bodyPr/>
          <a:lstStyle>
            <a:lvl2pPr lvl="1">
              <a:defRPr/>
            </a:lvl2pPr>
          </a:lstStyle>
          <a:p>
            <a:pPr lvl="1"/>
            <a:fld id="{E227E054-9FA0-4049-9FAE-9598D9FEAFFF}"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5287858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743700" y="609600"/>
            <a:ext cx="20193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82625" y="609600"/>
            <a:ext cx="5908675"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BB65D94-D972-4B2D-B841-B0A5AC51005D}"/>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EA9AEFDA-0135-46C2-953F-30950356CC33}"/>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D4780CF2-4A73-4704-AD44-8D25BEB716FA}"/>
              </a:ext>
            </a:extLst>
          </p:cNvPr>
          <p:cNvSpPr>
            <a:spLocks noGrp="1"/>
          </p:cNvSpPr>
          <p:nvPr>
            <p:ph type="sldNum" sz="quarter" idx="12"/>
          </p:nvPr>
        </p:nvSpPr>
        <p:spPr/>
        <p:txBody>
          <a:bodyPr/>
          <a:lstStyle>
            <a:lvl2pPr lvl="1">
              <a:defRPr/>
            </a:lvl2pPr>
          </a:lstStyle>
          <a:p>
            <a:pPr lvl="1"/>
            <a:fld id="{AB6EDADB-5BCE-4299-99C3-2A58FECF4FBD}"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7570278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82625" y="609600"/>
            <a:ext cx="8080375" cy="1143000"/>
          </a:xfrm>
        </p:spPr>
        <p:txBody>
          <a:bodyPr/>
          <a:lstStyle/>
          <a:p>
            <a:r>
              <a:rPr lang="it-IT"/>
              <a:t>Fare clic per modificare lo stile del titolo</a:t>
            </a:r>
          </a:p>
        </p:txBody>
      </p:sp>
      <p:sp>
        <p:nvSpPr>
          <p:cNvPr id="3" name="Segnaposto tabella 2"/>
          <p:cNvSpPr>
            <a:spLocks noGrp="1"/>
          </p:cNvSpPr>
          <p:nvPr>
            <p:ph type="tbl" idx="1"/>
          </p:nvPr>
        </p:nvSpPr>
        <p:spPr>
          <a:xfrm>
            <a:off x="682625" y="1981200"/>
            <a:ext cx="7772400" cy="4114800"/>
          </a:xfrm>
        </p:spPr>
        <p:txBody>
          <a:bodyPr/>
          <a:lstStyle/>
          <a:p>
            <a:pPr lvl="0"/>
            <a:endParaRPr lang="it-IT" noProof="0"/>
          </a:p>
        </p:txBody>
      </p:sp>
      <p:sp>
        <p:nvSpPr>
          <p:cNvPr id="4" name="Segnaposto data 3">
            <a:extLst>
              <a:ext uri="{FF2B5EF4-FFF2-40B4-BE49-F238E27FC236}">
                <a16:creationId xmlns:a16="http://schemas.microsoft.com/office/drawing/2014/main" id="{8C9E6E4C-B0C0-433E-A084-AB91444EBDF9}"/>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A1A67A6F-DC37-46DA-A10B-AA79E086DE98}"/>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1A966356-C856-427F-82DF-CE18C46B8281}"/>
              </a:ext>
            </a:extLst>
          </p:cNvPr>
          <p:cNvSpPr>
            <a:spLocks noGrp="1"/>
          </p:cNvSpPr>
          <p:nvPr>
            <p:ph type="sldNum" sz="quarter" idx="12"/>
          </p:nvPr>
        </p:nvSpPr>
        <p:spPr/>
        <p:txBody>
          <a:bodyPr/>
          <a:lstStyle>
            <a:lvl2pPr lvl="1">
              <a:defRPr/>
            </a:lvl2pPr>
          </a:lstStyle>
          <a:p>
            <a:pPr lvl="1"/>
            <a:fld id="{56D5CA2E-2CC7-4D12-B12D-375FA63BF3EE}"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830349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clipArtAndTx" preserve="1">
  <p:cSld name="Titolo, ClipArt e testo">
    <p:spTree>
      <p:nvGrpSpPr>
        <p:cNvPr id="1" name=""/>
        <p:cNvGrpSpPr/>
        <p:nvPr/>
      </p:nvGrpSpPr>
      <p:grpSpPr>
        <a:xfrm>
          <a:off x="0" y="0"/>
          <a:ext cx="0" cy="0"/>
          <a:chOff x="0" y="0"/>
          <a:chExt cx="0" cy="0"/>
        </a:xfrm>
      </p:grpSpPr>
      <p:sp>
        <p:nvSpPr>
          <p:cNvPr id="2" name="Titolo 1"/>
          <p:cNvSpPr>
            <a:spLocks noGrp="1"/>
          </p:cNvSpPr>
          <p:nvPr>
            <p:ph type="title"/>
          </p:nvPr>
        </p:nvSpPr>
        <p:spPr>
          <a:xfrm>
            <a:off x="682625" y="609600"/>
            <a:ext cx="8080375" cy="1143000"/>
          </a:xfrm>
        </p:spPr>
        <p:txBody>
          <a:bodyPr/>
          <a:lstStyle/>
          <a:p>
            <a:r>
              <a:rPr lang="it-IT"/>
              <a:t>Fare clic per modificare lo stile del titolo</a:t>
            </a:r>
          </a:p>
        </p:txBody>
      </p:sp>
      <p:sp>
        <p:nvSpPr>
          <p:cNvPr id="3" name="Segnaposto ClipArt 2"/>
          <p:cNvSpPr>
            <a:spLocks noGrp="1"/>
          </p:cNvSpPr>
          <p:nvPr>
            <p:ph type="clipArt" sz="half" idx="1"/>
          </p:nvPr>
        </p:nvSpPr>
        <p:spPr>
          <a:xfrm>
            <a:off x="682625" y="1981200"/>
            <a:ext cx="3810000" cy="4114800"/>
          </a:xfrm>
        </p:spPr>
        <p:txBody>
          <a:bodyPr/>
          <a:lstStyle/>
          <a:p>
            <a:pPr lvl="0"/>
            <a:endParaRPr lang="it-IT" noProof="0"/>
          </a:p>
        </p:txBody>
      </p:sp>
      <p:sp>
        <p:nvSpPr>
          <p:cNvPr id="4" name="Segnaposto testo 3"/>
          <p:cNvSpPr>
            <a:spLocks noGrp="1"/>
          </p:cNvSpPr>
          <p:nvPr>
            <p:ph type="body" sz="half" idx="2"/>
          </p:nvPr>
        </p:nvSpPr>
        <p:spPr>
          <a:xfrm>
            <a:off x="4645025"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E5275E9-EADB-4AF3-9825-190111820143}"/>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F64216C4-57EB-493D-A393-5F1EAAF4707C}"/>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3ED2985D-E239-4033-B277-7515CFADF99E}"/>
              </a:ext>
            </a:extLst>
          </p:cNvPr>
          <p:cNvSpPr>
            <a:spLocks noGrp="1"/>
          </p:cNvSpPr>
          <p:nvPr>
            <p:ph type="sldNum" sz="quarter" idx="12"/>
          </p:nvPr>
        </p:nvSpPr>
        <p:spPr/>
        <p:txBody>
          <a:bodyPr/>
          <a:lstStyle>
            <a:lvl2pPr lvl="1">
              <a:defRPr/>
            </a:lvl2pPr>
          </a:lstStyle>
          <a:p>
            <a:pPr lvl="1"/>
            <a:fld id="{9F55392B-80C3-4290-864B-A380CE47115E}"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2256770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OverObj" preserve="1">
  <p:cSld name="Titolo e testo sopra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2625" y="609600"/>
            <a:ext cx="8080375" cy="1143000"/>
          </a:xfrm>
        </p:spPr>
        <p:txBody>
          <a:bodyPr/>
          <a:lstStyle/>
          <a:p>
            <a:r>
              <a:rPr lang="it-IT"/>
              <a:t>Fare clic per modificare lo stile del titolo</a:t>
            </a:r>
          </a:p>
        </p:txBody>
      </p:sp>
      <p:sp>
        <p:nvSpPr>
          <p:cNvPr id="3" name="Segnaposto testo 2"/>
          <p:cNvSpPr>
            <a:spLocks noGrp="1"/>
          </p:cNvSpPr>
          <p:nvPr>
            <p:ph type="body" sz="half" idx="1"/>
          </p:nvPr>
        </p:nvSpPr>
        <p:spPr>
          <a:xfrm>
            <a:off x="682625" y="1981200"/>
            <a:ext cx="77724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82625" y="4114800"/>
            <a:ext cx="7772400" cy="19812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12B397BE-0CC1-41AB-A513-0B72C2CAB672}"/>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92F5C3DE-7BFC-4BEA-A128-0C08E6B30454}"/>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2EA82197-7F2D-44FB-B5B5-27411224373E}"/>
              </a:ext>
            </a:extLst>
          </p:cNvPr>
          <p:cNvSpPr>
            <a:spLocks noGrp="1"/>
          </p:cNvSpPr>
          <p:nvPr>
            <p:ph type="sldNum" sz="quarter" idx="12"/>
          </p:nvPr>
        </p:nvSpPr>
        <p:spPr/>
        <p:txBody>
          <a:bodyPr/>
          <a:lstStyle>
            <a:lvl2pPr lvl="1">
              <a:defRPr/>
            </a:lvl2pPr>
          </a:lstStyle>
          <a:p>
            <a:pPr lvl="1"/>
            <a:fld id="{23B1C0E5-7A84-4815-BD53-3C15CB0B0714}"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1479443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AndObj" preserve="1">
  <p:cSld name="Titolo, test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682625" y="609600"/>
            <a:ext cx="8080375" cy="1143000"/>
          </a:xfrm>
        </p:spPr>
        <p:txBody>
          <a:bodyPr/>
          <a:lstStyle/>
          <a:p>
            <a:r>
              <a:rPr lang="it-IT"/>
              <a:t>Fare clic per modificare lo stile del titolo</a:t>
            </a:r>
          </a:p>
        </p:txBody>
      </p:sp>
      <p:sp>
        <p:nvSpPr>
          <p:cNvPr id="3" name="Segnaposto testo 2"/>
          <p:cNvSpPr>
            <a:spLocks noGrp="1"/>
          </p:cNvSpPr>
          <p:nvPr>
            <p:ph type="body" sz="half" idx="1"/>
          </p:nvPr>
        </p:nvSpPr>
        <p:spPr>
          <a:xfrm>
            <a:off x="682625"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5025" y="1981200"/>
            <a:ext cx="3810000" cy="41148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2E07514-2E0D-4F77-8654-F48A167D5511}"/>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58D22E10-F291-4C30-89DD-31894A5EFBAD}"/>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8595F015-BCF5-4F1D-AF2D-EC52CA278672}"/>
              </a:ext>
            </a:extLst>
          </p:cNvPr>
          <p:cNvSpPr>
            <a:spLocks noGrp="1"/>
          </p:cNvSpPr>
          <p:nvPr>
            <p:ph type="sldNum" sz="quarter" idx="12"/>
          </p:nvPr>
        </p:nvSpPr>
        <p:spPr/>
        <p:txBody>
          <a:bodyPr/>
          <a:lstStyle>
            <a:lvl2pPr lvl="1">
              <a:defRPr/>
            </a:lvl2pPr>
          </a:lstStyle>
          <a:p>
            <a:pPr lvl="1"/>
            <a:fld id="{C51CF197-6598-42FC-869B-847BA6E058D9}"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055110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Only" preserve="1">
  <p:cSld name="Contenuto">
    <p:spTree>
      <p:nvGrpSpPr>
        <p:cNvPr id="1" name=""/>
        <p:cNvGrpSpPr/>
        <p:nvPr/>
      </p:nvGrpSpPr>
      <p:grpSpPr>
        <a:xfrm>
          <a:off x="0" y="0"/>
          <a:ext cx="0" cy="0"/>
          <a:chOff x="0" y="0"/>
          <a:chExt cx="0" cy="0"/>
        </a:xfrm>
      </p:grpSpPr>
      <p:sp>
        <p:nvSpPr>
          <p:cNvPr id="2" name="Segnaposto contenuto 1"/>
          <p:cNvSpPr>
            <a:spLocks noGrp="1"/>
          </p:cNvSpPr>
          <p:nvPr>
            <p:ph/>
          </p:nvPr>
        </p:nvSpPr>
        <p:spPr>
          <a:xfrm>
            <a:off x="682625" y="609600"/>
            <a:ext cx="8080375" cy="54864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3" name="Segnaposto data 2">
            <a:extLst>
              <a:ext uri="{FF2B5EF4-FFF2-40B4-BE49-F238E27FC236}">
                <a16:creationId xmlns:a16="http://schemas.microsoft.com/office/drawing/2014/main" id="{2D818D75-F6C0-484C-A1EE-BE57B3E67579}"/>
              </a:ext>
            </a:extLst>
          </p:cNvPr>
          <p:cNvSpPr>
            <a:spLocks noGrp="1"/>
          </p:cNvSpPr>
          <p:nvPr>
            <p:ph type="dt" sz="half" idx="10"/>
          </p:nvPr>
        </p:nvSpPr>
        <p:spPr/>
        <p:txBody>
          <a:bodyPr/>
          <a:lstStyle>
            <a:lvl1pPr>
              <a:defRPr/>
            </a:lvl1pPr>
          </a:lstStyle>
          <a:p>
            <a:pPr>
              <a:defRPr/>
            </a:pPr>
            <a:endParaRPr lang="it-IT"/>
          </a:p>
        </p:txBody>
      </p:sp>
      <p:sp>
        <p:nvSpPr>
          <p:cNvPr id="4" name="Segnaposto piè di pagina 3">
            <a:extLst>
              <a:ext uri="{FF2B5EF4-FFF2-40B4-BE49-F238E27FC236}">
                <a16:creationId xmlns:a16="http://schemas.microsoft.com/office/drawing/2014/main" id="{2413E55E-33E1-4233-8153-349436335DCF}"/>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4">
            <a:extLst>
              <a:ext uri="{FF2B5EF4-FFF2-40B4-BE49-F238E27FC236}">
                <a16:creationId xmlns:a16="http://schemas.microsoft.com/office/drawing/2014/main" id="{5EDF636F-A73E-46CF-AC0D-EFE09E3D0616}"/>
              </a:ext>
            </a:extLst>
          </p:cNvPr>
          <p:cNvSpPr>
            <a:spLocks noGrp="1"/>
          </p:cNvSpPr>
          <p:nvPr>
            <p:ph type="sldNum" sz="quarter" idx="12"/>
          </p:nvPr>
        </p:nvSpPr>
        <p:spPr/>
        <p:txBody>
          <a:bodyPr/>
          <a:lstStyle>
            <a:lvl2pPr lvl="1">
              <a:defRPr/>
            </a:lvl2pPr>
          </a:lstStyle>
          <a:p>
            <a:pPr lvl="1"/>
            <a:fld id="{681AECA4-321A-47AF-A6D7-12E2AEC5FAE7}"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189165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a:extLst>
              <a:ext uri="{FF2B5EF4-FFF2-40B4-BE49-F238E27FC236}">
                <a16:creationId xmlns:a16="http://schemas.microsoft.com/office/drawing/2014/main" id="{876AF3F4-9607-4EFC-BE53-93F4EB67E56C}"/>
              </a:ext>
            </a:extLst>
          </p:cNvPr>
          <p:cNvSpPr>
            <a:spLocks noGrp="1"/>
          </p:cNvSpPr>
          <p:nvPr>
            <p:ph type="dt" sz="half" idx="10"/>
          </p:nvPr>
        </p:nvSpPr>
        <p:spPr/>
        <p:txBody>
          <a:bodyPr/>
          <a:lstStyle>
            <a:lvl1pPr>
              <a:defRPr/>
            </a:lvl1pPr>
          </a:lstStyle>
          <a:p>
            <a:pPr>
              <a:defRPr/>
            </a:pPr>
            <a:endParaRPr lang="it-IT"/>
          </a:p>
        </p:txBody>
      </p:sp>
      <p:sp>
        <p:nvSpPr>
          <p:cNvPr id="5" name="Segnaposto piè di pagina 4">
            <a:extLst>
              <a:ext uri="{FF2B5EF4-FFF2-40B4-BE49-F238E27FC236}">
                <a16:creationId xmlns:a16="http://schemas.microsoft.com/office/drawing/2014/main" id="{107676F0-260E-4F33-A545-B6B562719879}"/>
              </a:ext>
            </a:extLst>
          </p:cNvPr>
          <p:cNvSpPr>
            <a:spLocks noGrp="1"/>
          </p:cNvSpPr>
          <p:nvPr>
            <p:ph type="ftr" sz="quarter" idx="11"/>
          </p:nvPr>
        </p:nvSpPr>
        <p:spPr/>
        <p:txBody>
          <a:bodyPr/>
          <a:lstStyle>
            <a:lvl1pPr>
              <a:defRPr/>
            </a:lvl1pPr>
          </a:lstStyle>
          <a:p>
            <a:pPr>
              <a:defRPr/>
            </a:pPr>
            <a:endParaRPr lang="it-IT"/>
          </a:p>
        </p:txBody>
      </p:sp>
      <p:sp>
        <p:nvSpPr>
          <p:cNvPr id="6" name="Segnaposto numero diapositiva 5">
            <a:extLst>
              <a:ext uri="{FF2B5EF4-FFF2-40B4-BE49-F238E27FC236}">
                <a16:creationId xmlns:a16="http://schemas.microsoft.com/office/drawing/2014/main" id="{645C576F-3B6C-4CE0-9107-837B424255DE}"/>
              </a:ext>
            </a:extLst>
          </p:cNvPr>
          <p:cNvSpPr>
            <a:spLocks noGrp="1"/>
          </p:cNvSpPr>
          <p:nvPr>
            <p:ph type="sldNum" sz="quarter" idx="12"/>
          </p:nvPr>
        </p:nvSpPr>
        <p:spPr/>
        <p:txBody>
          <a:bodyPr/>
          <a:lstStyle>
            <a:lvl2pPr lvl="1">
              <a:defRPr/>
            </a:lvl2pPr>
          </a:lstStyle>
          <a:p>
            <a:pPr lvl="1"/>
            <a:fld id="{913634C8-0704-4906-9D06-C68618C9D6E2}"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0217622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826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5025"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ECC93E4-CBB7-412A-B43B-DEFBA4B95BFC}"/>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0A065443-9858-43DE-AF34-26BE014F6712}"/>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E8A5301F-B364-46F3-9D9F-3DD0BA592B5E}"/>
              </a:ext>
            </a:extLst>
          </p:cNvPr>
          <p:cNvSpPr>
            <a:spLocks noGrp="1"/>
          </p:cNvSpPr>
          <p:nvPr>
            <p:ph type="sldNum" sz="quarter" idx="12"/>
          </p:nvPr>
        </p:nvSpPr>
        <p:spPr/>
        <p:txBody>
          <a:bodyPr/>
          <a:lstStyle>
            <a:lvl2pPr lvl="1">
              <a:defRPr/>
            </a:lvl2pPr>
          </a:lstStyle>
          <a:p>
            <a:pPr lvl="1"/>
            <a:fld id="{E8C36EAB-1E0E-4D39-B019-7D5DA23E60A4}"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1527078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264B0087-CD01-4D0F-A91C-29198F864D2F}"/>
              </a:ext>
            </a:extLst>
          </p:cNvPr>
          <p:cNvSpPr>
            <a:spLocks noGrp="1"/>
          </p:cNvSpPr>
          <p:nvPr>
            <p:ph type="dt" sz="half" idx="10"/>
          </p:nvPr>
        </p:nvSpPr>
        <p:spPr/>
        <p:txBody>
          <a:bodyPr/>
          <a:lstStyle>
            <a:lvl1pPr>
              <a:defRPr/>
            </a:lvl1pPr>
          </a:lstStyle>
          <a:p>
            <a:pPr>
              <a:defRPr/>
            </a:pPr>
            <a:endParaRPr lang="it-IT"/>
          </a:p>
        </p:txBody>
      </p:sp>
      <p:sp>
        <p:nvSpPr>
          <p:cNvPr id="8" name="Segnaposto piè di pagina 7">
            <a:extLst>
              <a:ext uri="{FF2B5EF4-FFF2-40B4-BE49-F238E27FC236}">
                <a16:creationId xmlns:a16="http://schemas.microsoft.com/office/drawing/2014/main" id="{AC322B4E-5BD3-4CE5-A1B0-566D5AA0D0C5}"/>
              </a:ext>
            </a:extLst>
          </p:cNvPr>
          <p:cNvSpPr>
            <a:spLocks noGrp="1"/>
          </p:cNvSpPr>
          <p:nvPr>
            <p:ph type="ftr" sz="quarter" idx="11"/>
          </p:nvPr>
        </p:nvSpPr>
        <p:spPr/>
        <p:txBody>
          <a:bodyPr/>
          <a:lstStyle>
            <a:lvl1pPr>
              <a:defRPr/>
            </a:lvl1pPr>
          </a:lstStyle>
          <a:p>
            <a:pPr>
              <a:defRPr/>
            </a:pPr>
            <a:endParaRPr lang="it-IT"/>
          </a:p>
        </p:txBody>
      </p:sp>
      <p:sp>
        <p:nvSpPr>
          <p:cNvPr id="9" name="Segnaposto numero diapositiva 8">
            <a:extLst>
              <a:ext uri="{FF2B5EF4-FFF2-40B4-BE49-F238E27FC236}">
                <a16:creationId xmlns:a16="http://schemas.microsoft.com/office/drawing/2014/main" id="{0D46C907-98FB-4700-896F-83CE5DAC41EE}"/>
              </a:ext>
            </a:extLst>
          </p:cNvPr>
          <p:cNvSpPr>
            <a:spLocks noGrp="1"/>
          </p:cNvSpPr>
          <p:nvPr>
            <p:ph type="sldNum" sz="quarter" idx="12"/>
          </p:nvPr>
        </p:nvSpPr>
        <p:spPr/>
        <p:txBody>
          <a:bodyPr/>
          <a:lstStyle>
            <a:lvl2pPr lvl="1">
              <a:defRPr/>
            </a:lvl2pPr>
          </a:lstStyle>
          <a:p>
            <a:pPr lvl="1"/>
            <a:fld id="{30FFA0C7-7564-4D6D-A439-0E765D14DFC8}"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4217150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73DC9D8A-E383-4971-A3B9-247DBF072AF9}"/>
              </a:ext>
            </a:extLst>
          </p:cNvPr>
          <p:cNvSpPr>
            <a:spLocks noGrp="1"/>
          </p:cNvSpPr>
          <p:nvPr>
            <p:ph type="dt" sz="half" idx="10"/>
          </p:nvPr>
        </p:nvSpPr>
        <p:spPr/>
        <p:txBody>
          <a:bodyPr/>
          <a:lstStyle>
            <a:lvl1pPr>
              <a:defRPr/>
            </a:lvl1pPr>
          </a:lstStyle>
          <a:p>
            <a:pPr>
              <a:defRPr/>
            </a:pPr>
            <a:endParaRPr lang="it-IT"/>
          </a:p>
        </p:txBody>
      </p:sp>
      <p:sp>
        <p:nvSpPr>
          <p:cNvPr id="4" name="Segnaposto piè di pagina 3">
            <a:extLst>
              <a:ext uri="{FF2B5EF4-FFF2-40B4-BE49-F238E27FC236}">
                <a16:creationId xmlns:a16="http://schemas.microsoft.com/office/drawing/2014/main" id="{F9EBC2DB-9D6A-4F0A-836B-631512E5D96C}"/>
              </a:ext>
            </a:extLst>
          </p:cNvPr>
          <p:cNvSpPr>
            <a:spLocks noGrp="1"/>
          </p:cNvSpPr>
          <p:nvPr>
            <p:ph type="ftr" sz="quarter" idx="11"/>
          </p:nvPr>
        </p:nvSpPr>
        <p:spPr/>
        <p:txBody>
          <a:bodyPr/>
          <a:lstStyle>
            <a:lvl1pPr>
              <a:defRPr/>
            </a:lvl1pPr>
          </a:lstStyle>
          <a:p>
            <a:pPr>
              <a:defRPr/>
            </a:pPr>
            <a:endParaRPr lang="it-IT"/>
          </a:p>
        </p:txBody>
      </p:sp>
      <p:sp>
        <p:nvSpPr>
          <p:cNvPr id="5" name="Segnaposto numero diapositiva 4">
            <a:extLst>
              <a:ext uri="{FF2B5EF4-FFF2-40B4-BE49-F238E27FC236}">
                <a16:creationId xmlns:a16="http://schemas.microsoft.com/office/drawing/2014/main" id="{6DEC7857-E627-43AB-97F3-8AB14035CCB6}"/>
              </a:ext>
            </a:extLst>
          </p:cNvPr>
          <p:cNvSpPr>
            <a:spLocks noGrp="1"/>
          </p:cNvSpPr>
          <p:nvPr>
            <p:ph type="sldNum" sz="quarter" idx="12"/>
          </p:nvPr>
        </p:nvSpPr>
        <p:spPr/>
        <p:txBody>
          <a:bodyPr/>
          <a:lstStyle>
            <a:lvl2pPr lvl="1">
              <a:defRPr/>
            </a:lvl2pPr>
          </a:lstStyle>
          <a:p>
            <a:pPr lvl="1"/>
            <a:fld id="{C955EA74-D8AE-4E49-B076-A69D975D73C8}"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9281630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85AD6BA-6CB8-4908-ADC2-BB87CB5764F3}"/>
              </a:ext>
            </a:extLst>
          </p:cNvPr>
          <p:cNvSpPr>
            <a:spLocks noGrp="1"/>
          </p:cNvSpPr>
          <p:nvPr>
            <p:ph type="dt" sz="half" idx="10"/>
          </p:nvPr>
        </p:nvSpPr>
        <p:spPr/>
        <p:txBody>
          <a:bodyPr/>
          <a:lstStyle>
            <a:lvl1pPr>
              <a:defRPr/>
            </a:lvl1pPr>
          </a:lstStyle>
          <a:p>
            <a:pPr>
              <a:defRPr/>
            </a:pPr>
            <a:endParaRPr lang="it-IT"/>
          </a:p>
        </p:txBody>
      </p:sp>
      <p:sp>
        <p:nvSpPr>
          <p:cNvPr id="3" name="Segnaposto piè di pagina 2">
            <a:extLst>
              <a:ext uri="{FF2B5EF4-FFF2-40B4-BE49-F238E27FC236}">
                <a16:creationId xmlns:a16="http://schemas.microsoft.com/office/drawing/2014/main" id="{99C2D587-D4B0-499F-965E-74974E207B1E}"/>
              </a:ext>
            </a:extLst>
          </p:cNvPr>
          <p:cNvSpPr>
            <a:spLocks noGrp="1"/>
          </p:cNvSpPr>
          <p:nvPr>
            <p:ph type="ftr" sz="quarter" idx="11"/>
          </p:nvPr>
        </p:nvSpPr>
        <p:spPr/>
        <p:txBody>
          <a:bodyPr/>
          <a:lstStyle>
            <a:lvl1pPr>
              <a:defRPr/>
            </a:lvl1pPr>
          </a:lstStyle>
          <a:p>
            <a:pPr>
              <a:defRPr/>
            </a:pPr>
            <a:endParaRPr lang="it-IT"/>
          </a:p>
        </p:txBody>
      </p:sp>
      <p:sp>
        <p:nvSpPr>
          <p:cNvPr id="4" name="Segnaposto numero diapositiva 3">
            <a:extLst>
              <a:ext uri="{FF2B5EF4-FFF2-40B4-BE49-F238E27FC236}">
                <a16:creationId xmlns:a16="http://schemas.microsoft.com/office/drawing/2014/main" id="{70817F17-691C-447D-98EC-FFC6DCC34757}"/>
              </a:ext>
            </a:extLst>
          </p:cNvPr>
          <p:cNvSpPr>
            <a:spLocks noGrp="1"/>
          </p:cNvSpPr>
          <p:nvPr>
            <p:ph type="sldNum" sz="quarter" idx="12"/>
          </p:nvPr>
        </p:nvSpPr>
        <p:spPr/>
        <p:txBody>
          <a:bodyPr/>
          <a:lstStyle>
            <a:lvl2pPr lvl="1">
              <a:defRPr/>
            </a:lvl2pPr>
          </a:lstStyle>
          <a:p>
            <a:pPr lvl="1"/>
            <a:fld id="{E8345D27-A012-4131-B47A-28BA20BABFFE}"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2965813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a:extLst>
              <a:ext uri="{FF2B5EF4-FFF2-40B4-BE49-F238E27FC236}">
                <a16:creationId xmlns:a16="http://schemas.microsoft.com/office/drawing/2014/main" id="{CB24CA44-AE97-4B81-ACD9-0F9A05E3E1B2}"/>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41CA8DD2-1F80-4789-B571-2E7A6B1B4BA5}"/>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F0D3B633-6118-46D3-BF5E-160D8BED6E13}"/>
              </a:ext>
            </a:extLst>
          </p:cNvPr>
          <p:cNvSpPr>
            <a:spLocks noGrp="1"/>
          </p:cNvSpPr>
          <p:nvPr>
            <p:ph type="sldNum" sz="quarter" idx="12"/>
          </p:nvPr>
        </p:nvSpPr>
        <p:spPr/>
        <p:txBody>
          <a:bodyPr/>
          <a:lstStyle>
            <a:lvl2pPr lvl="1">
              <a:defRPr/>
            </a:lvl2pPr>
          </a:lstStyle>
          <a:p>
            <a:pPr lvl="1"/>
            <a:fld id="{7566F218-CF40-47C1-BA6B-CF516CD971E2}"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8958392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a:extLst>
              <a:ext uri="{FF2B5EF4-FFF2-40B4-BE49-F238E27FC236}">
                <a16:creationId xmlns:a16="http://schemas.microsoft.com/office/drawing/2014/main" id="{B2FB7A5C-B8D0-4422-9249-6F57F0FE34B4}"/>
              </a:ext>
            </a:extLst>
          </p:cNvPr>
          <p:cNvSpPr>
            <a:spLocks noGrp="1"/>
          </p:cNvSpPr>
          <p:nvPr>
            <p:ph type="dt" sz="half" idx="10"/>
          </p:nvPr>
        </p:nvSpPr>
        <p:spPr/>
        <p:txBody>
          <a:bodyPr/>
          <a:lstStyle>
            <a:lvl1pPr>
              <a:defRPr/>
            </a:lvl1pPr>
          </a:lstStyle>
          <a:p>
            <a:pPr>
              <a:defRPr/>
            </a:pPr>
            <a:endParaRPr lang="it-IT"/>
          </a:p>
        </p:txBody>
      </p:sp>
      <p:sp>
        <p:nvSpPr>
          <p:cNvPr id="6" name="Segnaposto piè di pagina 5">
            <a:extLst>
              <a:ext uri="{FF2B5EF4-FFF2-40B4-BE49-F238E27FC236}">
                <a16:creationId xmlns:a16="http://schemas.microsoft.com/office/drawing/2014/main" id="{6A387109-093C-4C76-B7D8-EC9B0BC9E6A1}"/>
              </a:ext>
            </a:extLst>
          </p:cNvPr>
          <p:cNvSpPr>
            <a:spLocks noGrp="1"/>
          </p:cNvSpPr>
          <p:nvPr>
            <p:ph type="ftr" sz="quarter" idx="11"/>
          </p:nvPr>
        </p:nvSpPr>
        <p:spPr/>
        <p:txBody>
          <a:bodyPr/>
          <a:lstStyle>
            <a:lvl1pPr>
              <a:defRPr/>
            </a:lvl1pPr>
          </a:lstStyle>
          <a:p>
            <a:pPr>
              <a:defRPr/>
            </a:pPr>
            <a:endParaRPr lang="it-IT"/>
          </a:p>
        </p:txBody>
      </p:sp>
      <p:sp>
        <p:nvSpPr>
          <p:cNvPr id="7" name="Segnaposto numero diapositiva 6">
            <a:extLst>
              <a:ext uri="{FF2B5EF4-FFF2-40B4-BE49-F238E27FC236}">
                <a16:creationId xmlns:a16="http://schemas.microsoft.com/office/drawing/2014/main" id="{FF114414-25E0-4242-B2D8-D6D7F79BEA2A}"/>
              </a:ext>
            </a:extLst>
          </p:cNvPr>
          <p:cNvSpPr>
            <a:spLocks noGrp="1"/>
          </p:cNvSpPr>
          <p:nvPr>
            <p:ph type="sldNum" sz="quarter" idx="12"/>
          </p:nvPr>
        </p:nvSpPr>
        <p:spPr/>
        <p:txBody>
          <a:bodyPr/>
          <a:lstStyle>
            <a:lvl2pPr lvl="1">
              <a:defRPr/>
            </a:lvl2pPr>
          </a:lstStyle>
          <a:p>
            <a:pPr lvl="1"/>
            <a:fld id="{FF7EAFED-284F-43BB-98E6-D841E01DEC40}" type="slidenum">
              <a:rPr lang="it-IT" altLang="it-IT"/>
              <a:pPr lvl="1"/>
              <a:t>‹N›</a:t>
            </a:fld>
            <a:endParaRPr lang="it-IT" altLang="it-IT">
              <a:latin typeface="Times New Roman" panose="02020603050405020304" pitchFamily="18" charset="0"/>
            </a:endParaRPr>
          </a:p>
        </p:txBody>
      </p:sp>
    </p:spTree>
    <p:extLst>
      <p:ext uri="{BB962C8B-B14F-4D97-AF65-F5344CB8AC3E}">
        <p14:creationId xmlns:p14="http://schemas.microsoft.com/office/powerpoint/2010/main" val="37647699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2">
            <a:extLst>
              <a:ext uri="{FF2B5EF4-FFF2-40B4-BE49-F238E27FC236}">
                <a16:creationId xmlns:a16="http://schemas.microsoft.com/office/drawing/2014/main" id="{CA740268-530D-4CAA-9FB1-990951495767}"/>
              </a:ext>
            </a:extLst>
          </p:cNvPr>
          <p:cNvGrpSpPr>
            <a:grpSpLocks/>
          </p:cNvGrpSpPr>
          <p:nvPr/>
        </p:nvGrpSpPr>
        <p:grpSpPr bwMode="auto">
          <a:xfrm>
            <a:off x="-8405813" y="4763"/>
            <a:ext cx="17538701" cy="13690600"/>
            <a:chOff x="-5295" y="3"/>
            <a:chExt cx="11048" cy="8624"/>
          </a:xfrm>
        </p:grpSpPr>
        <p:sp>
          <p:nvSpPr>
            <p:cNvPr id="6147" name="Freeform 3">
              <a:extLst>
                <a:ext uri="{FF2B5EF4-FFF2-40B4-BE49-F238E27FC236}">
                  <a16:creationId xmlns:a16="http://schemas.microsoft.com/office/drawing/2014/main" id="{8C014AD6-209A-4A72-A92B-968704299BA7}"/>
                </a:ext>
              </a:extLst>
            </p:cNvPr>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6148" name="Arc 4">
              <a:extLst>
                <a:ext uri="{FF2B5EF4-FFF2-40B4-BE49-F238E27FC236}">
                  <a16:creationId xmlns:a16="http://schemas.microsoft.com/office/drawing/2014/main" id="{83058B31-1901-4BFB-BA9E-8C74BD90EC0C}"/>
                </a:ext>
              </a:extLst>
            </p:cNvPr>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6149" name="Rectangle 5">
            <a:extLst>
              <a:ext uri="{FF2B5EF4-FFF2-40B4-BE49-F238E27FC236}">
                <a16:creationId xmlns:a16="http://schemas.microsoft.com/office/drawing/2014/main" id="{69D06644-213F-48B3-A35B-1A2BC9DE3F4B}"/>
              </a:ext>
            </a:extLst>
          </p:cNvPr>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a:t>Fare clic per modificare lo stile del titolo dello schema</a:t>
            </a:r>
          </a:p>
        </p:txBody>
      </p:sp>
      <p:sp>
        <p:nvSpPr>
          <p:cNvPr id="10244" name="Rectangle 6">
            <a:extLst>
              <a:ext uri="{FF2B5EF4-FFF2-40B4-BE49-F238E27FC236}">
                <a16:creationId xmlns:a16="http://schemas.microsoft.com/office/drawing/2014/main" id="{A1F2BB5A-317A-4C40-869E-EAC9C80BD3E1}"/>
              </a:ext>
            </a:extLst>
          </p:cNvPr>
          <p:cNvSpPr>
            <a:spLocks noGrp="1" noChangeArrowheads="1"/>
          </p:cNvSpPr>
          <p:nvPr>
            <p:ph type="body" idx="1"/>
          </p:nvPr>
        </p:nvSpPr>
        <p:spPr bwMode="auto">
          <a:xfrm>
            <a:off x="6826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6151" name="Rectangle 7">
            <a:extLst>
              <a:ext uri="{FF2B5EF4-FFF2-40B4-BE49-F238E27FC236}">
                <a16:creationId xmlns:a16="http://schemas.microsoft.com/office/drawing/2014/main" id="{5CC09AED-CC19-466A-93AB-E455AF74B5B6}"/>
              </a:ext>
            </a:extLst>
          </p:cNvPr>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endParaRPr lang="it-IT"/>
          </a:p>
        </p:txBody>
      </p:sp>
      <p:sp>
        <p:nvSpPr>
          <p:cNvPr id="6152" name="Rectangle 8">
            <a:extLst>
              <a:ext uri="{FF2B5EF4-FFF2-40B4-BE49-F238E27FC236}">
                <a16:creationId xmlns:a16="http://schemas.microsoft.com/office/drawing/2014/main" id="{2697F931-AC00-4A40-8666-53BDDC4CF5E8}"/>
              </a:ext>
            </a:extLst>
          </p:cNvPr>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kumimoji="0" sz="1400"/>
            </a:lvl1pPr>
          </a:lstStyle>
          <a:p>
            <a:pPr>
              <a:defRPr/>
            </a:pPr>
            <a:endParaRPr lang="it-IT"/>
          </a:p>
        </p:txBody>
      </p:sp>
      <p:sp>
        <p:nvSpPr>
          <p:cNvPr id="6153" name="Rectangle 9">
            <a:extLst>
              <a:ext uri="{FF2B5EF4-FFF2-40B4-BE49-F238E27FC236}">
                <a16:creationId xmlns:a16="http://schemas.microsoft.com/office/drawing/2014/main" id="{51A4E894-D9C7-4AE3-A2C1-28004F94356A}"/>
              </a:ext>
            </a:extLst>
          </p:cNvPr>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kumimoji="0" sz="1400">
                <a:latin typeface="Arial" panose="020B0604020202020204" pitchFamily="34" charset="0"/>
              </a:defRPr>
            </a:lvl2pPr>
          </a:lstStyle>
          <a:p>
            <a:pPr lvl="1"/>
            <a:fld id="{8A4EDCDC-D81E-46A6-A6D0-0CA2CD63C5E6}" type="slidenum">
              <a:rPr lang="it-IT" altLang="it-IT"/>
              <a:pPr lvl="1"/>
              <a:t>‹N›</a:t>
            </a:fld>
            <a:endParaRPr lang="it-IT" altLang="it-IT"/>
          </a:p>
        </p:txBody>
      </p:sp>
    </p:spTree>
  </p:cSld>
  <p:clrMap bg1="dk2" tx1="lt1" bg2="dk1" tx2="lt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1986" name="Group 2">
            <a:extLst>
              <a:ext uri="{FF2B5EF4-FFF2-40B4-BE49-F238E27FC236}">
                <a16:creationId xmlns:a16="http://schemas.microsoft.com/office/drawing/2014/main" id="{10F4CBFA-1828-4705-B28A-B13CC883CFB2}"/>
              </a:ext>
            </a:extLst>
          </p:cNvPr>
          <p:cNvGrpSpPr>
            <a:grpSpLocks/>
          </p:cNvGrpSpPr>
          <p:nvPr/>
        </p:nvGrpSpPr>
        <p:grpSpPr bwMode="auto">
          <a:xfrm>
            <a:off x="-8405813" y="4763"/>
            <a:ext cx="17538701" cy="13690600"/>
            <a:chOff x="-5295" y="3"/>
            <a:chExt cx="11048" cy="8624"/>
          </a:xfrm>
        </p:grpSpPr>
        <p:sp>
          <p:nvSpPr>
            <p:cNvPr id="110595" name="Freeform 3">
              <a:extLst>
                <a:ext uri="{FF2B5EF4-FFF2-40B4-BE49-F238E27FC236}">
                  <a16:creationId xmlns:a16="http://schemas.microsoft.com/office/drawing/2014/main" id="{681F037B-C515-4E8A-9990-AD3D636C9908}"/>
                </a:ext>
              </a:extLst>
            </p:cNvPr>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folHlink">
                    <a:gamma/>
                    <a:shade val="46275"/>
                    <a:invGamma/>
                  </a:schemeClr>
                </a:gs>
                <a:gs pos="100000">
                  <a:schemeClr val="folHlink"/>
                </a:gs>
              </a:gsLst>
              <a:lin ang="0" scaled="1"/>
            </a:gradFill>
            <a:ln w="9525">
              <a:noFill/>
              <a:round/>
              <a:headEnd type="none" w="sm" len="sm"/>
              <a:tailEnd type="none" w="sm" len="sm"/>
            </a:ln>
            <a:effectLst/>
          </p:spPr>
          <p:txBody>
            <a:bodyPr/>
            <a:lstStyle/>
            <a:p>
              <a:pPr>
                <a:defRPr/>
              </a:pPr>
              <a:endParaRPr lang="it-IT"/>
            </a:p>
          </p:txBody>
        </p:sp>
        <p:sp>
          <p:nvSpPr>
            <p:cNvPr id="110596" name="Arc 4">
              <a:extLst>
                <a:ext uri="{FF2B5EF4-FFF2-40B4-BE49-F238E27FC236}">
                  <a16:creationId xmlns:a16="http://schemas.microsoft.com/office/drawing/2014/main" id="{B5B69E88-A5EF-4F49-AAB9-D6617D34F865}"/>
                </a:ext>
              </a:extLst>
            </p:cNvPr>
            <p:cNvSpPr>
              <a:spLocks/>
            </p:cNvSpPr>
            <p:nvPr/>
          </p:nvSpPr>
          <p:spPr bwMode="auto">
            <a:xfrm>
              <a:off x="-5295" y="3"/>
              <a:ext cx="10596" cy="8624"/>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sq">
              <a:solidFill>
                <a:schemeClr val="folHlink"/>
              </a:solidFill>
              <a:round/>
              <a:headEnd type="none" w="sm" len="sm"/>
              <a:tailEnd type="none" w="sm" len="sm"/>
            </a:ln>
            <a:effectLst/>
          </p:spPr>
          <p:txBody>
            <a:bodyPr/>
            <a:lstStyle/>
            <a:p>
              <a:pPr>
                <a:defRPr/>
              </a:pPr>
              <a:endParaRPr lang="it-IT"/>
            </a:p>
          </p:txBody>
        </p:sp>
      </p:grpSp>
      <p:sp>
        <p:nvSpPr>
          <p:cNvPr id="110597" name="Rectangle 5">
            <a:extLst>
              <a:ext uri="{FF2B5EF4-FFF2-40B4-BE49-F238E27FC236}">
                <a16:creationId xmlns:a16="http://schemas.microsoft.com/office/drawing/2014/main" id="{608302F5-40AD-4EB9-BB67-173EE4E3B23C}"/>
              </a:ext>
            </a:extLst>
          </p:cNvPr>
          <p:cNvSpPr>
            <a:spLocks noGrp="1" noChangeArrowheads="1"/>
          </p:cNvSpPr>
          <p:nvPr>
            <p:ph type="title"/>
          </p:nvPr>
        </p:nvSpPr>
        <p:spPr bwMode="auto">
          <a:xfrm>
            <a:off x="682625" y="609600"/>
            <a:ext cx="8080375"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a:t>Fare clic per modificare lo stile del titolo dello schema</a:t>
            </a:r>
          </a:p>
        </p:txBody>
      </p:sp>
      <p:sp>
        <p:nvSpPr>
          <p:cNvPr id="41988" name="Rectangle 6">
            <a:extLst>
              <a:ext uri="{FF2B5EF4-FFF2-40B4-BE49-F238E27FC236}">
                <a16:creationId xmlns:a16="http://schemas.microsoft.com/office/drawing/2014/main" id="{D9A21C3B-FBB0-4AD2-BEDB-C4B4FDCCB2F5}"/>
              </a:ext>
            </a:extLst>
          </p:cNvPr>
          <p:cNvSpPr>
            <a:spLocks noGrp="1" noChangeArrowheads="1"/>
          </p:cNvSpPr>
          <p:nvPr>
            <p:ph type="body" idx="1"/>
          </p:nvPr>
        </p:nvSpPr>
        <p:spPr bwMode="auto">
          <a:xfrm>
            <a:off x="682625"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562" tIns="46038" rIns="182562" bIns="46038" numCol="1" anchor="t" anchorCtr="0" compatLnSpc="1">
            <a:prstTxWarp prst="textNoShape">
              <a:avLst/>
            </a:prstTxWarp>
          </a:bodyPr>
          <a:lstStyle/>
          <a:p>
            <a:pPr lvl="0"/>
            <a:r>
              <a:rPr lang="it-IT" altLang="it-IT"/>
              <a:t>Fare clic per modificare gli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110599" name="Rectangle 7">
            <a:extLst>
              <a:ext uri="{FF2B5EF4-FFF2-40B4-BE49-F238E27FC236}">
                <a16:creationId xmlns:a16="http://schemas.microsoft.com/office/drawing/2014/main" id="{62527803-0665-4B38-8829-104F7BA3E27D}"/>
              </a:ext>
            </a:extLst>
          </p:cNvPr>
          <p:cNvSpPr>
            <a:spLocks noGrp="1" noChangeArrowheads="1"/>
          </p:cNvSpPr>
          <p:nvPr>
            <p:ph type="dt" sz="half" idx="2"/>
          </p:nvPr>
        </p:nvSpPr>
        <p:spPr bwMode="auto">
          <a:xfrm>
            <a:off x="7215188" y="6442075"/>
            <a:ext cx="1905000" cy="3810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endParaRPr lang="it-IT"/>
          </a:p>
        </p:txBody>
      </p:sp>
      <p:sp>
        <p:nvSpPr>
          <p:cNvPr id="110600" name="Rectangle 8">
            <a:extLst>
              <a:ext uri="{FF2B5EF4-FFF2-40B4-BE49-F238E27FC236}">
                <a16:creationId xmlns:a16="http://schemas.microsoft.com/office/drawing/2014/main" id="{9B091233-BC86-4DD8-8C7D-5074BFD65099}"/>
              </a:ext>
            </a:extLst>
          </p:cNvPr>
          <p:cNvSpPr>
            <a:spLocks noGrp="1" noChangeArrowheads="1"/>
          </p:cNvSpPr>
          <p:nvPr>
            <p:ph type="ftr" sz="quarter" idx="3"/>
          </p:nvPr>
        </p:nvSpPr>
        <p:spPr bwMode="auto">
          <a:xfrm>
            <a:off x="682625" y="6365875"/>
            <a:ext cx="42672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kumimoji="0" sz="1400"/>
            </a:lvl1pPr>
          </a:lstStyle>
          <a:p>
            <a:pPr>
              <a:defRPr/>
            </a:pPr>
            <a:endParaRPr lang="it-IT"/>
          </a:p>
        </p:txBody>
      </p:sp>
      <p:sp>
        <p:nvSpPr>
          <p:cNvPr id="110601" name="Rectangle 9">
            <a:extLst>
              <a:ext uri="{FF2B5EF4-FFF2-40B4-BE49-F238E27FC236}">
                <a16:creationId xmlns:a16="http://schemas.microsoft.com/office/drawing/2014/main" id="{FA853AEE-105D-4CD2-B05D-CF9070C2C00B}"/>
              </a:ext>
            </a:extLst>
          </p:cNvPr>
          <p:cNvSpPr>
            <a:spLocks noGrp="1" noChangeArrowheads="1"/>
          </p:cNvSpPr>
          <p:nvPr>
            <p:ph type="sldNum" sz="quarter" idx="4"/>
          </p:nvPr>
        </p:nvSpPr>
        <p:spPr bwMode="auto">
          <a:xfrm>
            <a:off x="7199313" y="6148388"/>
            <a:ext cx="1905000" cy="381000"/>
          </a:xfrm>
          <a:prstGeom prst="rect">
            <a:avLst/>
          </a:prstGeom>
          <a:noFill/>
          <a:ln w="9525">
            <a:noFill/>
            <a:miter lim="800000"/>
            <a:headEnd/>
            <a:tailEnd/>
          </a:ln>
          <a:effectLst/>
        </p:spPr>
        <p:txBody>
          <a:bodyPr vert="horz" wrap="none" lIns="92075" tIns="0" rIns="92075" bIns="0" numCol="1" anchor="b" anchorCtr="0" compatLnSpc="1">
            <a:prstTxWarp prst="textNoShape">
              <a:avLst/>
            </a:prstTxWarp>
          </a:bodyPr>
          <a:lstStyle>
            <a:lvl2pPr lvl="1" algn="r">
              <a:defRPr kumimoji="0" sz="1400">
                <a:latin typeface="Arial" panose="020B0604020202020204" pitchFamily="34" charset="0"/>
              </a:defRPr>
            </a:lvl2pPr>
          </a:lstStyle>
          <a:p>
            <a:pPr lvl="1"/>
            <a:fld id="{AF5AFBFB-5601-46C7-B8F9-585127160F02}" type="slidenum">
              <a:rPr lang="it-IT" altLang="it-IT"/>
              <a:pPr lvl="1"/>
              <a:t>‹N›</a:t>
            </a:fld>
            <a:endParaRPr lang="it-IT" altLang="it-IT"/>
          </a:p>
        </p:txBody>
      </p:sp>
    </p:spTree>
    <p:extLst>
      <p:ext uri="{BB962C8B-B14F-4D97-AF65-F5344CB8AC3E}">
        <p14:creationId xmlns:p14="http://schemas.microsoft.com/office/powerpoint/2010/main" val="2797195010"/>
      </p:ext>
    </p:extLst>
  </p:cSld>
  <p:clrMap bg1="dk2" tx1="lt1" bg2="dk1" tx2="lt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Lst>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lnSpc>
          <a:spcPct val="90000"/>
        </a:lnSpc>
        <a:spcBef>
          <a:spcPct val="20000"/>
        </a:spcBef>
        <a:spcAft>
          <a:spcPct val="0"/>
        </a:spcAft>
        <a:buClr>
          <a:schemeClr val="tx2"/>
        </a:buClr>
        <a:buSzPct val="75000"/>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latin typeface="+mn-lt"/>
        </a:defRPr>
      </a:lvl2pPr>
      <a:lvl3pPr marL="1143000" indent="-228600" algn="l" rtl="0" eaLnBrk="0" fontAlgn="base" hangingPunct="0">
        <a:spcBef>
          <a:spcPct val="20000"/>
        </a:spcBef>
        <a:spcAft>
          <a:spcPct val="0"/>
        </a:spcAft>
        <a:buClr>
          <a:srgbClr val="00CCFF"/>
        </a:buClr>
        <a:buSzPct val="65000"/>
        <a:buFont typeface="Wingdings" panose="05000000000000000000"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slide" Target="slide2.xml"/><Relationship Id="rId5" Type="http://schemas.openxmlformats.org/officeDocument/2006/relationships/slide" Target="slide3.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2.wmf"/><Relationship Id="rId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3.wmf"/><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7.bin"/><Relationship Id="rId5" Type="http://schemas.openxmlformats.org/officeDocument/2006/relationships/image" Target="../media/image14.wmf"/><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17.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slide" Target="slide3.xml"/><Relationship Id="rId2" Type="http://schemas.openxmlformats.org/officeDocument/2006/relationships/slideLayout" Target="../slideLayouts/slideLayout15.xml"/><Relationship Id="rId1" Type="http://schemas.openxmlformats.org/officeDocument/2006/relationships/vmlDrawing" Target="../drawings/vmlDrawing10.vml"/><Relationship Id="rId6" Type="http://schemas.openxmlformats.org/officeDocument/2006/relationships/image" Target="../media/image22.wmf"/><Relationship Id="rId11" Type="http://schemas.openxmlformats.org/officeDocument/2006/relationships/hyperlink" Target="http://www.webalice.it/eliofragassi/private/ricerche/Piano_geometrico/Piano%20per%20tre%20punti.htm" TargetMode="External"/><Relationship Id="rId5" Type="http://schemas.openxmlformats.org/officeDocument/2006/relationships/oleObject" Target="../embeddings/oleObject19.bin"/><Relationship Id="rId10" Type="http://schemas.openxmlformats.org/officeDocument/2006/relationships/image" Target="../media/image24.wmf"/><Relationship Id="rId4" Type="http://schemas.openxmlformats.org/officeDocument/2006/relationships/image" Target="../media/image21.wmf"/><Relationship Id="rId9" Type="http://schemas.openxmlformats.org/officeDocument/2006/relationships/oleObject" Target="../embeddings/oleObject21.bin"/></Relationships>
</file>

<file path=ppt/slides/_rels/slide19.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oleObject" Target="../embeddings/oleObject22.bin"/><Relationship Id="rId7" Type="http://schemas.openxmlformats.org/officeDocument/2006/relationships/hyperlink" Target="http://www.webalice.it/eliofragassi/private/ricerche/Piano_geometrico/Piano%20per%202%20rette%20incidenti.htm" TargetMode="External"/><Relationship Id="rId2" Type="http://schemas.openxmlformats.org/officeDocument/2006/relationships/slideLayout" Target="../slideLayouts/slideLayout15.xml"/><Relationship Id="rId1" Type="http://schemas.openxmlformats.org/officeDocument/2006/relationships/vmlDrawing" Target="../drawings/vmlDrawing11.vml"/><Relationship Id="rId6" Type="http://schemas.openxmlformats.org/officeDocument/2006/relationships/image" Target="../media/image26.wmf"/><Relationship Id="rId5" Type="http://schemas.openxmlformats.org/officeDocument/2006/relationships/oleObject" Target="../embeddings/oleObject23.bin"/><Relationship Id="rId4" Type="http://schemas.openxmlformats.org/officeDocument/2006/relationships/image" Target="../media/image25.wmf"/></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5.xml"/><Relationship Id="rId1" Type="http://schemas.openxmlformats.org/officeDocument/2006/relationships/vmlDrawing" Target="../drawings/vmlDrawing12.vml"/><Relationship Id="rId6" Type="http://schemas.openxmlformats.org/officeDocument/2006/relationships/image" Target="../media/image28.wmf"/><Relationship Id="rId5" Type="http://schemas.openxmlformats.org/officeDocument/2006/relationships/oleObject" Target="../embeddings/oleObject25.bin"/><Relationship Id="rId10" Type="http://schemas.openxmlformats.org/officeDocument/2006/relationships/slide" Target="slide3.xml"/><Relationship Id="rId4" Type="http://schemas.openxmlformats.org/officeDocument/2006/relationships/image" Target="../media/image27.wmf"/><Relationship Id="rId9" Type="http://schemas.openxmlformats.org/officeDocument/2006/relationships/hyperlink" Target="http://www.webalice.it/eliofragassi/private/ricerche/Piano_geometrico/Piano%20per%202%20rette%20parallele.htm" TargetMode="External"/></Relationships>
</file>

<file path=ppt/slides/_rels/slide21.xml.rels><?xml version="1.0" encoding="UTF-8" standalone="yes"?>
<Relationships xmlns="http://schemas.openxmlformats.org/package/2006/relationships"><Relationship Id="rId8" Type="http://schemas.openxmlformats.org/officeDocument/2006/relationships/slide" Target="slide3.xml"/><Relationship Id="rId3" Type="http://schemas.openxmlformats.org/officeDocument/2006/relationships/oleObject" Target="../embeddings/oleObject27.bin"/><Relationship Id="rId7" Type="http://schemas.openxmlformats.org/officeDocument/2006/relationships/hyperlink" Target="http://www.webalice.it/eliofragassi/private/ricerche/Piano_geometrico/Piano%20per%20r%20e%20P-Presentazione.htm" TargetMode="External"/><Relationship Id="rId2" Type="http://schemas.openxmlformats.org/officeDocument/2006/relationships/slideLayout" Target="../slideLayouts/slideLayout15.xml"/><Relationship Id="rId1" Type="http://schemas.openxmlformats.org/officeDocument/2006/relationships/vmlDrawing" Target="../drawings/vmlDrawing13.vml"/><Relationship Id="rId6" Type="http://schemas.openxmlformats.org/officeDocument/2006/relationships/image" Target="../media/image30.wmf"/><Relationship Id="rId5" Type="http://schemas.openxmlformats.org/officeDocument/2006/relationships/oleObject" Target="../embeddings/oleObject28.bin"/><Relationship Id="rId10" Type="http://schemas.openxmlformats.org/officeDocument/2006/relationships/hyperlink" Target="http://www.webalice.it/eliofragassi/private/ricerche/Piano_geometrico/Piano%20per%20r%20e%20P-Intersezione%20.htm" TargetMode="External"/><Relationship Id="rId4" Type="http://schemas.openxmlformats.org/officeDocument/2006/relationships/image" Target="../media/image29.wmf"/><Relationship Id="rId9" Type="http://schemas.openxmlformats.org/officeDocument/2006/relationships/hyperlink" Target="http://www.webalice.it/eliofragassi/private/ricerche/Piano_geometrico/Piano%20per%20r%20e%20P-Parallelismo.htm" TargetMode="Externa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hyperlink" Target="https://www.eliofragassi.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1.xml"/><Relationship Id="rId13" Type="http://schemas.openxmlformats.org/officeDocument/2006/relationships/slide" Target="slide18.xml"/><Relationship Id="rId3" Type="http://schemas.openxmlformats.org/officeDocument/2006/relationships/hyperlink" Target="http://www.webalice.it/eliofragassi/private/ricerche/Piano_geometrico/Piano%20per%20r%20e%20P-Parallelismo.htm" TargetMode="External"/><Relationship Id="rId7" Type="http://schemas.openxmlformats.org/officeDocument/2006/relationships/slide" Target="slide10.xml"/><Relationship Id="rId12" Type="http://schemas.openxmlformats.org/officeDocument/2006/relationships/slide" Target="slide15.xml"/><Relationship Id="rId2" Type="http://schemas.openxmlformats.org/officeDocument/2006/relationships/hyperlink" Target="http://www.webalice.it/eliofragassi/private/ricerche/Piano_geometrico/Piano%20per%20r%20e%20P-Intersezione%20.htm" TargetMode="External"/><Relationship Id="rId16" Type="http://schemas.openxmlformats.org/officeDocument/2006/relationships/slide" Target="slide21.xml"/><Relationship Id="rId1" Type="http://schemas.openxmlformats.org/officeDocument/2006/relationships/slideLayout" Target="../slideLayouts/slideLayout6.xml"/><Relationship Id="rId6" Type="http://schemas.openxmlformats.org/officeDocument/2006/relationships/slide" Target="slide5.xml"/><Relationship Id="rId11" Type="http://schemas.openxmlformats.org/officeDocument/2006/relationships/slide" Target="slide14.xml"/><Relationship Id="rId5" Type="http://schemas.openxmlformats.org/officeDocument/2006/relationships/slide" Target="slide4.xml"/><Relationship Id="rId15" Type="http://schemas.openxmlformats.org/officeDocument/2006/relationships/slide" Target="slide20.xml"/><Relationship Id="rId10" Type="http://schemas.openxmlformats.org/officeDocument/2006/relationships/slide" Target="slide13.xml"/><Relationship Id="rId4" Type="http://schemas.openxmlformats.org/officeDocument/2006/relationships/slide" Target="slide1.xml"/><Relationship Id="rId9" Type="http://schemas.openxmlformats.org/officeDocument/2006/relationships/slide" Target="slide12.xml"/><Relationship Id="rId14" Type="http://schemas.openxmlformats.org/officeDocument/2006/relationships/slide" Target="slide19.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slide" Target="slide3.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4.wmf"/><Relationship Id="rId9"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9.bin"/><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6.vml"/><Relationship Id="rId4" Type="http://schemas.openxmlformats.org/officeDocument/2006/relationships/image" Target="../media/image11.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BD71775-8326-40C4-AA3A-ECE310E64DF5}"/>
              </a:ext>
            </a:extLst>
          </p:cNvPr>
          <p:cNvSpPr>
            <a:spLocks noChangeArrowheads="1"/>
          </p:cNvSpPr>
          <p:nvPr/>
        </p:nvSpPr>
        <p:spPr bwMode="auto">
          <a:xfrm>
            <a:off x="36000" y="735411"/>
            <a:ext cx="9072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20000"/>
              </a:spcBef>
              <a:buClr>
                <a:schemeClr val="accent2"/>
              </a:buClr>
              <a:buSzPct val="80000"/>
              <a:buFont typeface="Wingdings" panose="05000000000000000000" pitchFamily="2" charset="2"/>
              <a:buNone/>
            </a:pPr>
            <a:r>
              <a:rPr kumimoji="0" lang="it-IT" altLang="it-IT" dirty="0">
                <a:solidFill>
                  <a:srgbClr val="FFFFFF"/>
                </a:solidFill>
                <a:latin typeface="Comic Sans MS" panose="030F0702030302020204" pitchFamily="66" charset="0"/>
              </a:rPr>
              <a:t>Indagine insiemistica sulla doppia proiezione ortogonale di </a:t>
            </a:r>
            <a:r>
              <a:rPr kumimoji="0" lang="it-IT" altLang="it-IT" dirty="0" err="1">
                <a:solidFill>
                  <a:srgbClr val="FFFFFF"/>
                </a:solidFill>
                <a:latin typeface="Comic Sans MS" panose="030F0702030302020204" pitchFamily="66" charset="0"/>
              </a:rPr>
              <a:t>Monge</a:t>
            </a:r>
            <a:endParaRPr kumimoji="0" lang="it-IT" altLang="it-IT" dirty="0">
              <a:solidFill>
                <a:srgbClr val="FFFFFF"/>
              </a:solidFill>
              <a:latin typeface="Comic Sans MS" panose="030F0702030302020204" pitchFamily="66" charset="0"/>
            </a:endParaRPr>
          </a:p>
        </p:txBody>
      </p:sp>
      <p:sp>
        <p:nvSpPr>
          <p:cNvPr id="5123" name="Text Box 3">
            <a:extLst>
              <a:ext uri="{FF2B5EF4-FFF2-40B4-BE49-F238E27FC236}">
                <a16:creationId xmlns:a16="http://schemas.microsoft.com/office/drawing/2014/main" id="{6FB86ECD-F59D-4EB2-B271-9571F62688AD}"/>
              </a:ext>
            </a:extLst>
          </p:cNvPr>
          <p:cNvSpPr txBox="1">
            <a:spLocks noChangeArrowheads="1"/>
          </p:cNvSpPr>
          <p:nvPr/>
        </p:nvSpPr>
        <p:spPr bwMode="auto">
          <a:xfrm>
            <a:off x="3343056" y="1602562"/>
            <a:ext cx="5760000" cy="1661993"/>
          </a:xfrm>
          <a:prstGeom prst="rect">
            <a:avLst/>
          </a:prstGeom>
          <a:solidFill>
            <a:srgbClr val="CCECFF"/>
          </a:solidFill>
          <a:ln w="3175">
            <a:solidFill>
              <a:schemeClr val="bg1"/>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kumimoji="0" lang="it-IT" altLang="it-IT" sz="2200" dirty="0">
                <a:solidFill>
                  <a:srgbClr val="0000FF"/>
                </a:solidFill>
                <a:latin typeface="Comic Sans MS" panose="030F0702030302020204" pitchFamily="66" charset="0"/>
              </a:rPr>
              <a:t>LA RAPPRESENTAZIONE GEOMETRICO-DESCRITTIVA E RELATIVA TIPOLOGIA  DEGLI ELEMENTI  PRIMITIVI</a:t>
            </a:r>
          </a:p>
          <a:p>
            <a:pPr algn="ctr" eaLnBrk="1" hangingPunct="1">
              <a:spcBef>
                <a:spcPct val="50000"/>
              </a:spcBef>
            </a:pPr>
            <a:r>
              <a:rPr kumimoji="0" lang="it-IT" altLang="it-IT" b="1" cap="all" dirty="0">
                <a:solidFill>
                  <a:srgbClr val="0000FF"/>
                </a:solidFill>
                <a:latin typeface="Comic Sans MS" panose="030F0702030302020204" pitchFamily="66" charset="0"/>
              </a:rPr>
              <a:t>Il piano - rappresentazione</a:t>
            </a:r>
          </a:p>
        </p:txBody>
      </p:sp>
      <p:sp>
        <p:nvSpPr>
          <p:cNvPr id="5125" name="Text Box 5">
            <a:extLst>
              <a:ext uri="{FF2B5EF4-FFF2-40B4-BE49-F238E27FC236}">
                <a16:creationId xmlns:a16="http://schemas.microsoft.com/office/drawing/2014/main" id="{A905AF4F-0638-4204-8926-C1907A91E028}"/>
              </a:ext>
            </a:extLst>
          </p:cNvPr>
          <p:cNvSpPr txBox="1">
            <a:spLocks noChangeArrowheads="1"/>
          </p:cNvSpPr>
          <p:nvPr/>
        </p:nvSpPr>
        <p:spPr bwMode="auto">
          <a:xfrm>
            <a:off x="4783056" y="6457056"/>
            <a:ext cx="4320000" cy="339196"/>
          </a:xfrm>
          <a:prstGeom prst="rect">
            <a:avLst/>
          </a:prstGeom>
          <a:solidFill>
            <a:srgbClr val="CCECFF"/>
          </a:solidFill>
          <a:ln w="9525">
            <a:solidFill>
              <a:srgbClr val="33CCFF"/>
            </a:solidFill>
            <a:miter lim="800000"/>
            <a:headEnd/>
            <a:tailEnd/>
          </a:ln>
          <a:effectLst/>
        </p:spPr>
        <p:txBody>
          <a:bodyPr lIns="92075" tIns="46038" rIns="92075" bIns="46038">
            <a:spAutoFit/>
          </a:bodyPr>
          <a:lstStyle/>
          <a:p>
            <a:pPr algn="ctr">
              <a:spcBef>
                <a:spcPct val="50000"/>
              </a:spcBef>
              <a:defRPr/>
            </a:pPr>
            <a:r>
              <a:rPr kumimoji="0" lang="it-IT" sz="1600" b="1" dirty="0">
                <a:solidFill>
                  <a:srgbClr val="0000FF"/>
                </a:solidFill>
                <a:effectLst>
                  <a:outerShdw blurRad="38100" dist="38100" dir="2700000" algn="tl">
                    <a:srgbClr val="000000"/>
                  </a:outerShdw>
                </a:effectLst>
                <a:latin typeface="Comic Sans MS" pitchFamily="66" charset="0"/>
                <a:cs typeface="Courier New" pitchFamily="49" charset="0"/>
              </a:rPr>
              <a:t>Autore   Prof. Arch. Elio </a:t>
            </a:r>
            <a:r>
              <a:rPr kumimoji="0" lang="it-IT" sz="1600" b="1" dirty="0" err="1">
                <a:solidFill>
                  <a:srgbClr val="0000FF"/>
                </a:solidFill>
                <a:effectLst>
                  <a:outerShdw blurRad="38100" dist="38100" dir="2700000" algn="tl">
                    <a:srgbClr val="000000"/>
                  </a:outerShdw>
                </a:effectLst>
                <a:latin typeface="Comic Sans MS" pitchFamily="66" charset="0"/>
                <a:cs typeface="Courier New" pitchFamily="49" charset="0"/>
              </a:rPr>
              <a:t>Fragassi</a:t>
            </a:r>
            <a:endParaRPr kumimoji="0" lang="it-IT" sz="1600" b="1" dirty="0">
              <a:solidFill>
                <a:srgbClr val="0000FF"/>
              </a:solidFill>
              <a:effectLst>
                <a:outerShdw blurRad="38100" dist="38100" dir="2700000" algn="tl">
                  <a:srgbClr val="000000"/>
                </a:outerShdw>
              </a:effectLst>
              <a:latin typeface="Comic Sans MS" pitchFamily="66" charset="0"/>
              <a:cs typeface="Courier New" pitchFamily="49" charset="0"/>
            </a:endParaRPr>
          </a:p>
        </p:txBody>
      </p:sp>
      <p:sp>
        <p:nvSpPr>
          <p:cNvPr id="5126" name="Rectangle 6">
            <a:extLst>
              <a:ext uri="{FF2B5EF4-FFF2-40B4-BE49-F238E27FC236}">
                <a16:creationId xmlns:a16="http://schemas.microsoft.com/office/drawing/2014/main" id="{8231BEB7-4C7F-4147-AC8F-375739641D75}"/>
              </a:ext>
            </a:extLst>
          </p:cNvPr>
          <p:cNvSpPr>
            <a:spLocks noChangeArrowheads="1"/>
          </p:cNvSpPr>
          <p:nvPr/>
        </p:nvSpPr>
        <p:spPr bwMode="auto">
          <a:xfrm>
            <a:off x="3343056" y="3392394"/>
            <a:ext cx="5760000" cy="2308966"/>
          </a:xfrm>
          <a:prstGeom prst="rect">
            <a:avLst/>
          </a:prstGeom>
          <a:solidFill>
            <a:srgbClr val="CCECFF"/>
          </a:solidFill>
          <a:ln w="9525">
            <a:solidFill>
              <a:schemeClr val="bg1"/>
            </a:solidFill>
            <a:miter lim="800000"/>
            <a:headEnd/>
            <a:tailEnd/>
          </a:ln>
        </p:spPr>
        <p:txBody>
          <a:bodyPr lIns="92075" tIns="46038" rIns="92075" bIns="46038">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kumimoji="0" lang="it-IT" altLang="it-IT" sz="1800" dirty="0">
                <a:solidFill>
                  <a:srgbClr val="000000"/>
                </a:solidFill>
                <a:latin typeface="Comic Sans MS" panose="030F0702030302020204" pitchFamily="66" charset="0"/>
                <a:cs typeface="Times New Roman" panose="02020603050405020304" pitchFamily="18" charset="0"/>
              </a:rPr>
              <a:t>Il disegno di copertina è stato eseguito  </a:t>
            </a:r>
            <a:r>
              <a:rPr kumimoji="0" lang="it-IT" altLang="it-IT" sz="1800" dirty="0" err="1">
                <a:solidFill>
                  <a:srgbClr val="000000"/>
                </a:solidFill>
                <a:latin typeface="Comic Sans MS" panose="030F0702030302020204" pitchFamily="66" charset="0"/>
                <a:cs typeface="Times New Roman" panose="02020603050405020304" pitchFamily="18" charset="0"/>
              </a:rPr>
              <a:t>nell’a.s.</a:t>
            </a:r>
            <a:r>
              <a:rPr kumimoji="0" lang="it-IT" altLang="it-IT" sz="1800" dirty="0">
                <a:solidFill>
                  <a:srgbClr val="000000"/>
                </a:solidFill>
                <a:latin typeface="Comic Sans MS" panose="030F0702030302020204" pitchFamily="66" charset="0"/>
                <a:cs typeface="Times New Roman" panose="02020603050405020304" pitchFamily="18" charset="0"/>
              </a:rPr>
              <a:t>  2007/08 da  </a:t>
            </a:r>
          </a:p>
          <a:p>
            <a:pPr algn="ctr" eaLnBrk="1" hangingPunct="1"/>
            <a:r>
              <a:rPr kumimoji="0" lang="it-IT" altLang="it-IT" sz="1800" b="1" dirty="0">
                <a:solidFill>
                  <a:srgbClr val="000000"/>
                </a:solidFill>
                <a:latin typeface="Comic Sans MS" panose="030F0702030302020204" pitchFamily="66" charset="0"/>
                <a:cs typeface="Times New Roman" panose="02020603050405020304" pitchFamily="18" charset="0"/>
              </a:rPr>
              <a:t>Lattanzio </a:t>
            </a:r>
            <a:r>
              <a:rPr kumimoji="0" lang="it-IT" altLang="it-IT" sz="1800" b="1" dirty="0" err="1">
                <a:solidFill>
                  <a:srgbClr val="000000"/>
                </a:solidFill>
                <a:latin typeface="Comic Sans MS" panose="030F0702030302020204" pitchFamily="66" charset="0"/>
                <a:cs typeface="Times New Roman" panose="02020603050405020304" pitchFamily="18" charset="0"/>
              </a:rPr>
              <a:t>Ambrantonella</a:t>
            </a:r>
            <a:r>
              <a:rPr kumimoji="0" lang="it-IT" altLang="it-IT" sz="1800" b="1" dirty="0">
                <a:solidFill>
                  <a:srgbClr val="000000"/>
                </a:solidFill>
                <a:latin typeface="Comic Sans MS" panose="030F0702030302020204" pitchFamily="66" charset="0"/>
                <a:cs typeface="Times New Roman" panose="02020603050405020304" pitchFamily="18" charset="0"/>
              </a:rPr>
              <a:t> </a:t>
            </a:r>
            <a:r>
              <a:rPr kumimoji="0" lang="it-IT" altLang="it-IT" sz="1800" dirty="0">
                <a:solidFill>
                  <a:srgbClr val="000000"/>
                </a:solidFill>
                <a:latin typeface="Comic Sans MS" panose="030F0702030302020204" pitchFamily="66" charset="0"/>
                <a:cs typeface="Times New Roman" panose="02020603050405020304" pitchFamily="18" charset="0"/>
              </a:rPr>
              <a:t>della classe 1° sezione C</a:t>
            </a:r>
          </a:p>
          <a:p>
            <a:pPr algn="ctr" eaLnBrk="1" hangingPunct="1"/>
            <a:r>
              <a:rPr kumimoji="0" lang="it-IT" altLang="it-IT" sz="1800" dirty="0">
                <a:solidFill>
                  <a:srgbClr val="000000"/>
                </a:solidFill>
                <a:latin typeface="Comic Sans MS" panose="030F0702030302020204" pitchFamily="66" charset="0"/>
                <a:cs typeface="Times New Roman" panose="02020603050405020304" pitchFamily="18" charset="0"/>
              </a:rPr>
              <a:t> </a:t>
            </a:r>
          </a:p>
          <a:p>
            <a:pPr algn="ctr" eaLnBrk="1" hangingPunct="1"/>
            <a:r>
              <a:rPr kumimoji="0" lang="it-IT" altLang="it-IT" sz="1800" dirty="0">
                <a:solidFill>
                  <a:srgbClr val="000000"/>
                </a:solidFill>
                <a:latin typeface="Comic Sans MS" panose="030F0702030302020204" pitchFamily="66" charset="0"/>
                <a:cs typeface="Times New Roman" panose="02020603050405020304" pitchFamily="18" charset="0"/>
              </a:rPr>
              <a:t>del “</a:t>
            </a:r>
            <a:r>
              <a:rPr kumimoji="0" lang="it-IT" altLang="it-IT" sz="1800" b="1" dirty="0">
                <a:solidFill>
                  <a:srgbClr val="000000"/>
                </a:solidFill>
                <a:latin typeface="Comic Sans MS" panose="030F0702030302020204" pitchFamily="66" charset="0"/>
                <a:cs typeface="Times New Roman" panose="02020603050405020304" pitchFamily="18" charset="0"/>
              </a:rPr>
              <a:t>Liceo Artistico Statale G. </a:t>
            </a:r>
            <a:r>
              <a:rPr kumimoji="0" lang="it-IT" altLang="it-IT" sz="1800" b="1" dirty="0" err="1">
                <a:solidFill>
                  <a:srgbClr val="000000"/>
                </a:solidFill>
                <a:latin typeface="Comic Sans MS" panose="030F0702030302020204" pitchFamily="66" charset="0"/>
                <a:cs typeface="Times New Roman" panose="02020603050405020304" pitchFamily="18" charset="0"/>
              </a:rPr>
              <a:t>Misticoni</a:t>
            </a:r>
            <a:r>
              <a:rPr kumimoji="0" lang="it-IT" altLang="it-IT" sz="1800" dirty="0">
                <a:solidFill>
                  <a:srgbClr val="000000"/>
                </a:solidFill>
                <a:latin typeface="Comic Sans MS" panose="030F0702030302020204" pitchFamily="66" charset="0"/>
                <a:cs typeface="Times New Roman" panose="02020603050405020304" pitchFamily="18" charset="0"/>
              </a:rPr>
              <a:t>” di </a:t>
            </a:r>
            <a:r>
              <a:rPr kumimoji="0" lang="it-IT" altLang="it-IT" sz="1800" b="1" dirty="0">
                <a:solidFill>
                  <a:srgbClr val="000000"/>
                </a:solidFill>
                <a:latin typeface="Comic Sans MS" panose="030F0702030302020204" pitchFamily="66" charset="0"/>
                <a:cs typeface="Times New Roman" panose="02020603050405020304" pitchFamily="18" charset="0"/>
              </a:rPr>
              <a:t>Pescara</a:t>
            </a:r>
          </a:p>
          <a:p>
            <a:pPr algn="ctr" eaLnBrk="1" hangingPunct="1"/>
            <a:endParaRPr kumimoji="0" lang="it-IT" altLang="it-IT" sz="1800" b="1" dirty="0">
              <a:solidFill>
                <a:srgbClr val="000000"/>
              </a:solidFill>
              <a:latin typeface="Comic Sans MS" panose="030F0702030302020204" pitchFamily="66" charset="0"/>
              <a:cs typeface="Times New Roman" panose="02020603050405020304" pitchFamily="18" charset="0"/>
            </a:endParaRPr>
          </a:p>
          <a:p>
            <a:pPr algn="ctr" eaLnBrk="1" hangingPunct="1"/>
            <a:r>
              <a:rPr kumimoji="0" lang="it-IT" altLang="it-IT" sz="1800" dirty="0">
                <a:solidFill>
                  <a:srgbClr val="000000"/>
                </a:solidFill>
                <a:latin typeface="Comic Sans MS" panose="030F0702030302020204" pitchFamily="66" charset="0"/>
                <a:cs typeface="Times New Roman" panose="02020603050405020304" pitchFamily="18" charset="0"/>
              </a:rPr>
              <a:t>per la materia : “</a:t>
            </a:r>
            <a:r>
              <a:rPr kumimoji="0" lang="it-IT" altLang="it-IT" sz="1800" b="1" dirty="0">
                <a:solidFill>
                  <a:srgbClr val="000000"/>
                </a:solidFill>
                <a:latin typeface="Comic Sans MS" panose="030F0702030302020204" pitchFamily="66" charset="0"/>
                <a:cs typeface="Times New Roman" panose="02020603050405020304" pitchFamily="18" charset="0"/>
              </a:rPr>
              <a:t>Discipline geometriche</a:t>
            </a:r>
            <a:r>
              <a:rPr kumimoji="0" lang="it-IT" altLang="it-IT" sz="1800" dirty="0">
                <a:solidFill>
                  <a:srgbClr val="000000"/>
                </a:solidFill>
                <a:latin typeface="Comic Sans MS" panose="030F0702030302020204" pitchFamily="66" charset="0"/>
                <a:cs typeface="Times New Roman" panose="02020603050405020304" pitchFamily="18" charset="0"/>
              </a:rPr>
              <a:t>” </a:t>
            </a:r>
          </a:p>
        </p:txBody>
      </p:sp>
      <p:sp>
        <p:nvSpPr>
          <p:cNvPr id="1031" name="Text Box 7">
            <a:extLst>
              <a:ext uri="{FF2B5EF4-FFF2-40B4-BE49-F238E27FC236}">
                <a16:creationId xmlns:a16="http://schemas.microsoft.com/office/drawing/2014/main" id="{EDE3CC4E-385D-46EB-9D2E-D668A759A02F}"/>
              </a:ext>
            </a:extLst>
          </p:cNvPr>
          <p:cNvSpPr txBox="1">
            <a:spLocks noChangeArrowheads="1"/>
          </p:cNvSpPr>
          <p:nvPr/>
        </p:nvSpPr>
        <p:spPr bwMode="auto">
          <a:xfrm>
            <a:off x="40944" y="6457056"/>
            <a:ext cx="4700588" cy="360000"/>
          </a:xfrm>
          <a:prstGeom prst="rect">
            <a:avLst/>
          </a:prstGeom>
          <a:solidFill>
            <a:srgbClr val="FFCC66"/>
          </a:solidFill>
          <a:ln w="9525">
            <a:solidFill>
              <a:srgbClr val="33CCFF"/>
            </a:solidFill>
            <a:miter lim="800000"/>
            <a:headEnd/>
            <a:tailEnd/>
          </a:ln>
        </p:spPr>
        <p:txBody>
          <a:bodyPr lIns="92075" tIns="46038" rIns="92075" bIns="46038">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kumimoji="0" lang="it-IT" altLang="it-IT" sz="1400" b="1">
                <a:solidFill>
                  <a:srgbClr val="0000FF"/>
                </a:solidFill>
                <a:latin typeface="Comic Sans MS" panose="030F0702030302020204" pitchFamily="66" charset="0"/>
                <a:cs typeface="Courier New" panose="02070309020205020404" pitchFamily="49" charset="0"/>
              </a:rPr>
              <a:t>IL materiale può essere riprodotto citando la fonte</a:t>
            </a:r>
          </a:p>
        </p:txBody>
      </p:sp>
      <p:sp>
        <p:nvSpPr>
          <p:cNvPr id="5128" name="Text Box 8">
            <a:extLst>
              <a:ext uri="{FF2B5EF4-FFF2-40B4-BE49-F238E27FC236}">
                <a16:creationId xmlns:a16="http://schemas.microsoft.com/office/drawing/2014/main" id="{5CBD3C8E-17B4-4BB2-8E6B-BB4AB288CCCF}"/>
              </a:ext>
            </a:extLst>
          </p:cNvPr>
          <p:cNvSpPr txBox="1">
            <a:spLocks noChangeArrowheads="1"/>
          </p:cNvSpPr>
          <p:nvPr/>
        </p:nvSpPr>
        <p:spPr bwMode="auto">
          <a:xfrm>
            <a:off x="4783056" y="5804562"/>
            <a:ext cx="4320000" cy="585418"/>
          </a:xfrm>
          <a:prstGeom prst="rect">
            <a:avLst/>
          </a:prstGeom>
          <a:solidFill>
            <a:srgbClr val="CCECFF"/>
          </a:solidFill>
          <a:ln w="9525">
            <a:solidFill>
              <a:srgbClr val="33CCFF"/>
            </a:solidFill>
            <a:miter lim="800000"/>
            <a:headEnd/>
            <a:tailEnd/>
          </a:ln>
          <a:effectLst/>
        </p:spPr>
        <p:txBody>
          <a:bodyPr wrap="square" lIns="92075" tIns="46038" rIns="92075" bIns="46038">
            <a:spAutoFit/>
          </a:bodyPr>
          <a:lstStyle/>
          <a:p>
            <a:pPr algn="ctr">
              <a:spcBef>
                <a:spcPct val="50000"/>
              </a:spcBef>
              <a:defRPr/>
            </a:pPr>
            <a:r>
              <a:rPr kumimoji="0" lang="it-IT" sz="1600" dirty="0">
                <a:solidFill>
                  <a:srgbClr val="0000FF"/>
                </a:solidFill>
                <a:latin typeface="Comic Sans MS" pitchFamily="66" charset="0"/>
                <a:cs typeface="Courier New" pitchFamily="49" charset="0"/>
              </a:rPr>
              <a:t>La revisione delle formalizzazioni è stata curata dal dott</a:t>
            </a:r>
            <a:r>
              <a:rPr kumimoji="0" lang="it-IT" sz="1600" b="1" dirty="0">
                <a:solidFill>
                  <a:srgbClr val="0000FF"/>
                </a:solidFill>
                <a:latin typeface="Comic Sans MS" pitchFamily="66" charset="0"/>
                <a:cs typeface="Courier New" pitchFamily="49" charset="0"/>
              </a:rPr>
              <a:t>. Gabriella Mostacci</a:t>
            </a:r>
            <a:endParaRPr kumimoji="0" lang="it-IT" sz="1600" b="1" dirty="0">
              <a:solidFill>
                <a:srgbClr val="0000FF"/>
              </a:solidFill>
              <a:effectLst>
                <a:outerShdw blurRad="38100" dist="38100" dir="2700000" algn="tl">
                  <a:srgbClr val="000000"/>
                </a:outerShdw>
              </a:effectLst>
              <a:latin typeface="Comic Sans MS" pitchFamily="66" charset="0"/>
              <a:cs typeface="Courier New" pitchFamily="49" charset="0"/>
            </a:endParaRPr>
          </a:p>
        </p:txBody>
      </p:sp>
      <p:sp>
        <p:nvSpPr>
          <p:cNvPr id="1033" name="Rectangle 10">
            <a:extLst>
              <a:ext uri="{FF2B5EF4-FFF2-40B4-BE49-F238E27FC236}">
                <a16:creationId xmlns:a16="http://schemas.microsoft.com/office/drawing/2014/main" id="{6CAF31FE-5746-4865-806F-1C6BD42394A0}"/>
              </a:ext>
            </a:extLst>
          </p:cNvPr>
          <p:cNvSpPr>
            <a:spLocks noGrp="1" noChangeArrowheads="1"/>
          </p:cNvSpPr>
          <p:nvPr>
            <p:ph type="title"/>
          </p:nvPr>
        </p:nvSpPr>
        <p:spPr>
          <a:xfrm>
            <a:off x="40944" y="40944"/>
            <a:ext cx="6913562" cy="647700"/>
          </a:xfrm>
          <a:noFill/>
          <a:ln w="38100" cmpd="dbl">
            <a:solidFill>
              <a:srgbClr val="FFFFFF"/>
            </a:solidFill>
          </a:ln>
          <a:extLst>
            <a:ext uri="{909E8E84-426E-40DD-AFC4-6F175D3DCCD1}">
              <a14:hiddenFill xmlns:a14="http://schemas.microsoft.com/office/drawing/2010/main">
                <a:solidFill>
                  <a:srgbClr val="FFFFFF"/>
                </a:solidFill>
              </a14:hiddenFill>
            </a:ext>
          </a:extLst>
        </p:spPr>
        <p:txBody>
          <a:bodyPr/>
          <a:lstStyle/>
          <a:p>
            <a:pPr eaLnBrk="1" hangingPunct="1"/>
            <a:r>
              <a:rPr lang="it-IT" altLang="it-IT" sz="3200">
                <a:solidFill>
                  <a:srgbClr val="FFFFFF"/>
                </a:solidFill>
                <a:effectLst/>
                <a:latin typeface="Comic Sans MS" panose="030F0702030302020204" pitchFamily="66" charset="0"/>
              </a:rPr>
              <a:t>Geometria descrittiva dinamica</a:t>
            </a:r>
          </a:p>
        </p:txBody>
      </p:sp>
      <p:graphicFrame>
        <p:nvGraphicFramePr>
          <p:cNvPr id="5132" name="Object 12">
            <a:extLst>
              <a:ext uri="{FF2B5EF4-FFF2-40B4-BE49-F238E27FC236}">
                <a16:creationId xmlns:a16="http://schemas.microsoft.com/office/drawing/2014/main" id="{7478D083-8576-4441-AAF1-5F4B198F3131}"/>
              </a:ext>
            </a:extLst>
          </p:cNvPr>
          <p:cNvGraphicFramePr>
            <a:graphicFrameLocks noChangeAspect="1"/>
          </p:cNvGraphicFramePr>
          <p:nvPr>
            <p:extLst>
              <p:ext uri="{D42A27DB-BD31-4B8C-83A1-F6EECF244321}">
                <p14:modId xmlns:p14="http://schemas.microsoft.com/office/powerpoint/2010/main" val="737152088"/>
              </p:ext>
            </p:extLst>
          </p:nvPr>
        </p:nvGraphicFramePr>
        <p:xfrm>
          <a:off x="40944" y="1609725"/>
          <a:ext cx="3101975" cy="4773613"/>
        </p:xfrm>
        <a:graphic>
          <a:graphicData uri="http://schemas.openxmlformats.org/presentationml/2006/ole">
            <mc:AlternateContent xmlns:mc="http://schemas.openxmlformats.org/markup-compatibility/2006">
              <mc:Choice xmlns:v="urn:schemas-microsoft-com:vml" Requires="v">
                <p:oleObj spid="_x0000_s1096" name="Fotografia di Photo Editor" r:id="rId3" imgW="1961905" imgH="3019048" progId="">
                  <p:embed/>
                </p:oleObj>
              </mc:Choice>
              <mc:Fallback>
                <p:oleObj name="Fotografia di Photo Editor" r:id="rId3" imgW="1961905" imgH="3019048" progId="">
                  <p:embed/>
                  <p:pic>
                    <p:nvPicPr>
                      <p:cNvPr id="0" name="Picture 71"/>
                      <p:cNvPicPr>
                        <a:picLocks noChangeAspect="1" noChangeArrowheads="1"/>
                      </p:cNvPicPr>
                      <p:nvPr/>
                    </p:nvPicPr>
                    <p:blipFill>
                      <a:blip r:embed="rId4">
                        <a:lum bright="18000"/>
                        <a:extLst>
                          <a:ext uri="{28A0092B-C50C-407E-A947-70E740481C1C}">
                            <a14:useLocalDpi xmlns:a14="http://schemas.microsoft.com/office/drawing/2010/main" val="0"/>
                          </a:ext>
                        </a:extLst>
                      </a:blip>
                      <a:srcRect/>
                      <a:stretch>
                        <a:fillRect/>
                      </a:stretch>
                    </p:blipFill>
                    <p:spPr bwMode="auto">
                      <a:xfrm>
                        <a:off x="40944" y="1609725"/>
                        <a:ext cx="3101975" cy="4773613"/>
                      </a:xfrm>
                      <a:prstGeom prst="rect">
                        <a:avLst/>
                      </a:prstGeom>
                      <a:noFill/>
                      <a:ln w="3175">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AutoShape 11">
            <a:hlinkClick r:id="rId5" action="ppaction://hlinksldjump" highlightClick="1"/>
            <a:extLst>
              <a:ext uri="{FF2B5EF4-FFF2-40B4-BE49-F238E27FC236}">
                <a16:creationId xmlns:a16="http://schemas.microsoft.com/office/drawing/2014/main" id="{CB1F3DE6-BCDA-434C-9234-C64A300A91FF}"/>
              </a:ext>
            </a:extLst>
          </p:cNvPr>
          <p:cNvSpPr>
            <a:spLocks noChangeArrowheads="1"/>
          </p:cNvSpPr>
          <p:nvPr/>
        </p:nvSpPr>
        <p:spPr bwMode="auto">
          <a:xfrm>
            <a:off x="7250443" y="40944"/>
            <a:ext cx="1852613" cy="287337"/>
          </a:xfrm>
          <a:prstGeom prst="actionButtonBlank">
            <a:avLst/>
          </a:prstGeom>
          <a:solidFill>
            <a:srgbClr val="CCECFF"/>
          </a:solidFill>
          <a:ln w="0">
            <a:solidFill>
              <a:srgbClr val="000080"/>
            </a:solidFill>
            <a:miter lim="800000"/>
            <a:headEnd/>
            <a:tailEnd/>
          </a:ln>
        </p:spPr>
        <p:txBody>
          <a:bodyPr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2000">
                <a:solidFill>
                  <a:schemeClr val="bg1"/>
                </a:solidFill>
                <a:latin typeface="Comic Sans MS" panose="030F0702030302020204" pitchFamily="66" charset="0"/>
                <a:cs typeface="Courier New" panose="02070309020205020404" pitchFamily="49" charset="0"/>
              </a:rPr>
              <a:t>Al sommario</a:t>
            </a:r>
          </a:p>
        </p:txBody>
      </p:sp>
      <p:sp>
        <p:nvSpPr>
          <p:cNvPr id="14" name="AutoShape 11">
            <a:hlinkClick r:id="rId6" action="ppaction://hlinksldjump" highlightClick="1"/>
            <a:extLst>
              <a:ext uri="{FF2B5EF4-FFF2-40B4-BE49-F238E27FC236}">
                <a16:creationId xmlns:a16="http://schemas.microsoft.com/office/drawing/2014/main" id="{F59FEF24-EBDF-463B-81A0-9FA7DB28E81D}"/>
              </a:ext>
            </a:extLst>
          </p:cNvPr>
          <p:cNvSpPr>
            <a:spLocks noChangeArrowheads="1"/>
          </p:cNvSpPr>
          <p:nvPr/>
        </p:nvSpPr>
        <p:spPr bwMode="auto">
          <a:xfrm>
            <a:off x="7250443" y="418483"/>
            <a:ext cx="1852613" cy="285750"/>
          </a:xfrm>
          <a:prstGeom prst="actionButtonBlank">
            <a:avLst/>
          </a:prstGeom>
          <a:solidFill>
            <a:srgbClr val="CCECFF"/>
          </a:solidFill>
          <a:ln w="0">
            <a:solidFill>
              <a:srgbClr val="000080"/>
            </a:solidFill>
            <a:miter lim="800000"/>
            <a:headEnd/>
            <a:tailEnd/>
          </a:ln>
        </p:spPr>
        <p:txBody>
          <a:bodyPr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200">
                <a:solidFill>
                  <a:schemeClr val="bg1"/>
                </a:solidFill>
                <a:latin typeface="Comic Sans MS" panose="030F0702030302020204" pitchFamily="66" charset="0"/>
                <a:cs typeface="Courier New" panose="02070309020205020404" pitchFamily="49" charset="0"/>
              </a:rPr>
              <a:t>Ritorno a Introduzione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left)">
                                      <p:cBhvr>
                                        <p:cTn id="7" dur="10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132"/>
                                        </p:tgtEl>
                                        <p:attrNameLst>
                                          <p:attrName>style.visibility</p:attrName>
                                        </p:attrNameLst>
                                      </p:cBhvr>
                                      <p:to>
                                        <p:strVal val="visible"/>
                                      </p:to>
                                    </p:set>
                                    <p:animEffect transition="in" filter="wipe(left)">
                                      <p:cBhvr>
                                        <p:cTn id="12" dur="1000"/>
                                        <p:tgtEl>
                                          <p:spTgt spid="5132"/>
                                        </p:tgtEl>
                                      </p:cBhvr>
                                    </p:animEffect>
                                  </p:childTnLst>
                                </p:cTn>
                              </p:par>
                            </p:childTnLst>
                          </p:cTn>
                        </p:par>
                      </p:childTnLst>
                    </p:cTn>
                  </p:par>
                  <p:par>
                    <p:cTn id="13" fill="hold">
                      <p:stCondLst>
                        <p:cond delay="indefinite"/>
                      </p:stCondLst>
                      <p:childTnLst>
                        <p:par>
                          <p:cTn id="14" fill="hold">
                            <p:stCondLst>
                              <p:cond delay="0"/>
                            </p:stCondLst>
                            <p:childTnLst>
                              <p:par>
                                <p:cTn id="15" presetID="7" presetClass="entr" presetSubtype="2" fill="hold" grpId="0" nodeType="clickEffect">
                                  <p:stCondLst>
                                    <p:cond delay="0"/>
                                  </p:stCondLst>
                                  <p:childTnLst>
                                    <p:set>
                                      <p:cBhvr>
                                        <p:cTn id="16" dur="1" fill="hold">
                                          <p:stCondLst>
                                            <p:cond delay="0"/>
                                          </p:stCondLst>
                                        </p:cTn>
                                        <p:tgtEl>
                                          <p:spTgt spid="5123"/>
                                        </p:tgtEl>
                                        <p:attrNameLst>
                                          <p:attrName>style.visibility</p:attrName>
                                        </p:attrNameLst>
                                      </p:cBhvr>
                                      <p:to>
                                        <p:strVal val="visible"/>
                                      </p:to>
                                    </p:set>
                                    <p:anim calcmode="lin" valueType="num">
                                      <p:cBhvr additive="base">
                                        <p:cTn id="17" dur="1000" fill="hold"/>
                                        <p:tgtEl>
                                          <p:spTgt spid="5123"/>
                                        </p:tgtEl>
                                        <p:attrNameLst>
                                          <p:attrName>ppt_x</p:attrName>
                                        </p:attrNameLst>
                                      </p:cBhvr>
                                      <p:tavLst>
                                        <p:tav tm="0">
                                          <p:val>
                                            <p:strVal val="1+#ppt_w/2"/>
                                          </p:val>
                                        </p:tav>
                                        <p:tav tm="100000">
                                          <p:val>
                                            <p:strVal val="#ppt_x"/>
                                          </p:val>
                                        </p:tav>
                                      </p:tavLst>
                                    </p:anim>
                                    <p:anim calcmode="lin" valueType="num">
                                      <p:cBhvr additive="base">
                                        <p:cTn id="18" dur="1000" fill="hold"/>
                                        <p:tgtEl>
                                          <p:spTgt spid="5123"/>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7" presetClass="entr" presetSubtype="2" fill="hold" grpId="0" nodeType="clickEffect">
                                  <p:stCondLst>
                                    <p:cond delay="0"/>
                                  </p:stCondLst>
                                  <p:childTnLst>
                                    <p:set>
                                      <p:cBhvr>
                                        <p:cTn id="22" dur="1" fill="hold">
                                          <p:stCondLst>
                                            <p:cond delay="0"/>
                                          </p:stCondLst>
                                        </p:cTn>
                                        <p:tgtEl>
                                          <p:spTgt spid="5126"/>
                                        </p:tgtEl>
                                        <p:attrNameLst>
                                          <p:attrName>style.visibility</p:attrName>
                                        </p:attrNameLst>
                                      </p:cBhvr>
                                      <p:to>
                                        <p:strVal val="visible"/>
                                      </p:to>
                                    </p:set>
                                    <p:anim calcmode="lin" valueType="num">
                                      <p:cBhvr additive="base">
                                        <p:cTn id="23" dur="1000" fill="hold"/>
                                        <p:tgtEl>
                                          <p:spTgt spid="5126"/>
                                        </p:tgtEl>
                                        <p:attrNameLst>
                                          <p:attrName>ppt_x</p:attrName>
                                        </p:attrNameLst>
                                      </p:cBhvr>
                                      <p:tavLst>
                                        <p:tav tm="0">
                                          <p:val>
                                            <p:strVal val="1+#ppt_w/2"/>
                                          </p:val>
                                        </p:tav>
                                        <p:tav tm="100000">
                                          <p:val>
                                            <p:strVal val="#ppt_x"/>
                                          </p:val>
                                        </p:tav>
                                      </p:tavLst>
                                    </p:anim>
                                    <p:anim calcmode="lin" valueType="num">
                                      <p:cBhvr additive="base">
                                        <p:cTn id="24" dur="100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7" presetClass="entr" presetSubtype="2" fill="hold" grpId="0" nodeType="clickEffect">
                                  <p:stCondLst>
                                    <p:cond delay="0"/>
                                  </p:stCondLst>
                                  <p:childTnLst>
                                    <p:set>
                                      <p:cBhvr>
                                        <p:cTn id="28" dur="1" fill="hold">
                                          <p:stCondLst>
                                            <p:cond delay="0"/>
                                          </p:stCondLst>
                                        </p:cTn>
                                        <p:tgtEl>
                                          <p:spTgt spid="5128"/>
                                        </p:tgtEl>
                                        <p:attrNameLst>
                                          <p:attrName>style.visibility</p:attrName>
                                        </p:attrNameLst>
                                      </p:cBhvr>
                                      <p:to>
                                        <p:strVal val="visible"/>
                                      </p:to>
                                    </p:set>
                                    <p:anim calcmode="lin" valueType="num">
                                      <p:cBhvr additive="base">
                                        <p:cTn id="29" dur="1000" fill="hold"/>
                                        <p:tgtEl>
                                          <p:spTgt spid="5128"/>
                                        </p:tgtEl>
                                        <p:attrNameLst>
                                          <p:attrName>ppt_x</p:attrName>
                                        </p:attrNameLst>
                                      </p:cBhvr>
                                      <p:tavLst>
                                        <p:tav tm="0">
                                          <p:val>
                                            <p:strVal val="1+#ppt_w/2"/>
                                          </p:val>
                                        </p:tav>
                                        <p:tav tm="100000">
                                          <p:val>
                                            <p:strVal val="#ppt_x"/>
                                          </p:val>
                                        </p:tav>
                                      </p:tavLst>
                                    </p:anim>
                                    <p:anim calcmode="lin" valueType="num">
                                      <p:cBhvr additive="base">
                                        <p:cTn id="30" dur="1000" fill="hold"/>
                                        <p:tgtEl>
                                          <p:spTgt spid="5128"/>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lide(fromBottom)">
                                      <p:cBhvr>
                                        <p:cTn id="35" dur="1000"/>
                                        <p:tgtEl>
                                          <p:spTgt spid="1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slide(fromBottom)">
                                      <p:cBhvr>
                                        <p:cTn id="4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animBg="1"/>
      <p:bldP spid="5126" grpId="0" animBg="1"/>
      <p:bldP spid="5128" grpId="0" animBg="1"/>
      <p:bldP spid="13" grpId="0" animBg="1"/>
      <p:bldP spid="14"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9" name="AutoShape 5">
            <a:hlinkClick r:id="" action="ppaction://hlinkshowjump?jump=nextslide" highlightClick="1"/>
            <a:extLst>
              <a:ext uri="{FF2B5EF4-FFF2-40B4-BE49-F238E27FC236}">
                <a16:creationId xmlns:a16="http://schemas.microsoft.com/office/drawing/2014/main" id="{3DE39701-EE13-4B16-AA30-436C9EAF9485}"/>
              </a:ext>
            </a:extLst>
          </p:cNvPr>
          <p:cNvSpPr>
            <a:spLocks noChangeArrowheads="1"/>
          </p:cNvSpPr>
          <p:nvPr/>
        </p:nvSpPr>
        <p:spPr bwMode="auto">
          <a:xfrm>
            <a:off x="8403232" y="17907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1990" name="AutoShape 6">
            <a:hlinkClick r:id="rId3" action="ppaction://hlinksldjump" highlightClick="1"/>
            <a:extLst>
              <a:ext uri="{FF2B5EF4-FFF2-40B4-BE49-F238E27FC236}">
                <a16:creationId xmlns:a16="http://schemas.microsoft.com/office/drawing/2014/main" id="{5FA79A30-B443-4A27-A52D-6032875D4B9B}"/>
              </a:ext>
            </a:extLst>
          </p:cNvPr>
          <p:cNvSpPr>
            <a:spLocks noChangeArrowheads="1"/>
          </p:cNvSpPr>
          <p:nvPr/>
        </p:nvSpPr>
        <p:spPr bwMode="auto">
          <a:xfrm>
            <a:off x="110862" y="86365"/>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graphicFrame>
        <p:nvGraphicFramePr>
          <p:cNvPr id="41991" name="Object 7">
            <a:extLst>
              <a:ext uri="{FF2B5EF4-FFF2-40B4-BE49-F238E27FC236}">
                <a16:creationId xmlns:a16="http://schemas.microsoft.com/office/drawing/2014/main" id="{DBE8861E-300A-4FC2-94E2-428804AD2011}"/>
              </a:ext>
            </a:extLst>
          </p:cNvPr>
          <p:cNvGraphicFramePr>
            <a:graphicFrameLocks noChangeAspect="1"/>
          </p:cNvGraphicFramePr>
          <p:nvPr>
            <p:extLst>
              <p:ext uri="{D42A27DB-BD31-4B8C-83A1-F6EECF244321}">
                <p14:modId xmlns:p14="http://schemas.microsoft.com/office/powerpoint/2010/main" val="2523890779"/>
              </p:ext>
            </p:extLst>
          </p:nvPr>
        </p:nvGraphicFramePr>
        <p:xfrm>
          <a:off x="40944" y="757238"/>
          <a:ext cx="5300663" cy="2159000"/>
        </p:xfrm>
        <a:graphic>
          <a:graphicData uri="http://schemas.openxmlformats.org/presentationml/2006/ole">
            <mc:AlternateContent xmlns:mc="http://schemas.openxmlformats.org/markup-compatibility/2006">
              <mc:Choice xmlns:v="urn:schemas-microsoft-com:vml" Requires="v">
                <p:oleObj spid="_x0000_s7412" r:id="rId4" imgW="250097925" imgH="101927025" progId="">
                  <p:embed/>
                </p:oleObj>
              </mc:Choice>
              <mc:Fallback>
                <p:oleObj r:id="rId4" imgW="250097925" imgH="101927025" progId="">
                  <p:embed/>
                  <p:pic>
                    <p:nvPicPr>
                      <p:cNvPr id="0" name="Picture 2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44" y="757238"/>
                        <a:ext cx="5300663" cy="2159000"/>
                      </a:xfrm>
                      <a:prstGeom prst="rect">
                        <a:avLst/>
                      </a:prstGeom>
                      <a:solidFill>
                        <a:schemeClr val="tx2"/>
                      </a:solidFill>
                    </p:spPr>
                  </p:pic>
                </p:oleObj>
              </mc:Fallback>
            </mc:AlternateContent>
          </a:graphicData>
        </a:graphic>
      </p:graphicFrame>
      <p:graphicFrame>
        <p:nvGraphicFramePr>
          <p:cNvPr id="41992" name="Object 8">
            <a:extLst>
              <a:ext uri="{FF2B5EF4-FFF2-40B4-BE49-F238E27FC236}">
                <a16:creationId xmlns:a16="http://schemas.microsoft.com/office/drawing/2014/main" id="{A6D31359-76AA-4C8A-8DDA-BC3D4B648A06}"/>
              </a:ext>
            </a:extLst>
          </p:cNvPr>
          <p:cNvGraphicFramePr>
            <a:graphicFrameLocks noChangeAspect="1"/>
          </p:cNvGraphicFramePr>
          <p:nvPr>
            <p:extLst>
              <p:ext uri="{D42A27DB-BD31-4B8C-83A1-F6EECF244321}">
                <p14:modId xmlns:p14="http://schemas.microsoft.com/office/powerpoint/2010/main" val="3700484281"/>
              </p:ext>
            </p:extLst>
          </p:nvPr>
        </p:nvGraphicFramePr>
        <p:xfrm>
          <a:off x="36000" y="3060335"/>
          <a:ext cx="9036000" cy="3680555"/>
        </p:xfrm>
        <a:graphic>
          <a:graphicData uri="http://schemas.openxmlformats.org/presentationml/2006/ole">
            <mc:AlternateContent xmlns:mc="http://schemas.openxmlformats.org/markup-compatibility/2006">
              <mc:Choice xmlns:v="urn:schemas-microsoft-com:vml" Requires="v">
                <p:oleObj spid="_x0000_s7413" r:id="rId6" imgW="2100560" imgH="856080" progId="">
                  <p:embed/>
                </p:oleObj>
              </mc:Choice>
              <mc:Fallback>
                <p:oleObj r:id="rId6" imgW="2100560" imgH="856080" progId="">
                  <p:embed/>
                  <p:pic>
                    <p:nvPicPr>
                      <p:cNvPr id="0" name="Picture 2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00" y="3060335"/>
                        <a:ext cx="9036000" cy="3680555"/>
                      </a:xfrm>
                      <a:prstGeom prst="rect">
                        <a:avLst/>
                      </a:prstGeom>
                      <a:solidFill>
                        <a:schemeClr val="tx2"/>
                      </a:solidFill>
                      <a:ln w="3175">
                        <a:solidFill>
                          <a:schemeClr val="bg2"/>
                        </a:solidFill>
                        <a:miter lim="800000"/>
                        <a:headEnd/>
                        <a:tailEnd/>
                      </a:ln>
                    </p:spPr>
                  </p:pic>
                </p:oleObj>
              </mc:Fallback>
            </mc:AlternateContent>
          </a:graphicData>
        </a:graphic>
      </p:graphicFrame>
      <p:sp>
        <p:nvSpPr>
          <p:cNvPr id="41993" name="Rectangle 9">
            <a:extLst>
              <a:ext uri="{FF2B5EF4-FFF2-40B4-BE49-F238E27FC236}">
                <a16:creationId xmlns:a16="http://schemas.microsoft.com/office/drawing/2014/main" id="{2D237A2A-2905-4356-B6DF-02FE83C2C809}"/>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grafico</a:t>
            </a:r>
          </a:p>
        </p:txBody>
      </p:sp>
      <p:sp>
        <p:nvSpPr>
          <p:cNvPr id="41994" name="Text Box 10">
            <a:extLst>
              <a:ext uri="{FF2B5EF4-FFF2-40B4-BE49-F238E27FC236}">
                <a16:creationId xmlns:a16="http://schemas.microsoft.com/office/drawing/2014/main" id="{42636CBE-FE8D-4B26-850A-2E4B5A7407B0}"/>
              </a:ext>
            </a:extLst>
          </p:cNvPr>
          <p:cNvSpPr txBox="1">
            <a:spLocks noChangeArrowheads="1"/>
          </p:cNvSpPr>
          <p:nvPr/>
        </p:nvSpPr>
        <p:spPr bwMode="auto">
          <a:xfrm>
            <a:off x="5503056" y="768042"/>
            <a:ext cx="3600000" cy="212365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800" dirty="0">
                <a:latin typeface="Comic Sans MS" panose="030F0702030302020204" pitchFamily="66" charset="0"/>
              </a:rPr>
              <a:t>Risoluzione</a:t>
            </a:r>
          </a:p>
          <a:p>
            <a:pPr eaLnBrk="1" hangingPunct="1">
              <a:spcBef>
                <a:spcPct val="50000"/>
              </a:spcBef>
            </a:pPr>
            <a:r>
              <a:rPr lang="it-IT" altLang="it-IT" sz="1600" dirty="0">
                <a:latin typeface="Comic Sans MS" panose="030F0702030302020204" pitchFamily="66" charset="0"/>
              </a:rPr>
              <a:t>Poiché la risoluzione grafica è particolarmente complessa si è preferito ridimensionare la finestra del dato per rendere più chiaro lo sviluppo degli algoritmi grafici risolutivi</a:t>
            </a:r>
          </a:p>
        </p:txBody>
      </p:sp>
      <p:sp>
        <p:nvSpPr>
          <p:cNvPr id="41998" name="Line 14">
            <a:extLst>
              <a:ext uri="{FF2B5EF4-FFF2-40B4-BE49-F238E27FC236}">
                <a16:creationId xmlns:a16="http://schemas.microsoft.com/office/drawing/2014/main" id="{A2DF69D7-48E3-4494-A148-1656A0F743EB}"/>
              </a:ext>
            </a:extLst>
          </p:cNvPr>
          <p:cNvSpPr>
            <a:spLocks noChangeShapeType="1"/>
          </p:cNvSpPr>
          <p:nvPr/>
        </p:nvSpPr>
        <p:spPr bwMode="auto">
          <a:xfrm>
            <a:off x="304800" y="5314950"/>
            <a:ext cx="1962150"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1999" name="Line 15">
            <a:extLst>
              <a:ext uri="{FF2B5EF4-FFF2-40B4-BE49-F238E27FC236}">
                <a16:creationId xmlns:a16="http://schemas.microsoft.com/office/drawing/2014/main" id="{8FD4E17E-5674-4ABB-A9FE-49C7A99AFEF7}"/>
              </a:ext>
            </a:extLst>
          </p:cNvPr>
          <p:cNvSpPr>
            <a:spLocks noChangeShapeType="1"/>
          </p:cNvSpPr>
          <p:nvPr/>
        </p:nvSpPr>
        <p:spPr bwMode="auto">
          <a:xfrm>
            <a:off x="695325" y="5205413"/>
            <a:ext cx="0" cy="1714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00" name="Line 16">
            <a:extLst>
              <a:ext uri="{FF2B5EF4-FFF2-40B4-BE49-F238E27FC236}">
                <a16:creationId xmlns:a16="http://schemas.microsoft.com/office/drawing/2014/main" id="{A041E1C3-4E71-40E6-B3C2-64E4EEC2F9DB}"/>
              </a:ext>
            </a:extLst>
          </p:cNvPr>
          <p:cNvSpPr>
            <a:spLocks noChangeShapeType="1"/>
          </p:cNvSpPr>
          <p:nvPr/>
        </p:nvSpPr>
        <p:spPr bwMode="auto">
          <a:xfrm>
            <a:off x="1171575" y="4543425"/>
            <a:ext cx="0" cy="8477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03" name="Line 19">
            <a:extLst>
              <a:ext uri="{FF2B5EF4-FFF2-40B4-BE49-F238E27FC236}">
                <a16:creationId xmlns:a16="http://schemas.microsoft.com/office/drawing/2014/main" id="{FE33AFD7-6F1C-4B11-97AD-1805644B2E07}"/>
              </a:ext>
            </a:extLst>
          </p:cNvPr>
          <p:cNvSpPr>
            <a:spLocks noChangeShapeType="1"/>
          </p:cNvSpPr>
          <p:nvPr/>
        </p:nvSpPr>
        <p:spPr bwMode="auto">
          <a:xfrm>
            <a:off x="1676400" y="5095875"/>
            <a:ext cx="0" cy="8286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04" name="Text Box 20">
            <a:extLst>
              <a:ext uri="{FF2B5EF4-FFF2-40B4-BE49-F238E27FC236}">
                <a16:creationId xmlns:a16="http://schemas.microsoft.com/office/drawing/2014/main" id="{DC249BA5-BA30-4F64-AF93-7EC7BD583971}"/>
              </a:ext>
            </a:extLst>
          </p:cNvPr>
          <p:cNvSpPr txBox="1">
            <a:spLocks noChangeArrowheads="1"/>
          </p:cNvSpPr>
          <p:nvPr/>
        </p:nvSpPr>
        <p:spPr bwMode="auto">
          <a:xfrm>
            <a:off x="2066925" y="51054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lt</a:t>
            </a:r>
          </a:p>
        </p:txBody>
      </p:sp>
      <p:sp>
        <p:nvSpPr>
          <p:cNvPr id="42010" name="Text Box 26">
            <a:extLst>
              <a:ext uri="{FF2B5EF4-FFF2-40B4-BE49-F238E27FC236}">
                <a16:creationId xmlns:a16="http://schemas.microsoft.com/office/drawing/2014/main" id="{7D6B6A50-FD03-427B-9279-2B3EF42D6AE8}"/>
              </a:ext>
            </a:extLst>
          </p:cNvPr>
          <p:cNvSpPr txBox="1">
            <a:spLocks noChangeArrowheads="1"/>
          </p:cNvSpPr>
          <p:nvPr/>
        </p:nvSpPr>
        <p:spPr bwMode="auto">
          <a:xfrm>
            <a:off x="547688" y="53340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11" name="Text Box 27">
            <a:extLst>
              <a:ext uri="{FF2B5EF4-FFF2-40B4-BE49-F238E27FC236}">
                <a16:creationId xmlns:a16="http://schemas.microsoft.com/office/drawing/2014/main" id="{AEC4641A-154F-4485-A3D5-7862F12D7ECC}"/>
              </a:ext>
            </a:extLst>
          </p:cNvPr>
          <p:cNvSpPr txBox="1">
            <a:spLocks noChangeArrowheads="1"/>
          </p:cNvSpPr>
          <p:nvPr/>
        </p:nvSpPr>
        <p:spPr bwMode="auto">
          <a:xfrm>
            <a:off x="644525" y="5064125"/>
            <a:ext cx="371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12" name="Text Box 28">
            <a:extLst>
              <a:ext uri="{FF2B5EF4-FFF2-40B4-BE49-F238E27FC236}">
                <a16:creationId xmlns:a16="http://schemas.microsoft.com/office/drawing/2014/main" id="{51671ECE-A1EA-486C-85D2-1C034F25A85D}"/>
              </a:ext>
            </a:extLst>
          </p:cNvPr>
          <p:cNvSpPr txBox="1">
            <a:spLocks noChangeArrowheads="1"/>
          </p:cNvSpPr>
          <p:nvPr/>
        </p:nvSpPr>
        <p:spPr bwMode="auto">
          <a:xfrm>
            <a:off x="1611313" y="57404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13" name="Text Box 29">
            <a:extLst>
              <a:ext uri="{FF2B5EF4-FFF2-40B4-BE49-F238E27FC236}">
                <a16:creationId xmlns:a16="http://schemas.microsoft.com/office/drawing/2014/main" id="{FFC09115-01F0-4032-B2B9-F54DFFBE05CB}"/>
              </a:ext>
            </a:extLst>
          </p:cNvPr>
          <p:cNvSpPr txBox="1">
            <a:spLocks noChangeArrowheads="1"/>
          </p:cNvSpPr>
          <p:nvPr/>
        </p:nvSpPr>
        <p:spPr bwMode="auto">
          <a:xfrm>
            <a:off x="1546225" y="4870450"/>
            <a:ext cx="371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14" name="Text Box 30">
            <a:extLst>
              <a:ext uri="{FF2B5EF4-FFF2-40B4-BE49-F238E27FC236}">
                <a16:creationId xmlns:a16="http://schemas.microsoft.com/office/drawing/2014/main" id="{8882DE58-AC6E-4794-A9EC-73C15CE99C5F}"/>
              </a:ext>
            </a:extLst>
          </p:cNvPr>
          <p:cNvSpPr txBox="1">
            <a:spLocks noChangeArrowheads="1"/>
          </p:cNvSpPr>
          <p:nvPr/>
        </p:nvSpPr>
        <p:spPr bwMode="auto">
          <a:xfrm>
            <a:off x="1119188" y="4429125"/>
            <a:ext cx="371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C”</a:t>
            </a:r>
          </a:p>
        </p:txBody>
      </p:sp>
      <p:sp>
        <p:nvSpPr>
          <p:cNvPr id="42015" name="Text Box 31">
            <a:extLst>
              <a:ext uri="{FF2B5EF4-FFF2-40B4-BE49-F238E27FC236}">
                <a16:creationId xmlns:a16="http://schemas.microsoft.com/office/drawing/2014/main" id="{CFE9CF2B-70D6-4198-B0D0-4ED6D553D309}"/>
              </a:ext>
            </a:extLst>
          </p:cNvPr>
          <p:cNvSpPr txBox="1">
            <a:spLocks noChangeArrowheads="1"/>
          </p:cNvSpPr>
          <p:nvPr/>
        </p:nvSpPr>
        <p:spPr bwMode="auto">
          <a:xfrm>
            <a:off x="979488" y="5346700"/>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C’</a:t>
            </a:r>
          </a:p>
        </p:txBody>
      </p:sp>
      <p:sp>
        <p:nvSpPr>
          <p:cNvPr id="7187" name="Line 32">
            <a:extLst>
              <a:ext uri="{FF2B5EF4-FFF2-40B4-BE49-F238E27FC236}">
                <a16:creationId xmlns:a16="http://schemas.microsoft.com/office/drawing/2014/main" id="{0000A79C-84BB-4D5F-8EB6-44F803D90ED4}"/>
              </a:ext>
            </a:extLst>
          </p:cNvPr>
          <p:cNvSpPr>
            <a:spLocks noChangeShapeType="1"/>
          </p:cNvSpPr>
          <p:nvPr/>
        </p:nvSpPr>
        <p:spPr bwMode="auto">
          <a:xfrm>
            <a:off x="685800" y="5105400"/>
            <a:ext cx="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17" name="Line 33">
            <a:extLst>
              <a:ext uri="{FF2B5EF4-FFF2-40B4-BE49-F238E27FC236}">
                <a16:creationId xmlns:a16="http://schemas.microsoft.com/office/drawing/2014/main" id="{222DBB0E-F087-4F80-B638-0B251CF4D477}"/>
              </a:ext>
            </a:extLst>
          </p:cNvPr>
          <p:cNvSpPr>
            <a:spLocks noChangeShapeType="1"/>
          </p:cNvSpPr>
          <p:nvPr/>
        </p:nvSpPr>
        <p:spPr bwMode="auto">
          <a:xfrm flipV="1">
            <a:off x="617538" y="4343400"/>
            <a:ext cx="715962" cy="9715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18" name="Text Box 34">
            <a:extLst>
              <a:ext uri="{FF2B5EF4-FFF2-40B4-BE49-F238E27FC236}">
                <a16:creationId xmlns:a16="http://schemas.microsoft.com/office/drawing/2014/main" id="{0CD8446E-0F3A-4CE4-8656-9DBA5038C518}"/>
              </a:ext>
            </a:extLst>
          </p:cNvPr>
          <p:cNvSpPr txBox="1">
            <a:spLocks noChangeArrowheads="1"/>
          </p:cNvSpPr>
          <p:nvPr/>
        </p:nvSpPr>
        <p:spPr bwMode="auto">
          <a:xfrm>
            <a:off x="842963" y="4795838"/>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19" name="Line 35">
            <a:extLst>
              <a:ext uri="{FF2B5EF4-FFF2-40B4-BE49-F238E27FC236}">
                <a16:creationId xmlns:a16="http://schemas.microsoft.com/office/drawing/2014/main" id="{48BEDCA1-36B3-4DAD-80E2-0AFE92CE53CF}"/>
              </a:ext>
            </a:extLst>
          </p:cNvPr>
          <p:cNvSpPr>
            <a:spLocks noChangeShapeType="1"/>
          </p:cNvSpPr>
          <p:nvPr/>
        </p:nvSpPr>
        <p:spPr bwMode="auto">
          <a:xfrm>
            <a:off x="609600" y="5381625"/>
            <a:ext cx="1552575"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20" name="Line 36">
            <a:extLst>
              <a:ext uri="{FF2B5EF4-FFF2-40B4-BE49-F238E27FC236}">
                <a16:creationId xmlns:a16="http://schemas.microsoft.com/office/drawing/2014/main" id="{02179508-912D-426C-B313-9AC1B135318C}"/>
              </a:ext>
            </a:extLst>
          </p:cNvPr>
          <p:cNvSpPr>
            <a:spLocks noChangeShapeType="1"/>
          </p:cNvSpPr>
          <p:nvPr/>
        </p:nvSpPr>
        <p:spPr bwMode="auto">
          <a:xfrm>
            <a:off x="614363" y="5314950"/>
            <a:ext cx="0" cy="71438"/>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21" name="Text Box 37">
            <a:extLst>
              <a:ext uri="{FF2B5EF4-FFF2-40B4-BE49-F238E27FC236}">
                <a16:creationId xmlns:a16="http://schemas.microsoft.com/office/drawing/2014/main" id="{319EB910-B173-489F-9878-1C2C471FC542}"/>
              </a:ext>
            </a:extLst>
          </p:cNvPr>
          <p:cNvSpPr txBox="1">
            <a:spLocks noChangeArrowheads="1"/>
          </p:cNvSpPr>
          <p:nvPr/>
        </p:nvSpPr>
        <p:spPr bwMode="auto">
          <a:xfrm>
            <a:off x="1949450" y="532606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22" name="Text Box 38">
            <a:extLst>
              <a:ext uri="{FF2B5EF4-FFF2-40B4-BE49-F238E27FC236}">
                <a16:creationId xmlns:a16="http://schemas.microsoft.com/office/drawing/2014/main" id="{30D33076-B193-40AD-A400-97CA2CCDA6F7}"/>
              </a:ext>
            </a:extLst>
          </p:cNvPr>
          <p:cNvSpPr txBox="1">
            <a:spLocks noChangeArrowheads="1"/>
          </p:cNvSpPr>
          <p:nvPr/>
        </p:nvSpPr>
        <p:spPr bwMode="auto">
          <a:xfrm>
            <a:off x="340581" y="5305669"/>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dirty="0">
                <a:solidFill>
                  <a:schemeClr val="bg2"/>
                </a:solidFill>
                <a:latin typeface="Comic Sans MS" panose="030F0702030302020204" pitchFamily="66" charset="0"/>
              </a:rPr>
              <a:t>T</a:t>
            </a:r>
            <a:r>
              <a:rPr lang="it-IT" altLang="it-IT" sz="1000" baseline="-25000" dirty="0">
                <a:solidFill>
                  <a:schemeClr val="bg2"/>
                </a:solidFill>
                <a:latin typeface="Comic Sans MS" panose="030F0702030302020204" pitchFamily="66" charset="0"/>
              </a:rPr>
              <a:t>1a</a:t>
            </a:r>
          </a:p>
        </p:txBody>
      </p:sp>
      <p:sp>
        <p:nvSpPr>
          <p:cNvPr id="42023" name="Text Box 39">
            <a:extLst>
              <a:ext uri="{FF2B5EF4-FFF2-40B4-BE49-F238E27FC236}">
                <a16:creationId xmlns:a16="http://schemas.microsoft.com/office/drawing/2014/main" id="{A19FBDF5-55C6-4D34-806F-569D785A092A}"/>
              </a:ext>
            </a:extLst>
          </p:cNvPr>
          <p:cNvSpPr txBox="1">
            <a:spLocks noChangeArrowheads="1"/>
          </p:cNvSpPr>
          <p:nvPr/>
        </p:nvSpPr>
        <p:spPr bwMode="auto">
          <a:xfrm>
            <a:off x="1250950" y="4289425"/>
            <a:ext cx="4889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2a</a:t>
            </a:r>
          </a:p>
        </p:txBody>
      </p:sp>
      <p:sp>
        <p:nvSpPr>
          <p:cNvPr id="42024" name="Line 40">
            <a:extLst>
              <a:ext uri="{FF2B5EF4-FFF2-40B4-BE49-F238E27FC236}">
                <a16:creationId xmlns:a16="http://schemas.microsoft.com/office/drawing/2014/main" id="{882EAA51-3309-4309-9FB1-3F7EAA8830C6}"/>
              </a:ext>
            </a:extLst>
          </p:cNvPr>
          <p:cNvSpPr>
            <a:spLocks noChangeShapeType="1"/>
          </p:cNvSpPr>
          <p:nvPr/>
        </p:nvSpPr>
        <p:spPr bwMode="auto">
          <a:xfrm>
            <a:off x="1100138" y="5305425"/>
            <a:ext cx="782637" cy="8477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25" name="Line 41">
            <a:extLst>
              <a:ext uri="{FF2B5EF4-FFF2-40B4-BE49-F238E27FC236}">
                <a16:creationId xmlns:a16="http://schemas.microsoft.com/office/drawing/2014/main" id="{5C8B1E79-5686-4BAF-AFDA-0AE602BD9BAE}"/>
              </a:ext>
            </a:extLst>
          </p:cNvPr>
          <p:cNvSpPr>
            <a:spLocks noChangeShapeType="1"/>
          </p:cNvSpPr>
          <p:nvPr/>
        </p:nvSpPr>
        <p:spPr bwMode="auto">
          <a:xfrm>
            <a:off x="1100138" y="4491038"/>
            <a:ext cx="790575" cy="833437"/>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26" name="Text Box 42">
            <a:extLst>
              <a:ext uri="{FF2B5EF4-FFF2-40B4-BE49-F238E27FC236}">
                <a16:creationId xmlns:a16="http://schemas.microsoft.com/office/drawing/2014/main" id="{AB016C56-979A-4E7B-B9BF-32B4D5663E1B}"/>
              </a:ext>
            </a:extLst>
          </p:cNvPr>
          <p:cNvSpPr txBox="1">
            <a:spLocks noChangeArrowheads="1"/>
          </p:cNvSpPr>
          <p:nvPr/>
        </p:nvSpPr>
        <p:spPr bwMode="auto">
          <a:xfrm>
            <a:off x="1358900" y="467836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27" name="Text Box 43">
            <a:extLst>
              <a:ext uri="{FF2B5EF4-FFF2-40B4-BE49-F238E27FC236}">
                <a16:creationId xmlns:a16="http://schemas.microsoft.com/office/drawing/2014/main" id="{4AEC38A6-2E0B-4E3E-9591-2FB91657CD95}"/>
              </a:ext>
            </a:extLst>
          </p:cNvPr>
          <p:cNvSpPr txBox="1">
            <a:spLocks noChangeArrowheads="1"/>
          </p:cNvSpPr>
          <p:nvPr/>
        </p:nvSpPr>
        <p:spPr bwMode="auto">
          <a:xfrm>
            <a:off x="1196975" y="557371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28" name="Line 44">
            <a:extLst>
              <a:ext uri="{FF2B5EF4-FFF2-40B4-BE49-F238E27FC236}">
                <a16:creationId xmlns:a16="http://schemas.microsoft.com/office/drawing/2014/main" id="{9AFB5D2A-A95C-49C6-8F78-C531A7C9439A}"/>
              </a:ext>
            </a:extLst>
          </p:cNvPr>
          <p:cNvSpPr>
            <a:spLocks noChangeShapeType="1"/>
          </p:cNvSpPr>
          <p:nvPr/>
        </p:nvSpPr>
        <p:spPr bwMode="auto">
          <a:xfrm flipV="1">
            <a:off x="1104900" y="4491038"/>
            <a:ext cx="0" cy="823912"/>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29" name="Line 45">
            <a:extLst>
              <a:ext uri="{FF2B5EF4-FFF2-40B4-BE49-F238E27FC236}">
                <a16:creationId xmlns:a16="http://schemas.microsoft.com/office/drawing/2014/main" id="{605E2332-92AB-4D34-91AD-6F8C6BC50574}"/>
              </a:ext>
            </a:extLst>
          </p:cNvPr>
          <p:cNvSpPr>
            <a:spLocks noChangeShapeType="1"/>
          </p:cNvSpPr>
          <p:nvPr/>
        </p:nvSpPr>
        <p:spPr bwMode="auto">
          <a:xfrm>
            <a:off x="1881188" y="5314950"/>
            <a:ext cx="0" cy="8382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30" name="Text Box 46">
            <a:extLst>
              <a:ext uri="{FF2B5EF4-FFF2-40B4-BE49-F238E27FC236}">
                <a16:creationId xmlns:a16="http://schemas.microsoft.com/office/drawing/2014/main" id="{1E3F3291-E09E-4078-8CB1-7B90C6F938CF}"/>
              </a:ext>
            </a:extLst>
          </p:cNvPr>
          <p:cNvSpPr txBox="1">
            <a:spLocks noChangeArrowheads="1"/>
          </p:cNvSpPr>
          <p:nvPr/>
        </p:nvSpPr>
        <p:spPr bwMode="auto">
          <a:xfrm>
            <a:off x="1612900" y="601821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1b</a:t>
            </a:r>
          </a:p>
        </p:txBody>
      </p:sp>
      <p:sp>
        <p:nvSpPr>
          <p:cNvPr id="42031" name="Text Box 47">
            <a:extLst>
              <a:ext uri="{FF2B5EF4-FFF2-40B4-BE49-F238E27FC236}">
                <a16:creationId xmlns:a16="http://schemas.microsoft.com/office/drawing/2014/main" id="{F985E5FC-F66B-4BB6-994A-5767CC57B9B5}"/>
              </a:ext>
            </a:extLst>
          </p:cNvPr>
          <p:cNvSpPr txBox="1">
            <a:spLocks noChangeArrowheads="1"/>
          </p:cNvSpPr>
          <p:nvPr/>
        </p:nvSpPr>
        <p:spPr bwMode="auto">
          <a:xfrm>
            <a:off x="788988" y="4289425"/>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2b</a:t>
            </a:r>
          </a:p>
        </p:txBody>
      </p:sp>
      <p:sp>
        <p:nvSpPr>
          <p:cNvPr id="7203" name="Line 48">
            <a:extLst>
              <a:ext uri="{FF2B5EF4-FFF2-40B4-BE49-F238E27FC236}">
                <a16:creationId xmlns:a16="http://schemas.microsoft.com/office/drawing/2014/main" id="{3F119613-182F-46AB-BD0A-C881C319481F}"/>
              </a:ext>
            </a:extLst>
          </p:cNvPr>
          <p:cNvSpPr>
            <a:spLocks noChangeShapeType="1"/>
          </p:cNvSpPr>
          <p:nvPr/>
        </p:nvSpPr>
        <p:spPr bwMode="auto">
          <a:xfrm>
            <a:off x="619125" y="5381625"/>
            <a:ext cx="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33" name="Line 49">
            <a:extLst>
              <a:ext uri="{FF2B5EF4-FFF2-40B4-BE49-F238E27FC236}">
                <a16:creationId xmlns:a16="http://schemas.microsoft.com/office/drawing/2014/main" id="{6E771DC6-ED68-415A-A280-5CF1B8140ED5}"/>
              </a:ext>
            </a:extLst>
          </p:cNvPr>
          <p:cNvSpPr>
            <a:spLocks noChangeShapeType="1"/>
          </p:cNvSpPr>
          <p:nvPr/>
        </p:nvSpPr>
        <p:spPr bwMode="auto">
          <a:xfrm>
            <a:off x="500063" y="5324475"/>
            <a:ext cx="1546225" cy="91440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34" name="Line 50">
            <a:extLst>
              <a:ext uri="{FF2B5EF4-FFF2-40B4-BE49-F238E27FC236}">
                <a16:creationId xmlns:a16="http://schemas.microsoft.com/office/drawing/2014/main" id="{ADB7BBF1-FD49-4EC2-8988-C0D1D110DCE8}"/>
              </a:ext>
            </a:extLst>
          </p:cNvPr>
          <p:cNvSpPr>
            <a:spLocks noChangeShapeType="1"/>
          </p:cNvSpPr>
          <p:nvPr/>
        </p:nvSpPr>
        <p:spPr bwMode="auto">
          <a:xfrm flipV="1">
            <a:off x="490538" y="4159250"/>
            <a:ext cx="860425" cy="1166813"/>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35" name="Text Box 51">
            <a:extLst>
              <a:ext uri="{FF2B5EF4-FFF2-40B4-BE49-F238E27FC236}">
                <a16:creationId xmlns:a16="http://schemas.microsoft.com/office/drawing/2014/main" id="{B6181E7E-2DA7-4EBD-A528-287599BF24AB}"/>
              </a:ext>
            </a:extLst>
          </p:cNvPr>
          <p:cNvSpPr txBox="1">
            <a:spLocks noChangeArrowheads="1"/>
          </p:cNvSpPr>
          <p:nvPr/>
        </p:nvSpPr>
        <p:spPr bwMode="auto">
          <a:xfrm>
            <a:off x="829469" y="5618162"/>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dirty="0">
                <a:solidFill>
                  <a:schemeClr val="bg2"/>
                </a:solidFill>
                <a:latin typeface="Comic Sans MS" panose="030F0702030302020204" pitchFamily="66" charset="0"/>
              </a:rPr>
              <a:t>t</a:t>
            </a:r>
            <a:r>
              <a:rPr lang="it-IT" altLang="it-IT" sz="1000" baseline="-25000" dirty="0">
                <a:solidFill>
                  <a:schemeClr val="bg2"/>
                </a:solidFill>
                <a:latin typeface="Comic Sans MS" panose="030F0702030302020204" pitchFamily="66" charset="0"/>
              </a:rPr>
              <a:t>1</a:t>
            </a:r>
            <a:r>
              <a:rPr lang="it-IT" altLang="it-IT" sz="1000" dirty="0">
                <a:solidFill>
                  <a:schemeClr val="bg2"/>
                </a:solidFill>
                <a:latin typeface="Symbol" panose="05050102010706020507" pitchFamily="18" charset="2"/>
              </a:rPr>
              <a:t>a</a:t>
            </a:r>
            <a:endParaRPr lang="it-IT" altLang="it-IT" dirty="0">
              <a:solidFill>
                <a:schemeClr val="bg2"/>
              </a:solidFill>
            </a:endParaRPr>
          </a:p>
        </p:txBody>
      </p:sp>
      <p:sp>
        <p:nvSpPr>
          <p:cNvPr id="42036" name="Text Box 52">
            <a:extLst>
              <a:ext uri="{FF2B5EF4-FFF2-40B4-BE49-F238E27FC236}">
                <a16:creationId xmlns:a16="http://schemas.microsoft.com/office/drawing/2014/main" id="{6C707621-2A4A-4202-BD8A-632725528268}"/>
              </a:ext>
            </a:extLst>
          </p:cNvPr>
          <p:cNvSpPr txBox="1">
            <a:spLocks noChangeArrowheads="1"/>
          </p:cNvSpPr>
          <p:nvPr/>
        </p:nvSpPr>
        <p:spPr bwMode="auto">
          <a:xfrm>
            <a:off x="512845" y="468876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dirty="0">
                <a:solidFill>
                  <a:schemeClr val="bg2"/>
                </a:solidFill>
                <a:latin typeface="Comic Sans MS" panose="030F0702030302020204" pitchFamily="66" charset="0"/>
              </a:rPr>
              <a:t>t</a:t>
            </a:r>
            <a:r>
              <a:rPr lang="it-IT" altLang="it-IT" sz="1000" baseline="-25000" dirty="0">
                <a:solidFill>
                  <a:schemeClr val="bg2"/>
                </a:solidFill>
                <a:latin typeface="Comic Sans MS" panose="030F0702030302020204" pitchFamily="66" charset="0"/>
              </a:rPr>
              <a:t>2</a:t>
            </a:r>
            <a:r>
              <a:rPr lang="it-IT" altLang="it-IT" sz="1000" dirty="0">
                <a:solidFill>
                  <a:schemeClr val="bg2"/>
                </a:solidFill>
                <a:latin typeface="Symbol" panose="05050102010706020507" pitchFamily="18" charset="2"/>
              </a:rPr>
              <a:t>a</a:t>
            </a:r>
            <a:endParaRPr lang="it-IT" altLang="it-IT" dirty="0">
              <a:solidFill>
                <a:schemeClr val="bg2"/>
              </a:solidFill>
            </a:endParaRPr>
          </a:p>
        </p:txBody>
      </p:sp>
      <p:sp>
        <p:nvSpPr>
          <p:cNvPr id="42037" name="Line 53">
            <a:extLst>
              <a:ext uri="{FF2B5EF4-FFF2-40B4-BE49-F238E27FC236}">
                <a16:creationId xmlns:a16="http://schemas.microsoft.com/office/drawing/2014/main" id="{B5BBD20C-3336-47AB-A9C2-0B32AD31635D}"/>
              </a:ext>
            </a:extLst>
          </p:cNvPr>
          <p:cNvSpPr>
            <a:spLocks noChangeShapeType="1"/>
          </p:cNvSpPr>
          <p:nvPr/>
        </p:nvSpPr>
        <p:spPr bwMode="auto">
          <a:xfrm>
            <a:off x="2511425" y="5311775"/>
            <a:ext cx="1962150"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38" name="Text Box 54">
            <a:extLst>
              <a:ext uri="{FF2B5EF4-FFF2-40B4-BE49-F238E27FC236}">
                <a16:creationId xmlns:a16="http://schemas.microsoft.com/office/drawing/2014/main" id="{71F12BEC-8F60-4E9B-9273-5400F44CA9BA}"/>
              </a:ext>
            </a:extLst>
          </p:cNvPr>
          <p:cNvSpPr txBox="1">
            <a:spLocks noChangeArrowheads="1"/>
          </p:cNvSpPr>
          <p:nvPr/>
        </p:nvSpPr>
        <p:spPr bwMode="auto">
          <a:xfrm>
            <a:off x="4273550" y="51022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lt</a:t>
            </a:r>
          </a:p>
        </p:txBody>
      </p:sp>
      <p:sp>
        <p:nvSpPr>
          <p:cNvPr id="42039" name="Line 55">
            <a:extLst>
              <a:ext uri="{FF2B5EF4-FFF2-40B4-BE49-F238E27FC236}">
                <a16:creationId xmlns:a16="http://schemas.microsoft.com/office/drawing/2014/main" id="{048E68B7-2CF9-4738-B466-CE8E7D480CE3}"/>
              </a:ext>
            </a:extLst>
          </p:cNvPr>
          <p:cNvSpPr>
            <a:spLocks noChangeShapeType="1"/>
          </p:cNvSpPr>
          <p:nvPr/>
        </p:nvSpPr>
        <p:spPr bwMode="auto">
          <a:xfrm>
            <a:off x="2676525" y="4772025"/>
            <a:ext cx="0" cy="5429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40" name="Line 56">
            <a:extLst>
              <a:ext uri="{FF2B5EF4-FFF2-40B4-BE49-F238E27FC236}">
                <a16:creationId xmlns:a16="http://schemas.microsoft.com/office/drawing/2014/main" id="{6682626B-882F-4436-9F9F-7049AD444851}"/>
              </a:ext>
            </a:extLst>
          </p:cNvPr>
          <p:cNvSpPr>
            <a:spLocks noChangeShapeType="1"/>
          </p:cNvSpPr>
          <p:nvPr/>
        </p:nvSpPr>
        <p:spPr bwMode="auto">
          <a:xfrm>
            <a:off x="3771900" y="4324350"/>
            <a:ext cx="0" cy="9810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41" name="Text Box 57">
            <a:extLst>
              <a:ext uri="{FF2B5EF4-FFF2-40B4-BE49-F238E27FC236}">
                <a16:creationId xmlns:a16="http://schemas.microsoft.com/office/drawing/2014/main" id="{1B6BB77E-C6A4-4D11-B358-184657A3E8BA}"/>
              </a:ext>
            </a:extLst>
          </p:cNvPr>
          <p:cNvSpPr txBox="1">
            <a:spLocks noChangeArrowheads="1"/>
          </p:cNvSpPr>
          <p:nvPr/>
        </p:nvSpPr>
        <p:spPr bwMode="auto">
          <a:xfrm>
            <a:off x="2365375" y="4656138"/>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a:t>
            </a:r>
          </a:p>
        </p:txBody>
      </p:sp>
      <p:sp>
        <p:nvSpPr>
          <p:cNvPr id="42042" name="Text Box 58">
            <a:extLst>
              <a:ext uri="{FF2B5EF4-FFF2-40B4-BE49-F238E27FC236}">
                <a16:creationId xmlns:a16="http://schemas.microsoft.com/office/drawing/2014/main" id="{565EB911-4B9D-48F9-A172-F4C78E6DC957}"/>
              </a:ext>
            </a:extLst>
          </p:cNvPr>
          <p:cNvSpPr txBox="1">
            <a:spLocks noChangeArrowheads="1"/>
          </p:cNvSpPr>
          <p:nvPr/>
        </p:nvSpPr>
        <p:spPr bwMode="auto">
          <a:xfrm>
            <a:off x="3429000" y="413861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a:t>
            </a:r>
          </a:p>
        </p:txBody>
      </p:sp>
      <p:sp>
        <p:nvSpPr>
          <p:cNvPr id="42043" name="Line 59">
            <a:extLst>
              <a:ext uri="{FF2B5EF4-FFF2-40B4-BE49-F238E27FC236}">
                <a16:creationId xmlns:a16="http://schemas.microsoft.com/office/drawing/2014/main" id="{8CDB5332-BD6C-4550-8137-7F748AC28C6D}"/>
              </a:ext>
            </a:extLst>
          </p:cNvPr>
          <p:cNvSpPr>
            <a:spLocks noChangeShapeType="1"/>
          </p:cNvSpPr>
          <p:nvPr/>
        </p:nvSpPr>
        <p:spPr bwMode="auto">
          <a:xfrm flipV="1">
            <a:off x="2676525" y="4314825"/>
            <a:ext cx="1100138" cy="990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44" name="Line 60">
            <a:extLst>
              <a:ext uri="{FF2B5EF4-FFF2-40B4-BE49-F238E27FC236}">
                <a16:creationId xmlns:a16="http://schemas.microsoft.com/office/drawing/2014/main" id="{06841E96-99A8-4AB3-AFB9-8F6DFDDA914D}"/>
              </a:ext>
            </a:extLst>
          </p:cNvPr>
          <p:cNvSpPr>
            <a:spLocks noChangeShapeType="1"/>
          </p:cNvSpPr>
          <p:nvPr/>
        </p:nvSpPr>
        <p:spPr bwMode="auto">
          <a:xfrm>
            <a:off x="2676525" y="4781550"/>
            <a:ext cx="1085850" cy="5238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45" name="Text Box 61">
            <a:extLst>
              <a:ext uri="{FF2B5EF4-FFF2-40B4-BE49-F238E27FC236}">
                <a16:creationId xmlns:a16="http://schemas.microsoft.com/office/drawing/2014/main" id="{B5DE5564-3699-4966-A44E-8A00EF2FD0EF}"/>
              </a:ext>
            </a:extLst>
          </p:cNvPr>
          <p:cNvSpPr txBox="1">
            <a:spLocks noChangeArrowheads="1"/>
          </p:cNvSpPr>
          <p:nvPr/>
        </p:nvSpPr>
        <p:spPr bwMode="auto">
          <a:xfrm>
            <a:off x="3182938" y="4497388"/>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46" name="Text Box 62">
            <a:extLst>
              <a:ext uri="{FF2B5EF4-FFF2-40B4-BE49-F238E27FC236}">
                <a16:creationId xmlns:a16="http://schemas.microsoft.com/office/drawing/2014/main" id="{AE9A94F7-EA13-4E07-BFA7-B69D396106AF}"/>
              </a:ext>
            </a:extLst>
          </p:cNvPr>
          <p:cNvSpPr txBox="1">
            <a:spLocks noChangeArrowheads="1"/>
          </p:cNvSpPr>
          <p:nvPr/>
        </p:nvSpPr>
        <p:spPr bwMode="auto">
          <a:xfrm>
            <a:off x="2754313" y="467836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47" name="Line 63">
            <a:extLst>
              <a:ext uri="{FF2B5EF4-FFF2-40B4-BE49-F238E27FC236}">
                <a16:creationId xmlns:a16="http://schemas.microsoft.com/office/drawing/2014/main" id="{6EE29B3A-099E-4B66-9756-52C7A3C82873}"/>
              </a:ext>
            </a:extLst>
          </p:cNvPr>
          <p:cNvSpPr>
            <a:spLocks noChangeShapeType="1"/>
          </p:cNvSpPr>
          <p:nvPr/>
        </p:nvSpPr>
        <p:spPr bwMode="auto">
          <a:xfrm>
            <a:off x="4149725" y="4321175"/>
            <a:ext cx="0" cy="16192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48" name="Text Box 64">
            <a:extLst>
              <a:ext uri="{FF2B5EF4-FFF2-40B4-BE49-F238E27FC236}">
                <a16:creationId xmlns:a16="http://schemas.microsoft.com/office/drawing/2014/main" id="{6C6AA89E-8E50-4F49-A3B0-E3783558ACAD}"/>
              </a:ext>
            </a:extLst>
          </p:cNvPr>
          <p:cNvSpPr txBox="1">
            <a:spLocks noChangeArrowheads="1"/>
          </p:cNvSpPr>
          <p:nvPr/>
        </p:nvSpPr>
        <p:spPr bwMode="auto">
          <a:xfrm>
            <a:off x="4175125" y="5680075"/>
            <a:ext cx="371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X’</a:t>
            </a:r>
          </a:p>
        </p:txBody>
      </p:sp>
      <p:sp>
        <p:nvSpPr>
          <p:cNvPr id="42049" name="Text Box 65">
            <a:extLst>
              <a:ext uri="{FF2B5EF4-FFF2-40B4-BE49-F238E27FC236}">
                <a16:creationId xmlns:a16="http://schemas.microsoft.com/office/drawing/2014/main" id="{AE4019E4-2B1D-4ECE-BACE-2C64C3980A44}"/>
              </a:ext>
            </a:extLst>
          </p:cNvPr>
          <p:cNvSpPr txBox="1">
            <a:spLocks noChangeArrowheads="1"/>
          </p:cNvSpPr>
          <p:nvPr/>
        </p:nvSpPr>
        <p:spPr bwMode="auto">
          <a:xfrm>
            <a:off x="4171950" y="4181475"/>
            <a:ext cx="371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X”</a:t>
            </a:r>
          </a:p>
        </p:txBody>
      </p:sp>
      <p:sp>
        <p:nvSpPr>
          <p:cNvPr id="42050" name="Line 66">
            <a:extLst>
              <a:ext uri="{FF2B5EF4-FFF2-40B4-BE49-F238E27FC236}">
                <a16:creationId xmlns:a16="http://schemas.microsoft.com/office/drawing/2014/main" id="{DF3C1B46-6822-482D-ADD6-FA0170CBE67A}"/>
              </a:ext>
            </a:extLst>
          </p:cNvPr>
          <p:cNvSpPr>
            <a:spLocks noChangeShapeType="1"/>
          </p:cNvSpPr>
          <p:nvPr/>
        </p:nvSpPr>
        <p:spPr bwMode="auto">
          <a:xfrm flipV="1">
            <a:off x="2797175" y="4187825"/>
            <a:ext cx="1504950" cy="13811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52" name="Line 68">
            <a:extLst>
              <a:ext uri="{FF2B5EF4-FFF2-40B4-BE49-F238E27FC236}">
                <a16:creationId xmlns:a16="http://schemas.microsoft.com/office/drawing/2014/main" id="{7BB355D9-C219-4DD2-BE54-AB519550F627}"/>
              </a:ext>
            </a:extLst>
          </p:cNvPr>
          <p:cNvSpPr>
            <a:spLocks noChangeShapeType="1"/>
          </p:cNvSpPr>
          <p:nvPr/>
        </p:nvSpPr>
        <p:spPr bwMode="auto">
          <a:xfrm>
            <a:off x="2797175" y="5302250"/>
            <a:ext cx="1685925" cy="7905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53" name="Text Box 69">
            <a:extLst>
              <a:ext uri="{FF2B5EF4-FFF2-40B4-BE49-F238E27FC236}">
                <a16:creationId xmlns:a16="http://schemas.microsoft.com/office/drawing/2014/main" id="{A5C9A8DF-EDC5-4F3E-90F7-2506B427336D}"/>
              </a:ext>
            </a:extLst>
          </p:cNvPr>
          <p:cNvSpPr txBox="1">
            <a:spLocks noChangeArrowheads="1"/>
          </p:cNvSpPr>
          <p:nvPr/>
        </p:nvSpPr>
        <p:spPr bwMode="auto">
          <a:xfrm>
            <a:off x="3660775" y="5761038"/>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54" name="Text Box 70">
            <a:extLst>
              <a:ext uri="{FF2B5EF4-FFF2-40B4-BE49-F238E27FC236}">
                <a16:creationId xmlns:a16="http://schemas.microsoft.com/office/drawing/2014/main" id="{8E7502EB-0035-4B03-8822-6FBA8ECF0AE6}"/>
              </a:ext>
            </a:extLst>
          </p:cNvPr>
          <p:cNvSpPr txBox="1">
            <a:spLocks noChangeArrowheads="1"/>
          </p:cNvSpPr>
          <p:nvPr/>
        </p:nvSpPr>
        <p:spPr bwMode="auto">
          <a:xfrm>
            <a:off x="3800475" y="4510088"/>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55" name="Line 71">
            <a:extLst>
              <a:ext uri="{FF2B5EF4-FFF2-40B4-BE49-F238E27FC236}">
                <a16:creationId xmlns:a16="http://schemas.microsoft.com/office/drawing/2014/main" id="{22C1FE6C-696C-4E86-A94D-DC7FD13E3474}"/>
              </a:ext>
            </a:extLst>
          </p:cNvPr>
          <p:cNvSpPr>
            <a:spLocks noChangeShapeType="1"/>
          </p:cNvSpPr>
          <p:nvPr/>
        </p:nvSpPr>
        <p:spPr bwMode="auto">
          <a:xfrm>
            <a:off x="3067050" y="5305425"/>
            <a:ext cx="0" cy="1238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56" name="Line 72">
            <a:extLst>
              <a:ext uri="{FF2B5EF4-FFF2-40B4-BE49-F238E27FC236}">
                <a16:creationId xmlns:a16="http://schemas.microsoft.com/office/drawing/2014/main" id="{FEAB61C7-98F9-4C55-B953-4ADD78057774}"/>
              </a:ext>
            </a:extLst>
          </p:cNvPr>
          <p:cNvSpPr>
            <a:spLocks noChangeShapeType="1"/>
          </p:cNvSpPr>
          <p:nvPr/>
        </p:nvSpPr>
        <p:spPr bwMode="auto">
          <a:xfrm>
            <a:off x="2800350" y="5305425"/>
            <a:ext cx="0" cy="2571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57" name="Text Box 73">
            <a:extLst>
              <a:ext uri="{FF2B5EF4-FFF2-40B4-BE49-F238E27FC236}">
                <a16:creationId xmlns:a16="http://schemas.microsoft.com/office/drawing/2014/main" id="{CD091869-6552-4A10-807F-9AB49683D844}"/>
              </a:ext>
            </a:extLst>
          </p:cNvPr>
          <p:cNvSpPr txBox="1">
            <a:spLocks noChangeArrowheads="1"/>
          </p:cNvSpPr>
          <p:nvPr/>
        </p:nvSpPr>
        <p:spPr bwMode="auto">
          <a:xfrm>
            <a:off x="2844800" y="537686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1b</a:t>
            </a:r>
          </a:p>
        </p:txBody>
      </p:sp>
      <p:sp>
        <p:nvSpPr>
          <p:cNvPr id="42058" name="Text Box 74">
            <a:extLst>
              <a:ext uri="{FF2B5EF4-FFF2-40B4-BE49-F238E27FC236}">
                <a16:creationId xmlns:a16="http://schemas.microsoft.com/office/drawing/2014/main" id="{1AF00E36-4617-446F-B74F-640BB84ECFFA}"/>
              </a:ext>
            </a:extLst>
          </p:cNvPr>
          <p:cNvSpPr txBox="1">
            <a:spLocks noChangeArrowheads="1"/>
          </p:cNvSpPr>
          <p:nvPr/>
        </p:nvSpPr>
        <p:spPr bwMode="auto">
          <a:xfrm>
            <a:off x="2530475" y="5449888"/>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2b</a:t>
            </a:r>
          </a:p>
        </p:txBody>
      </p:sp>
      <p:sp>
        <p:nvSpPr>
          <p:cNvPr id="42059" name="Line 75">
            <a:extLst>
              <a:ext uri="{FF2B5EF4-FFF2-40B4-BE49-F238E27FC236}">
                <a16:creationId xmlns:a16="http://schemas.microsoft.com/office/drawing/2014/main" id="{F7F7C22C-86D1-4857-85A9-13F15B2C4FE6}"/>
              </a:ext>
            </a:extLst>
          </p:cNvPr>
          <p:cNvSpPr>
            <a:spLocks noChangeShapeType="1"/>
          </p:cNvSpPr>
          <p:nvPr/>
        </p:nvSpPr>
        <p:spPr bwMode="auto">
          <a:xfrm flipH="1">
            <a:off x="2806700" y="4171950"/>
            <a:ext cx="1079500" cy="137795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60" name="Line 76">
            <a:extLst>
              <a:ext uri="{FF2B5EF4-FFF2-40B4-BE49-F238E27FC236}">
                <a16:creationId xmlns:a16="http://schemas.microsoft.com/office/drawing/2014/main" id="{8CAA0830-1EFB-4D73-ADFB-E283FACA43B3}"/>
              </a:ext>
            </a:extLst>
          </p:cNvPr>
          <p:cNvSpPr>
            <a:spLocks noChangeShapeType="1"/>
          </p:cNvSpPr>
          <p:nvPr/>
        </p:nvSpPr>
        <p:spPr bwMode="auto">
          <a:xfrm>
            <a:off x="2686050" y="4781550"/>
            <a:ext cx="866775" cy="1457325"/>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61" name="Text Box 77">
            <a:extLst>
              <a:ext uri="{FF2B5EF4-FFF2-40B4-BE49-F238E27FC236}">
                <a16:creationId xmlns:a16="http://schemas.microsoft.com/office/drawing/2014/main" id="{740F053F-4C1E-4ED8-ABCE-485B5962000A}"/>
              </a:ext>
            </a:extLst>
          </p:cNvPr>
          <p:cNvSpPr txBox="1">
            <a:spLocks noChangeArrowheads="1"/>
          </p:cNvSpPr>
          <p:nvPr/>
        </p:nvSpPr>
        <p:spPr bwMode="auto">
          <a:xfrm>
            <a:off x="3492500" y="603567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a</a:t>
            </a:r>
            <a:endParaRPr lang="it-IT" altLang="it-IT">
              <a:solidFill>
                <a:schemeClr val="bg2"/>
              </a:solidFill>
            </a:endParaRPr>
          </a:p>
        </p:txBody>
      </p:sp>
      <p:sp>
        <p:nvSpPr>
          <p:cNvPr id="42062" name="Text Box 78">
            <a:extLst>
              <a:ext uri="{FF2B5EF4-FFF2-40B4-BE49-F238E27FC236}">
                <a16:creationId xmlns:a16="http://schemas.microsoft.com/office/drawing/2014/main" id="{8678C9FA-B97B-474F-9EAB-F219C2B6F0DF}"/>
              </a:ext>
            </a:extLst>
          </p:cNvPr>
          <p:cNvSpPr txBox="1">
            <a:spLocks noChangeArrowheads="1"/>
          </p:cNvSpPr>
          <p:nvPr/>
        </p:nvSpPr>
        <p:spPr bwMode="auto">
          <a:xfrm>
            <a:off x="3794125" y="411797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a:solidFill>
                  <a:schemeClr val="bg2"/>
                </a:solidFill>
                <a:latin typeface="Symbol" panose="05050102010706020507" pitchFamily="18" charset="2"/>
              </a:rPr>
              <a:t>a</a:t>
            </a:r>
            <a:endParaRPr lang="it-IT" altLang="it-IT">
              <a:solidFill>
                <a:schemeClr val="bg2"/>
              </a:solidFill>
            </a:endParaRPr>
          </a:p>
        </p:txBody>
      </p:sp>
      <p:sp>
        <p:nvSpPr>
          <p:cNvPr id="42064" name="Line 80">
            <a:extLst>
              <a:ext uri="{FF2B5EF4-FFF2-40B4-BE49-F238E27FC236}">
                <a16:creationId xmlns:a16="http://schemas.microsoft.com/office/drawing/2014/main" id="{9AB31721-3A10-463F-A2B4-57CADAA6E599}"/>
              </a:ext>
            </a:extLst>
          </p:cNvPr>
          <p:cNvSpPr>
            <a:spLocks noChangeShapeType="1"/>
          </p:cNvSpPr>
          <p:nvPr/>
        </p:nvSpPr>
        <p:spPr bwMode="auto">
          <a:xfrm>
            <a:off x="4606925" y="5711825"/>
            <a:ext cx="2012950"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65" name="Text Box 81">
            <a:extLst>
              <a:ext uri="{FF2B5EF4-FFF2-40B4-BE49-F238E27FC236}">
                <a16:creationId xmlns:a16="http://schemas.microsoft.com/office/drawing/2014/main" id="{F67E8294-B0E6-459A-AD6B-F4EF86FC02B3}"/>
              </a:ext>
            </a:extLst>
          </p:cNvPr>
          <p:cNvSpPr txBox="1">
            <a:spLocks noChangeArrowheads="1"/>
          </p:cNvSpPr>
          <p:nvPr/>
        </p:nvSpPr>
        <p:spPr bwMode="auto">
          <a:xfrm>
            <a:off x="6369050" y="5724525"/>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lt</a:t>
            </a:r>
          </a:p>
        </p:txBody>
      </p:sp>
      <p:sp>
        <p:nvSpPr>
          <p:cNvPr id="42066" name="Line 82">
            <a:extLst>
              <a:ext uri="{FF2B5EF4-FFF2-40B4-BE49-F238E27FC236}">
                <a16:creationId xmlns:a16="http://schemas.microsoft.com/office/drawing/2014/main" id="{ECACFCDD-AF2D-465F-BA3E-EABCFC56C9B8}"/>
              </a:ext>
            </a:extLst>
          </p:cNvPr>
          <p:cNvSpPr>
            <a:spLocks noChangeShapeType="1"/>
          </p:cNvSpPr>
          <p:nvPr/>
        </p:nvSpPr>
        <p:spPr bwMode="auto">
          <a:xfrm>
            <a:off x="5207000" y="5480050"/>
            <a:ext cx="0" cy="228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67" name="Line 83">
            <a:extLst>
              <a:ext uri="{FF2B5EF4-FFF2-40B4-BE49-F238E27FC236}">
                <a16:creationId xmlns:a16="http://schemas.microsoft.com/office/drawing/2014/main" id="{10D92734-C370-4ACD-98CA-0AF5D1F1C341}"/>
              </a:ext>
            </a:extLst>
          </p:cNvPr>
          <p:cNvSpPr>
            <a:spLocks noChangeShapeType="1"/>
          </p:cNvSpPr>
          <p:nvPr/>
        </p:nvSpPr>
        <p:spPr bwMode="auto">
          <a:xfrm>
            <a:off x="5645150" y="5156200"/>
            <a:ext cx="0" cy="5524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68" name="Line 84">
            <a:extLst>
              <a:ext uri="{FF2B5EF4-FFF2-40B4-BE49-F238E27FC236}">
                <a16:creationId xmlns:a16="http://schemas.microsoft.com/office/drawing/2014/main" id="{2C059A0B-B9A3-4872-98B1-6C0EE5450004}"/>
              </a:ext>
            </a:extLst>
          </p:cNvPr>
          <p:cNvSpPr>
            <a:spLocks noChangeShapeType="1"/>
          </p:cNvSpPr>
          <p:nvPr/>
        </p:nvSpPr>
        <p:spPr bwMode="auto">
          <a:xfrm>
            <a:off x="6134100" y="4883150"/>
            <a:ext cx="0" cy="8255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70" name="Text Box 86">
            <a:extLst>
              <a:ext uri="{FF2B5EF4-FFF2-40B4-BE49-F238E27FC236}">
                <a16:creationId xmlns:a16="http://schemas.microsoft.com/office/drawing/2014/main" id="{14E8AF38-9173-40AB-A1BF-6DBC95DB0F31}"/>
              </a:ext>
            </a:extLst>
          </p:cNvPr>
          <p:cNvSpPr txBox="1">
            <a:spLocks noChangeArrowheads="1"/>
          </p:cNvSpPr>
          <p:nvPr/>
        </p:nvSpPr>
        <p:spPr bwMode="auto">
          <a:xfrm>
            <a:off x="4975225" y="5430838"/>
            <a:ext cx="5207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D’</a:t>
            </a:r>
            <a:r>
              <a:rPr lang="it-IT" altLang="it-IT" sz="1000">
                <a:solidFill>
                  <a:schemeClr val="bg2"/>
                </a:solidFill>
                <a:latin typeface="Symbol" panose="05050102010706020507" pitchFamily="18" charset="2"/>
              </a:rPr>
              <a:t>º</a:t>
            </a:r>
            <a:r>
              <a:rPr lang="it-IT" altLang="it-IT" sz="1000">
                <a:solidFill>
                  <a:schemeClr val="bg2"/>
                </a:solidFill>
                <a:latin typeface="Comic Sans MS" panose="030F0702030302020204" pitchFamily="66" charset="0"/>
              </a:rPr>
              <a:t>D”</a:t>
            </a:r>
          </a:p>
        </p:txBody>
      </p:sp>
      <p:sp>
        <p:nvSpPr>
          <p:cNvPr id="42071" name="Text Box 87">
            <a:extLst>
              <a:ext uri="{FF2B5EF4-FFF2-40B4-BE49-F238E27FC236}">
                <a16:creationId xmlns:a16="http://schemas.microsoft.com/office/drawing/2014/main" id="{4BE27EBF-4D62-4E9E-9E06-587BFAB3B226}"/>
              </a:ext>
            </a:extLst>
          </p:cNvPr>
          <p:cNvSpPr txBox="1">
            <a:spLocks noChangeArrowheads="1"/>
          </p:cNvSpPr>
          <p:nvPr/>
        </p:nvSpPr>
        <p:spPr bwMode="auto">
          <a:xfrm>
            <a:off x="5540375" y="4910138"/>
            <a:ext cx="2921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E’</a:t>
            </a:r>
          </a:p>
        </p:txBody>
      </p:sp>
      <p:sp>
        <p:nvSpPr>
          <p:cNvPr id="42072" name="Text Box 88">
            <a:extLst>
              <a:ext uri="{FF2B5EF4-FFF2-40B4-BE49-F238E27FC236}">
                <a16:creationId xmlns:a16="http://schemas.microsoft.com/office/drawing/2014/main" id="{AF9ECF89-4A9E-4CA0-9CDE-196E99C7DB92}"/>
              </a:ext>
            </a:extLst>
          </p:cNvPr>
          <p:cNvSpPr txBox="1">
            <a:spLocks noChangeArrowheads="1"/>
          </p:cNvSpPr>
          <p:nvPr/>
        </p:nvSpPr>
        <p:spPr bwMode="auto">
          <a:xfrm>
            <a:off x="5584825" y="5430838"/>
            <a:ext cx="33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E”</a:t>
            </a:r>
          </a:p>
        </p:txBody>
      </p:sp>
      <p:sp>
        <p:nvSpPr>
          <p:cNvPr id="42073" name="Text Box 89">
            <a:extLst>
              <a:ext uri="{FF2B5EF4-FFF2-40B4-BE49-F238E27FC236}">
                <a16:creationId xmlns:a16="http://schemas.microsoft.com/office/drawing/2014/main" id="{36B811E2-D67C-4761-9D67-2BDA0177C633}"/>
              </a:ext>
            </a:extLst>
          </p:cNvPr>
          <p:cNvSpPr txBox="1">
            <a:spLocks noChangeArrowheads="1"/>
          </p:cNvSpPr>
          <p:nvPr/>
        </p:nvSpPr>
        <p:spPr bwMode="auto">
          <a:xfrm>
            <a:off x="6054725" y="4986338"/>
            <a:ext cx="2921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F’</a:t>
            </a:r>
          </a:p>
        </p:txBody>
      </p:sp>
      <p:sp>
        <p:nvSpPr>
          <p:cNvPr id="42074" name="Text Box 90">
            <a:extLst>
              <a:ext uri="{FF2B5EF4-FFF2-40B4-BE49-F238E27FC236}">
                <a16:creationId xmlns:a16="http://schemas.microsoft.com/office/drawing/2014/main" id="{D96C6AAA-5C48-43FC-85AD-0B7C087F9AEB}"/>
              </a:ext>
            </a:extLst>
          </p:cNvPr>
          <p:cNvSpPr txBox="1">
            <a:spLocks noChangeArrowheads="1"/>
          </p:cNvSpPr>
          <p:nvPr/>
        </p:nvSpPr>
        <p:spPr bwMode="auto">
          <a:xfrm>
            <a:off x="6092825" y="4795838"/>
            <a:ext cx="311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F”</a:t>
            </a:r>
          </a:p>
        </p:txBody>
      </p:sp>
      <p:sp>
        <p:nvSpPr>
          <p:cNvPr id="42075" name="Line 91">
            <a:extLst>
              <a:ext uri="{FF2B5EF4-FFF2-40B4-BE49-F238E27FC236}">
                <a16:creationId xmlns:a16="http://schemas.microsoft.com/office/drawing/2014/main" id="{0965F6AD-E9D7-4255-B7BC-755ED17D2110}"/>
              </a:ext>
            </a:extLst>
          </p:cNvPr>
          <p:cNvSpPr>
            <a:spLocks noChangeShapeType="1"/>
          </p:cNvSpPr>
          <p:nvPr/>
        </p:nvSpPr>
        <p:spPr bwMode="auto">
          <a:xfrm flipV="1">
            <a:off x="4897438" y="4578350"/>
            <a:ext cx="1560512" cy="1131888"/>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76" name="Line 92">
            <a:extLst>
              <a:ext uri="{FF2B5EF4-FFF2-40B4-BE49-F238E27FC236}">
                <a16:creationId xmlns:a16="http://schemas.microsoft.com/office/drawing/2014/main" id="{17C763C9-5283-4045-8EA8-2DE185E27336}"/>
              </a:ext>
            </a:extLst>
          </p:cNvPr>
          <p:cNvSpPr>
            <a:spLocks noChangeShapeType="1"/>
          </p:cNvSpPr>
          <p:nvPr/>
        </p:nvSpPr>
        <p:spPr bwMode="auto">
          <a:xfrm>
            <a:off x="4902200" y="5486400"/>
            <a:ext cx="1612900"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77" name="Text Box 93">
            <a:extLst>
              <a:ext uri="{FF2B5EF4-FFF2-40B4-BE49-F238E27FC236}">
                <a16:creationId xmlns:a16="http://schemas.microsoft.com/office/drawing/2014/main" id="{6423EBE1-9237-4744-9FD9-5C3F45A21F03}"/>
              </a:ext>
            </a:extLst>
          </p:cNvPr>
          <p:cNvSpPr txBox="1">
            <a:spLocks noChangeArrowheads="1"/>
          </p:cNvSpPr>
          <p:nvPr/>
        </p:nvSpPr>
        <p:spPr bwMode="auto">
          <a:xfrm>
            <a:off x="6062663" y="455136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78" name="Text Box 94">
            <a:extLst>
              <a:ext uri="{FF2B5EF4-FFF2-40B4-BE49-F238E27FC236}">
                <a16:creationId xmlns:a16="http://schemas.microsoft.com/office/drawing/2014/main" id="{EEEE09EE-E58E-49EB-A4EC-25886587462F}"/>
              </a:ext>
            </a:extLst>
          </p:cNvPr>
          <p:cNvSpPr txBox="1">
            <a:spLocks noChangeArrowheads="1"/>
          </p:cNvSpPr>
          <p:nvPr/>
        </p:nvSpPr>
        <p:spPr bwMode="auto">
          <a:xfrm>
            <a:off x="6291263" y="531336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a”</a:t>
            </a:r>
          </a:p>
        </p:txBody>
      </p:sp>
      <p:sp>
        <p:nvSpPr>
          <p:cNvPr id="42079" name="Line 95">
            <a:extLst>
              <a:ext uri="{FF2B5EF4-FFF2-40B4-BE49-F238E27FC236}">
                <a16:creationId xmlns:a16="http://schemas.microsoft.com/office/drawing/2014/main" id="{20698858-4F45-48AD-A380-47C750FB0082}"/>
              </a:ext>
            </a:extLst>
          </p:cNvPr>
          <p:cNvSpPr>
            <a:spLocks noChangeShapeType="1"/>
          </p:cNvSpPr>
          <p:nvPr/>
        </p:nvSpPr>
        <p:spPr bwMode="auto">
          <a:xfrm flipV="1">
            <a:off x="4895850" y="5486400"/>
            <a:ext cx="0" cy="2222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80" name="Text Box 96">
            <a:extLst>
              <a:ext uri="{FF2B5EF4-FFF2-40B4-BE49-F238E27FC236}">
                <a16:creationId xmlns:a16="http://schemas.microsoft.com/office/drawing/2014/main" id="{F5E2D69D-721A-40E4-B363-F8E4B41B1587}"/>
              </a:ext>
            </a:extLst>
          </p:cNvPr>
          <p:cNvSpPr txBox="1">
            <a:spLocks noChangeArrowheads="1"/>
          </p:cNvSpPr>
          <p:nvPr/>
        </p:nvSpPr>
        <p:spPr bwMode="auto">
          <a:xfrm>
            <a:off x="4592638" y="5278438"/>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a:t>
            </a:r>
          </a:p>
        </p:txBody>
      </p:sp>
      <p:sp>
        <p:nvSpPr>
          <p:cNvPr id="42081" name="Text Box 97">
            <a:extLst>
              <a:ext uri="{FF2B5EF4-FFF2-40B4-BE49-F238E27FC236}">
                <a16:creationId xmlns:a16="http://schemas.microsoft.com/office/drawing/2014/main" id="{84F71D36-39BA-42A6-936B-77CF491410AE}"/>
              </a:ext>
            </a:extLst>
          </p:cNvPr>
          <p:cNvSpPr txBox="1">
            <a:spLocks noChangeArrowheads="1"/>
          </p:cNvSpPr>
          <p:nvPr/>
        </p:nvSpPr>
        <p:spPr bwMode="auto">
          <a:xfrm>
            <a:off x="6297613" y="4338638"/>
            <a:ext cx="4889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30000">
                <a:solidFill>
                  <a:schemeClr val="bg2"/>
                </a:solidFill>
                <a:latin typeface="Symbol" panose="05050102010706020507" pitchFamily="18" charset="2"/>
              </a:rPr>
              <a:t>¥</a:t>
            </a:r>
            <a:r>
              <a:rPr lang="it-IT" altLang="it-IT" sz="1000" baseline="-25000">
                <a:solidFill>
                  <a:schemeClr val="bg2"/>
                </a:solidFill>
                <a:latin typeface="Comic Sans MS" panose="030F0702030302020204" pitchFamily="66" charset="0"/>
              </a:rPr>
              <a:t>1a</a:t>
            </a:r>
          </a:p>
        </p:txBody>
      </p:sp>
      <p:sp>
        <p:nvSpPr>
          <p:cNvPr id="42082" name="Line 98">
            <a:extLst>
              <a:ext uri="{FF2B5EF4-FFF2-40B4-BE49-F238E27FC236}">
                <a16:creationId xmlns:a16="http://schemas.microsoft.com/office/drawing/2014/main" id="{F111D29F-5E04-4447-9A91-4B22EDAE9665}"/>
              </a:ext>
            </a:extLst>
          </p:cNvPr>
          <p:cNvSpPr>
            <a:spLocks noChangeShapeType="1"/>
          </p:cNvSpPr>
          <p:nvPr/>
        </p:nvSpPr>
        <p:spPr bwMode="auto">
          <a:xfrm flipV="1">
            <a:off x="4630738" y="4895850"/>
            <a:ext cx="2043112" cy="5397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83" name="Line 99">
            <a:extLst>
              <a:ext uri="{FF2B5EF4-FFF2-40B4-BE49-F238E27FC236}">
                <a16:creationId xmlns:a16="http://schemas.microsoft.com/office/drawing/2014/main" id="{D8CB2D66-D7B1-41BC-BA7A-7BF1F5BA7828}"/>
              </a:ext>
            </a:extLst>
          </p:cNvPr>
          <p:cNvSpPr>
            <a:spLocks noChangeShapeType="1"/>
          </p:cNvSpPr>
          <p:nvPr/>
        </p:nvSpPr>
        <p:spPr bwMode="auto">
          <a:xfrm flipV="1">
            <a:off x="5454650" y="4883150"/>
            <a:ext cx="679450" cy="8255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84" name="Line 100">
            <a:extLst>
              <a:ext uri="{FF2B5EF4-FFF2-40B4-BE49-F238E27FC236}">
                <a16:creationId xmlns:a16="http://schemas.microsoft.com/office/drawing/2014/main" id="{E7845A86-1C37-4AAD-85B0-9337EED6652B}"/>
              </a:ext>
            </a:extLst>
          </p:cNvPr>
          <p:cNvSpPr>
            <a:spLocks noChangeShapeType="1"/>
          </p:cNvSpPr>
          <p:nvPr/>
        </p:nvSpPr>
        <p:spPr bwMode="auto">
          <a:xfrm flipV="1">
            <a:off x="5454650" y="5222875"/>
            <a:ext cx="0" cy="4730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85" name="Text Box 101">
            <a:extLst>
              <a:ext uri="{FF2B5EF4-FFF2-40B4-BE49-F238E27FC236}">
                <a16:creationId xmlns:a16="http://schemas.microsoft.com/office/drawing/2014/main" id="{EB34F076-117D-4AB4-8570-3147FAEA1947}"/>
              </a:ext>
            </a:extLst>
          </p:cNvPr>
          <p:cNvSpPr txBox="1">
            <a:spLocks noChangeArrowheads="1"/>
          </p:cNvSpPr>
          <p:nvPr/>
        </p:nvSpPr>
        <p:spPr bwMode="auto">
          <a:xfrm>
            <a:off x="5092700" y="493871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1b</a:t>
            </a:r>
          </a:p>
        </p:txBody>
      </p:sp>
      <p:sp>
        <p:nvSpPr>
          <p:cNvPr id="42086" name="Text Box 102">
            <a:extLst>
              <a:ext uri="{FF2B5EF4-FFF2-40B4-BE49-F238E27FC236}">
                <a16:creationId xmlns:a16="http://schemas.microsoft.com/office/drawing/2014/main" id="{B3A83AAA-4D2D-4D7F-8F5C-D15C5C95F187}"/>
              </a:ext>
            </a:extLst>
          </p:cNvPr>
          <p:cNvSpPr txBox="1">
            <a:spLocks noChangeArrowheads="1"/>
          </p:cNvSpPr>
          <p:nvPr/>
        </p:nvSpPr>
        <p:spPr bwMode="auto">
          <a:xfrm>
            <a:off x="5756275" y="5183188"/>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87" name="Text Box 103">
            <a:extLst>
              <a:ext uri="{FF2B5EF4-FFF2-40B4-BE49-F238E27FC236}">
                <a16:creationId xmlns:a16="http://schemas.microsoft.com/office/drawing/2014/main" id="{8C0CE0B6-44A7-41A5-983A-6A946BD19CCE}"/>
              </a:ext>
            </a:extLst>
          </p:cNvPr>
          <p:cNvSpPr txBox="1">
            <a:spLocks noChangeArrowheads="1"/>
          </p:cNvSpPr>
          <p:nvPr/>
        </p:nvSpPr>
        <p:spPr bwMode="auto">
          <a:xfrm>
            <a:off x="6537325" y="4872038"/>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b’</a:t>
            </a:r>
          </a:p>
        </p:txBody>
      </p:sp>
      <p:sp>
        <p:nvSpPr>
          <p:cNvPr id="42089" name="Line 105">
            <a:extLst>
              <a:ext uri="{FF2B5EF4-FFF2-40B4-BE49-F238E27FC236}">
                <a16:creationId xmlns:a16="http://schemas.microsoft.com/office/drawing/2014/main" id="{9C502A49-8128-43CB-A4F0-2551BD94FC3A}"/>
              </a:ext>
            </a:extLst>
          </p:cNvPr>
          <p:cNvSpPr>
            <a:spLocks noChangeShapeType="1"/>
          </p:cNvSpPr>
          <p:nvPr/>
        </p:nvSpPr>
        <p:spPr bwMode="auto">
          <a:xfrm flipV="1">
            <a:off x="4610100" y="4273550"/>
            <a:ext cx="1978025" cy="143510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90" name="Line 106">
            <a:extLst>
              <a:ext uri="{FF2B5EF4-FFF2-40B4-BE49-F238E27FC236}">
                <a16:creationId xmlns:a16="http://schemas.microsoft.com/office/drawing/2014/main" id="{3F780584-DAEC-4BE3-BC43-B88D9720C94F}"/>
              </a:ext>
            </a:extLst>
          </p:cNvPr>
          <p:cNvSpPr>
            <a:spLocks noChangeShapeType="1"/>
          </p:cNvSpPr>
          <p:nvPr/>
        </p:nvSpPr>
        <p:spPr bwMode="auto">
          <a:xfrm flipV="1">
            <a:off x="4629150" y="4451350"/>
            <a:ext cx="2146300" cy="1250950"/>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91" name="Text Box 107">
            <a:extLst>
              <a:ext uri="{FF2B5EF4-FFF2-40B4-BE49-F238E27FC236}">
                <a16:creationId xmlns:a16="http://schemas.microsoft.com/office/drawing/2014/main" id="{E9DCE740-5056-41FE-9266-D1DEBE53EF6D}"/>
              </a:ext>
            </a:extLst>
          </p:cNvPr>
          <p:cNvSpPr txBox="1">
            <a:spLocks noChangeArrowheads="1"/>
          </p:cNvSpPr>
          <p:nvPr/>
        </p:nvSpPr>
        <p:spPr bwMode="auto">
          <a:xfrm>
            <a:off x="6238875" y="4129088"/>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a:solidFill>
                  <a:schemeClr val="bg2"/>
                </a:solidFill>
                <a:latin typeface="Symbol" panose="05050102010706020507" pitchFamily="18" charset="2"/>
              </a:rPr>
              <a:t>a</a:t>
            </a:r>
            <a:endParaRPr lang="it-IT" altLang="it-IT">
              <a:solidFill>
                <a:schemeClr val="bg2"/>
              </a:solidFill>
            </a:endParaRPr>
          </a:p>
        </p:txBody>
      </p:sp>
      <p:sp>
        <p:nvSpPr>
          <p:cNvPr id="42092" name="Text Box 108">
            <a:extLst>
              <a:ext uri="{FF2B5EF4-FFF2-40B4-BE49-F238E27FC236}">
                <a16:creationId xmlns:a16="http://schemas.microsoft.com/office/drawing/2014/main" id="{5A2E2556-C57E-40EA-9EBB-8865EAB90534}"/>
              </a:ext>
            </a:extLst>
          </p:cNvPr>
          <p:cNvSpPr txBox="1">
            <a:spLocks noChangeArrowheads="1"/>
          </p:cNvSpPr>
          <p:nvPr/>
        </p:nvSpPr>
        <p:spPr bwMode="auto">
          <a:xfrm>
            <a:off x="6388100" y="4549775"/>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a</a:t>
            </a:r>
            <a:endParaRPr lang="it-IT" altLang="it-IT">
              <a:solidFill>
                <a:schemeClr val="bg2"/>
              </a:solidFill>
            </a:endParaRPr>
          </a:p>
        </p:txBody>
      </p:sp>
      <p:sp>
        <p:nvSpPr>
          <p:cNvPr id="42093" name="Line 109">
            <a:extLst>
              <a:ext uri="{FF2B5EF4-FFF2-40B4-BE49-F238E27FC236}">
                <a16:creationId xmlns:a16="http://schemas.microsoft.com/office/drawing/2014/main" id="{ACE8812B-7A0A-4B7B-B2B0-4164B4AE4FEE}"/>
              </a:ext>
            </a:extLst>
          </p:cNvPr>
          <p:cNvSpPr>
            <a:spLocks noChangeShapeType="1"/>
          </p:cNvSpPr>
          <p:nvPr/>
        </p:nvSpPr>
        <p:spPr bwMode="auto">
          <a:xfrm>
            <a:off x="6815138" y="5314950"/>
            <a:ext cx="2184400" cy="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94" name="Text Box 110">
            <a:extLst>
              <a:ext uri="{FF2B5EF4-FFF2-40B4-BE49-F238E27FC236}">
                <a16:creationId xmlns:a16="http://schemas.microsoft.com/office/drawing/2014/main" id="{2BBAC091-6010-45FB-9016-7812CCBE3CD4}"/>
              </a:ext>
            </a:extLst>
          </p:cNvPr>
          <p:cNvSpPr txBox="1">
            <a:spLocks noChangeArrowheads="1"/>
          </p:cNvSpPr>
          <p:nvPr/>
        </p:nvSpPr>
        <p:spPr bwMode="auto">
          <a:xfrm>
            <a:off x="6742113" y="5122863"/>
            <a:ext cx="3238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lt</a:t>
            </a:r>
          </a:p>
        </p:txBody>
      </p:sp>
      <p:sp>
        <p:nvSpPr>
          <p:cNvPr id="42095" name="Line 111">
            <a:extLst>
              <a:ext uri="{FF2B5EF4-FFF2-40B4-BE49-F238E27FC236}">
                <a16:creationId xmlns:a16="http://schemas.microsoft.com/office/drawing/2014/main" id="{C8476686-2D51-4D16-A660-E65CB6CECB8D}"/>
              </a:ext>
            </a:extLst>
          </p:cNvPr>
          <p:cNvSpPr>
            <a:spLocks noChangeShapeType="1"/>
          </p:cNvSpPr>
          <p:nvPr/>
        </p:nvSpPr>
        <p:spPr bwMode="auto">
          <a:xfrm>
            <a:off x="7626350" y="5314950"/>
            <a:ext cx="0" cy="228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97" name="Line 113">
            <a:extLst>
              <a:ext uri="{FF2B5EF4-FFF2-40B4-BE49-F238E27FC236}">
                <a16:creationId xmlns:a16="http://schemas.microsoft.com/office/drawing/2014/main" id="{9D6821BC-5CC8-467B-98FE-236441B056E8}"/>
              </a:ext>
            </a:extLst>
          </p:cNvPr>
          <p:cNvSpPr>
            <a:spLocks noChangeShapeType="1"/>
          </p:cNvSpPr>
          <p:nvPr/>
        </p:nvSpPr>
        <p:spPr bwMode="auto">
          <a:xfrm>
            <a:off x="8432800" y="4648200"/>
            <a:ext cx="0" cy="6604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098" name="Text Box 114">
            <a:extLst>
              <a:ext uri="{FF2B5EF4-FFF2-40B4-BE49-F238E27FC236}">
                <a16:creationId xmlns:a16="http://schemas.microsoft.com/office/drawing/2014/main" id="{CAA3F3EB-6434-4374-904C-22DEB34F50BB}"/>
              </a:ext>
            </a:extLst>
          </p:cNvPr>
          <p:cNvSpPr txBox="1">
            <a:spLocks noChangeArrowheads="1"/>
          </p:cNvSpPr>
          <p:nvPr/>
        </p:nvSpPr>
        <p:spPr bwMode="auto">
          <a:xfrm>
            <a:off x="7391400" y="549116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1x</a:t>
            </a:r>
          </a:p>
        </p:txBody>
      </p:sp>
      <p:sp>
        <p:nvSpPr>
          <p:cNvPr id="42099" name="Text Box 115">
            <a:extLst>
              <a:ext uri="{FF2B5EF4-FFF2-40B4-BE49-F238E27FC236}">
                <a16:creationId xmlns:a16="http://schemas.microsoft.com/office/drawing/2014/main" id="{2FC0057A-8356-48E7-9AAF-12F42523B6E1}"/>
              </a:ext>
            </a:extLst>
          </p:cNvPr>
          <p:cNvSpPr txBox="1">
            <a:spLocks noChangeArrowheads="1"/>
          </p:cNvSpPr>
          <p:nvPr/>
        </p:nvSpPr>
        <p:spPr bwMode="auto">
          <a:xfrm>
            <a:off x="8153400" y="442436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2x</a:t>
            </a:r>
          </a:p>
        </p:txBody>
      </p:sp>
      <p:sp>
        <p:nvSpPr>
          <p:cNvPr id="42100" name="Line 116">
            <a:extLst>
              <a:ext uri="{FF2B5EF4-FFF2-40B4-BE49-F238E27FC236}">
                <a16:creationId xmlns:a16="http://schemas.microsoft.com/office/drawing/2014/main" id="{F0BE42D8-6343-46BC-9230-6AE422EF2F43}"/>
              </a:ext>
            </a:extLst>
          </p:cNvPr>
          <p:cNvSpPr>
            <a:spLocks noChangeShapeType="1"/>
          </p:cNvSpPr>
          <p:nvPr/>
        </p:nvSpPr>
        <p:spPr bwMode="auto">
          <a:xfrm flipV="1">
            <a:off x="7626350" y="5314950"/>
            <a:ext cx="825500" cy="2413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01" name="Line 117">
            <a:extLst>
              <a:ext uri="{FF2B5EF4-FFF2-40B4-BE49-F238E27FC236}">
                <a16:creationId xmlns:a16="http://schemas.microsoft.com/office/drawing/2014/main" id="{A4C8A94B-A7F3-43A7-90C2-60304BDBDF31}"/>
              </a:ext>
            </a:extLst>
          </p:cNvPr>
          <p:cNvSpPr>
            <a:spLocks noChangeShapeType="1"/>
          </p:cNvSpPr>
          <p:nvPr/>
        </p:nvSpPr>
        <p:spPr bwMode="auto">
          <a:xfrm flipV="1">
            <a:off x="7626350" y="4648200"/>
            <a:ext cx="806450" cy="6667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02" name="Text Box 118">
            <a:extLst>
              <a:ext uri="{FF2B5EF4-FFF2-40B4-BE49-F238E27FC236}">
                <a16:creationId xmlns:a16="http://schemas.microsoft.com/office/drawing/2014/main" id="{3FA01474-5D43-41CE-ABD1-57C27E097E9C}"/>
              </a:ext>
            </a:extLst>
          </p:cNvPr>
          <p:cNvSpPr txBox="1">
            <a:spLocks noChangeArrowheads="1"/>
          </p:cNvSpPr>
          <p:nvPr/>
        </p:nvSpPr>
        <p:spPr bwMode="auto">
          <a:xfrm>
            <a:off x="8189913" y="468471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x”</a:t>
            </a:r>
          </a:p>
        </p:txBody>
      </p:sp>
      <p:sp>
        <p:nvSpPr>
          <p:cNvPr id="42103" name="Text Box 119">
            <a:extLst>
              <a:ext uri="{FF2B5EF4-FFF2-40B4-BE49-F238E27FC236}">
                <a16:creationId xmlns:a16="http://schemas.microsoft.com/office/drawing/2014/main" id="{C1B50EB1-357A-4C6E-8439-62AB77BFB361}"/>
              </a:ext>
            </a:extLst>
          </p:cNvPr>
          <p:cNvSpPr txBox="1">
            <a:spLocks noChangeArrowheads="1"/>
          </p:cNvSpPr>
          <p:nvPr/>
        </p:nvSpPr>
        <p:spPr bwMode="auto">
          <a:xfrm>
            <a:off x="8183563" y="526891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x’</a:t>
            </a:r>
          </a:p>
        </p:txBody>
      </p:sp>
      <p:sp>
        <p:nvSpPr>
          <p:cNvPr id="42104" name="Line 120">
            <a:extLst>
              <a:ext uri="{FF2B5EF4-FFF2-40B4-BE49-F238E27FC236}">
                <a16:creationId xmlns:a16="http://schemas.microsoft.com/office/drawing/2014/main" id="{6D87EACA-AC5D-4647-A4A4-B4E54E94025B}"/>
              </a:ext>
            </a:extLst>
          </p:cNvPr>
          <p:cNvSpPr>
            <a:spLocks noChangeShapeType="1"/>
          </p:cNvSpPr>
          <p:nvPr/>
        </p:nvSpPr>
        <p:spPr bwMode="auto">
          <a:xfrm>
            <a:off x="7296150" y="4652963"/>
            <a:ext cx="0" cy="6604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05" name="Text Box 121">
            <a:extLst>
              <a:ext uri="{FF2B5EF4-FFF2-40B4-BE49-F238E27FC236}">
                <a16:creationId xmlns:a16="http://schemas.microsoft.com/office/drawing/2014/main" id="{E349B373-0B3A-4EA4-A47E-0EAAF5D6C2BB}"/>
              </a:ext>
            </a:extLst>
          </p:cNvPr>
          <p:cNvSpPr txBox="1">
            <a:spLocks noChangeArrowheads="1"/>
          </p:cNvSpPr>
          <p:nvPr/>
        </p:nvSpPr>
        <p:spPr bwMode="auto">
          <a:xfrm>
            <a:off x="7115175" y="4446588"/>
            <a:ext cx="3429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900">
                <a:solidFill>
                  <a:schemeClr val="bg2"/>
                </a:solidFill>
                <a:latin typeface="Comic Sans MS" panose="030F0702030302020204" pitchFamily="66" charset="0"/>
              </a:rPr>
              <a:t>M</a:t>
            </a:r>
            <a:r>
              <a:rPr lang="it-IT" altLang="it-IT" sz="1000">
                <a:solidFill>
                  <a:schemeClr val="bg2"/>
                </a:solidFill>
                <a:latin typeface="Comic Sans MS" panose="030F0702030302020204" pitchFamily="66" charset="0"/>
              </a:rPr>
              <a:t>”</a:t>
            </a:r>
          </a:p>
        </p:txBody>
      </p:sp>
      <p:sp>
        <p:nvSpPr>
          <p:cNvPr id="42108" name="Text Box 124">
            <a:extLst>
              <a:ext uri="{FF2B5EF4-FFF2-40B4-BE49-F238E27FC236}">
                <a16:creationId xmlns:a16="http://schemas.microsoft.com/office/drawing/2014/main" id="{2CBA4CDA-7789-4939-ACD1-97F4B9A590BE}"/>
              </a:ext>
            </a:extLst>
          </p:cNvPr>
          <p:cNvSpPr txBox="1">
            <a:spLocks noChangeArrowheads="1"/>
          </p:cNvSpPr>
          <p:nvPr/>
        </p:nvSpPr>
        <p:spPr bwMode="auto">
          <a:xfrm>
            <a:off x="7064375" y="4745038"/>
            <a:ext cx="3492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900">
                <a:solidFill>
                  <a:schemeClr val="bg2"/>
                </a:solidFill>
                <a:latin typeface="Comic Sans MS" panose="030F0702030302020204" pitchFamily="66" charset="0"/>
              </a:rPr>
              <a:t>M</a:t>
            </a:r>
            <a:r>
              <a:rPr lang="it-IT" altLang="it-IT" sz="1000">
                <a:solidFill>
                  <a:schemeClr val="bg2"/>
                </a:solidFill>
                <a:latin typeface="Comic Sans MS" panose="030F0702030302020204" pitchFamily="66" charset="0"/>
              </a:rPr>
              <a:t>’</a:t>
            </a:r>
          </a:p>
        </p:txBody>
      </p:sp>
      <p:sp>
        <p:nvSpPr>
          <p:cNvPr id="42110" name="Text Box 126">
            <a:extLst>
              <a:ext uri="{FF2B5EF4-FFF2-40B4-BE49-F238E27FC236}">
                <a16:creationId xmlns:a16="http://schemas.microsoft.com/office/drawing/2014/main" id="{08392DB4-F4D9-4C87-97B2-9C09CEA10354}"/>
              </a:ext>
            </a:extLst>
          </p:cNvPr>
          <p:cNvSpPr txBox="1">
            <a:spLocks noChangeArrowheads="1"/>
          </p:cNvSpPr>
          <p:nvPr/>
        </p:nvSpPr>
        <p:spPr bwMode="auto">
          <a:xfrm>
            <a:off x="7897813" y="539591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X’</a:t>
            </a:r>
          </a:p>
        </p:txBody>
      </p:sp>
      <p:sp>
        <p:nvSpPr>
          <p:cNvPr id="42111" name="Text Box 127">
            <a:extLst>
              <a:ext uri="{FF2B5EF4-FFF2-40B4-BE49-F238E27FC236}">
                <a16:creationId xmlns:a16="http://schemas.microsoft.com/office/drawing/2014/main" id="{B1362749-9CE3-4FC6-8B77-383706FF3633}"/>
              </a:ext>
            </a:extLst>
          </p:cNvPr>
          <p:cNvSpPr txBox="1">
            <a:spLocks noChangeArrowheads="1"/>
          </p:cNvSpPr>
          <p:nvPr/>
        </p:nvSpPr>
        <p:spPr bwMode="auto">
          <a:xfrm>
            <a:off x="7904163" y="474821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X’</a:t>
            </a:r>
          </a:p>
        </p:txBody>
      </p:sp>
      <p:sp>
        <p:nvSpPr>
          <p:cNvPr id="42114" name="Line 130">
            <a:extLst>
              <a:ext uri="{FF2B5EF4-FFF2-40B4-BE49-F238E27FC236}">
                <a16:creationId xmlns:a16="http://schemas.microsoft.com/office/drawing/2014/main" id="{841AACA6-71B3-41F8-9FA3-A50EF572D345}"/>
              </a:ext>
            </a:extLst>
          </p:cNvPr>
          <p:cNvSpPr>
            <a:spLocks noChangeShapeType="1"/>
          </p:cNvSpPr>
          <p:nvPr/>
        </p:nvSpPr>
        <p:spPr bwMode="auto">
          <a:xfrm>
            <a:off x="7296150" y="4648200"/>
            <a:ext cx="1574800" cy="6635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15" name="Line 131">
            <a:extLst>
              <a:ext uri="{FF2B5EF4-FFF2-40B4-BE49-F238E27FC236}">
                <a16:creationId xmlns:a16="http://schemas.microsoft.com/office/drawing/2014/main" id="{0CD1C89A-EF2D-4A2A-B05E-B1D26BF068A6}"/>
              </a:ext>
            </a:extLst>
          </p:cNvPr>
          <p:cNvSpPr>
            <a:spLocks noChangeShapeType="1"/>
          </p:cNvSpPr>
          <p:nvPr/>
        </p:nvSpPr>
        <p:spPr bwMode="auto">
          <a:xfrm>
            <a:off x="7286625" y="4881807"/>
            <a:ext cx="1590675" cy="11366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17" name="Line 133">
            <a:extLst>
              <a:ext uri="{FF2B5EF4-FFF2-40B4-BE49-F238E27FC236}">
                <a16:creationId xmlns:a16="http://schemas.microsoft.com/office/drawing/2014/main" id="{EFEAB488-48B7-4A45-A14F-6E3B452EA674}"/>
              </a:ext>
            </a:extLst>
          </p:cNvPr>
          <p:cNvSpPr>
            <a:spLocks noChangeShapeType="1"/>
          </p:cNvSpPr>
          <p:nvPr/>
        </p:nvSpPr>
        <p:spPr bwMode="auto">
          <a:xfrm>
            <a:off x="8051800" y="4953000"/>
            <a:ext cx="0" cy="4826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18" name="Text Box 134">
            <a:extLst>
              <a:ext uri="{FF2B5EF4-FFF2-40B4-BE49-F238E27FC236}">
                <a16:creationId xmlns:a16="http://schemas.microsoft.com/office/drawing/2014/main" id="{4905873E-3708-4113-968A-F3A141BC75A6}"/>
              </a:ext>
            </a:extLst>
          </p:cNvPr>
          <p:cNvSpPr txBox="1">
            <a:spLocks noChangeArrowheads="1"/>
          </p:cNvSpPr>
          <p:nvPr/>
        </p:nvSpPr>
        <p:spPr bwMode="auto">
          <a:xfrm>
            <a:off x="7459663" y="453231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y”</a:t>
            </a:r>
          </a:p>
        </p:txBody>
      </p:sp>
      <p:sp>
        <p:nvSpPr>
          <p:cNvPr id="42119" name="Text Box 135">
            <a:extLst>
              <a:ext uri="{FF2B5EF4-FFF2-40B4-BE49-F238E27FC236}">
                <a16:creationId xmlns:a16="http://schemas.microsoft.com/office/drawing/2014/main" id="{F5A68FEC-DA1F-46D5-A0BE-B879D15DFADD}"/>
              </a:ext>
            </a:extLst>
          </p:cNvPr>
          <p:cNvSpPr txBox="1">
            <a:spLocks noChangeArrowheads="1"/>
          </p:cNvSpPr>
          <p:nvPr/>
        </p:nvSpPr>
        <p:spPr bwMode="auto">
          <a:xfrm>
            <a:off x="7250113" y="4919663"/>
            <a:ext cx="3175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y’</a:t>
            </a:r>
          </a:p>
        </p:txBody>
      </p:sp>
      <p:sp>
        <p:nvSpPr>
          <p:cNvPr id="42120" name="Line 136">
            <a:extLst>
              <a:ext uri="{FF2B5EF4-FFF2-40B4-BE49-F238E27FC236}">
                <a16:creationId xmlns:a16="http://schemas.microsoft.com/office/drawing/2014/main" id="{04A476F8-1664-4E09-8940-9E7A3AA65D59}"/>
              </a:ext>
            </a:extLst>
          </p:cNvPr>
          <p:cNvSpPr>
            <a:spLocks noChangeShapeType="1"/>
          </p:cNvSpPr>
          <p:nvPr/>
        </p:nvSpPr>
        <p:spPr bwMode="auto">
          <a:xfrm flipV="1">
            <a:off x="7901842" y="4902200"/>
            <a:ext cx="0" cy="4127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21" name="Line 137">
            <a:extLst>
              <a:ext uri="{FF2B5EF4-FFF2-40B4-BE49-F238E27FC236}">
                <a16:creationId xmlns:a16="http://schemas.microsoft.com/office/drawing/2014/main" id="{E8457F30-5B03-47C2-9344-6465C32B4251}"/>
              </a:ext>
            </a:extLst>
          </p:cNvPr>
          <p:cNvSpPr>
            <a:spLocks noChangeShapeType="1"/>
          </p:cNvSpPr>
          <p:nvPr/>
        </p:nvSpPr>
        <p:spPr bwMode="auto">
          <a:xfrm>
            <a:off x="8883650" y="5314950"/>
            <a:ext cx="0" cy="6921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22" name="Text Box 138">
            <a:extLst>
              <a:ext uri="{FF2B5EF4-FFF2-40B4-BE49-F238E27FC236}">
                <a16:creationId xmlns:a16="http://schemas.microsoft.com/office/drawing/2014/main" id="{24851F5D-3ABD-452C-B82E-C9CC697BC8BD}"/>
              </a:ext>
            </a:extLst>
          </p:cNvPr>
          <p:cNvSpPr txBox="1">
            <a:spLocks noChangeArrowheads="1"/>
          </p:cNvSpPr>
          <p:nvPr/>
        </p:nvSpPr>
        <p:spPr bwMode="auto">
          <a:xfrm>
            <a:off x="8648700" y="592931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1y</a:t>
            </a:r>
          </a:p>
        </p:txBody>
      </p:sp>
      <p:sp>
        <p:nvSpPr>
          <p:cNvPr id="42123" name="Text Box 139">
            <a:extLst>
              <a:ext uri="{FF2B5EF4-FFF2-40B4-BE49-F238E27FC236}">
                <a16:creationId xmlns:a16="http://schemas.microsoft.com/office/drawing/2014/main" id="{E26758AB-3599-4247-86B8-93B9BEDA3DFA}"/>
              </a:ext>
            </a:extLst>
          </p:cNvPr>
          <p:cNvSpPr txBox="1">
            <a:spLocks noChangeArrowheads="1"/>
          </p:cNvSpPr>
          <p:nvPr/>
        </p:nvSpPr>
        <p:spPr bwMode="auto">
          <a:xfrm>
            <a:off x="7683500" y="4646613"/>
            <a:ext cx="3841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2y</a:t>
            </a:r>
          </a:p>
        </p:txBody>
      </p:sp>
      <p:sp>
        <p:nvSpPr>
          <p:cNvPr id="42125" name="Line 141">
            <a:extLst>
              <a:ext uri="{FF2B5EF4-FFF2-40B4-BE49-F238E27FC236}">
                <a16:creationId xmlns:a16="http://schemas.microsoft.com/office/drawing/2014/main" id="{2479C6FC-C2D3-4F8F-95E1-A25AD0D140EC}"/>
              </a:ext>
            </a:extLst>
          </p:cNvPr>
          <p:cNvSpPr>
            <a:spLocks noChangeShapeType="1"/>
          </p:cNvSpPr>
          <p:nvPr/>
        </p:nvSpPr>
        <p:spPr bwMode="auto">
          <a:xfrm flipH="1" flipV="1">
            <a:off x="7005638" y="5314950"/>
            <a:ext cx="1847850" cy="688975"/>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26" name="Line 142">
            <a:extLst>
              <a:ext uri="{FF2B5EF4-FFF2-40B4-BE49-F238E27FC236}">
                <a16:creationId xmlns:a16="http://schemas.microsoft.com/office/drawing/2014/main" id="{9D45F91B-E990-4D1E-850B-5B05BB1F0184}"/>
              </a:ext>
            </a:extLst>
          </p:cNvPr>
          <p:cNvSpPr>
            <a:spLocks noChangeShapeType="1"/>
          </p:cNvSpPr>
          <p:nvPr/>
        </p:nvSpPr>
        <p:spPr bwMode="auto">
          <a:xfrm flipH="1">
            <a:off x="7007225" y="4460875"/>
            <a:ext cx="1833563" cy="860425"/>
          </a:xfrm>
          <a:prstGeom prst="line">
            <a:avLst/>
          </a:prstGeom>
          <a:noFill/>
          <a:ln w="1905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2127" name="Text Box 143">
            <a:extLst>
              <a:ext uri="{FF2B5EF4-FFF2-40B4-BE49-F238E27FC236}">
                <a16:creationId xmlns:a16="http://schemas.microsoft.com/office/drawing/2014/main" id="{81471ED4-73D1-46B9-9F84-9A10457C03C4}"/>
              </a:ext>
            </a:extLst>
          </p:cNvPr>
          <p:cNvSpPr txBox="1">
            <a:spLocks noChangeArrowheads="1"/>
          </p:cNvSpPr>
          <p:nvPr/>
        </p:nvSpPr>
        <p:spPr bwMode="auto">
          <a:xfrm>
            <a:off x="8550275" y="4275138"/>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2</a:t>
            </a:r>
            <a:r>
              <a:rPr lang="it-IT" altLang="it-IT" sz="1000">
                <a:solidFill>
                  <a:schemeClr val="bg2"/>
                </a:solidFill>
                <a:latin typeface="Symbol" panose="05050102010706020507" pitchFamily="18" charset="2"/>
              </a:rPr>
              <a:t>a</a:t>
            </a:r>
            <a:endParaRPr lang="it-IT" altLang="it-IT">
              <a:solidFill>
                <a:schemeClr val="bg2"/>
              </a:solidFill>
            </a:endParaRPr>
          </a:p>
        </p:txBody>
      </p:sp>
      <p:sp>
        <p:nvSpPr>
          <p:cNvPr id="42128" name="Text Box 144">
            <a:extLst>
              <a:ext uri="{FF2B5EF4-FFF2-40B4-BE49-F238E27FC236}">
                <a16:creationId xmlns:a16="http://schemas.microsoft.com/office/drawing/2014/main" id="{631E3328-3FDD-4ECD-A955-EADCDDA7B1A0}"/>
              </a:ext>
            </a:extLst>
          </p:cNvPr>
          <p:cNvSpPr txBox="1">
            <a:spLocks noChangeArrowheads="1"/>
          </p:cNvSpPr>
          <p:nvPr/>
        </p:nvSpPr>
        <p:spPr bwMode="auto">
          <a:xfrm>
            <a:off x="7896225" y="5659438"/>
            <a:ext cx="4476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000">
                <a:solidFill>
                  <a:schemeClr val="bg2"/>
                </a:solidFill>
                <a:latin typeface="Comic Sans MS" panose="030F0702030302020204" pitchFamily="66" charset="0"/>
              </a:rPr>
              <a:t>t</a:t>
            </a:r>
            <a:r>
              <a:rPr lang="it-IT" altLang="it-IT" sz="1000" baseline="-25000">
                <a:solidFill>
                  <a:schemeClr val="bg2"/>
                </a:solidFill>
                <a:latin typeface="Comic Sans MS" panose="030F0702030302020204" pitchFamily="66" charset="0"/>
              </a:rPr>
              <a:t>1</a:t>
            </a:r>
            <a:r>
              <a:rPr lang="it-IT" altLang="it-IT" sz="1000">
                <a:solidFill>
                  <a:schemeClr val="bg2"/>
                </a:solidFill>
                <a:latin typeface="Symbol" panose="05050102010706020507" pitchFamily="18" charset="2"/>
              </a:rPr>
              <a:t>a</a:t>
            </a:r>
            <a:endParaRPr lang="it-IT" altLang="it-IT">
              <a:solidFill>
                <a:schemeClr val="bg2"/>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41991"/>
                                        </p:tgtEl>
                                        <p:attrNameLst>
                                          <p:attrName>style.visibility</p:attrName>
                                        </p:attrNameLst>
                                      </p:cBhvr>
                                      <p:to>
                                        <p:strVal val="visible"/>
                                      </p:to>
                                    </p:set>
                                    <p:animEffect transition="in" filter="slide(fromBottom)">
                                      <p:cBhvr>
                                        <p:cTn id="7" dur="1000"/>
                                        <p:tgtEl>
                                          <p:spTgt spid="419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41994"/>
                                        </p:tgtEl>
                                        <p:attrNameLst>
                                          <p:attrName>style.visibility</p:attrName>
                                        </p:attrNameLst>
                                      </p:cBhvr>
                                      <p:to>
                                        <p:strVal val="visible"/>
                                      </p:to>
                                    </p:set>
                                    <p:animEffect transition="in" filter="slide(fromBottom)">
                                      <p:cBhvr>
                                        <p:cTn id="12" dur="1000"/>
                                        <p:tgtEl>
                                          <p:spTgt spid="419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41992"/>
                                        </p:tgtEl>
                                        <p:attrNameLst>
                                          <p:attrName>style.visibility</p:attrName>
                                        </p:attrNameLst>
                                      </p:cBhvr>
                                      <p:to>
                                        <p:strVal val="visible"/>
                                      </p:to>
                                    </p:set>
                                    <p:animEffect transition="in" filter="slide(fromBottom)">
                                      <p:cBhvr>
                                        <p:cTn id="17" dur="1000"/>
                                        <p:tgtEl>
                                          <p:spTgt spid="4199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41998"/>
                                        </p:tgtEl>
                                        <p:attrNameLst>
                                          <p:attrName>style.visibility</p:attrName>
                                        </p:attrNameLst>
                                      </p:cBhvr>
                                      <p:to>
                                        <p:strVal val="visible"/>
                                      </p:to>
                                    </p:set>
                                    <p:animEffect transition="in" filter="slide(fromBottom)">
                                      <p:cBhvr>
                                        <p:cTn id="22" dur="1000"/>
                                        <p:tgtEl>
                                          <p:spTgt spid="4199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nodeType="clickEffect">
                                  <p:stCondLst>
                                    <p:cond delay="0"/>
                                  </p:stCondLst>
                                  <p:childTnLst>
                                    <p:set>
                                      <p:cBhvr>
                                        <p:cTn id="26" dur="1" fill="hold">
                                          <p:stCondLst>
                                            <p:cond delay="0"/>
                                          </p:stCondLst>
                                        </p:cTn>
                                        <p:tgtEl>
                                          <p:spTgt spid="42004"/>
                                        </p:tgtEl>
                                        <p:attrNameLst>
                                          <p:attrName>style.visibility</p:attrName>
                                        </p:attrNameLst>
                                      </p:cBhvr>
                                      <p:to>
                                        <p:strVal val="visible"/>
                                      </p:to>
                                    </p:set>
                                    <p:animEffect transition="in" filter="slide(fromBottom)">
                                      <p:cBhvr>
                                        <p:cTn id="27" dur="1000"/>
                                        <p:tgtEl>
                                          <p:spTgt spid="4200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41999"/>
                                        </p:tgtEl>
                                        <p:attrNameLst>
                                          <p:attrName>style.visibility</p:attrName>
                                        </p:attrNameLst>
                                      </p:cBhvr>
                                      <p:to>
                                        <p:strVal val="visible"/>
                                      </p:to>
                                    </p:set>
                                    <p:animEffect transition="in" filter="slide(fromBottom)">
                                      <p:cBhvr>
                                        <p:cTn id="32" dur="1000"/>
                                        <p:tgtEl>
                                          <p:spTgt spid="4199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42010"/>
                                        </p:tgtEl>
                                        <p:attrNameLst>
                                          <p:attrName>style.visibility</p:attrName>
                                        </p:attrNameLst>
                                      </p:cBhvr>
                                      <p:to>
                                        <p:strVal val="visible"/>
                                      </p:to>
                                    </p:set>
                                    <p:animEffect transition="in" filter="slide(fromBottom)">
                                      <p:cBhvr>
                                        <p:cTn id="37" dur="1000"/>
                                        <p:tgtEl>
                                          <p:spTgt spid="4201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42011"/>
                                        </p:tgtEl>
                                        <p:attrNameLst>
                                          <p:attrName>style.visibility</p:attrName>
                                        </p:attrNameLst>
                                      </p:cBhvr>
                                      <p:to>
                                        <p:strVal val="visible"/>
                                      </p:to>
                                    </p:set>
                                    <p:animEffect transition="in" filter="slide(fromBottom)">
                                      <p:cBhvr>
                                        <p:cTn id="42" dur="1000"/>
                                        <p:tgtEl>
                                          <p:spTgt spid="4201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42003"/>
                                        </p:tgtEl>
                                        <p:attrNameLst>
                                          <p:attrName>style.visibility</p:attrName>
                                        </p:attrNameLst>
                                      </p:cBhvr>
                                      <p:to>
                                        <p:strVal val="visible"/>
                                      </p:to>
                                    </p:set>
                                    <p:animEffect transition="in" filter="slide(fromBottom)">
                                      <p:cBhvr>
                                        <p:cTn id="47" dur="1000"/>
                                        <p:tgtEl>
                                          <p:spTgt spid="4200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2013"/>
                                        </p:tgtEl>
                                        <p:attrNameLst>
                                          <p:attrName>style.visibility</p:attrName>
                                        </p:attrNameLst>
                                      </p:cBhvr>
                                      <p:to>
                                        <p:strVal val="visible"/>
                                      </p:to>
                                    </p:set>
                                    <p:animEffect transition="in" filter="slide(fromBottom)">
                                      <p:cBhvr>
                                        <p:cTn id="52" dur="1000"/>
                                        <p:tgtEl>
                                          <p:spTgt spid="4201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42012"/>
                                        </p:tgtEl>
                                        <p:attrNameLst>
                                          <p:attrName>style.visibility</p:attrName>
                                        </p:attrNameLst>
                                      </p:cBhvr>
                                      <p:to>
                                        <p:strVal val="visible"/>
                                      </p:to>
                                    </p:set>
                                    <p:animEffect transition="in" filter="slide(fromBottom)">
                                      <p:cBhvr>
                                        <p:cTn id="57" dur="1000"/>
                                        <p:tgtEl>
                                          <p:spTgt spid="4201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nodeType="clickEffect">
                                  <p:stCondLst>
                                    <p:cond delay="0"/>
                                  </p:stCondLst>
                                  <p:childTnLst>
                                    <p:set>
                                      <p:cBhvr>
                                        <p:cTn id="61" dur="1" fill="hold">
                                          <p:stCondLst>
                                            <p:cond delay="0"/>
                                          </p:stCondLst>
                                        </p:cTn>
                                        <p:tgtEl>
                                          <p:spTgt spid="42000"/>
                                        </p:tgtEl>
                                        <p:attrNameLst>
                                          <p:attrName>style.visibility</p:attrName>
                                        </p:attrNameLst>
                                      </p:cBhvr>
                                      <p:to>
                                        <p:strVal val="visible"/>
                                      </p:to>
                                    </p:set>
                                    <p:animEffect transition="in" filter="slide(fromBottom)">
                                      <p:cBhvr>
                                        <p:cTn id="62" dur="1000"/>
                                        <p:tgtEl>
                                          <p:spTgt spid="4200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4" fill="hold" nodeType="clickEffect">
                                  <p:stCondLst>
                                    <p:cond delay="0"/>
                                  </p:stCondLst>
                                  <p:childTnLst>
                                    <p:set>
                                      <p:cBhvr>
                                        <p:cTn id="66" dur="1" fill="hold">
                                          <p:stCondLst>
                                            <p:cond delay="0"/>
                                          </p:stCondLst>
                                        </p:cTn>
                                        <p:tgtEl>
                                          <p:spTgt spid="42015">
                                            <p:txEl>
                                              <p:pRg st="0" end="0"/>
                                            </p:txEl>
                                          </p:spTgt>
                                        </p:tgtEl>
                                        <p:attrNameLst>
                                          <p:attrName>style.visibility</p:attrName>
                                        </p:attrNameLst>
                                      </p:cBhvr>
                                      <p:to>
                                        <p:strVal val="visible"/>
                                      </p:to>
                                    </p:set>
                                    <p:animEffect transition="in" filter="slide(fromBottom)">
                                      <p:cBhvr>
                                        <p:cTn id="67" dur="1000"/>
                                        <p:tgtEl>
                                          <p:spTgt spid="42015">
                                            <p:txEl>
                                              <p:pRg st="0" end="0"/>
                                            </p:txEl>
                                          </p:spTgt>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grpId="0" nodeType="clickEffect">
                                  <p:stCondLst>
                                    <p:cond delay="0"/>
                                  </p:stCondLst>
                                  <p:childTnLst>
                                    <p:set>
                                      <p:cBhvr>
                                        <p:cTn id="71" dur="1" fill="hold">
                                          <p:stCondLst>
                                            <p:cond delay="0"/>
                                          </p:stCondLst>
                                        </p:cTn>
                                        <p:tgtEl>
                                          <p:spTgt spid="42014"/>
                                        </p:tgtEl>
                                        <p:attrNameLst>
                                          <p:attrName>style.visibility</p:attrName>
                                        </p:attrNameLst>
                                      </p:cBhvr>
                                      <p:to>
                                        <p:strVal val="visible"/>
                                      </p:to>
                                    </p:set>
                                    <p:animEffect transition="in" filter="slide(fromBottom)">
                                      <p:cBhvr>
                                        <p:cTn id="72" dur="1000"/>
                                        <p:tgtEl>
                                          <p:spTgt spid="42014"/>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4" fill="hold" nodeType="clickEffect">
                                  <p:stCondLst>
                                    <p:cond delay="0"/>
                                  </p:stCondLst>
                                  <p:childTnLst>
                                    <p:set>
                                      <p:cBhvr>
                                        <p:cTn id="76" dur="1" fill="hold">
                                          <p:stCondLst>
                                            <p:cond delay="0"/>
                                          </p:stCondLst>
                                        </p:cTn>
                                        <p:tgtEl>
                                          <p:spTgt spid="42019"/>
                                        </p:tgtEl>
                                        <p:attrNameLst>
                                          <p:attrName>style.visibility</p:attrName>
                                        </p:attrNameLst>
                                      </p:cBhvr>
                                      <p:to>
                                        <p:strVal val="visible"/>
                                      </p:to>
                                    </p:set>
                                    <p:animEffect transition="in" filter="slide(fromBottom)">
                                      <p:cBhvr>
                                        <p:cTn id="77" dur="1000"/>
                                        <p:tgtEl>
                                          <p:spTgt spid="4201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2" presetClass="entr" presetSubtype="4" fill="hold" grpId="0" nodeType="clickEffect">
                                  <p:stCondLst>
                                    <p:cond delay="0"/>
                                  </p:stCondLst>
                                  <p:childTnLst>
                                    <p:set>
                                      <p:cBhvr>
                                        <p:cTn id="81" dur="1" fill="hold">
                                          <p:stCondLst>
                                            <p:cond delay="0"/>
                                          </p:stCondLst>
                                        </p:cTn>
                                        <p:tgtEl>
                                          <p:spTgt spid="42021"/>
                                        </p:tgtEl>
                                        <p:attrNameLst>
                                          <p:attrName>style.visibility</p:attrName>
                                        </p:attrNameLst>
                                      </p:cBhvr>
                                      <p:to>
                                        <p:strVal val="visible"/>
                                      </p:to>
                                    </p:set>
                                    <p:animEffect transition="in" filter="slide(fromBottom)">
                                      <p:cBhvr>
                                        <p:cTn id="82" dur="1000"/>
                                        <p:tgtEl>
                                          <p:spTgt spid="42021"/>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2" presetClass="entr" presetSubtype="4" fill="hold" nodeType="clickEffect">
                                  <p:stCondLst>
                                    <p:cond delay="0"/>
                                  </p:stCondLst>
                                  <p:childTnLst>
                                    <p:set>
                                      <p:cBhvr>
                                        <p:cTn id="86" dur="1" fill="hold">
                                          <p:stCondLst>
                                            <p:cond delay="0"/>
                                          </p:stCondLst>
                                        </p:cTn>
                                        <p:tgtEl>
                                          <p:spTgt spid="42017"/>
                                        </p:tgtEl>
                                        <p:attrNameLst>
                                          <p:attrName>style.visibility</p:attrName>
                                        </p:attrNameLst>
                                      </p:cBhvr>
                                      <p:to>
                                        <p:strVal val="visible"/>
                                      </p:to>
                                    </p:set>
                                    <p:animEffect transition="in" filter="slide(fromBottom)">
                                      <p:cBhvr>
                                        <p:cTn id="87" dur="1000"/>
                                        <p:tgtEl>
                                          <p:spTgt spid="42017"/>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2" presetClass="entr" presetSubtype="4" fill="hold" grpId="0" nodeType="clickEffect">
                                  <p:stCondLst>
                                    <p:cond delay="0"/>
                                  </p:stCondLst>
                                  <p:childTnLst>
                                    <p:set>
                                      <p:cBhvr>
                                        <p:cTn id="91" dur="1" fill="hold">
                                          <p:stCondLst>
                                            <p:cond delay="0"/>
                                          </p:stCondLst>
                                        </p:cTn>
                                        <p:tgtEl>
                                          <p:spTgt spid="42018"/>
                                        </p:tgtEl>
                                        <p:attrNameLst>
                                          <p:attrName>style.visibility</p:attrName>
                                        </p:attrNameLst>
                                      </p:cBhvr>
                                      <p:to>
                                        <p:strVal val="visible"/>
                                      </p:to>
                                    </p:set>
                                    <p:animEffect transition="in" filter="slide(fromBottom)">
                                      <p:cBhvr>
                                        <p:cTn id="92" dur="1000"/>
                                        <p:tgtEl>
                                          <p:spTgt spid="42018"/>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2" presetClass="entr" presetSubtype="1" fill="hold" nodeType="clickEffect">
                                  <p:stCondLst>
                                    <p:cond delay="0"/>
                                  </p:stCondLst>
                                  <p:childTnLst>
                                    <p:set>
                                      <p:cBhvr>
                                        <p:cTn id="96" dur="1" fill="hold">
                                          <p:stCondLst>
                                            <p:cond delay="0"/>
                                          </p:stCondLst>
                                        </p:cTn>
                                        <p:tgtEl>
                                          <p:spTgt spid="42020"/>
                                        </p:tgtEl>
                                        <p:attrNameLst>
                                          <p:attrName>style.visibility</p:attrName>
                                        </p:attrNameLst>
                                      </p:cBhvr>
                                      <p:to>
                                        <p:strVal val="visible"/>
                                      </p:to>
                                    </p:set>
                                    <p:anim calcmode="lin" valueType="num">
                                      <p:cBhvr additive="base">
                                        <p:cTn id="97" dur="1000"/>
                                        <p:tgtEl>
                                          <p:spTgt spid="42020"/>
                                        </p:tgtEl>
                                        <p:attrNameLst>
                                          <p:attrName>ppt_y</p:attrName>
                                        </p:attrNameLst>
                                      </p:cBhvr>
                                      <p:tavLst>
                                        <p:tav tm="0">
                                          <p:val>
                                            <p:strVal val="#ppt_y-#ppt_h*1.125000"/>
                                          </p:val>
                                        </p:tav>
                                        <p:tav tm="100000">
                                          <p:val>
                                            <p:strVal val="#ppt_y"/>
                                          </p:val>
                                        </p:tav>
                                      </p:tavLst>
                                    </p:anim>
                                    <p:animEffect transition="in" filter="wipe(down)">
                                      <p:cBhvr>
                                        <p:cTn id="98" dur="1000"/>
                                        <p:tgtEl>
                                          <p:spTgt spid="42020"/>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42022"/>
                                        </p:tgtEl>
                                        <p:attrNameLst>
                                          <p:attrName>style.visibility</p:attrName>
                                        </p:attrNameLst>
                                      </p:cBhvr>
                                      <p:to>
                                        <p:strVal val="visible"/>
                                      </p:to>
                                    </p:set>
                                    <p:animEffect transition="in" filter="slide(fromBottom)">
                                      <p:cBhvr>
                                        <p:cTn id="103" dur="1000"/>
                                        <p:tgtEl>
                                          <p:spTgt spid="42022"/>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2" presetClass="entr" presetSubtype="4" fill="hold" grpId="0" nodeType="clickEffect">
                                  <p:stCondLst>
                                    <p:cond delay="0"/>
                                  </p:stCondLst>
                                  <p:childTnLst>
                                    <p:set>
                                      <p:cBhvr>
                                        <p:cTn id="107" dur="1" fill="hold">
                                          <p:stCondLst>
                                            <p:cond delay="0"/>
                                          </p:stCondLst>
                                        </p:cTn>
                                        <p:tgtEl>
                                          <p:spTgt spid="42023"/>
                                        </p:tgtEl>
                                        <p:attrNameLst>
                                          <p:attrName>style.visibility</p:attrName>
                                        </p:attrNameLst>
                                      </p:cBhvr>
                                      <p:to>
                                        <p:strVal val="visible"/>
                                      </p:to>
                                    </p:set>
                                    <p:animEffect transition="in" filter="slide(fromBottom)">
                                      <p:cBhvr>
                                        <p:cTn id="108" dur="1000"/>
                                        <p:tgtEl>
                                          <p:spTgt spid="42023"/>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2" presetClass="entr" presetSubtype="4" fill="hold" nodeType="clickEffect">
                                  <p:stCondLst>
                                    <p:cond delay="0"/>
                                  </p:stCondLst>
                                  <p:childTnLst>
                                    <p:set>
                                      <p:cBhvr>
                                        <p:cTn id="112" dur="1" fill="hold">
                                          <p:stCondLst>
                                            <p:cond delay="0"/>
                                          </p:stCondLst>
                                        </p:cTn>
                                        <p:tgtEl>
                                          <p:spTgt spid="42024"/>
                                        </p:tgtEl>
                                        <p:attrNameLst>
                                          <p:attrName>style.visibility</p:attrName>
                                        </p:attrNameLst>
                                      </p:cBhvr>
                                      <p:to>
                                        <p:strVal val="visible"/>
                                      </p:to>
                                    </p:set>
                                    <p:animEffect transition="in" filter="slide(fromBottom)">
                                      <p:cBhvr>
                                        <p:cTn id="113" dur="1000"/>
                                        <p:tgtEl>
                                          <p:spTgt spid="42024"/>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2" presetClass="entr" presetSubtype="4" fill="hold" grpId="0" nodeType="clickEffect">
                                  <p:stCondLst>
                                    <p:cond delay="0"/>
                                  </p:stCondLst>
                                  <p:childTnLst>
                                    <p:set>
                                      <p:cBhvr>
                                        <p:cTn id="117" dur="1" fill="hold">
                                          <p:stCondLst>
                                            <p:cond delay="0"/>
                                          </p:stCondLst>
                                        </p:cTn>
                                        <p:tgtEl>
                                          <p:spTgt spid="42027"/>
                                        </p:tgtEl>
                                        <p:attrNameLst>
                                          <p:attrName>style.visibility</p:attrName>
                                        </p:attrNameLst>
                                      </p:cBhvr>
                                      <p:to>
                                        <p:strVal val="visible"/>
                                      </p:to>
                                    </p:set>
                                    <p:animEffect transition="in" filter="slide(fromBottom)">
                                      <p:cBhvr>
                                        <p:cTn id="118" dur="1000"/>
                                        <p:tgtEl>
                                          <p:spTgt spid="42027"/>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2" presetClass="entr" presetSubtype="4" fill="hold" nodeType="clickEffect">
                                  <p:stCondLst>
                                    <p:cond delay="0"/>
                                  </p:stCondLst>
                                  <p:childTnLst>
                                    <p:set>
                                      <p:cBhvr>
                                        <p:cTn id="122" dur="1" fill="hold">
                                          <p:stCondLst>
                                            <p:cond delay="0"/>
                                          </p:stCondLst>
                                        </p:cTn>
                                        <p:tgtEl>
                                          <p:spTgt spid="42025"/>
                                        </p:tgtEl>
                                        <p:attrNameLst>
                                          <p:attrName>style.visibility</p:attrName>
                                        </p:attrNameLst>
                                      </p:cBhvr>
                                      <p:to>
                                        <p:strVal val="visible"/>
                                      </p:to>
                                    </p:set>
                                    <p:animEffect transition="in" filter="slide(fromBottom)">
                                      <p:cBhvr>
                                        <p:cTn id="123" dur="1000"/>
                                        <p:tgtEl>
                                          <p:spTgt spid="42025"/>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42026"/>
                                        </p:tgtEl>
                                        <p:attrNameLst>
                                          <p:attrName>style.visibility</p:attrName>
                                        </p:attrNameLst>
                                      </p:cBhvr>
                                      <p:to>
                                        <p:strVal val="visible"/>
                                      </p:to>
                                    </p:set>
                                    <p:animEffect transition="in" filter="slide(fromBottom)">
                                      <p:cBhvr>
                                        <p:cTn id="128" dur="1000"/>
                                        <p:tgtEl>
                                          <p:spTgt spid="42026"/>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1" fill="hold" nodeType="clickEffect">
                                  <p:stCondLst>
                                    <p:cond delay="0"/>
                                  </p:stCondLst>
                                  <p:childTnLst>
                                    <p:set>
                                      <p:cBhvr>
                                        <p:cTn id="132" dur="1" fill="hold">
                                          <p:stCondLst>
                                            <p:cond delay="0"/>
                                          </p:stCondLst>
                                        </p:cTn>
                                        <p:tgtEl>
                                          <p:spTgt spid="42029"/>
                                        </p:tgtEl>
                                        <p:attrNameLst>
                                          <p:attrName>style.visibility</p:attrName>
                                        </p:attrNameLst>
                                      </p:cBhvr>
                                      <p:to>
                                        <p:strVal val="visible"/>
                                      </p:to>
                                    </p:set>
                                    <p:anim calcmode="lin" valueType="num">
                                      <p:cBhvr additive="base">
                                        <p:cTn id="133" dur="1000"/>
                                        <p:tgtEl>
                                          <p:spTgt spid="42029"/>
                                        </p:tgtEl>
                                        <p:attrNameLst>
                                          <p:attrName>ppt_y</p:attrName>
                                        </p:attrNameLst>
                                      </p:cBhvr>
                                      <p:tavLst>
                                        <p:tav tm="0">
                                          <p:val>
                                            <p:strVal val="#ppt_y-#ppt_h*1.125000"/>
                                          </p:val>
                                        </p:tav>
                                        <p:tav tm="100000">
                                          <p:val>
                                            <p:strVal val="#ppt_y"/>
                                          </p:val>
                                        </p:tav>
                                      </p:tavLst>
                                    </p:anim>
                                    <p:animEffect transition="in" filter="wipe(down)">
                                      <p:cBhvr>
                                        <p:cTn id="134" dur="1000"/>
                                        <p:tgtEl>
                                          <p:spTgt spid="42029"/>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12" presetClass="entr" presetSubtype="4" fill="hold" grpId="0" nodeType="clickEffect">
                                  <p:stCondLst>
                                    <p:cond delay="0"/>
                                  </p:stCondLst>
                                  <p:childTnLst>
                                    <p:set>
                                      <p:cBhvr>
                                        <p:cTn id="138" dur="1" fill="hold">
                                          <p:stCondLst>
                                            <p:cond delay="0"/>
                                          </p:stCondLst>
                                        </p:cTn>
                                        <p:tgtEl>
                                          <p:spTgt spid="42030"/>
                                        </p:tgtEl>
                                        <p:attrNameLst>
                                          <p:attrName>style.visibility</p:attrName>
                                        </p:attrNameLst>
                                      </p:cBhvr>
                                      <p:to>
                                        <p:strVal val="visible"/>
                                      </p:to>
                                    </p:set>
                                    <p:animEffect transition="in" filter="slide(fromBottom)">
                                      <p:cBhvr>
                                        <p:cTn id="139" dur="1000"/>
                                        <p:tgtEl>
                                          <p:spTgt spid="42030"/>
                                        </p:tgtEl>
                                      </p:cBhvr>
                                    </p:animEffect>
                                  </p:childTnLst>
                                </p:cTn>
                              </p:par>
                            </p:childTnLst>
                          </p:cTn>
                        </p:par>
                      </p:childTnLst>
                    </p:cTn>
                  </p:par>
                  <p:par>
                    <p:cTn id="140" fill="hold" nodeType="clickPar">
                      <p:stCondLst>
                        <p:cond delay="indefinite"/>
                      </p:stCondLst>
                      <p:childTnLst>
                        <p:par>
                          <p:cTn id="141" fill="hold" nodeType="withGroup">
                            <p:stCondLst>
                              <p:cond delay="0"/>
                            </p:stCondLst>
                            <p:childTnLst>
                              <p:par>
                                <p:cTn id="142" presetID="12" presetClass="entr" presetSubtype="4" fill="hold" nodeType="clickEffect">
                                  <p:stCondLst>
                                    <p:cond delay="0"/>
                                  </p:stCondLst>
                                  <p:childTnLst>
                                    <p:set>
                                      <p:cBhvr>
                                        <p:cTn id="143" dur="1" fill="hold">
                                          <p:stCondLst>
                                            <p:cond delay="0"/>
                                          </p:stCondLst>
                                        </p:cTn>
                                        <p:tgtEl>
                                          <p:spTgt spid="42028"/>
                                        </p:tgtEl>
                                        <p:attrNameLst>
                                          <p:attrName>style.visibility</p:attrName>
                                        </p:attrNameLst>
                                      </p:cBhvr>
                                      <p:to>
                                        <p:strVal val="visible"/>
                                      </p:to>
                                    </p:set>
                                    <p:animEffect transition="in" filter="slide(fromBottom)">
                                      <p:cBhvr>
                                        <p:cTn id="144" dur="1000"/>
                                        <p:tgtEl>
                                          <p:spTgt spid="42028"/>
                                        </p:tgtEl>
                                      </p:cBhvr>
                                    </p:animEffect>
                                  </p:childTnLst>
                                </p:cTn>
                              </p:par>
                            </p:childTnLst>
                          </p:cTn>
                        </p:par>
                      </p:childTnLst>
                    </p:cTn>
                  </p:par>
                  <p:par>
                    <p:cTn id="145" fill="hold" nodeType="clickPar">
                      <p:stCondLst>
                        <p:cond delay="indefinite"/>
                      </p:stCondLst>
                      <p:childTnLst>
                        <p:par>
                          <p:cTn id="146" fill="hold" nodeType="withGroup">
                            <p:stCondLst>
                              <p:cond delay="0"/>
                            </p:stCondLst>
                            <p:childTnLst>
                              <p:par>
                                <p:cTn id="147" presetID="12" presetClass="entr" presetSubtype="4" fill="hold" nodeType="clickEffect">
                                  <p:stCondLst>
                                    <p:cond delay="0"/>
                                  </p:stCondLst>
                                  <p:childTnLst>
                                    <p:set>
                                      <p:cBhvr>
                                        <p:cTn id="148" dur="1" fill="hold">
                                          <p:stCondLst>
                                            <p:cond delay="0"/>
                                          </p:stCondLst>
                                        </p:cTn>
                                        <p:tgtEl>
                                          <p:spTgt spid="42031">
                                            <p:txEl>
                                              <p:pRg st="0" end="0"/>
                                            </p:txEl>
                                          </p:spTgt>
                                        </p:tgtEl>
                                        <p:attrNameLst>
                                          <p:attrName>style.visibility</p:attrName>
                                        </p:attrNameLst>
                                      </p:cBhvr>
                                      <p:to>
                                        <p:strVal val="visible"/>
                                      </p:to>
                                    </p:set>
                                    <p:animEffect transition="in" filter="slide(fromBottom)">
                                      <p:cBhvr>
                                        <p:cTn id="149" dur="1000"/>
                                        <p:tgtEl>
                                          <p:spTgt spid="42031">
                                            <p:txEl>
                                              <p:pRg st="0" end="0"/>
                                            </p:txEl>
                                          </p:spTgt>
                                        </p:tgtEl>
                                      </p:cBhvr>
                                    </p:animEffect>
                                  </p:childTnLst>
                                </p:cTn>
                              </p:par>
                            </p:childTnLst>
                          </p:cTn>
                        </p:par>
                      </p:childTnLst>
                    </p:cTn>
                  </p:par>
                  <p:par>
                    <p:cTn id="150" fill="hold" nodeType="clickPar">
                      <p:stCondLst>
                        <p:cond delay="indefinite"/>
                      </p:stCondLst>
                      <p:childTnLst>
                        <p:par>
                          <p:cTn id="151" fill="hold" nodeType="withGroup">
                            <p:stCondLst>
                              <p:cond delay="0"/>
                            </p:stCondLst>
                            <p:childTnLst>
                              <p:par>
                                <p:cTn id="152" presetID="12" presetClass="entr" presetSubtype="4" fill="hold" nodeType="clickEffect">
                                  <p:stCondLst>
                                    <p:cond delay="0"/>
                                  </p:stCondLst>
                                  <p:childTnLst>
                                    <p:set>
                                      <p:cBhvr>
                                        <p:cTn id="153" dur="1" fill="hold">
                                          <p:stCondLst>
                                            <p:cond delay="0"/>
                                          </p:stCondLst>
                                        </p:cTn>
                                        <p:tgtEl>
                                          <p:spTgt spid="42033"/>
                                        </p:tgtEl>
                                        <p:attrNameLst>
                                          <p:attrName>style.visibility</p:attrName>
                                        </p:attrNameLst>
                                      </p:cBhvr>
                                      <p:to>
                                        <p:strVal val="visible"/>
                                      </p:to>
                                    </p:set>
                                    <p:animEffect transition="in" filter="slide(fromBottom)">
                                      <p:cBhvr>
                                        <p:cTn id="154" dur="1000"/>
                                        <p:tgtEl>
                                          <p:spTgt spid="42033"/>
                                        </p:tgtEl>
                                      </p:cBhvr>
                                    </p:animEffec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12" presetClass="entr" presetSubtype="4" fill="hold" grpId="0" nodeType="clickEffect">
                                  <p:stCondLst>
                                    <p:cond delay="0"/>
                                  </p:stCondLst>
                                  <p:childTnLst>
                                    <p:set>
                                      <p:cBhvr>
                                        <p:cTn id="158" dur="1" fill="hold">
                                          <p:stCondLst>
                                            <p:cond delay="0"/>
                                          </p:stCondLst>
                                        </p:cTn>
                                        <p:tgtEl>
                                          <p:spTgt spid="42035"/>
                                        </p:tgtEl>
                                        <p:attrNameLst>
                                          <p:attrName>style.visibility</p:attrName>
                                        </p:attrNameLst>
                                      </p:cBhvr>
                                      <p:to>
                                        <p:strVal val="visible"/>
                                      </p:to>
                                    </p:set>
                                    <p:animEffect transition="in" filter="slide(fromBottom)">
                                      <p:cBhvr>
                                        <p:cTn id="159" dur="1000"/>
                                        <p:tgtEl>
                                          <p:spTgt spid="42035"/>
                                        </p:tgtEl>
                                      </p:cBhvr>
                                    </p:animEffect>
                                  </p:childTnLst>
                                </p:cTn>
                              </p:par>
                            </p:childTnLst>
                          </p:cTn>
                        </p:par>
                      </p:childTnLst>
                    </p:cTn>
                  </p:par>
                  <p:par>
                    <p:cTn id="160" fill="hold" nodeType="clickPar">
                      <p:stCondLst>
                        <p:cond delay="indefinite"/>
                      </p:stCondLst>
                      <p:childTnLst>
                        <p:par>
                          <p:cTn id="161" fill="hold" nodeType="withGroup">
                            <p:stCondLst>
                              <p:cond delay="0"/>
                            </p:stCondLst>
                            <p:childTnLst>
                              <p:par>
                                <p:cTn id="162" presetID="12" presetClass="entr" presetSubtype="4" fill="hold" nodeType="clickEffect">
                                  <p:stCondLst>
                                    <p:cond delay="0"/>
                                  </p:stCondLst>
                                  <p:childTnLst>
                                    <p:set>
                                      <p:cBhvr>
                                        <p:cTn id="163" dur="1" fill="hold">
                                          <p:stCondLst>
                                            <p:cond delay="0"/>
                                          </p:stCondLst>
                                        </p:cTn>
                                        <p:tgtEl>
                                          <p:spTgt spid="42034"/>
                                        </p:tgtEl>
                                        <p:attrNameLst>
                                          <p:attrName>style.visibility</p:attrName>
                                        </p:attrNameLst>
                                      </p:cBhvr>
                                      <p:to>
                                        <p:strVal val="visible"/>
                                      </p:to>
                                    </p:set>
                                    <p:animEffect transition="in" filter="slide(fromBottom)">
                                      <p:cBhvr>
                                        <p:cTn id="164" dur="1000"/>
                                        <p:tgtEl>
                                          <p:spTgt spid="42034"/>
                                        </p:tgtEl>
                                      </p:cBhvr>
                                    </p:animEffect>
                                  </p:childTnLst>
                                </p:cTn>
                              </p:par>
                            </p:childTnLst>
                          </p:cTn>
                        </p:par>
                      </p:childTnLst>
                    </p:cTn>
                  </p:par>
                  <p:par>
                    <p:cTn id="165" fill="hold" nodeType="clickPar">
                      <p:stCondLst>
                        <p:cond delay="indefinite"/>
                      </p:stCondLst>
                      <p:childTnLst>
                        <p:par>
                          <p:cTn id="166" fill="hold" nodeType="withGroup">
                            <p:stCondLst>
                              <p:cond delay="0"/>
                            </p:stCondLst>
                            <p:childTnLst>
                              <p:par>
                                <p:cTn id="167" presetID="12" presetClass="entr" presetSubtype="4" fill="hold" grpId="0" nodeType="clickEffect">
                                  <p:stCondLst>
                                    <p:cond delay="0"/>
                                  </p:stCondLst>
                                  <p:childTnLst>
                                    <p:set>
                                      <p:cBhvr>
                                        <p:cTn id="168" dur="1" fill="hold">
                                          <p:stCondLst>
                                            <p:cond delay="0"/>
                                          </p:stCondLst>
                                        </p:cTn>
                                        <p:tgtEl>
                                          <p:spTgt spid="42036"/>
                                        </p:tgtEl>
                                        <p:attrNameLst>
                                          <p:attrName>style.visibility</p:attrName>
                                        </p:attrNameLst>
                                      </p:cBhvr>
                                      <p:to>
                                        <p:strVal val="visible"/>
                                      </p:to>
                                    </p:set>
                                    <p:animEffect transition="in" filter="slide(fromBottom)">
                                      <p:cBhvr>
                                        <p:cTn id="169" dur="1000"/>
                                        <p:tgtEl>
                                          <p:spTgt spid="42036"/>
                                        </p:tgtEl>
                                      </p:cBhvr>
                                    </p:animEffect>
                                  </p:childTnLst>
                                </p:cTn>
                              </p:par>
                            </p:childTnLst>
                          </p:cTn>
                        </p:par>
                      </p:childTnLst>
                    </p:cTn>
                  </p:par>
                  <p:par>
                    <p:cTn id="170" fill="hold" nodeType="clickPar">
                      <p:stCondLst>
                        <p:cond delay="indefinite"/>
                      </p:stCondLst>
                      <p:childTnLst>
                        <p:par>
                          <p:cTn id="171" fill="hold" nodeType="withGroup">
                            <p:stCondLst>
                              <p:cond delay="0"/>
                            </p:stCondLst>
                            <p:childTnLst>
                              <p:par>
                                <p:cTn id="172" presetID="12" presetClass="entr" presetSubtype="4" fill="hold" nodeType="clickEffect">
                                  <p:stCondLst>
                                    <p:cond delay="0"/>
                                  </p:stCondLst>
                                  <p:childTnLst>
                                    <p:set>
                                      <p:cBhvr>
                                        <p:cTn id="173" dur="1" fill="hold">
                                          <p:stCondLst>
                                            <p:cond delay="0"/>
                                          </p:stCondLst>
                                        </p:cTn>
                                        <p:tgtEl>
                                          <p:spTgt spid="42037"/>
                                        </p:tgtEl>
                                        <p:attrNameLst>
                                          <p:attrName>style.visibility</p:attrName>
                                        </p:attrNameLst>
                                      </p:cBhvr>
                                      <p:to>
                                        <p:strVal val="visible"/>
                                      </p:to>
                                    </p:set>
                                    <p:animEffect transition="in" filter="slide(fromBottom)">
                                      <p:cBhvr>
                                        <p:cTn id="174" dur="1000"/>
                                        <p:tgtEl>
                                          <p:spTgt spid="42037"/>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2" presetClass="entr" presetSubtype="4" fill="hold" grpId="0" nodeType="clickEffect">
                                  <p:stCondLst>
                                    <p:cond delay="0"/>
                                  </p:stCondLst>
                                  <p:childTnLst>
                                    <p:set>
                                      <p:cBhvr>
                                        <p:cTn id="178" dur="1" fill="hold">
                                          <p:stCondLst>
                                            <p:cond delay="0"/>
                                          </p:stCondLst>
                                        </p:cTn>
                                        <p:tgtEl>
                                          <p:spTgt spid="42038"/>
                                        </p:tgtEl>
                                        <p:attrNameLst>
                                          <p:attrName>style.visibility</p:attrName>
                                        </p:attrNameLst>
                                      </p:cBhvr>
                                      <p:to>
                                        <p:strVal val="visible"/>
                                      </p:to>
                                    </p:set>
                                    <p:animEffect transition="in" filter="slide(fromBottom)">
                                      <p:cBhvr>
                                        <p:cTn id="179" dur="1000"/>
                                        <p:tgtEl>
                                          <p:spTgt spid="42038"/>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2" presetClass="entr" presetSubtype="1" fill="hold" nodeType="clickEffect">
                                  <p:stCondLst>
                                    <p:cond delay="0"/>
                                  </p:stCondLst>
                                  <p:childTnLst>
                                    <p:set>
                                      <p:cBhvr>
                                        <p:cTn id="183" dur="1" fill="hold">
                                          <p:stCondLst>
                                            <p:cond delay="0"/>
                                          </p:stCondLst>
                                        </p:cTn>
                                        <p:tgtEl>
                                          <p:spTgt spid="42039"/>
                                        </p:tgtEl>
                                        <p:attrNameLst>
                                          <p:attrName>style.visibility</p:attrName>
                                        </p:attrNameLst>
                                      </p:cBhvr>
                                      <p:to>
                                        <p:strVal val="visible"/>
                                      </p:to>
                                    </p:set>
                                    <p:anim calcmode="lin" valueType="num">
                                      <p:cBhvr additive="base">
                                        <p:cTn id="184" dur="1000"/>
                                        <p:tgtEl>
                                          <p:spTgt spid="42039"/>
                                        </p:tgtEl>
                                        <p:attrNameLst>
                                          <p:attrName>ppt_y</p:attrName>
                                        </p:attrNameLst>
                                      </p:cBhvr>
                                      <p:tavLst>
                                        <p:tav tm="0">
                                          <p:val>
                                            <p:strVal val="#ppt_y-#ppt_h*1.125000"/>
                                          </p:val>
                                        </p:tav>
                                        <p:tav tm="100000">
                                          <p:val>
                                            <p:strVal val="#ppt_y"/>
                                          </p:val>
                                        </p:tav>
                                      </p:tavLst>
                                    </p:anim>
                                    <p:animEffect transition="in" filter="wipe(down)">
                                      <p:cBhvr>
                                        <p:cTn id="185" dur="1000"/>
                                        <p:tgtEl>
                                          <p:spTgt spid="42039"/>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42041"/>
                                        </p:tgtEl>
                                        <p:attrNameLst>
                                          <p:attrName>style.visibility</p:attrName>
                                        </p:attrNameLst>
                                      </p:cBhvr>
                                      <p:to>
                                        <p:strVal val="visible"/>
                                      </p:to>
                                    </p:set>
                                    <p:animEffect transition="in" filter="slide(fromBottom)">
                                      <p:cBhvr>
                                        <p:cTn id="190" dur="1000"/>
                                        <p:tgtEl>
                                          <p:spTgt spid="42041"/>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2" presetClass="entr" presetSubtype="1" fill="hold" nodeType="clickEffect">
                                  <p:stCondLst>
                                    <p:cond delay="0"/>
                                  </p:stCondLst>
                                  <p:childTnLst>
                                    <p:set>
                                      <p:cBhvr>
                                        <p:cTn id="194" dur="1" fill="hold">
                                          <p:stCondLst>
                                            <p:cond delay="0"/>
                                          </p:stCondLst>
                                        </p:cTn>
                                        <p:tgtEl>
                                          <p:spTgt spid="42040"/>
                                        </p:tgtEl>
                                        <p:attrNameLst>
                                          <p:attrName>style.visibility</p:attrName>
                                        </p:attrNameLst>
                                      </p:cBhvr>
                                      <p:to>
                                        <p:strVal val="visible"/>
                                      </p:to>
                                    </p:set>
                                    <p:anim calcmode="lin" valueType="num">
                                      <p:cBhvr additive="base">
                                        <p:cTn id="195" dur="1000"/>
                                        <p:tgtEl>
                                          <p:spTgt spid="42040"/>
                                        </p:tgtEl>
                                        <p:attrNameLst>
                                          <p:attrName>ppt_y</p:attrName>
                                        </p:attrNameLst>
                                      </p:cBhvr>
                                      <p:tavLst>
                                        <p:tav tm="0">
                                          <p:val>
                                            <p:strVal val="#ppt_y-#ppt_h*1.125000"/>
                                          </p:val>
                                        </p:tav>
                                        <p:tav tm="100000">
                                          <p:val>
                                            <p:strVal val="#ppt_y"/>
                                          </p:val>
                                        </p:tav>
                                      </p:tavLst>
                                    </p:anim>
                                    <p:animEffect transition="in" filter="wipe(down)">
                                      <p:cBhvr>
                                        <p:cTn id="196" dur="1000"/>
                                        <p:tgtEl>
                                          <p:spTgt spid="42040"/>
                                        </p:tgtEl>
                                      </p:cBhvr>
                                    </p:animEffect>
                                  </p:childTnLst>
                                </p:cTn>
                              </p:par>
                            </p:childTnLst>
                          </p:cTn>
                        </p:par>
                      </p:childTnLst>
                    </p:cTn>
                  </p:par>
                  <p:par>
                    <p:cTn id="197" fill="hold" nodeType="clickPar">
                      <p:stCondLst>
                        <p:cond delay="indefinite"/>
                      </p:stCondLst>
                      <p:childTnLst>
                        <p:par>
                          <p:cTn id="198" fill="hold" nodeType="withGroup">
                            <p:stCondLst>
                              <p:cond delay="0"/>
                            </p:stCondLst>
                            <p:childTnLst>
                              <p:par>
                                <p:cTn id="199" presetID="12" presetClass="entr" presetSubtype="4" fill="hold" grpId="0" nodeType="clickEffect">
                                  <p:stCondLst>
                                    <p:cond delay="0"/>
                                  </p:stCondLst>
                                  <p:childTnLst>
                                    <p:set>
                                      <p:cBhvr>
                                        <p:cTn id="200" dur="1" fill="hold">
                                          <p:stCondLst>
                                            <p:cond delay="0"/>
                                          </p:stCondLst>
                                        </p:cTn>
                                        <p:tgtEl>
                                          <p:spTgt spid="42042"/>
                                        </p:tgtEl>
                                        <p:attrNameLst>
                                          <p:attrName>style.visibility</p:attrName>
                                        </p:attrNameLst>
                                      </p:cBhvr>
                                      <p:to>
                                        <p:strVal val="visible"/>
                                      </p:to>
                                    </p:set>
                                    <p:animEffect transition="in" filter="slide(fromBottom)">
                                      <p:cBhvr>
                                        <p:cTn id="201" dur="1000"/>
                                        <p:tgtEl>
                                          <p:spTgt spid="42042"/>
                                        </p:tgtEl>
                                      </p:cBhvr>
                                    </p:animEffect>
                                  </p:childTnLst>
                                </p:cTn>
                              </p:par>
                            </p:childTnLst>
                          </p:cTn>
                        </p:par>
                      </p:childTnLst>
                    </p:cTn>
                  </p:par>
                  <p:par>
                    <p:cTn id="202" fill="hold" nodeType="clickPar">
                      <p:stCondLst>
                        <p:cond delay="indefinite"/>
                      </p:stCondLst>
                      <p:childTnLst>
                        <p:par>
                          <p:cTn id="203" fill="hold" nodeType="withGroup">
                            <p:stCondLst>
                              <p:cond delay="0"/>
                            </p:stCondLst>
                            <p:childTnLst>
                              <p:par>
                                <p:cTn id="204" presetID="12" presetClass="entr" presetSubtype="4" fill="hold" nodeType="clickEffect">
                                  <p:stCondLst>
                                    <p:cond delay="0"/>
                                  </p:stCondLst>
                                  <p:childTnLst>
                                    <p:set>
                                      <p:cBhvr>
                                        <p:cTn id="205" dur="1" fill="hold">
                                          <p:stCondLst>
                                            <p:cond delay="0"/>
                                          </p:stCondLst>
                                        </p:cTn>
                                        <p:tgtEl>
                                          <p:spTgt spid="42044"/>
                                        </p:tgtEl>
                                        <p:attrNameLst>
                                          <p:attrName>style.visibility</p:attrName>
                                        </p:attrNameLst>
                                      </p:cBhvr>
                                      <p:to>
                                        <p:strVal val="visible"/>
                                      </p:to>
                                    </p:set>
                                    <p:animEffect transition="in" filter="slide(fromBottom)">
                                      <p:cBhvr>
                                        <p:cTn id="206" dur="1000"/>
                                        <p:tgtEl>
                                          <p:spTgt spid="42044"/>
                                        </p:tgtEl>
                                      </p:cBhvr>
                                    </p:animEffect>
                                  </p:childTnLst>
                                </p:cTn>
                              </p:par>
                            </p:childTnLst>
                          </p:cTn>
                        </p:par>
                      </p:childTnLst>
                    </p:cTn>
                  </p:par>
                  <p:par>
                    <p:cTn id="207" fill="hold" nodeType="clickPar">
                      <p:stCondLst>
                        <p:cond delay="indefinite"/>
                      </p:stCondLst>
                      <p:childTnLst>
                        <p:par>
                          <p:cTn id="208" fill="hold" nodeType="withGroup">
                            <p:stCondLst>
                              <p:cond delay="0"/>
                            </p:stCondLst>
                            <p:childTnLst>
                              <p:par>
                                <p:cTn id="209" presetID="12" presetClass="entr" presetSubtype="4" fill="hold" grpId="0" nodeType="clickEffect">
                                  <p:stCondLst>
                                    <p:cond delay="0"/>
                                  </p:stCondLst>
                                  <p:childTnLst>
                                    <p:set>
                                      <p:cBhvr>
                                        <p:cTn id="210" dur="1" fill="hold">
                                          <p:stCondLst>
                                            <p:cond delay="0"/>
                                          </p:stCondLst>
                                        </p:cTn>
                                        <p:tgtEl>
                                          <p:spTgt spid="42046"/>
                                        </p:tgtEl>
                                        <p:attrNameLst>
                                          <p:attrName>style.visibility</p:attrName>
                                        </p:attrNameLst>
                                      </p:cBhvr>
                                      <p:to>
                                        <p:strVal val="visible"/>
                                      </p:to>
                                    </p:set>
                                    <p:animEffect transition="in" filter="slide(fromBottom)">
                                      <p:cBhvr>
                                        <p:cTn id="211" dur="1000"/>
                                        <p:tgtEl>
                                          <p:spTgt spid="42046"/>
                                        </p:tgtEl>
                                      </p:cBhvr>
                                    </p:animEffec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12" presetClass="entr" presetSubtype="4" fill="hold" nodeType="clickEffect">
                                  <p:stCondLst>
                                    <p:cond delay="0"/>
                                  </p:stCondLst>
                                  <p:childTnLst>
                                    <p:set>
                                      <p:cBhvr>
                                        <p:cTn id="215" dur="1" fill="hold">
                                          <p:stCondLst>
                                            <p:cond delay="0"/>
                                          </p:stCondLst>
                                        </p:cTn>
                                        <p:tgtEl>
                                          <p:spTgt spid="42043"/>
                                        </p:tgtEl>
                                        <p:attrNameLst>
                                          <p:attrName>style.visibility</p:attrName>
                                        </p:attrNameLst>
                                      </p:cBhvr>
                                      <p:to>
                                        <p:strVal val="visible"/>
                                      </p:to>
                                    </p:set>
                                    <p:animEffect transition="in" filter="slide(fromBottom)">
                                      <p:cBhvr>
                                        <p:cTn id="216" dur="1000"/>
                                        <p:tgtEl>
                                          <p:spTgt spid="42043"/>
                                        </p:tgtEl>
                                      </p:cBhvr>
                                    </p:animEffect>
                                  </p:childTnLst>
                                </p:cTn>
                              </p:par>
                            </p:childTnLst>
                          </p:cTn>
                        </p:par>
                      </p:childTnLst>
                    </p:cTn>
                  </p:par>
                  <p:par>
                    <p:cTn id="217" fill="hold" nodeType="clickPar">
                      <p:stCondLst>
                        <p:cond delay="indefinite"/>
                      </p:stCondLst>
                      <p:childTnLst>
                        <p:par>
                          <p:cTn id="218" fill="hold" nodeType="withGroup">
                            <p:stCondLst>
                              <p:cond delay="0"/>
                            </p:stCondLst>
                            <p:childTnLst>
                              <p:par>
                                <p:cTn id="219" presetID="12" presetClass="entr" presetSubtype="4" fill="hold" grpId="0" nodeType="clickEffect">
                                  <p:stCondLst>
                                    <p:cond delay="0"/>
                                  </p:stCondLst>
                                  <p:childTnLst>
                                    <p:set>
                                      <p:cBhvr>
                                        <p:cTn id="220" dur="1" fill="hold">
                                          <p:stCondLst>
                                            <p:cond delay="0"/>
                                          </p:stCondLst>
                                        </p:cTn>
                                        <p:tgtEl>
                                          <p:spTgt spid="42045"/>
                                        </p:tgtEl>
                                        <p:attrNameLst>
                                          <p:attrName>style.visibility</p:attrName>
                                        </p:attrNameLst>
                                      </p:cBhvr>
                                      <p:to>
                                        <p:strVal val="visible"/>
                                      </p:to>
                                    </p:set>
                                    <p:animEffect transition="in" filter="slide(fromBottom)">
                                      <p:cBhvr>
                                        <p:cTn id="221" dur="1000"/>
                                        <p:tgtEl>
                                          <p:spTgt spid="42045"/>
                                        </p:tgtEl>
                                      </p:cBhvr>
                                    </p:animEffect>
                                  </p:childTnLst>
                                </p:cTn>
                              </p:par>
                            </p:childTnLst>
                          </p:cTn>
                        </p:par>
                      </p:childTnLst>
                    </p:cTn>
                  </p:par>
                  <p:par>
                    <p:cTn id="222" fill="hold" nodeType="clickPar">
                      <p:stCondLst>
                        <p:cond delay="indefinite"/>
                      </p:stCondLst>
                      <p:childTnLst>
                        <p:par>
                          <p:cTn id="223" fill="hold" nodeType="withGroup">
                            <p:stCondLst>
                              <p:cond delay="0"/>
                            </p:stCondLst>
                            <p:childTnLst>
                              <p:par>
                                <p:cTn id="224" presetID="12" presetClass="entr" presetSubtype="4" fill="hold" nodeType="clickEffect">
                                  <p:stCondLst>
                                    <p:cond delay="0"/>
                                  </p:stCondLst>
                                  <p:childTnLst>
                                    <p:set>
                                      <p:cBhvr>
                                        <p:cTn id="225" dur="1" fill="hold">
                                          <p:stCondLst>
                                            <p:cond delay="0"/>
                                          </p:stCondLst>
                                        </p:cTn>
                                        <p:tgtEl>
                                          <p:spTgt spid="42047"/>
                                        </p:tgtEl>
                                        <p:attrNameLst>
                                          <p:attrName>style.visibility</p:attrName>
                                        </p:attrNameLst>
                                      </p:cBhvr>
                                      <p:to>
                                        <p:strVal val="visible"/>
                                      </p:to>
                                    </p:set>
                                    <p:animEffect transition="in" filter="slide(fromBottom)">
                                      <p:cBhvr>
                                        <p:cTn id="226" dur="1000"/>
                                        <p:tgtEl>
                                          <p:spTgt spid="42047"/>
                                        </p:tgtEl>
                                      </p:cBhvr>
                                    </p:animEffect>
                                  </p:childTnLst>
                                </p:cTn>
                              </p:par>
                            </p:childTnLst>
                          </p:cTn>
                        </p:par>
                      </p:childTnLst>
                    </p:cTn>
                  </p:par>
                  <p:par>
                    <p:cTn id="227" fill="hold" nodeType="clickPar">
                      <p:stCondLst>
                        <p:cond delay="indefinite"/>
                      </p:stCondLst>
                      <p:childTnLst>
                        <p:par>
                          <p:cTn id="228" fill="hold" nodeType="withGroup">
                            <p:stCondLst>
                              <p:cond delay="0"/>
                            </p:stCondLst>
                            <p:childTnLst>
                              <p:par>
                                <p:cTn id="229" presetID="12" presetClass="entr" presetSubtype="4" fill="hold" grpId="0" nodeType="clickEffect">
                                  <p:stCondLst>
                                    <p:cond delay="0"/>
                                  </p:stCondLst>
                                  <p:childTnLst>
                                    <p:set>
                                      <p:cBhvr>
                                        <p:cTn id="230" dur="1" fill="hold">
                                          <p:stCondLst>
                                            <p:cond delay="0"/>
                                          </p:stCondLst>
                                        </p:cTn>
                                        <p:tgtEl>
                                          <p:spTgt spid="42048"/>
                                        </p:tgtEl>
                                        <p:attrNameLst>
                                          <p:attrName>style.visibility</p:attrName>
                                        </p:attrNameLst>
                                      </p:cBhvr>
                                      <p:to>
                                        <p:strVal val="visible"/>
                                      </p:to>
                                    </p:set>
                                    <p:animEffect transition="in" filter="slide(fromBottom)">
                                      <p:cBhvr>
                                        <p:cTn id="231" dur="1000"/>
                                        <p:tgtEl>
                                          <p:spTgt spid="42048"/>
                                        </p:tgtEl>
                                      </p:cBhvr>
                                    </p:animEffect>
                                  </p:childTnLst>
                                </p:cTn>
                              </p:par>
                            </p:childTnLst>
                          </p:cTn>
                        </p:par>
                      </p:childTnLst>
                    </p:cTn>
                  </p:par>
                  <p:par>
                    <p:cTn id="232" fill="hold" nodeType="clickPar">
                      <p:stCondLst>
                        <p:cond delay="indefinite"/>
                      </p:stCondLst>
                      <p:childTnLst>
                        <p:par>
                          <p:cTn id="233" fill="hold" nodeType="withGroup">
                            <p:stCondLst>
                              <p:cond delay="0"/>
                            </p:stCondLst>
                            <p:childTnLst>
                              <p:par>
                                <p:cTn id="234" presetID="12" presetClass="entr" presetSubtype="4" fill="hold" grpId="0" nodeType="clickEffect">
                                  <p:stCondLst>
                                    <p:cond delay="0"/>
                                  </p:stCondLst>
                                  <p:childTnLst>
                                    <p:set>
                                      <p:cBhvr>
                                        <p:cTn id="235" dur="1" fill="hold">
                                          <p:stCondLst>
                                            <p:cond delay="0"/>
                                          </p:stCondLst>
                                        </p:cTn>
                                        <p:tgtEl>
                                          <p:spTgt spid="42049"/>
                                        </p:tgtEl>
                                        <p:attrNameLst>
                                          <p:attrName>style.visibility</p:attrName>
                                        </p:attrNameLst>
                                      </p:cBhvr>
                                      <p:to>
                                        <p:strVal val="visible"/>
                                      </p:to>
                                    </p:set>
                                    <p:animEffect transition="in" filter="slide(fromBottom)">
                                      <p:cBhvr>
                                        <p:cTn id="236" dur="1000"/>
                                        <p:tgtEl>
                                          <p:spTgt spid="42049"/>
                                        </p:tgtEl>
                                      </p:cBhvr>
                                    </p:animEffect>
                                  </p:childTnLst>
                                </p:cTn>
                              </p:par>
                            </p:childTnLst>
                          </p:cTn>
                        </p:par>
                      </p:childTnLst>
                    </p:cTn>
                  </p:par>
                  <p:par>
                    <p:cTn id="237" fill="hold" nodeType="clickPar">
                      <p:stCondLst>
                        <p:cond delay="indefinite"/>
                      </p:stCondLst>
                      <p:childTnLst>
                        <p:par>
                          <p:cTn id="238" fill="hold" nodeType="withGroup">
                            <p:stCondLst>
                              <p:cond delay="0"/>
                            </p:stCondLst>
                            <p:childTnLst>
                              <p:par>
                                <p:cTn id="239" presetID="12" presetClass="entr" presetSubtype="4" fill="hold" nodeType="clickEffect">
                                  <p:stCondLst>
                                    <p:cond delay="0"/>
                                  </p:stCondLst>
                                  <p:childTnLst>
                                    <p:set>
                                      <p:cBhvr>
                                        <p:cTn id="240" dur="1" fill="hold">
                                          <p:stCondLst>
                                            <p:cond delay="0"/>
                                          </p:stCondLst>
                                        </p:cTn>
                                        <p:tgtEl>
                                          <p:spTgt spid="42052"/>
                                        </p:tgtEl>
                                        <p:attrNameLst>
                                          <p:attrName>style.visibility</p:attrName>
                                        </p:attrNameLst>
                                      </p:cBhvr>
                                      <p:to>
                                        <p:strVal val="visible"/>
                                      </p:to>
                                    </p:set>
                                    <p:animEffect transition="in" filter="slide(fromBottom)">
                                      <p:cBhvr>
                                        <p:cTn id="241" dur="1000"/>
                                        <p:tgtEl>
                                          <p:spTgt spid="42052"/>
                                        </p:tgtEl>
                                      </p:cBhvr>
                                    </p:animEffect>
                                  </p:childTnLst>
                                </p:cTn>
                              </p:par>
                            </p:childTnLst>
                          </p:cTn>
                        </p:par>
                      </p:childTnLst>
                    </p:cTn>
                  </p:par>
                  <p:par>
                    <p:cTn id="242" fill="hold" nodeType="clickPar">
                      <p:stCondLst>
                        <p:cond delay="indefinite"/>
                      </p:stCondLst>
                      <p:childTnLst>
                        <p:par>
                          <p:cTn id="243" fill="hold" nodeType="withGroup">
                            <p:stCondLst>
                              <p:cond delay="0"/>
                            </p:stCondLst>
                            <p:childTnLst>
                              <p:par>
                                <p:cTn id="244" presetID="12" presetClass="entr" presetSubtype="4" fill="hold" nodeType="clickEffect">
                                  <p:stCondLst>
                                    <p:cond delay="0"/>
                                  </p:stCondLst>
                                  <p:childTnLst>
                                    <p:set>
                                      <p:cBhvr>
                                        <p:cTn id="245" dur="1" fill="hold">
                                          <p:stCondLst>
                                            <p:cond delay="0"/>
                                          </p:stCondLst>
                                        </p:cTn>
                                        <p:tgtEl>
                                          <p:spTgt spid="42053">
                                            <p:txEl>
                                              <p:pRg st="0" end="0"/>
                                            </p:txEl>
                                          </p:spTgt>
                                        </p:tgtEl>
                                        <p:attrNameLst>
                                          <p:attrName>style.visibility</p:attrName>
                                        </p:attrNameLst>
                                      </p:cBhvr>
                                      <p:to>
                                        <p:strVal val="visible"/>
                                      </p:to>
                                    </p:set>
                                    <p:animEffect transition="in" filter="slide(fromBottom)">
                                      <p:cBhvr>
                                        <p:cTn id="246" dur="1000"/>
                                        <p:tgtEl>
                                          <p:spTgt spid="42053">
                                            <p:txEl>
                                              <p:pRg st="0" end="0"/>
                                            </p:txEl>
                                          </p:spTgt>
                                        </p:tgtEl>
                                      </p:cBhvr>
                                    </p:animEffect>
                                  </p:childTnLst>
                                </p:cTn>
                              </p:par>
                            </p:childTnLst>
                          </p:cTn>
                        </p:par>
                      </p:childTnLst>
                    </p:cTn>
                  </p:par>
                  <p:par>
                    <p:cTn id="247" fill="hold" nodeType="clickPar">
                      <p:stCondLst>
                        <p:cond delay="indefinite"/>
                      </p:stCondLst>
                      <p:childTnLst>
                        <p:par>
                          <p:cTn id="248" fill="hold" nodeType="withGroup">
                            <p:stCondLst>
                              <p:cond delay="0"/>
                            </p:stCondLst>
                            <p:childTnLst>
                              <p:par>
                                <p:cTn id="249" presetID="12" presetClass="entr" presetSubtype="4" fill="hold" nodeType="clickEffect">
                                  <p:stCondLst>
                                    <p:cond delay="0"/>
                                  </p:stCondLst>
                                  <p:childTnLst>
                                    <p:set>
                                      <p:cBhvr>
                                        <p:cTn id="250" dur="1" fill="hold">
                                          <p:stCondLst>
                                            <p:cond delay="0"/>
                                          </p:stCondLst>
                                        </p:cTn>
                                        <p:tgtEl>
                                          <p:spTgt spid="42050"/>
                                        </p:tgtEl>
                                        <p:attrNameLst>
                                          <p:attrName>style.visibility</p:attrName>
                                        </p:attrNameLst>
                                      </p:cBhvr>
                                      <p:to>
                                        <p:strVal val="visible"/>
                                      </p:to>
                                    </p:set>
                                    <p:animEffect transition="in" filter="slide(fromBottom)">
                                      <p:cBhvr>
                                        <p:cTn id="251" dur="1000"/>
                                        <p:tgtEl>
                                          <p:spTgt spid="42050"/>
                                        </p:tgtEl>
                                      </p:cBhvr>
                                    </p:animEffect>
                                  </p:childTnLst>
                                </p:cTn>
                              </p:par>
                            </p:childTnLst>
                          </p:cTn>
                        </p:par>
                      </p:childTnLst>
                    </p:cTn>
                  </p:par>
                  <p:par>
                    <p:cTn id="252" fill="hold" nodeType="clickPar">
                      <p:stCondLst>
                        <p:cond delay="indefinite"/>
                      </p:stCondLst>
                      <p:childTnLst>
                        <p:par>
                          <p:cTn id="253" fill="hold" nodeType="withGroup">
                            <p:stCondLst>
                              <p:cond delay="0"/>
                            </p:stCondLst>
                            <p:childTnLst>
                              <p:par>
                                <p:cTn id="254" presetID="12" presetClass="entr" presetSubtype="4" fill="hold" grpId="0" nodeType="clickEffect">
                                  <p:stCondLst>
                                    <p:cond delay="0"/>
                                  </p:stCondLst>
                                  <p:childTnLst>
                                    <p:set>
                                      <p:cBhvr>
                                        <p:cTn id="255" dur="1" fill="hold">
                                          <p:stCondLst>
                                            <p:cond delay="0"/>
                                          </p:stCondLst>
                                        </p:cTn>
                                        <p:tgtEl>
                                          <p:spTgt spid="42054"/>
                                        </p:tgtEl>
                                        <p:attrNameLst>
                                          <p:attrName>style.visibility</p:attrName>
                                        </p:attrNameLst>
                                      </p:cBhvr>
                                      <p:to>
                                        <p:strVal val="visible"/>
                                      </p:to>
                                    </p:set>
                                    <p:animEffect transition="in" filter="slide(fromBottom)">
                                      <p:cBhvr>
                                        <p:cTn id="256" dur="1000"/>
                                        <p:tgtEl>
                                          <p:spTgt spid="42054"/>
                                        </p:tgtEl>
                                      </p:cBhvr>
                                    </p:animEffect>
                                  </p:childTnLst>
                                </p:cTn>
                              </p:par>
                            </p:childTnLst>
                          </p:cTn>
                        </p:par>
                      </p:childTnLst>
                    </p:cTn>
                  </p:par>
                  <p:par>
                    <p:cTn id="257" fill="hold" nodeType="clickPar">
                      <p:stCondLst>
                        <p:cond delay="indefinite"/>
                      </p:stCondLst>
                      <p:childTnLst>
                        <p:par>
                          <p:cTn id="258" fill="hold" nodeType="withGroup">
                            <p:stCondLst>
                              <p:cond delay="0"/>
                            </p:stCondLst>
                            <p:childTnLst>
                              <p:par>
                                <p:cTn id="259" presetID="12" presetClass="entr" presetSubtype="1" fill="hold" nodeType="clickEffect">
                                  <p:stCondLst>
                                    <p:cond delay="0"/>
                                  </p:stCondLst>
                                  <p:childTnLst>
                                    <p:set>
                                      <p:cBhvr>
                                        <p:cTn id="260" dur="1" fill="hold">
                                          <p:stCondLst>
                                            <p:cond delay="0"/>
                                          </p:stCondLst>
                                        </p:cTn>
                                        <p:tgtEl>
                                          <p:spTgt spid="42056"/>
                                        </p:tgtEl>
                                        <p:attrNameLst>
                                          <p:attrName>style.visibility</p:attrName>
                                        </p:attrNameLst>
                                      </p:cBhvr>
                                      <p:to>
                                        <p:strVal val="visible"/>
                                      </p:to>
                                    </p:set>
                                    <p:anim calcmode="lin" valueType="num">
                                      <p:cBhvr additive="base">
                                        <p:cTn id="261" dur="1000"/>
                                        <p:tgtEl>
                                          <p:spTgt spid="42056"/>
                                        </p:tgtEl>
                                        <p:attrNameLst>
                                          <p:attrName>ppt_y</p:attrName>
                                        </p:attrNameLst>
                                      </p:cBhvr>
                                      <p:tavLst>
                                        <p:tav tm="0">
                                          <p:val>
                                            <p:strVal val="#ppt_y-#ppt_h*1.125000"/>
                                          </p:val>
                                        </p:tav>
                                        <p:tav tm="100000">
                                          <p:val>
                                            <p:strVal val="#ppt_y"/>
                                          </p:val>
                                        </p:tav>
                                      </p:tavLst>
                                    </p:anim>
                                    <p:animEffect transition="in" filter="wipe(down)">
                                      <p:cBhvr>
                                        <p:cTn id="262" dur="1000"/>
                                        <p:tgtEl>
                                          <p:spTgt spid="42056"/>
                                        </p:tgtEl>
                                      </p:cBhvr>
                                    </p:animEffect>
                                  </p:childTnLst>
                                </p:cTn>
                              </p:par>
                            </p:childTnLst>
                          </p:cTn>
                        </p:par>
                      </p:childTnLst>
                    </p:cTn>
                  </p:par>
                  <p:par>
                    <p:cTn id="263" fill="hold" nodeType="clickPar">
                      <p:stCondLst>
                        <p:cond delay="indefinite"/>
                      </p:stCondLst>
                      <p:childTnLst>
                        <p:par>
                          <p:cTn id="264" fill="hold" nodeType="withGroup">
                            <p:stCondLst>
                              <p:cond delay="0"/>
                            </p:stCondLst>
                            <p:childTnLst>
                              <p:par>
                                <p:cTn id="265" presetID="12" presetClass="entr" presetSubtype="4" fill="hold" grpId="0" nodeType="clickEffect">
                                  <p:stCondLst>
                                    <p:cond delay="0"/>
                                  </p:stCondLst>
                                  <p:childTnLst>
                                    <p:set>
                                      <p:cBhvr>
                                        <p:cTn id="266" dur="1" fill="hold">
                                          <p:stCondLst>
                                            <p:cond delay="0"/>
                                          </p:stCondLst>
                                        </p:cTn>
                                        <p:tgtEl>
                                          <p:spTgt spid="42058"/>
                                        </p:tgtEl>
                                        <p:attrNameLst>
                                          <p:attrName>style.visibility</p:attrName>
                                        </p:attrNameLst>
                                      </p:cBhvr>
                                      <p:to>
                                        <p:strVal val="visible"/>
                                      </p:to>
                                    </p:set>
                                    <p:animEffect transition="in" filter="slide(fromBottom)">
                                      <p:cBhvr>
                                        <p:cTn id="267" dur="1000"/>
                                        <p:tgtEl>
                                          <p:spTgt spid="42058"/>
                                        </p:tgtEl>
                                      </p:cBhvr>
                                    </p:animEffect>
                                  </p:childTnLst>
                                </p:cTn>
                              </p:par>
                            </p:childTnLst>
                          </p:cTn>
                        </p:par>
                      </p:childTnLst>
                    </p:cTn>
                  </p:par>
                  <p:par>
                    <p:cTn id="268" fill="hold" nodeType="clickPar">
                      <p:stCondLst>
                        <p:cond delay="indefinite"/>
                      </p:stCondLst>
                      <p:childTnLst>
                        <p:par>
                          <p:cTn id="269" fill="hold" nodeType="withGroup">
                            <p:stCondLst>
                              <p:cond delay="0"/>
                            </p:stCondLst>
                            <p:childTnLst>
                              <p:par>
                                <p:cTn id="270" presetID="12" presetClass="entr" presetSubtype="1" fill="hold" nodeType="clickEffect">
                                  <p:stCondLst>
                                    <p:cond delay="0"/>
                                  </p:stCondLst>
                                  <p:childTnLst>
                                    <p:set>
                                      <p:cBhvr>
                                        <p:cTn id="271" dur="1" fill="hold">
                                          <p:stCondLst>
                                            <p:cond delay="0"/>
                                          </p:stCondLst>
                                        </p:cTn>
                                        <p:tgtEl>
                                          <p:spTgt spid="42055"/>
                                        </p:tgtEl>
                                        <p:attrNameLst>
                                          <p:attrName>style.visibility</p:attrName>
                                        </p:attrNameLst>
                                      </p:cBhvr>
                                      <p:to>
                                        <p:strVal val="visible"/>
                                      </p:to>
                                    </p:set>
                                    <p:anim calcmode="lin" valueType="num">
                                      <p:cBhvr additive="base">
                                        <p:cTn id="272" dur="1000"/>
                                        <p:tgtEl>
                                          <p:spTgt spid="42055"/>
                                        </p:tgtEl>
                                        <p:attrNameLst>
                                          <p:attrName>ppt_y</p:attrName>
                                        </p:attrNameLst>
                                      </p:cBhvr>
                                      <p:tavLst>
                                        <p:tav tm="0">
                                          <p:val>
                                            <p:strVal val="#ppt_y-#ppt_h*1.125000"/>
                                          </p:val>
                                        </p:tav>
                                        <p:tav tm="100000">
                                          <p:val>
                                            <p:strVal val="#ppt_y"/>
                                          </p:val>
                                        </p:tav>
                                      </p:tavLst>
                                    </p:anim>
                                    <p:animEffect transition="in" filter="wipe(down)">
                                      <p:cBhvr>
                                        <p:cTn id="273" dur="1000"/>
                                        <p:tgtEl>
                                          <p:spTgt spid="42055"/>
                                        </p:tgtEl>
                                      </p:cBhvr>
                                    </p:animEffect>
                                  </p:childTnLst>
                                </p:cTn>
                              </p:par>
                            </p:childTnLst>
                          </p:cTn>
                        </p:par>
                      </p:childTnLst>
                    </p:cTn>
                  </p:par>
                  <p:par>
                    <p:cTn id="274" fill="hold" nodeType="clickPar">
                      <p:stCondLst>
                        <p:cond delay="indefinite"/>
                      </p:stCondLst>
                      <p:childTnLst>
                        <p:par>
                          <p:cTn id="275" fill="hold" nodeType="withGroup">
                            <p:stCondLst>
                              <p:cond delay="0"/>
                            </p:stCondLst>
                            <p:childTnLst>
                              <p:par>
                                <p:cTn id="276" presetID="12" presetClass="entr" presetSubtype="4" fill="hold" grpId="0" nodeType="clickEffect">
                                  <p:stCondLst>
                                    <p:cond delay="0"/>
                                  </p:stCondLst>
                                  <p:childTnLst>
                                    <p:set>
                                      <p:cBhvr>
                                        <p:cTn id="277" dur="1" fill="hold">
                                          <p:stCondLst>
                                            <p:cond delay="0"/>
                                          </p:stCondLst>
                                        </p:cTn>
                                        <p:tgtEl>
                                          <p:spTgt spid="42057"/>
                                        </p:tgtEl>
                                        <p:attrNameLst>
                                          <p:attrName>style.visibility</p:attrName>
                                        </p:attrNameLst>
                                      </p:cBhvr>
                                      <p:to>
                                        <p:strVal val="visible"/>
                                      </p:to>
                                    </p:set>
                                    <p:animEffect transition="in" filter="slide(fromBottom)">
                                      <p:cBhvr>
                                        <p:cTn id="278" dur="1000"/>
                                        <p:tgtEl>
                                          <p:spTgt spid="42057"/>
                                        </p:tgtEl>
                                      </p:cBhvr>
                                    </p:animEffect>
                                  </p:childTnLst>
                                </p:cTn>
                              </p:par>
                            </p:childTnLst>
                          </p:cTn>
                        </p:par>
                      </p:childTnLst>
                    </p:cTn>
                  </p:par>
                  <p:par>
                    <p:cTn id="279" fill="hold" nodeType="clickPar">
                      <p:stCondLst>
                        <p:cond delay="indefinite"/>
                      </p:stCondLst>
                      <p:childTnLst>
                        <p:par>
                          <p:cTn id="280" fill="hold" nodeType="withGroup">
                            <p:stCondLst>
                              <p:cond delay="0"/>
                            </p:stCondLst>
                            <p:childTnLst>
                              <p:par>
                                <p:cTn id="281" presetID="12" presetClass="entr" presetSubtype="4" fill="hold" nodeType="clickEffect">
                                  <p:stCondLst>
                                    <p:cond delay="0"/>
                                  </p:stCondLst>
                                  <p:childTnLst>
                                    <p:set>
                                      <p:cBhvr>
                                        <p:cTn id="282" dur="1" fill="hold">
                                          <p:stCondLst>
                                            <p:cond delay="0"/>
                                          </p:stCondLst>
                                        </p:cTn>
                                        <p:tgtEl>
                                          <p:spTgt spid="42060"/>
                                        </p:tgtEl>
                                        <p:attrNameLst>
                                          <p:attrName>style.visibility</p:attrName>
                                        </p:attrNameLst>
                                      </p:cBhvr>
                                      <p:to>
                                        <p:strVal val="visible"/>
                                      </p:to>
                                    </p:set>
                                    <p:animEffect transition="in" filter="slide(fromBottom)">
                                      <p:cBhvr>
                                        <p:cTn id="283" dur="1000"/>
                                        <p:tgtEl>
                                          <p:spTgt spid="42060"/>
                                        </p:tgtEl>
                                      </p:cBhvr>
                                    </p:animEffect>
                                  </p:childTnLst>
                                </p:cTn>
                              </p:par>
                            </p:childTnLst>
                          </p:cTn>
                        </p:par>
                      </p:childTnLst>
                    </p:cTn>
                  </p:par>
                  <p:par>
                    <p:cTn id="284" fill="hold" nodeType="clickPar">
                      <p:stCondLst>
                        <p:cond delay="indefinite"/>
                      </p:stCondLst>
                      <p:childTnLst>
                        <p:par>
                          <p:cTn id="285" fill="hold" nodeType="withGroup">
                            <p:stCondLst>
                              <p:cond delay="0"/>
                            </p:stCondLst>
                            <p:childTnLst>
                              <p:par>
                                <p:cTn id="286" presetID="12" presetClass="entr" presetSubtype="4" fill="hold" nodeType="clickEffect">
                                  <p:stCondLst>
                                    <p:cond delay="0"/>
                                  </p:stCondLst>
                                  <p:childTnLst>
                                    <p:set>
                                      <p:cBhvr>
                                        <p:cTn id="287" dur="1" fill="hold">
                                          <p:stCondLst>
                                            <p:cond delay="0"/>
                                          </p:stCondLst>
                                        </p:cTn>
                                        <p:tgtEl>
                                          <p:spTgt spid="42059"/>
                                        </p:tgtEl>
                                        <p:attrNameLst>
                                          <p:attrName>style.visibility</p:attrName>
                                        </p:attrNameLst>
                                      </p:cBhvr>
                                      <p:to>
                                        <p:strVal val="visible"/>
                                      </p:to>
                                    </p:set>
                                    <p:animEffect transition="in" filter="slide(fromBottom)">
                                      <p:cBhvr>
                                        <p:cTn id="288" dur="1000"/>
                                        <p:tgtEl>
                                          <p:spTgt spid="42059"/>
                                        </p:tgtEl>
                                      </p:cBhvr>
                                    </p:animEffect>
                                  </p:childTnLst>
                                </p:cTn>
                              </p:par>
                            </p:childTnLst>
                          </p:cTn>
                        </p:par>
                      </p:childTnLst>
                    </p:cTn>
                  </p:par>
                  <p:par>
                    <p:cTn id="289" fill="hold" nodeType="clickPar">
                      <p:stCondLst>
                        <p:cond delay="indefinite"/>
                      </p:stCondLst>
                      <p:childTnLst>
                        <p:par>
                          <p:cTn id="290" fill="hold" nodeType="withGroup">
                            <p:stCondLst>
                              <p:cond delay="0"/>
                            </p:stCondLst>
                            <p:childTnLst>
                              <p:par>
                                <p:cTn id="291" presetID="12" presetClass="entr" presetSubtype="4" fill="hold" grpId="0" nodeType="clickEffect">
                                  <p:stCondLst>
                                    <p:cond delay="0"/>
                                  </p:stCondLst>
                                  <p:childTnLst>
                                    <p:set>
                                      <p:cBhvr>
                                        <p:cTn id="292" dur="1" fill="hold">
                                          <p:stCondLst>
                                            <p:cond delay="0"/>
                                          </p:stCondLst>
                                        </p:cTn>
                                        <p:tgtEl>
                                          <p:spTgt spid="42061"/>
                                        </p:tgtEl>
                                        <p:attrNameLst>
                                          <p:attrName>style.visibility</p:attrName>
                                        </p:attrNameLst>
                                      </p:cBhvr>
                                      <p:to>
                                        <p:strVal val="visible"/>
                                      </p:to>
                                    </p:set>
                                    <p:animEffect transition="in" filter="slide(fromBottom)">
                                      <p:cBhvr>
                                        <p:cTn id="293" dur="1000"/>
                                        <p:tgtEl>
                                          <p:spTgt spid="42061"/>
                                        </p:tgtEl>
                                      </p:cBhvr>
                                    </p:animEffect>
                                  </p:childTnLst>
                                </p:cTn>
                              </p:par>
                            </p:childTnLst>
                          </p:cTn>
                        </p:par>
                      </p:childTnLst>
                    </p:cTn>
                  </p:par>
                  <p:par>
                    <p:cTn id="294" fill="hold" nodeType="clickPar">
                      <p:stCondLst>
                        <p:cond delay="indefinite"/>
                      </p:stCondLst>
                      <p:childTnLst>
                        <p:par>
                          <p:cTn id="295" fill="hold" nodeType="withGroup">
                            <p:stCondLst>
                              <p:cond delay="0"/>
                            </p:stCondLst>
                            <p:childTnLst>
                              <p:par>
                                <p:cTn id="296" presetID="12" presetClass="entr" presetSubtype="4" fill="hold" grpId="0" nodeType="clickEffect">
                                  <p:stCondLst>
                                    <p:cond delay="0"/>
                                  </p:stCondLst>
                                  <p:childTnLst>
                                    <p:set>
                                      <p:cBhvr>
                                        <p:cTn id="297" dur="1" fill="hold">
                                          <p:stCondLst>
                                            <p:cond delay="0"/>
                                          </p:stCondLst>
                                        </p:cTn>
                                        <p:tgtEl>
                                          <p:spTgt spid="42062"/>
                                        </p:tgtEl>
                                        <p:attrNameLst>
                                          <p:attrName>style.visibility</p:attrName>
                                        </p:attrNameLst>
                                      </p:cBhvr>
                                      <p:to>
                                        <p:strVal val="visible"/>
                                      </p:to>
                                    </p:set>
                                    <p:animEffect transition="in" filter="slide(fromBottom)">
                                      <p:cBhvr>
                                        <p:cTn id="298" dur="1000"/>
                                        <p:tgtEl>
                                          <p:spTgt spid="42062"/>
                                        </p:tgtEl>
                                      </p:cBhvr>
                                    </p:animEffect>
                                  </p:childTnLst>
                                </p:cTn>
                              </p:par>
                            </p:childTnLst>
                          </p:cTn>
                        </p:par>
                      </p:childTnLst>
                    </p:cTn>
                  </p:par>
                  <p:par>
                    <p:cTn id="299" fill="hold" nodeType="clickPar">
                      <p:stCondLst>
                        <p:cond delay="indefinite"/>
                      </p:stCondLst>
                      <p:childTnLst>
                        <p:par>
                          <p:cTn id="300" fill="hold" nodeType="withGroup">
                            <p:stCondLst>
                              <p:cond delay="0"/>
                            </p:stCondLst>
                            <p:childTnLst>
                              <p:par>
                                <p:cTn id="301" presetID="12" presetClass="entr" presetSubtype="4" fill="hold" nodeType="clickEffect">
                                  <p:stCondLst>
                                    <p:cond delay="0"/>
                                  </p:stCondLst>
                                  <p:childTnLst>
                                    <p:set>
                                      <p:cBhvr>
                                        <p:cTn id="302" dur="1" fill="hold">
                                          <p:stCondLst>
                                            <p:cond delay="0"/>
                                          </p:stCondLst>
                                        </p:cTn>
                                        <p:tgtEl>
                                          <p:spTgt spid="42064"/>
                                        </p:tgtEl>
                                        <p:attrNameLst>
                                          <p:attrName>style.visibility</p:attrName>
                                        </p:attrNameLst>
                                      </p:cBhvr>
                                      <p:to>
                                        <p:strVal val="visible"/>
                                      </p:to>
                                    </p:set>
                                    <p:animEffect transition="in" filter="slide(fromBottom)">
                                      <p:cBhvr>
                                        <p:cTn id="303" dur="1000"/>
                                        <p:tgtEl>
                                          <p:spTgt spid="42064"/>
                                        </p:tgtEl>
                                      </p:cBhvr>
                                    </p:animEffect>
                                  </p:childTnLst>
                                </p:cTn>
                              </p:par>
                            </p:childTnLst>
                          </p:cTn>
                        </p:par>
                      </p:childTnLst>
                    </p:cTn>
                  </p:par>
                  <p:par>
                    <p:cTn id="304" fill="hold" nodeType="clickPar">
                      <p:stCondLst>
                        <p:cond delay="indefinite"/>
                      </p:stCondLst>
                      <p:childTnLst>
                        <p:par>
                          <p:cTn id="305" fill="hold" nodeType="withGroup">
                            <p:stCondLst>
                              <p:cond delay="0"/>
                            </p:stCondLst>
                            <p:childTnLst>
                              <p:par>
                                <p:cTn id="306" presetID="12" presetClass="entr" presetSubtype="4" fill="hold" grpId="0" nodeType="clickEffect">
                                  <p:stCondLst>
                                    <p:cond delay="0"/>
                                  </p:stCondLst>
                                  <p:childTnLst>
                                    <p:set>
                                      <p:cBhvr>
                                        <p:cTn id="307" dur="1" fill="hold">
                                          <p:stCondLst>
                                            <p:cond delay="0"/>
                                          </p:stCondLst>
                                        </p:cTn>
                                        <p:tgtEl>
                                          <p:spTgt spid="42065"/>
                                        </p:tgtEl>
                                        <p:attrNameLst>
                                          <p:attrName>style.visibility</p:attrName>
                                        </p:attrNameLst>
                                      </p:cBhvr>
                                      <p:to>
                                        <p:strVal val="visible"/>
                                      </p:to>
                                    </p:set>
                                    <p:animEffect transition="in" filter="slide(fromBottom)">
                                      <p:cBhvr>
                                        <p:cTn id="308" dur="1000"/>
                                        <p:tgtEl>
                                          <p:spTgt spid="42065"/>
                                        </p:tgtEl>
                                      </p:cBhvr>
                                    </p:animEffect>
                                  </p:childTnLst>
                                </p:cTn>
                              </p:par>
                            </p:childTnLst>
                          </p:cTn>
                        </p:par>
                      </p:childTnLst>
                    </p:cTn>
                  </p:par>
                  <p:par>
                    <p:cTn id="309" fill="hold" nodeType="clickPar">
                      <p:stCondLst>
                        <p:cond delay="indefinite"/>
                      </p:stCondLst>
                      <p:childTnLst>
                        <p:par>
                          <p:cTn id="310" fill="hold" nodeType="withGroup">
                            <p:stCondLst>
                              <p:cond delay="0"/>
                            </p:stCondLst>
                            <p:childTnLst>
                              <p:par>
                                <p:cTn id="311" presetID="12" presetClass="entr" presetSubtype="4" fill="hold" nodeType="clickEffect">
                                  <p:stCondLst>
                                    <p:cond delay="0"/>
                                  </p:stCondLst>
                                  <p:childTnLst>
                                    <p:set>
                                      <p:cBhvr>
                                        <p:cTn id="312" dur="1" fill="hold">
                                          <p:stCondLst>
                                            <p:cond delay="0"/>
                                          </p:stCondLst>
                                        </p:cTn>
                                        <p:tgtEl>
                                          <p:spTgt spid="42066"/>
                                        </p:tgtEl>
                                        <p:attrNameLst>
                                          <p:attrName>style.visibility</p:attrName>
                                        </p:attrNameLst>
                                      </p:cBhvr>
                                      <p:to>
                                        <p:strVal val="visible"/>
                                      </p:to>
                                    </p:set>
                                    <p:animEffect transition="in" filter="slide(fromBottom)">
                                      <p:cBhvr>
                                        <p:cTn id="313" dur="1000"/>
                                        <p:tgtEl>
                                          <p:spTgt spid="42066"/>
                                        </p:tgtEl>
                                      </p:cBhvr>
                                    </p:animEffect>
                                  </p:childTnLst>
                                </p:cTn>
                              </p:par>
                            </p:childTnLst>
                          </p:cTn>
                        </p:par>
                      </p:childTnLst>
                    </p:cTn>
                  </p:par>
                  <p:par>
                    <p:cTn id="314" fill="hold" nodeType="clickPar">
                      <p:stCondLst>
                        <p:cond delay="indefinite"/>
                      </p:stCondLst>
                      <p:childTnLst>
                        <p:par>
                          <p:cTn id="315" fill="hold" nodeType="withGroup">
                            <p:stCondLst>
                              <p:cond delay="0"/>
                            </p:stCondLst>
                            <p:childTnLst>
                              <p:par>
                                <p:cTn id="316" presetID="12" presetClass="entr" presetSubtype="4" fill="hold" grpId="0" nodeType="clickEffect">
                                  <p:stCondLst>
                                    <p:cond delay="0"/>
                                  </p:stCondLst>
                                  <p:childTnLst>
                                    <p:set>
                                      <p:cBhvr>
                                        <p:cTn id="317" dur="1" fill="hold">
                                          <p:stCondLst>
                                            <p:cond delay="0"/>
                                          </p:stCondLst>
                                        </p:cTn>
                                        <p:tgtEl>
                                          <p:spTgt spid="42070"/>
                                        </p:tgtEl>
                                        <p:attrNameLst>
                                          <p:attrName>style.visibility</p:attrName>
                                        </p:attrNameLst>
                                      </p:cBhvr>
                                      <p:to>
                                        <p:strVal val="visible"/>
                                      </p:to>
                                    </p:set>
                                    <p:animEffect transition="in" filter="slide(fromBottom)">
                                      <p:cBhvr>
                                        <p:cTn id="318" dur="1000"/>
                                        <p:tgtEl>
                                          <p:spTgt spid="42070"/>
                                        </p:tgtEl>
                                      </p:cBhvr>
                                    </p:animEffect>
                                  </p:childTnLst>
                                </p:cTn>
                              </p:par>
                            </p:childTnLst>
                          </p:cTn>
                        </p:par>
                      </p:childTnLst>
                    </p:cTn>
                  </p:par>
                  <p:par>
                    <p:cTn id="319" fill="hold" nodeType="clickPar">
                      <p:stCondLst>
                        <p:cond delay="indefinite"/>
                      </p:stCondLst>
                      <p:childTnLst>
                        <p:par>
                          <p:cTn id="320" fill="hold" nodeType="withGroup">
                            <p:stCondLst>
                              <p:cond delay="0"/>
                            </p:stCondLst>
                            <p:childTnLst>
                              <p:par>
                                <p:cTn id="321" presetID="12" presetClass="entr" presetSubtype="4" fill="hold" nodeType="clickEffect">
                                  <p:stCondLst>
                                    <p:cond delay="0"/>
                                  </p:stCondLst>
                                  <p:childTnLst>
                                    <p:set>
                                      <p:cBhvr>
                                        <p:cTn id="322" dur="1" fill="hold">
                                          <p:stCondLst>
                                            <p:cond delay="0"/>
                                          </p:stCondLst>
                                        </p:cTn>
                                        <p:tgtEl>
                                          <p:spTgt spid="42067"/>
                                        </p:tgtEl>
                                        <p:attrNameLst>
                                          <p:attrName>style.visibility</p:attrName>
                                        </p:attrNameLst>
                                      </p:cBhvr>
                                      <p:to>
                                        <p:strVal val="visible"/>
                                      </p:to>
                                    </p:set>
                                    <p:animEffect transition="in" filter="slide(fromBottom)">
                                      <p:cBhvr>
                                        <p:cTn id="323" dur="1000"/>
                                        <p:tgtEl>
                                          <p:spTgt spid="42067"/>
                                        </p:tgtEl>
                                      </p:cBhvr>
                                    </p:animEffect>
                                  </p:childTnLst>
                                </p:cTn>
                              </p:par>
                            </p:childTnLst>
                          </p:cTn>
                        </p:par>
                      </p:childTnLst>
                    </p:cTn>
                  </p:par>
                  <p:par>
                    <p:cTn id="324" fill="hold" nodeType="clickPar">
                      <p:stCondLst>
                        <p:cond delay="indefinite"/>
                      </p:stCondLst>
                      <p:childTnLst>
                        <p:par>
                          <p:cTn id="325" fill="hold" nodeType="withGroup">
                            <p:stCondLst>
                              <p:cond delay="0"/>
                            </p:stCondLst>
                            <p:childTnLst>
                              <p:par>
                                <p:cTn id="326" presetID="12" presetClass="entr" presetSubtype="4" fill="hold" grpId="0" nodeType="clickEffect">
                                  <p:stCondLst>
                                    <p:cond delay="0"/>
                                  </p:stCondLst>
                                  <p:childTnLst>
                                    <p:set>
                                      <p:cBhvr>
                                        <p:cTn id="327" dur="1" fill="hold">
                                          <p:stCondLst>
                                            <p:cond delay="0"/>
                                          </p:stCondLst>
                                        </p:cTn>
                                        <p:tgtEl>
                                          <p:spTgt spid="42071"/>
                                        </p:tgtEl>
                                        <p:attrNameLst>
                                          <p:attrName>style.visibility</p:attrName>
                                        </p:attrNameLst>
                                      </p:cBhvr>
                                      <p:to>
                                        <p:strVal val="visible"/>
                                      </p:to>
                                    </p:set>
                                    <p:animEffect transition="in" filter="slide(fromBottom)">
                                      <p:cBhvr>
                                        <p:cTn id="328" dur="1000"/>
                                        <p:tgtEl>
                                          <p:spTgt spid="42071"/>
                                        </p:tgtEl>
                                      </p:cBhvr>
                                    </p:animEffect>
                                  </p:childTnLst>
                                </p:cTn>
                              </p:par>
                            </p:childTnLst>
                          </p:cTn>
                        </p:par>
                      </p:childTnLst>
                    </p:cTn>
                  </p:par>
                  <p:par>
                    <p:cTn id="329" fill="hold" nodeType="clickPar">
                      <p:stCondLst>
                        <p:cond delay="indefinite"/>
                      </p:stCondLst>
                      <p:childTnLst>
                        <p:par>
                          <p:cTn id="330" fill="hold" nodeType="withGroup">
                            <p:stCondLst>
                              <p:cond delay="0"/>
                            </p:stCondLst>
                            <p:childTnLst>
                              <p:par>
                                <p:cTn id="331" presetID="12" presetClass="entr" presetSubtype="4" fill="hold" grpId="0" nodeType="clickEffect">
                                  <p:stCondLst>
                                    <p:cond delay="0"/>
                                  </p:stCondLst>
                                  <p:childTnLst>
                                    <p:set>
                                      <p:cBhvr>
                                        <p:cTn id="332" dur="1" fill="hold">
                                          <p:stCondLst>
                                            <p:cond delay="0"/>
                                          </p:stCondLst>
                                        </p:cTn>
                                        <p:tgtEl>
                                          <p:spTgt spid="42072"/>
                                        </p:tgtEl>
                                        <p:attrNameLst>
                                          <p:attrName>style.visibility</p:attrName>
                                        </p:attrNameLst>
                                      </p:cBhvr>
                                      <p:to>
                                        <p:strVal val="visible"/>
                                      </p:to>
                                    </p:set>
                                    <p:animEffect transition="in" filter="slide(fromBottom)">
                                      <p:cBhvr>
                                        <p:cTn id="333" dur="1000"/>
                                        <p:tgtEl>
                                          <p:spTgt spid="42072"/>
                                        </p:tgtEl>
                                      </p:cBhvr>
                                    </p:animEffect>
                                  </p:childTnLst>
                                </p:cTn>
                              </p:par>
                            </p:childTnLst>
                          </p:cTn>
                        </p:par>
                      </p:childTnLst>
                    </p:cTn>
                  </p:par>
                  <p:par>
                    <p:cTn id="334" fill="hold" nodeType="clickPar">
                      <p:stCondLst>
                        <p:cond delay="indefinite"/>
                      </p:stCondLst>
                      <p:childTnLst>
                        <p:par>
                          <p:cTn id="335" fill="hold" nodeType="withGroup">
                            <p:stCondLst>
                              <p:cond delay="0"/>
                            </p:stCondLst>
                            <p:childTnLst>
                              <p:par>
                                <p:cTn id="336" presetID="12" presetClass="entr" presetSubtype="4" fill="hold" nodeType="clickEffect">
                                  <p:stCondLst>
                                    <p:cond delay="0"/>
                                  </p:stCondLst>
                                  <p:childTnLst>
                                    <p:set>
                                      <p:cBhvr>
                                        <p:cTn id="337" dur="1" fill="hold">
                                          <p:stCondLst>
                                            <p:cond delay="0"/>
                                          </p:stCondLst>
                                        </p:cTn>
                                        <p:tgtEl>
                                          <p:spTgt spid="42068"/>
                                        </p:tgtEl>
                                        <p:attrNameLst>
                                          <p:attrName>style.visibility</p:attrName>
                                        </p:attrNameLst>
                                      </p:cBhvr>
                                      <p:to>
                                        <p:strVal val="visible"/>
                                      </p:to>
                                    </p:set>
                                    <p:animEffect transition="in" filter="slide(fromBottom)">
                                      <p:cBhvr>
                                        <p:cTn id="338" dur="1000"/>
                                        <p:tgtEl>
                                          <p:spTgt spid="42068"/>
                                        </p:tgtEl>
                                      </p:cBhvr>
                                    </p:animEffect>
                                  </p:childTnLst>
                                </p:cTn>
                              </p:par>
                            </p:childTnLst>
                          </p:cTn>
                        </p:par>
                      </p:childTnLst>
                    </p:cTn>
                  </p:par>
                  <p:par>
                    <p:cTn id="339" fill="hold" nodeType="clickPar">
                      <p:stCondLst>
                        <p:cond delay="indefinite"/>
                      </p:stCondLst>
                      <p:childTnLst>
                        <p:par>
                          <p:cTn id="340" fill="hold" nodeType="withGroup">
                            <p:stCondLst>
                              <p:cond delay="0"/>
                            </p:stCondLst>
                            <p:childTnLst>
                              <p:par>
                                <p:cTn id="341" presetID="12" presetClass="entr" presetSubtype="4" fill="hold" grpId="0" nodeType="clickEffect">
                                  <p:stCondLst>
                                    <p:cond delay="0"/>
                                  </p:stCondLst>
                                  <p:childTnLst>
                                    <p:set>
                                      <p:cBhvr>
                                        <p:cTn id="342" dur="1" fill="hold">
                                          <p:stCondLst>
                                            <p:cond delay="0"/>
                                          </p:stCondLst>
                                        </p:cTn>
                                        <p:tgtEl>
                                          <p:spTgt spid="42074"/>
                                        </p:tgtEl>
                                        <p:attrNameLst>
                                          <p:attrName>style.visibility</p:attrName>
                                        </p:attrNameLst>
                                      </p:cBhvr>
                                      <p:to>
                                        <p:strVal val="visible"/>
                                      </p:to>
                                    </p:set>
                                    <p:animEffect transition="in" filter="slide(fromBottom)">
                                      <p:cBhvr>
                                        <p:cTn id="343" dur="1000"/>
                                        <p:tgtEl>
                                          <p:spTgt spid="42074"/>
                                        </p:tgtEl>
                                      </p:cBhvr>
                                    </p:animEffect>
                                  </p:childTnLst>
                                </p:cTn>
                              </p:par>
                            </p:childTnLst>
                          </p:cTn>
                        </p:par>
                      </p:childTnLst>
                    </p:cTn>
                  </p:par>
                  <p:par>
                    <p:cTn id="344" fill="hold" nodeType="clickPar">
                      <p:stCondLst>
                        <p:cond delay="indefinite"/>
                      </p:stCondLst>
                      <p:childTnLst>
                        <p:par>
                          <p:cTn id="345" fill="hold" nodeType="withGroup">
                            <p:stCondLst>
                              <p:cond delay="0"/>
                            </p:stCondLst>
                            <p:childTnLst>
                              <p:par>
                                <p:cTn id="346" presetID="12" presetClass="entr" presetSubtype="4" fill="hold" grpId="0" nodeType="clickEffect">
                                  <p:stCondLst>
                                    <p:cond delay="0"/>
                                  </p:stCondLst>
                                  <p:childTnLst>
                                    <p:set>
                                      <p:cBhvr>
                                        <p:cTn id="347" dur="1" fill="hold">
                                          <p:stCondLst>
                                            <p:cond delay="0"/>
                                          </p:stCondLst>
                                        </p:cTn>
                                        <p:tgtEl>
                                          <p:spTgt spid="42073"/>
                                        </p:tgtEl>
                                        <p:attrNameLst>
                                          <p:attrName>style.visibility</p:attrName>
                                        </p:attrNameLst>
                                      </p:cBhvr>
                                      <p:to>
                                        <p:strVal val="visible"/>
                                      </p:to>
                                    </p:set>
                                    <p:animEffect transition="in" filter="slide(fromBottom)">
                                      <p:cBhvr>
                                        <p:cTn id="348" dur="1000"/>
                                        <p:tgtEl>
                                          <p:spTgt spid="42073"/>
                                        </p:tgtEl>
                                      </p:cBhvr>
                                    </p:animEffect>
                                  </p:childTnLst>
                                </p:cTn>
                              </p:par>
                            </p:childTnLst>
                          </p:cTn>
                        </p:par>
                      </p:childTnLst>
                    </p:cTn>
                  </p:par>
                  <p:par>
                    <p:cTn id="349" fill="hold" nodeType="clickPar">
                      <p:stCondLst>
                        <p:cond delay="indefinite"/>
                      </p:stCondLst>
                      <p:childTnLst>
                        <p:par>
                          <p:cTn id="350" fill="hold" nodeType="withGroup">
                            <p:stCondLst>
                              <p:cond delay="0"/>
                            </p:stCondLst>
                            <p:childTnLst>
                              <p:par>
                                <p:cTn id="351" presetID="12" presetClass="entr" presetSubtype="4" fill="hold" nodeType="clickEffect">
                                  <p:stCondLst>
                                    <p:cond delay="0"/>
                                  </p:stCondLst>
                                  <p:childTnLst>
                                    <p:set>
                                      <p:cBhvr>
                                        <p:cTn id="352" dur="1" fill="hold">
                                          <p:stCondLst>
                                            <p:cond delay="0"/>
                                          </p:stCondLst>
                                        </p:cTn>
                                        <p:tgtEl>
                                          <p:spTgt spid="42076"/>
                                        </p:tgtEl>
                                        <p:attrNameLst>
                                          <p:attrName>style.visibility</p:attrName>
                                        </p:attrNameLst>
                                      </p:cBhvr>
                                      <p:to>
                                        <p:strVal val="visible"/>
                                      </p:to>
                                    </p:set>
                                    <p:animEffect transition="in" filter="slide(fromBottom)">
                                      <p:cBhvr>
                                        <p:cTn id="353" dur="1000"/>
                                        <p:tgtEl>
                                          <p:spTgt spid="42076"/>
                                        </p:tgtEl>
                                      </p:cBhvr>
                                    </p:animEffect>
                                  </p:childTnLst>
                                </p:cTn>
                              </p:par>
                            </p:childTnLst>
                          </p:cTn>
                        </p:par>
                      </p:childTnLst>
                    </p:cTn>
                  </p:par>
                  <p:par>
                    <p:cTn id="354" fill="hold" nodeType="clickPar">
                      <p:stCondLst>
                        <p:cond delay="indefinite"/>
                      </p:stCondLst>
                      <p:childTnLst>
                        <p:par>
                          <p:cTn id="355" fill="hold" nodeType="withGroup">
                            <p:stCondLst>
                              <p:cond delay="0"/>
                            </p:stCondLst>
                            <p:childTnLst>
                              <p:par>
                                <p:cTn id="356" presetID="12" presetClass="entr" presetSubtype="4" fill="hold" grpId="0" nodeType="clickEffect">
                                  <p:stCondLst>
                                    <p:cond delay="0"/>
                                  </p:stCondLst>
                                  <p:childTnLst>
                                    <p:set>
                                      <p:cBhvr>
                                        <p:cTn id="357" dur="1" fill="hold">
                                          <p:stCondLst>
                                            <p:cond delay="0"/>
                                          </p:stCondLst>
                                        </p:cTn>
                                        <p:tgtEl>
                                          <p:spTgt spid="42078"/>
                                        </p:tgtEl>
                                        <p:attrNameLst>
                                          <p:attrName>style.visibility</p:attrName>
                                        </p:attrNameLst>
                                      </p:cBhvr>
                                      <p:to>
                                        <p:strVal val="visible"/>
                                      </p:to>
                                    </p:set>
                                    <p:animEffect transition="in" filter="slide(fromBottom)">
                                      <p:cBhvr>
                                        <p:cTn id="358" dur="1000"/>
                                        <p:tgtEl>
                                          <p:spTgt spid="42078"/>
                                        </p:tgtEl>
                                      </p:cBhvr>
                                    </p:animEffect>
                                  </p:childTnLst>
                                </p:cTn>
                              </p:par>
                            </p:childTnLst>
                          </p:cTn>
                        </p:par>
                      </p:childTnLst>
                    </p:cTn>
                  </p:par>
                  <p:par>
                    <p:cTn id="359" fill="hold" nodeType="clickPar">
                      <p:stCondLst>
                        <p:cond delay="indefinite"/>
                      </p:stCondLst>
                      <p:childTnLst>
                        <p:par>
                          <p:cTn id="360" fill="hold" nodeType="withGroup">
                            <p:stCondLst>
                              <p:cond delay="0"/>
                            </p:stCondLst>
                            <p:childTnLst>
                              <p:par>
                                <p:cTn id="361" presetID="12" presetClass="entr" presetSubtype="4" fill="hold" nodeType="clickEffect">
                                  <p:stCondLst>
                                    <p:cond delay="0"/>
                                  </p:stCondLst>
                                  <p:childTnLst>
                                    <p:set>
                                      <p:cBhvr>
                                        <p:cTn id="362" dur="1" fill="hold">
                                          <p:stCondLst>
                                            <p:cond delay="0"/>
                                          </p:stCondLst>
                                        </p:cTn>
                                        <p:tgtEl>
                                          <p:spTgt spid="42075"/>
                                        </p:tgtEl>
                                        <p:attrNameLst>
                                          <p:attrName>style.visibility</p:attrName>
                                        </p:attrNameLst>
                                      </p:cBhvr>
                                      <p:to>
                                        <p:strVal val="visible"/>
                                      </p:to>
                                    </p:set>
                                    <p:animEffect transition="in" filter="slide(fromBottom)">
                                      <p:cBhvr>
                                        <p:cTn id="363" dur="1000"/>
                                        <p:tgtEl>
                                          <p:spTgt spid="42075"/>
                                        </p:tgtEl>
                                      </p:cBhvr>
                                    </p:animEffect>
                                  </p:childTnLst>
                                </p:cTn>
                              </p:par>
                            </p:childTnLst>
                          </p:cTn>
                        </p:par>
                      </p:childTnLst>
                    </p:cTn>
                  </p:par>
                  <p:par>
                    <p:cTn id="364" fill="hold" nodeType="clickPar">
                      <p:stCondLst>
                        <p:cond delay="indefinite"/>
                      </p:stCondLst>
                      <p:childTnLst>
                        <p:par>
                          <p:cTn id="365" fill="hold" nodeType="withGroup">
                            <p:stCondLst>
                              <p:cond delay="0"/>
                            </p:stCondLst>
                            <p:childTnLst>
                              <p:par>
                                <p:cTn id="366" presetID="12" presetClass="entr" presetSubtype="4" fill="hold" grpId="0" nodeType="clickEffect">
                                  <p:stCondLst>
                                    <p:cond delay="0"/>
                                  </p:stCondLst>
                                  <p:childTnLst>
                                    <p:set>
                                      <p:cBhvr>
                                        <p:cTn id="367" dur="1" fill="hold">
                                          <p:stCondLst>
                                            <p:cond delay="0"/>
                                          </p:stCondLst>
                                        </p:cTn>
                                        <p:tgtEl>
                                          <p:spTgt spid="42077"/>
                                        </p:tgtEl>
                                        <p:attrNameLst>
                                          <p:attrName>style.visibility</p:attrName>
                                        </p:attrNameLst>
                                      </p:cBhvr>
                                      <p:to>
                                        <p:strVal val="visible"/>
                                      </p:to>
                                    </p:set>
                                    <p:animEffect transition="in" filter="slide(fromBottom)">
                                      <p:cBhvr>
                                        <p:cTn id="368" dur="1000"/>
                                        <p:tgtEl>
                                          <p:spTgt spid="42077"/>
                                        </p:tgtEl>
                                      </p:cBhvr>
                                    </p:animEffect>
                                  </p:childTnLst>
                                </p:cTn>
                              </p:par>
                            </p:childTnLst>
                          </p:cTn>
                        </p:par>
                      </p:childTnLst>
                    </p:cTn>
                  </p:par>
                  <p:par>
                    <p:cTn id="369" fill="hold" nodeType="clickPar">
                      <p:stCondLst>
                        <p:cond delay="indefinite"/>
                      </p:stCondLst>
                      <p:childTnLst>
                        <p:par>
                          <p:cTn id="370" fill="hold" nodeType="withGroup">
                            <p:stCondLst>
                              <p:cond delay="0"/>
                            </p:stCondLst>
                            <p:childTnLst>
                              <p:par>
                                <p:cTn id="371" presetID="12" presetClass="entr" presetSubtype="4" fill="hold" nodeType="clickEffect">
                                  <p:stCondLst>
                                    <p:cond delay="0"/>
                                  </p:stCondLst>
                                  <p:childTnLst>
                                    <p:set>
                                      <p:cBhvr>
                                        <p:cTn id="372" dur="1" fill="hold">
                                          <p:stCondLst>
                                            <p:cond delay="0"/>
                                          </p:stCondLst>
                                        </p:cTn>
                                        <p:tgtEl>
                                          <p:spTgt spid="42079"/>
                                        </p:tgtEl>
                                        <p:attrNameLst>
                                          <p:attrName>style.visibility</p:attrName>
                                        </p:attrNameLst>
                                      </p:cBhvr>
                                      <p:to>
                                        <p:strVal val="visible"/>
                                      </p:to>
                                    </p:set>
                                    <p:animEffect transition="in" filter="slide(fromBottom)">
                                      <p:cBhvr>
                                        <p:cTn id="373" dur="1000"/>
                                        <p:tgtEl>
                                          <p:spTgt spid="42079"/>
                                        </p:tgtEl>
                                      </p:cBhvr>
                                    </p:animEffect>
                                  </p:childTnLst>
                                </p:cTn>
                              </p:par>
                            </p:childTnLst>
                          </p:cTn>
                        </p:par>
                      </p:childTnLst>
                    </p:cTn>
                  </p:par>
                  <p:par>
                    <p:cTn id="374" fill="hold" nodeType="clickPar">
                      <p:stCondLst>
                        <p:cond delay="indefinite"/>
                      </p:stCondLst>
                      <p:childTnLst>
                        <p:par>
                          <p:cTn id="375" fill="hold" nodeType="withGroup">
                            <p:stCondLst>
                              <p:cond delay="0"/>
                            </p:stCondLst>
                            <p:childTnLst>
                              <p:par>
                                <p:cTn id="376" presetID="12" presetClass="entr" presetSubtype="4" fill="hold" grpId="0" nodeType="clickEffect">
                                  <p:stCondLst>
                                    <p:cond delay="0"/>
                                  </p:stCondLst>
                                  <p:childTnLst>
                                    <p:set>
                                      <p:cBhvr>
                                        <p:cTn id="377" dur="1" fill="hold">
                                          <p:stCondLst>
                                            <p:cond delay="0"/>
                                          </p:stCondLst>
                                        </p:cTn>
                                        <p:tgtEl>
                                          <p:spTgt spid="42080"/>
                                        </p:tgtEl>
                                        <p:attrNameLst>
                                          <p:attrName>style.visibility</p:attrName>
                                        </p:attrNameLst>
                                      </p:cBhvr>
                                      <p:to>
                                        <p:strVal val="visible"/>
                                      </p:to>
                                    </p:set>
                                    <p:animEffect transition="in" filter="slide(fromBottom)">
                                      <p:cBhvr>
                                        <p:cTn id="378" dur="1000"/>
                                        <p:tgtEl>
                                          <p:spTgt spid="42080"/>
                                        </p:tgtEl>
                                      </p:cBhvr>
                                    </p:animEffect>
                                  </p:childTnLst>
                                </p:cTn>
                              </p:par>
                            </p:childTnLst>
                          </p:cTn>
                        </p:par>
                      </p:childTnLst>
                    </p:cTn>
                  </p:par>
                  <p:par>
                    <p:cTn id="379" fill="hold" nodeType="clickPar">
                      <p:stCondLst>
                        <p:cond delay="indefinite"/>
                      </p:stCondLst>
                      <p:childTnLst>
                        <p:par>
                          <p:cTn id="380" fill="hold" nodeType="withGroup">
                            <p:stCondLst>
                              <p:cond delay="0"/>
                            </p:stCondLst>
                            <p:childTnLst>
                              <p:par>
                                <p:cTn id="381" presetID="12" presetClass="entr" presetSubtype="4" fill="hold" grpId="0" nodeType="clickEffect">
                                  <p:stCondLst>
                                    <p:cond delay="0"/>
                                  </p:stCondLst>
                                  <p:childTnLst>
                                    <p:set>
                                      <p:cBhvr>
                                        <p:cTn id="382" dur="1" fill="hold">
                                          <p:stCondLst>
                                            <p:cond delay="0"/>
                                          </p:stCondLst>
                                        </p:cTn>
                                        <p:tgtEl>
                                          <p:spTgt spid="42081"/>
                                        </p:tgtEl>
                                        <p:attrNameLst>
                                          <p:attrName>style.visibility</p:attrName>
                                        </p:attrNameLst>
                                      </p:cBhvr>
                                      <p:to>
                                        <p:strVal val="visible"/>
                                      </p:to>
                                    </p:set>
                                    <p:animEffect transition="in" filter="slide(fromBottom)">
                                      <p:cBhvr>
                                        <p:cTn id="383" dur="1000"/>
                                        <p:tgtEl>
                                          <p:spTgt spid="42081"/>
                                        </p:tgtEl>
                                      </p:cBhvr>
                                    </p:animEffect>
                                  </p:childTnLst>
                                </p:cTn>
                              </p:par>
                            </p:childTnLst>
                          </p:cTn>
                        </p:par>
                      </p:childTnLst>
                    </p:cTn>
                  </p:par>
                  <p:par>
                    <p:cTn id="384" fill="hold" nodeType="clickPar">
                      <p:stCondLst>
                        <p:cond delay="indefinite"/>
                      </p:stCondLst>
                      <p:childTnLst>
                        <p:par>
                          <p:cTn id="385" fill="hold" nodeType="withGroup">
                            <p:stCondLst>
                              <p:cond delay="0"/>
                            </p:stCondLst>
                            <p:childTnLst>
                              <p:par>
                                <p:cTn id="386" presetID="12" presetClass="entr" presetSubtype="4" fill="hold" nodeType="clickEffect">
                                  <p:stCondLst>
                                    <p:cond delay="0"/>
                                  </p:stCondLst>
                                  <p:childTnLst>
                                    <p:set>
                                      <p:cBhvr>
                                        <p:cTn id="387" dur="1" fill="hold">
                                          <p:stCondLst>
                                            <p:cond delay="0"/>
                                          </p:stCondLst>
                                        </p:cTn>
                                        <p:tgtEl>
                                          <p:spTgt spid="42082"/>
                                        </p:tgtEl>
                                        <p:attrNameLst>
                                          <p:attrName>style.visibility</p:attrName>
                                        </p:attrNameLst>
                                      </p:cBhvr>
                                      <p:to>
                                        <p:strVal val="visible"/>
                                      </p:to>
                                    </p:set>
                                    <p:animEffect transition="in" filter="slide(fromBottom)">
                                      <p:cBhvr>
                                        <p:cTn id="388" dur="1000"/>
                                        <p:tgtEl>
                                          <p:spTgt spid="42082"/>
                                        </p:tgtEl>
                                      </p:cBhvr>
                                    </p:animEffect>
                                  </p:childTnLst>
                                </p:cTn>
                              </p:par>
                            </p:childTnLst>
                          </p:cTn>
                        </p:par>
                      </p:childTnLst>
                    </p:cTn>
                  </p:par>
                  <p:par>
                    <p:cTn id="389" fill="hold" nodeType="clickPar">
                      <p:stCondLst>
                        <p:cond delay="indefinite"/>
                      </p:stCondLst>
                      <p:childTnLst>
                        <p:par>
                          <p:cTn id="390" fill="hold" nodeType="withGroup">
                            <p:stCondLst>
                              <p:cond delay="0"/>
                            </p:stCondLst>
                            <p:childTnLst>
                              <p:par>
                                <p:cTn id="391" presetID="12" presetClass="entr" presetSubtype="4" fill="hold" grpId="0" nodeType="clickEffect">
                                  <p:stCondLst>
                                    <p:cond delay="0"/>
                                  </p:stCondLst>
                                  <p:childTnLst>
                                    <p:set>
                                      <p:cBhvr>
                                        <p:cTn id="392" dur="1" fill="hold">
                                          <p:stCondLst>
                                            <p:cond delay="0"/>
                                          </p:stCondLst>
                                        </p:cTn>
                                        <p:tgtEl>
                                          <p:spTgt spid="42087"/>
                                        </p:tgtEl>
                                        <p:attrNameLst>
                                          <p:attrName>style.visibility</p:attrName>
                                        </p:attrNameLst>
                                      </p:cBhvr>
                                      <p:to>
                                        <p:strVal val="visible"/>
                                      </p:to>
                                    </p:set>
                                    <p:animEffect transition="in" filter="slide(fromBottom)">
                                      <p:cBhvr>
                                        <p:cTn id="393" dur="1000"/>
                                        <p:tgtEl>
                                          <p:spTgt spid="42087"/>
                                        </p:tgtEl>
                                      </p:cBhvr>
                                    </p:animEffect>
                                  </p:childTnLst>
                                </p:cTn>
                              </p:par>
                            </p:childTnLst>
                          </p:cTn>
                        </p:par>
                      </p:childTnLst>
                    </p:cTn>
                  </p:par>
                  <p:par>
                    <p:cTn id="394" fill="hold" nodeType="clickPar">
                      <p:stCondLst>
                        <p:cond delay="indefinite"/>
                      </p:stCondLst>
                      <p:childTnLst>
                        <p:par>
                          <p:cTn id="395" fill="hold" nodeType="withGroup">
                            <p:stCondLst>
                              <p:cond delay="0"/>
                            </p:stCondLst>
                            <p:childTnLst>
                              <p:par>
                                <p:cTn id="396" presetID="12" presetClass="entr" presetSubtype="4" fill="hold" nodeType="clickEffect">
                                  <p:stCondLst>
                                    <p:cond delay="0"/>
                                  </p:stCondLst>
                                  <p:childTnLst>
                                    <p:set>
                                      <p:cBhvr>
                                        <p:cTn id="397" dur="1" fill="hold">
                                          <p:stCondLst>
                                            <p:cond delay="0"/>
                                          </p:stCondLst>
                                        </p:cTn>
                                        <p:tgtEl>
                                          <p:spTgt spid="42083"/>
                                        </p:tgtEl>
                                        <p:attrNameLst>
                                          <p:attrName>style.visibility</p:attrName>
                                        </p:attrNameLst>
                                      </p:cBhvr>
                                      <p:to>
                                        <p:strVal val="visible"/>
                                      </p:to>
                                    </p:set>
                                    <p:animEffect transition="in" filter="slide(fromBottom)">
                                      <p:cBhvr>
                                        <p:cTn id="398" dur="1000"/>
                                        <p:tgtEl>
                                          <p:spTgt spid="42083"/>
                                        </p:tgtEl>
                                      </p:cBhvr>
                                    </p:animEffect>
                                  </p:childTnLst>
                                </p:cTn>
                              </p:par>
                            </p:childTnLst>
                          </p:cTn>
                        </p:par>
                      </p:childTnLst>
                    </p:cTn>
                  </p:par>
                  <p:par>
                    <p:cTn id="399" fill="hold" nodeType="clickPar">
                      <p:stCondLst>
                        <p:cond delay="indefinite"/>
                      </p:stCondLst>
                      <p:childTnLst>
                        <p:par>
                          <p:cTn id="400" fill="hold" nodeType="withGroup">
                            <p:stCondLst>
                              <p:cond delay="0"/>
                            </p:stCondLst>
                            <p:childTnLst>
                              <p:par>
                                <p:cTn id="401" presetID="12" presetClass="entr" presetSubtype="4" fill="hold" grpId="0" nodeType="clickEffect">
                                  <p:stCondLst>
                                    <p:cond delay="0"/>
                                  </p:stCondLst>
                                  <p:childTnLst>
                                    <p:set>
                                      <p:cBhvr>
                                        <p:cTn id="402" dur="1" fill="hold">
                                          <p:stCondLst>
                                            <p:cond delay="0"/>
                                          </p:stCondLst>
                                        </p:cTn>
                                        <p:tgtEl>
                                          <p:spTgt spid="42086"/>
                                        </p:tgtEl>
                                        <p:attrNameLst>
                                          <p:attrName>style.visibility</p:attrName>
                                        </p:attrNameLst>
                                      </p:cBhvr>
                                      <p:to>
                                        <p:strVal val="visible"/>
                                      </p:to>
                                    </p:set>
                                    <p:animEffect transition="in" filter="slide(fromBottom)">
                                      <p:cBhvr>
                                        <p:cTn id="403" dur="1000"/>
                                        <p:tgtEl>
                                          <p:spTgt spid="42086"/>
                                        </p:tgtEl>
                                      </p:cBhvr>
                                    </p:animEffect>
                                  </p:childTnLst>
                                </p:cTn>
                              </p:par>
                            </p:childTnLst>
                          </p:cTn>
                        </p:par>
                      </p:childTnLst>
                    </p:cTn>
                  </p:par>
                  <p:par>
                    <p:cTn id="404" fill="hold" nodeType="clickPar">
                      <p:stCondLst>
                        <p:cond delay="indefinite"/>
                      </p:stCondLst>
                      <p:childTnLst>
                        <p:par>
                          <p:cTn id="405" fill="hold" nodeType="withGroup">
                            <p:stCondLst>
                              <p:cond delay="0"/>
                            </p:stCondLst>
                            <p:childTnLst>
                              <p:par>
                                <p:cTn id="406" presetID="12" presetClass="entr" presetSubtype="4" fill="hold" nodeType="clickEffect">
                                  <p:stCondLst>
                                    <p:cond delay="0"/>
                                  </p:stCondLst>
                                  <p:childTnLst>
                                    <p:set>
                                      <p:cBhvr>
                                        <p:cTn id="407" dur="1" fill="hold">
                                          <p:stCondLst>
                                            <p:cond delay="0"/>
                                          </p:stCondLst>
                                        </p:cTn>
                                        <p:tgtEl>
                                          <p:spTgt spid="42084"/>
                                        </p:tgtEl>
                                        <p:attrNameLst>
                                          <p:attrName>style.visibility</p:attrName>
                                        </p:attrNameLst>
                                      </p:cBhvr>
                                      <p:to>
                                        <p:strVal val="visible"/>
                                      </p:to>
                                    </p:set>
                                    <p:animEffect transition="in" filter="slide(fromBottom)">
                                      <p:cBhvr>
                                        <p:cTn id="408" dur="1000"/>
                                        <p:tgtEl>
                                          <p:spTgt spid="42084"/>
                                        </p:tgtEl>
                                      </p:cBhvr>
                                    </p:animEffect>
                                  </p:childTnLst>
                                </p:cTn>
                              </p:par>
                            </p:childTnLst>
                          </p:cTn>
                        </p:par>
                      </p:childTnLst>
                    </p:cTn>
                  </p:par>
                  <p:par>
                    <p:cTn id="409" fill="hold" nodeType="clickPar">
                      <p:stCondLst>
                        <p:cond delay="indefinite"/>
                      </p:stCondLst>
                      <p:childTnLst>
                        <p:par>
                          <p:cTn id="410" fill="hold" nodeType="withGroup">
                            <p:stCondLst>
                              <p:cond delay="0"/>
                            </p:stCondLst>
                            <p:childTnLst>
                              <p:par>
                                <p:cTn id="411" presetID="12" presetClass="entr" presetSubtype="4" fill="hold" grpId="0" nodeType="clickEffect">
                                  <p:stCondLst>
                                    <p:cond delay="0"/>
                                  </p:stCondLst>
                                  <p:childTnLst>
                                    <p:set>
                                      <p:cBhvr>
                                        <p:cTn id="412" dur="1" fill="hold">
                                          <p:stCondLst>
                                            <p:cond delay="0"/>
                                          </p:stCondLst>
                                        </p:cTn>
                                        <p:tgtEl>
                                          <p:spTgt spid="42085"/>
                                        </p:tgtEl>
                                        <p:attrNameLst>
                                          <p:attrName>style.visibility</p:attrName>
                                        </p:attrNameLst>
                                      </p:cBhvr>
                                      <p:to>
                                        <p:strVal val="visible"/>
                                      </p:to>
                                    </p:set>
                                    <p:animEffect transition="in" filter="slide(fromBottom)">
                                      <p:cBhvr>
                                        <p:cTn id="413" dur="1000"/>
                                        <p:tgtEl>
                                          <p:spTgt spid="42085"/>
                                        </p:tgtEl>
                                      </p:cBhvr>
                                    </p:animEffect>
                                  </p:childTnLst>
                                </p:cTn>
                              </p:par>
                            </p:childTnLst>
                          </p:cTn>
                        </p:par>
                      </p:childTnLst>
                    </p:cTn>
                  </p:par>
                  <p:par>
                    <p:cTn id="414" fill="hold" nodeType="clickPar">
                      <p:stCondLst>
                        <p:cond delay="indefinite"/>
                      </p:stCondLst>
                      <p:childTnLst>
                        <p:par>
                          <p:cTn id="415" fill="hold" nodeType="withGroup">
                            <p:stCondLst>
                              <p:cond delay="0"/>
                            </p:stCondLst>
                            <p:childTnLst>
                              <p:par>
                                <p:cTn id="416" presetID="12" presetClass="entr" presetSubtype="4" fill="hold" nodeType="clickEffect">
                                  <p:stCondLst>
                                    <p:cond delay="0"/>
                                  </p:stCondLst>
                                  <p:childTnLst>
                                    <p:set>
                                      <p:cBhvr>
                                        <p:cTn id="417" dur="1" fill="hold">
                                          <p:stCondLst>
                                            <p:cond delay="0"/>
                                          </p:stCondLst>
                                        </p:cTn>
                                        <p:tgtEl>
                                          <p:spTgt spid="42089"/>
                                        </p:tgtEl>
                                        <p:attrNameLst>
                                          <p:attrName>style.visibility</p:attrName>
                                        </p:attrNameLst>
                                      </p:cBhvr>
                                      <p:to>
                                        <p:strVal val="visible"/>
                                      </p:to>
                                    </p:set>
                                    <p:animEffect transition="in" filter="slide(fromBottom)">
                                      <p:cBhvr>
                                        <p:cTn id="418" dur="1000"/>
                                        <p:tgtEl>
                                          <p:spTgt spid="42089"/>
                                        </p:tgtEl>
                                      </p:cBhvr>
                                    </p:animEffect>
                                  </p:childTnLst>
                                </p:cTn>
                              </p:par>
                            </p:childTnLst>
                          </p:cTn>
                        </p:par>
                      </p:childTnLst>
                    </p:cTn>
                  </p:par>
                  <p:par>
                    <p:cTn id="419" fill="hold" nodeType="clickPar">
                      <p:stCondLst>
                        <p:cond delay="indefinite"/>
                      </p:stCondLst>
                      <p:childTnLst>
                        <p:par>
                          <p:cTn id="420" fill="hold" nodeType="withGroup">
                            <p:stCondLst>
                              <p:cond delay="0"/>
                            </p:stCondLst>
                            <p:childTnLst>
                              <p:par>
                                <p:cTn id="421" presetID="12" presetClass="entr" presetSubtype="4" fill="hold" grpId="0" nodeType="clickEffect">
                                  <p:stCondLst>
                                    <p:cond delay="0"/>
                                  </p:stCondLst>
                                  <p:childTnLst>
                                    <p:set>
                                      <p:cBhvr>
                                        <p:cTn id="422" dur="1" fill="hold">
                                          <p:stCondLst>
                                            <p:cond delay="0"/>
                                          </p:stCondLst>
                                        </p:cTn>
                                        <p:tgtEl>
                                          <p:spTgt spid="42091"/>
                                        </p:tgtEl>
                                        <p:attrNameLst>
                                          <p:attrName>style.visibility</p:attrName>
                                        </p:attrNameLst>
                                      </p:cBhvr>
                                      <p:to>
                                        <p:strVal val="visible"/>
                                      </p:to>
                                    </p:set>
                                    <p:animEffect transition="in" filter="slide(fromBottom)">
                                      <p:cBhvr>
                                        <p:cTn id="423" dur="1000"/>
                                        <p:tgtEl>
                                          <p:spTgt spid="42091"/>
                                        </p:tgtEl>
                                      </p:cBhvr>
                                    </p:animEffect>
                                  </p:childTnLst>
                                </p:cTn>
                              </p:par>
                            </p:childTnLst>
                          </p:cTn>
                        </p:par>
                      </p:childTnLst>
                    </p:cTn>
                  </p:par>
                  <p:par>
                    <p:cTn id="424" fill="hold" nodeType="clickPar">
                      <p:stCondLst>
                        <p:cond delay="indefinite"/>
                      </p:stCondLst>
                      <p:childTnLst>
                        <p:par>
                          <p:cTn id="425" fill="hold" nodeType="withGroup">
                            <p:stCondLst>
                              <p:cond delay="0"/>
                            </p:stCondLst>
                            <p:childTnLst>
                              <p:par>
                                <p:cTn id="426" presetID="12" presetClass="entr" presetSubtype="4" fill="hold" nodeType="clickEffect">
                                  <p:stCondLst>
                                    <p:cond delay="0"/>
                                  </p:stCondLst>
                                  <p:childTnLst>
                                    <p:set>
                                      <p:cBhvr>
                                        <p:cTn id="427" dur="1" fill="hold">
                                          <p:stCondLst>
                                            <p:cond delay="0"/>
                                          </p:stCondLst>
                                        </p:cTn>
                                        <p:tgtEl>
                                          <p:spTgt spid="42090"/>
                                        </p:tgtEl>
                                        <p:attrNameLst>
                                          <p:attrName>style.visibility</p:attrName>
                                        </p:attrNameLst>
                                      </p:cBhvr>
                                      <p:to>
                                        <p:strVal val="visible"/>
                                      </p:to>
                                    </p:set>
                                    <p:animEffect transition="in" filter="slide(fromBottom)">
                                      <p:cBhvr>
                                        <p:cTn id="428" dur="1000"/>
                                        <p:tgtEl>
                                          <p:spTgt spid="42090"/>
                                        </p:tgtEl>
                                      </p:cBhvr>
                                    </p:animEffect>
                                  </p:childTnLst>
                                </p:cTn>
                              </p:par>
                            </p:childTnLst>
                          </p:cTn>
                        </p:par>
                      </p:childTnLst>
                    </p:cTn>
                  </p:par>
                  <p:par>
                    <p:cTn id="429" fill="hold" nodeType="clickPar">
                      <p:stCondLst>
                        <p:cond delay="indefinite"/>
                      </p:stCondLst>
                      <p:childTnLst>
                        <p:par>
                          <p:cTn id="430" fill="hold" nodeType="withGroup">
                            <p:stCondLst>
                              <p:cond delay="0"/>
                            </p:stCondLst>
                            <p:childTnLst>
                              <p:par>
                                <p:cTn id="431" presetID="12" presetClass="entr" presetSubtype="4" fill="hold" grpId="0" nodeType="clickEffect">
                                  <p:stCondLst>
                                    <p:cond delay="0"/>
                                  </p:stCondLst>
                                  <p:childTnLst>
                                    <p:set>
                                      <p:cBhvr>
                                        <p:cTn id="432" dur="1" fill="hold">
                                          <p:stCondLst>
                                            <p:cond delay="0"/>
                                          </p:stCondLst>
                                        </p:cTn>
                                        <p:tgtEl>
                                          <p:spTgt spid="42092"/>
                                        </p:tgtEl>
                                        <p:attrNameLst>
                                          <p:attrName>style.visibility</p:attrName>
                                        </p:attrNameLst>
                                      </p:cBhvr>
                                      <p:to>
                                        <p:strVal val="visible"/>
                                      </p:to>
                                    </p:set>
                                    <p:animEffect transition="in" filter="slide(fromBottom)">
                                      <p:cBhvr>
                                        <p:cTn id="433" dur="1000"/>
                                        <p:tgtEl>
                                          <p:spTgt spid="42092"/>
                                        </p:tgtEl>
                                      </p:cBhvr>
                                    </p:animEffect>
                                  </p:childTnLst>
                                </p:cTn>
                              </p:par>
                            </p:childTnLst>
                          </p:cTn>
                        </p:par>
                      </p:childTnLst>
                    </p:cTn>
                  </p:par>
                  <p:par>
                    <p:cTn id="434" fill="hold" nodeType="clickPar">
                      <p:stCondLst>
                        <p:cond delay="indefinite"/>
                      </p:stCondLst>
                      <p:childTnLst>
                        <p:par>
                          <p:cTn id="435" fill="hold" nodeType="withGroup">
                            <p:stCondLst>
                              <p:cond delay="0"/>
                            </p:stCondLst>
                            <p:childTnLst>
                              <p:par>
                                <p:cTn id="436" presetID="12" presetClass="entr" presetSubtype="4" fill="hold" nodeType="clickEffect">
                                  <p:stCondLst>
                                    <p:cond delay="0"/>
                                  </p:stCondLst>
                                  <p:childTnLst>
                                    <p:set>
                                      <p:cBhvr>
                                        <p:cTn id="437" dur="1" fill="hold">
                                          <p:stCondLst>
                                            <p:cond delay="0"/>
                                          </p:stCondLst>
                                        </p:cTn>
                                        <p:tgtEl>
                                          <p:spTgt spid="42093"/>
                                        </p:tgtEl>
                                        <p:attrNameLst>
                                          <p:attrName>style.visibility</p:attrName>
                                        </p:attrNameLst>
                                      </p:cBhvr>
                                      <p:to>
                                        <p:strVal val="visible"/>
                                      </p:to>
                                    </p:set>
                                    <p:animEffect transition="in" filter="slide(fromBottom)">
                                      <p:cBhvr>
                                        <p:cTn id="438" dur="1000"/>
                                        <p:tgtEl>
                                          <p:spTgt spid="42093"/>
                                        </p:tgtEl>
                                      </p:cBhvr>
                                    </p:animEffect>
                                  </p:childTnLst>
                                </p:cTn>
                              </p:par>
                            </p:childTnLst>
                          </p:cTn>
                        </p:par>
                      </p:childTnLst>
                    </p:cTn>
                  </p:par>
                  <p:par>
                    <p:cTn id="439" fill="hold" nodeType="clickPar">
                      <p:stCondLst>
                        <p:cond delay="indefinite"/>
                      </p:stCondLst>
                      <p:childTnLst>
                        <p:par>
                          <p:cTn id="440" fill="hold" nodeType="withGroup">
                            <p:stCondLst>
                              <p:cond delay="0"/>
                            </p:stCondLst>
                            <p:childTnLst>
                              <p:par>
                                <p:cTn id="441" presetID="12" presetClass="entr" presetSubtype="4" fill="hold" grpId="0" nodeType="clickEffect">
                                  <p:stCondLst>
                                    <p:cond delay="0"/>
                                  </p:stCondLst>
                                  <p:childTnLst>
                                    <p:set>
                                      <p:cBhvr>
                                        <p:cTn id="442" dur="1" fill="hold">
                                          <p:stCondLst>
                                            <p:cond delay="0"/>
                                          </p:stCondLst>
                                        </p:cTn>
                                        <p:tgtEl>
                                          <p:spTgt spid="42094"/>
                                        </p:tgtEl>
                                        <p:attrNameLst>
                                          <p:attrName>style.visibility</p:attrName>
                                        </p:attrNameLst>
                                      </p:cBhvr>
                                      <p:to>
                                        <p:strVal val="visible"/>
                                      </p:to>
                                    </p:set>
                                    <p:animEffect transition="in" filter="slide(fromBottom)">
                                      <p:cBhvr>
                                        <p:cTn id="443" dur="1000"/>
                                        <p:tgtEl>
                                          <p:spTgt spid="42094"/>
                                        </p:tgtEl>
                                      </p:cBhvr>
                                    </p:animEffect>
                                  </p:childTnLst>
                                </p:cTn>
                              </p:par>
                            </p:childTnLst>
                          </p:cTn>
                        </p:par>
                      </p:childTnLst>
                    </p:cTn>
                  </p:par>
                  <p:par>
                    <p:cTn id="444" fill="hold" nodeType="clickPar">
                      <p:stCondLst>
                        <p:cond delay="indefinite"/>
                      </p:stCondLst>
                      <p:childTnLst>
                        <p:par>
                          <p:cTn id="445" fill="hold" nodeType="withGroup">
                            <p:stCondLst>
                              <p:cond delay="0"/>
                            </p:stCondLst>
                            <p:childTnLst>
                              <p:par>
                                <p:cTn id="446" presetID="12" presetClass="entr" presetSubtype="4" fill="hold" nodeType="clickEffect">
                                  <p:stCondLst>
                                    <p:cond delay="0"/>
                                  </p:stCondLst>
                                  <p:childTnLst>
                                    <p:set>
                                      <p:cBhvr>
                                        <p:cTn id="447" dur="1" fill="hold">
                                          <p:stCondLst>
                                            <p:cond delay="0"/>
                                          </p:stCondLst>
                                        </p:cTn>
                                        <p:tgtEl>
                                          <p:spTgt spid="42095"/>
                                        </p:tgtEl>
                                        <p:attrNameLst>
                                          <p:attrName>style.visibility</p:attrName>
                                        </p:attrNameLst>
                                      </p:cBhvr>
                                      <p:to>
                                        <p:strVal val="visible"/>
                                      </p:to>
                                    </p:set>
                                    <p:animEffect transition="in" filter="slide(fromBottom)">
                                      <p:cBhvr>
                                        <p:cTn id="448" dur="1000"/>
                                        <p:tgtEl>
                                          <p:spTgt spid="42095"/>
                                        </p:tgtEl>
                                      </p:cBhvr>
                                    </p:animEffect>
                                  </p:childTnLst>
                                </p:cTn>
                              </p:par>
                            </p:childTnLst>
                          </p:cTn>
                        </p:par>
                      </p:childTnLst>
                    </p:cTn>
                  </p:par>
                  <p:par>
                    <p:cTn id="449" fill="hold" nodeType="clickPar">
                      <p:stCondLst>
                        <p:cond delay="indefinite"/>
                      </p:stCondLst>
                      <p:childTnLst>
                        <p:par>
                          <p:cTn id="450" fill="hold" nodeType="withGroup">
                            <p:stCondLst>
                              <p:cond delay="0"/>
                            </p:stCondLst>
                            <p:childTnLst>
                              <p:par>
                                <p:cTn id="451" presetID="12" presetClass="entr" presetSubtype="4" fill="hold" grpId="0" nodeType="clickEffect">
                                  <p:stCondLst>
                                    <p:cond delay="0"/>
                                  </p:stCondLst>
                                  <p:childTnLst>
                                    <p:set>
                                      <p:cBhvr>
                                        <p:cTn id="452" dur="1" fill="hold">
                                          <p:stCondLst>
                                            <p:cond delay="0"/>
                                          </p:stCondLst>
                                        </p:cTn>
                                        <p:tgtEl>
                                          <p:spTgt spid="42098"/>
                                        </p:tgtEl>
                                        <p:attrNameLst>
                                          <p:attrName>style.visibility</p:attrName>
                                        </p:attrNameLst>
                                      </p:cBhvr>
                                      <p:to>
                                        <p:strVal val="visible"/>
                                      </p:to>
                                    </p:set>
                                    <p:animEffect transition="in" filter="slide(fromBottom)">
                                      <p:cBhvr>
                                        <p:cTn id="453" dur="1000"/>
                                        <p:tgtEl>
                                          <p:spTgt spid="42098"/>
                                        </p:tgtEl>
                                      </p:cBhvr>
                                    </p:animEffect>
                                  </p:childTnLst>
                                </p:cTn>
                              </p:par>
                            </p:childTnLst>
                          </p:cTn>
                        </p:par>
                      </p:childTnLst>
                    </p:cTn>
                  </p:par>
                  <p:par>
                    <p:cTn id="454" fill="hold" nodeType="clickPar">
                      <p:stCondLst>
                        <p:cond delay="indefinite"/>
                      </p:stCondLst>
                      <p:childTnLst>
                        <p:par>
                          <p:cTn id="455" fill="hold" nodeType="withGroup">
                            <p:stCondLst>
                              <p:cond delay="0"/>
                            </p:stCondLst>
                            <p:childTnLst>
                              <p:par>
                                <p:cTn id="456" presetID="12" presetClass="entr" presetSubtype="4" fill="hold" nodeType="clickEffect">
                                  <p:stCondLst>
                                    <p:cond delay="0"/>
                                  </p:stCondLst>
                                  <p:childTnLst>
                                    <p:set>
                                      <p:cBhvr>
                                        <p:cTn id="457" dur="1" fill="hold">
                                          <p:stCondLst>
                                            <p:cond delay="0"/>
                                          </p:stCondLst>
                                        </p:cTn>
                                        <p:tgtEl>
                                          <p:spTgt spid="42097"/>
                                        </p:tgtEl>
                                        <p:attrNameLst>
                                          <p:attrName>style.visibility</p:attrName>
                                        </p:attrNameLst>
                                      </p:cBhvr>
                                      <p:to>
                                        <p:strVal val="visible"/>
                                      </p:to>
                                    </p:set>
                                    <p:animEffect transition="in" filter="slide(fromBottom)">
                                      <p:cBhvr>
                                        <p:cTn id="458" dur="1000"/>
                                        <p:tgtEl>
                                          <p:spTgt spid="42097"/>
                                        </p:tgtEl>
                                      </p:cBhvr>
                                    </p:animEffect>
                                  </p:childTnLst>
                                </p:cTn>
                              </p:par>
                            </p:childTnLst>
                          </p:cTn>
                        </p:par>
                      </p:childTnLst>
                    </p:cTn>
                  </p:par>
                  <p:par>
                    <p:cTn id="459" fill="hold" nodeType="clickPar">
                      <p:stCondLst>
                        <p:cond delay="indefinite"/>
                      </p:stCondLst>
                      <p:childTnLst>
                        <p:par>
                          <p:cTn id="460" fill="hold" nodeType="withGroup">
                            <p:stCondLst>
                              <p:cond delay="0"/>
                            </p:stCondLst>
                            <p:childTnLst>
                              <p:par>
                                <p:cTn id="461" presetID="12" presetClass="entr" presetSubtype="4" fill="hold" grpId="0" nodeType="clickEffect">
                                  <p:stCondLst>
                                    <p:cond delay="0"/>
                                  </p:stCondLst>
                                  <p:childTnLst>
                                    <p:set>
                                      <p:cBhvr>
                                        <p:cTn id="462" dur="1" fill="hold">
                                          <p:stCondLst>
                                            <p:cond delay="0"/>
                                          </p:stCondLst>
                                        </p:cTn>
                                        <p:tgtEl>
                                          <p:spTgt spid="42099"/>
                                        </p:tgtEl>
                                        <p:attrNameLst>
                                          <p:attrName>style.visibility</p:attrName>
                                        </p:attrNameLst>
                                      </p:cBhvr>
                                      <p:to>
                                        <p:strVal val="visible"/>
                                      </p:to>
                                    </p:set>
                                    <p:animEffect transition="in" filter="slide(fromBottom)">
                                      <p:cBhvr>
                                        <p:cTn id="463" dur="1000"/>
                                        <p:tgtEl>
                                          <p:spTgt spid="42099"/>
                                        </p:tgtEl>
                                      </p:cBhvr>
                                    </p:animEffect>
                                  </p:childTnLst>
                                </p:cTn>
                              </p:par>
                            </p:childTnLst>
                          </p:cTn>
                        </p:par>
                      </p:childTnLst>
                    </p:cTn>
                  </p:par>
                  <p:par>
                    <p:cTn id="464" fill="hold" nodeType="clickPar">
                      <p:stCondLst>
                        <p:cond delay="indefinite"/>
                      </p:stCondLst>
                      <p:childTnLst>
                        <p:par>
                          <p:cTn id="465" fill="hold" nodeType="withGroup">
                            <p:stCondLst>
                              <p:cond delay="0"/>
                            </p:stCondLst>
                            <p:childTnLst>
                              <p:par>
                                <p:cTn id="466" presetID="12" presetClass="entr" presetSubtype="4" fill="hold" nodeType="clickEffect">
                                  <p:stCondLst>
                                    <p:cond delay="0"/>
                                  </p:stCondLst>
                                  <p:childTnLst>
                                    <p:set>
                                      <p:cBhvr>
                                        <p:cTn id="467" dur="1" fill="hold">
                                          <p:stCondLst>
                                            <p:cond delay="0"/>
                                          </p:stCondLst>
                                        </p:cTn>
                                        <p:tgtEl>
                                          <p:spTgt spid="42100"/>
                                        </p:tgtEl>
                                        <p:attrNameLst>
                                          <p:attrName>style.visibility</p:attrName>
                                        </p:attrNameLst>
                                      </p:cBhvr>
                                      <p:to>
                                        <p:strVal val="visible"/>
                                      </p:to>
                                    </p:set>
                                    <p:animEffect transition="in" filter="slide(fromBottom)">
                                      <p:cBhvr>
                                        <p:cTn id="468" dur="1000"/>
                                        <p:tgtEl>
                                          <p:spTgt spid="42100"/>
                                        </p:tgtEl>
                                      </p:cBhvr>
                                    </p:animEffect>
                                  </p:childTnLst>
                                </p:cTn>
                              </p:par>
                            </p:childTnLst>
                          </p:cTn>
                        </p:par>
                      </p:childTnLst>
                    </p:cTn>
                  </p:par>
                  <p:par>
                    <p:cTn id="469" fill="hold" nodeType="clickPar">
                      <p:stCondLst>
                        <p:cond delay="indefinite"/>
                      </p:stCondLst>
                      <p:childTnLst>
                        <p:par>
                          <p:cTn id="470" fill="hold" nodeType="withGroup">
                            <p:stCondLst>
                              <p:cond delay="0"/>
                            </p:stCondLst>
                            <p:childTnLst>
                              <p:par>
                                <p:cTn id="471" presetID="12" presetClass="entr" presetSubtype="4" fill="hold" nodeType="clickEffect">
                                  <p:stCondLst>
                                    <p:cond delay="0"/>
                                  </p:stCondLst>
                                  <p:childTnLst>
                                    <p:set>
                                      <p:cBhvr>
                                        <p:cTn id="472" dur="1" fill="hold">
                                          <p:stCondLst>
                                            <p:cond delay="0"/>
                                          </p:stCondLst>
                                        </p:cTn>
                                        <p:tgtEl>
                                          <p:spTgt spid="42101"/>
                                        </p:tgtEl>
                                        <p:attrNameLst>
                                          <p:attrName>style.visibility</p:attrName>
                                        </p:attrNameLst>
                                      </p:cBhvr>
                                      <p:to>
                                        <p:strVal val="visible"/>
                                      </p:to>
                                    </p:set>
                                    <p:animEffect transition="in" filter="slide(fromBottom)">
                                      <p:cBhvr>
                                        <p:cTn id="473" dur="1000"/>
                                        <p:tgtEl>
                                          <p:spTgt spid="42101"/>
                                        </p:tgtEl>
                                      </p:cBhvr>
                                    </p:animEffect>
                                  </p:childTnLst>
                                </p:cTn>
                              </p:par>
                            </p:childTnLst>
                          </p:cTn>
                        </p:par>
                      </p:childTnLst>
                    </p:cTn>
                  </p:par>
                  <p:par>
                    <p:cTn id="474" fill="hold" nodeType="clickPar">
                      <p:stCondLst>
                        <p:cond delay="indefinite"/>
                      </p:stCondLst>
                      <p:childTnLst>
                        <p:par>
                          <p:cTn id="475" fill="hold" nodeType="withGroup">
                            <p:stCondLst>
                              <p:cond delay="0"/>
                            </p:stCondLst>
                            <p:childTnLst>
                              <p:par>
                                <p:cTn id="476" presetID="12" presetClass="entr" presetSubtype="4" fill="hold" grpId="0" nodeType="clickEffect">
                                  <p:stCondLst>
                                    <p:cond delay="0"/>
                                  </p:stCondLst>
                                  <p:childTnLst>
                                    <p:set>
                                      <p:cBhvr>
                                        <p:cTn id="477" dur="1" fill="hold">
                                          <p:stCondLst>
                                            <p:cond delay="0"/>
                                          </p:stCondLst>
                                        </p:cTn>
                                        <p:tgtEl>
                                          <p:spTgt spid="42102"/>
                                        </p:tgtEl>
                                        <p:attrNameLst>
                                          <p:attrName>style.visibility</p:attrName>
                                        </p:attrNameLst>
                                      </p:cBhvr>
                                      <p:to>
                                        <p:strVal val="visible"/>
                                      </p:to>
                                    </p:set>
                                    <p:animEffect transition="in" filter="slide(fromBottom)">
                                      <p:cBhvr>
                                        <p:cTn id="478" dur="1000"/>
                                        <p:tgtEl>
                                          <p:spTgt spid="42102"/>
                                        </p:tgtEl>
                                      </p:cBhvr>
                                    </p:animEffect>
                                  </p:childTnLst>
                                </p:cTn>
                              </p:par>
                            </p:childTnLst>
                          </p:cTn>
                        </p:par>
                      </p:childTnLst>
                    </p:cTn>
                  </p:par>
                  <p:par>
                    <p:cTn id="479" fill="hold" nodeType="clickPar">
                      <p:stCondLst>
                        <p:cond delay="indefinite"/>
                      </p:stCondLst>
                      <p:childTnLst>
                        <p:par>
                          <p:cTn id="480" fill="hold" nodeType="withGroup">
                            <p:stCondLst>
                              <p:cond delay="0"/>
                            </p:stCondLst>
                            <p:childTnLst>
                              <p:par>
                                <p:cTn id="481" presetID="12" presetClass="entr" presetSubtype="4" fill="hold" grpId="0" nodeType="clickEffect">
                                  <p:stCondLst>
                                    <p:cond delay="0"/>
                                  </p:stCondLst>
                                  <p:childTnLst>
                                    <p:set>
                                      <p:cBhvr>
                                        <p:cTn id="482" dur="1" fill="hold">
                                          <p:stCondLst>
                                            <p:cond delay="0"/>
                                          </p:stCondLst>
                                        </p:cTn>
                                        <p:tgtEl>
                                          <p:spTgt spid="42103"/>
                                        </p:tgtEl>
                                        <p:attrNameLst>
                                          <p:attrName>style.visibility</p:attrName>
                                        </p:attrNameLst>
                                      </p:cBhvr>
                                      <p:to>
                                        <p:strVal val="visible"/>
                                      </p:to>
                                    </p:set>
                                    <p:animEffect transition="in" filter="slide(fromBottom)">
                                      <p:cBhvr>
                                        <p:cTn id="483" dur="1000"/>
                                        <p:tgtEl>
                                          <p:spTgt spid="42103"/>
                                        </p:tgtEl>
                                      </p:cBhvr>
                                    </p:animEffect>
                                  </p:childTnLst>
                                </p:cTn>
                              </p:par>
                            </p:childTnLst>
                          </p:cTn>
                        </p:par>
                      </p:childTnLst>
                    </p:cTn>
                  </p:par>
                  <p:par>
                    <p:cTn id="484" fill="hold" nodeType="clickPar">
                      <p:stCondLst>
                        <p:cond delay="indefinite"/>
                      </p:stCondLst>
                      <p:childTnLst>
                        <p:par>
                          <p:cTn id="485" fill="hold" nodeType="withGroup">
                            <p:stCondLst>
                              <p:cond delay="0"/>
                            </p:stCondLst>
                            <p:childTnLst>
                              <p:par>
                                <p:cTn id="486" presetID="12" presetClass="entr" presetSubtype="4" fill="hold" nodeType="clickEffect">
                                  <p:stCondLst>
                                    <p:cond delay="0"/>
                                  </p:stCondLst>
                                  <p:childTnLst>
                                    <p:set>
                                      <p:cBhvr>
                                        <p:cTn id="487" dur="1" fill="hold">
                                          <p:stCondLst>
                                            <p:cond delay="0"/>
                                          </p:stCondLst>
                                        </p:cTn>
                                        <p:tgtEl>
                                          <p:spTgt spid="42104"/>
                                        </p:tgtEl>
                                        <p:attrNameLst>
                                          <p:attrName>style.visibility</p:attrName>
                                        </p:attrNameLst>
                                      </p:cBhvr>
                                      <p:to>
                                        <p:strVal val="visible"/>
                                      </p:to>
                                    </p:set>
                                    <p:animEffect transition="in" filter="slide(fromBottom)">
                                      <p:cBhvr>
                                        <p:cTn id="488" dur="1000"/>
                                        <p:tgtEl>
                                          <p:spTgt spid="42104"/>
                                        </p:tgtEl>
                                      </p:cBhvr>
                                    </p:animEffect>
                                  </p:childTnLst>
                                </p:cTn>
                              </p:par>
                            </p:childTnLst>
                          </p:cTn>
                        </p:par>
                      </p:childTnLst>
                    </p:cTn>
                  </p:par>
                  <p:par>
                    <p:cTn id="489" fill="hold" nodeType="clickPar">
                      <p:stCondLst>
                        <p:cond delay="indefinite"/>
                      </p:stCondLst>
                      <p:childTnLst>
                        <p:par>
                          <p:cTn id="490" fill="hold" nodeType="withGroup">
                            <p:stCondLst>
                              <p:cond delay="0"/>
                            </p:stCondLst>
                            <p:childTnLst>
                              <p:par>
                                <p:cTn id="491" presetID="12" presetClass="entr" presetSubtype="4" fill="hold" grpId="0" nodeType="clickEffect">
                                  <p:stCondLst>
                                    <p:cond delay="0"/>
                                  </p:stCondLst>
                                  <p:childTnLst>
                                    <p:set>
                                      <p:cBhvr>
                                        <p:cTn id="492" dur="1" fill="hold">
                                          <p:stCondLst>
                                            <p:cond delay="0"/>
                                          </p:stCondLst>
                                        </p:cTn>
                                        <p:tgtEl>
                                          <p:spTgt spid="42108"/>
                                        </p:tgtEl>
                                        <p:attrNameLst>
                                          <p:attrName>style.visibility</p:attrName>
                                        </p:attrNameLst>
                                      </p:cBhvr>
                                      <p:to>
                                        <p:strVal val="visible"/>
                                      </p:to>
                                    </p:set>
                                    <p:animEffect transition="in" filter="slide(fromBottom)">
                                      <p:cBhvr>
                                        <p:cTn id="493" dur="1000"/>
                                        <p:tgtEl>
                                          <p:spTgt spid="42108"/>
                                        </p:tgtEl>
                                      </p:cBhvr>
                                    </p:animEffect>
                                  </p:childTnLst>
                                </p:cTn>
                              </p:par>
                            </p:childTnLst>
                          </p:cTn>
                        </p:par>
                      </p:childTnLst>
                    </p:cTn>
                  </p:par>
                  <p:par>
                    <p:cTn id="494" fill="hold" nodeType="clickPar">
                      <p:stCondLst>
                        <p:cond delay="indefinite"/>
                      </p:stCondLst>
                      <p:childTnLst>
                        <p:par>
                          <p:cTn id="495" fill="hold" nodeType="withGroup">
                            <p:stCondLst>
                              <p:cond delay="0"/>
                            </p:stCondLst>
                            <p:childTnLst>
                              <p:par>
                                <p:cTn id="496" presetID="12" presetClass="entr" presetSubtype="4" fill="hold" grpId="0" nodeType="clickEffect">
                                  <p:stCondLst>
                                    <p:cond delay="0"/>
                                  </p:stCondLst>
                                  <p:childTnLst>
                                    <p:set>
                                      <p:cBhvr>
                                        <p:cTn id="497" dur="1" fill="hold">
                                          <p:stCondLst>
                                            <p:cond delay="0"/>
                                          </p:stCondLst>
                                        </p:cTn>
                                        <p:tgtEl>
                                          <p:spTgt spid="42105"/>
                                        </p:tgtEl>
                                        <p:attrNameLst>
                                          <p:attrName>style.visibility</p:attrName>
                                        </p:attrNameLst>
                                      </p:cBhvr>
                                      <p:to>
                                        <p:strVal val="visible"/>
                                      </p:to>
                                    </p:set>
                                    <p:animEffect transition="in" filter="slide(fromBottom)">
                                      <p:cBhvr>
                                        <p:cTn id="498" dur="1000"/>
                                        <p:tgtEl>
                                          <p:spTgt spid="42105"/>
                                        </p:tgtEl>
                                      </p:cBhvr>
                                    </p:animEffect>
                                  </p:childTnLst>
                                </p:cTn>
                              </p:par>
                            </p:childTnLst>
                          </p:cTn>
                        </p:par>
                      </p:childTnLst>
                    </p:cTn>
                  </p:par>
                  <p:par>
                    <p:cTn id="499" fill="hold" nodeType="clickPar">
                      <p:stCondLst>
                        <p:cond delay="indefinite"/>
                      </p:stCondLst>
                      <p:childTnLst>
                        <p:par>
                          <p:cTn id="500" fill="hold" nodeType="withGroup">
                            <p:stCondLst>
                              <p:cond delay="0"/>
                            </p:stCondLst>
                            <p:childTnLst>
                              <p:par>
                                <p:cTn id="501" presetID="12" presetClass="entr" presetSubtype="4" fill="hold" nodeType="clickEffect">
                                  <p:stCondLst>
                                    <p:cond delay="0"/>
                                  </p:stCondLst>
                                  <p:childTnLst>
                                    <p:set>
                                      <p:cBhvr>
                                        <p:cTn id="502" dur="1" fill="hold">
                                          <p:stCondLst>
                                            <p:cond delay="0"/>
                                          </p:stCondLst>
                                        </p:cTn>
                                        <p:tgtEl>
                                          <p:spTgt spid="42117"/>
                                        </p:tgtEl>
                                        <p:attrNameLst>
                                          <p:attrName>style.visibility</p:attrName>
                                        </p:attrNameLst>
                                      </p:cBhvr>
                                      <p:to>
                                        <p:strVal val="visible"/>
                                      </p:to>
                                    </p:set>
                                    <p:animEffect transition="in" filter="slide(fromBottom)">
                                      <p:cBhvr>
                                        <p:cTn id="503" dur="1000"/>
                                        <p:tgtEl>
                                          <p:spTgt spid="42117"/>
                                        </p:tgtEl>
                                      </p:cBhvr>
                                    </p:animEffect>
                                  </p:childTnLst>
                                </p:cTn>
                              </p:par>
                            </p:childTnLst>
                          </p:cTn>
                        </p:par>
                      </p:childTnLst>
                    </p:cTn>
                  </p:par>
                  <p:par>
                    <p:cTn id="504" fill="hold" nodeType="clickPar">
                      <p:stCondLst>
                        <p:cond delay="indefinite"/>
                      </p:stCondLst>
                      <p:childTnLst>
                        <p:par>
                          <p:cTn id="505" fill="hold" nodeType="withGroup">
                            <p:stCondLst>
                              <p:cond delay="0"/>
                            </p:stCondLst>
                            <p:childTnLst>
                              <p:par>
                                <p:cTn id="506" presetID="12" presetClass="entr" presetSubtype="4" fill="hold" grpId="0" nodeType="clickEffect">
                                  <p:stCondLst>
                                    <p:cond delay="0"/>
                                  </p:stCondLst>
                                  <p:childTnLst>
                                    <p:set>
                                      <p:cBhvr>
                                        <p:cTn id="507" dur="1" fill="hold">
                                          <p:stCondLst>
                                            <p:cond delay="0"/>
                                          </p:stCondLst>
                                        </p:cTn>
                                        <p:tgtEl>
                                          <p:spTgt spid="42110"/>
                                        </p:tgtEl>
                                        <p:attrNameLst>
                                          <p:attrName>style.visibility</p:attrName>
                                        </p:attrNameLst>
                                      </p:cBhvr>
                                      <p:to>
                                        <p:strVal val="visible"/>
                                      </p:to>
                                    </p:set>
                                    <p:animEffect transition="in" filter="slide(fromBottom)">
                                      <p:cBhvr>
                                        <p:cTn id="508" dur="1000"/>
                                        <p:tgtEl>
                                          <p:spTgt spid="42110"/>
                                        </p:tgtEl>
                                      </p:cBhvr>
                                    </p:animEffect>
                                  </p:childTnLst>
                                </p:cTn>
                              </p:par>
                            </p:childTnLst>
                          </p:cTn>
                        </p:par>
                      </p:childTnLst>
                    </p:cTn>
                  </p:par>
                  <p:par>
                    <p:cTn id="509" fill="hold" nodeType="clickPar">
                      <p:stCondLst>
                        <p:cond delay="indefinite"/>
                      </p:stCondLst>
                      <p:childTnLst>
                        <p:par>
                          <p:cTn id="510" fill="hold" nodeType="withGroup">
                            <p:stCondLst>
                              <p:cond delay="0"/>
                            </p:stCondLst>
                            <p:childTnLst>
                              <p:par>
                                <p:cTn id="511" presetID="12" presetClass="entr" presetSubtype="4" fill="hold" grpId="0" nodeType="clickEffect">
                                  <p:stCondLst>
                                    <p:cond delay="0"/>
                                  </p:stCondLst>
                                  <p:childTnLst>
                                    <p:set>
                                      <p:cBhvr>
                                        <p:cTn id="512" dur="1" fill="hold">
                                          <p:stCondLst>
                                            <p:cond delay="0"/>
                                          </p:stCondLst>
                                        </p:cTn>
                                        <p:tgtEl>
                                          <p:spTgt spid="42111"/>
                                        </p:tgtEl>
                                        <p:attrNameLst>
                                          <p:attrName>style.visibility</p:attrName>
                                        </p:attrNameLst>
                                      </p:cBhvr>
                                      <p:to>
                                        <p:strVal val="visible"/>
                                      </p:to>
                                    </p:set>
                                    <p:animEffect transition="in" filter="slide(fromBottom)">
                                      <p:cBhvr>
                                        <p:cTn id="513" dur="1000"/>
                                        <p:tgtEl>
                                          <p:spTgt spid="42111"/>
                                        </p:tgtEl>
                                      </p:cBhvr>
                                    </p:animEffect>
                                  </p:childTnLst>
                                </p:cTn>
                              </p:par>
                            </p:childTnLst>
                          </p:cTn>
                        </p:par>
                      </p:childTnLst>
                    </p:cTn>
                  </p:par>
                  <p:par>
                    <p:cTn id="514" fill="hold" nodeType="clickPar">
                      <p:stCondLst>
                        <p:cond delay="indefinite"/>
                      </p:stCondLst>
                      <p:childTnLst>
                        <p:par>
                          <p:cTn id="515" fill="hold" nodeType="withGroup">
                            <p:stCondLst>
                              <p:cond delay="0"/>
                            </p:stCondLst>
                            <p:childTnLst>
                              <p:par>
                                <p:cTn id="516" presetID="12" presetClass="entr" presetSubtype="4" fill="hold" nodeType="clickEffect">
                                  <p:stCondLst>
                                    <p:cond delay="0"/>
                                  </p:stCondLst>
                                  <p:childTnLst>
                                    <p:set>
                                      <p:cBhvr>
                                        <p:cTn id="517" dur="1" fill="hold">
                                          <p:stCondLst>
                                            <p:cond delay="0"/>
                                          </p:stCondLst>
                                        </p:cTn>
                                        <p:tgtEl>
                                          <p:spTgt spid="42115"/>
                                        </p:tgtEl>
                                        <p:attrNameLst>
                                          <p:attrName>style.visibility</p:attrName>
                                        </p:attrNameLst>
                                      </p:cBhvr>
                                      <p:to>
                                        <p:strVal val="visible"/>
                                      </p:to>
                                    </p:set>
                                    <p:animEffect transition="in" filter="slide(fromBottom)">
                                      <p:cBhvr>
                                        <p:cTn id="518" dur="1000"/>
                                        <p:tgtEl>
                                          <p:spTgt spid="42115"/>
                                        </p:tgtEl>
                                      </p:cBhvr>
                                    </p:animEffect>
                                  </p:childTnLst>
                                </p:cTn>
                              </p:par>
                            </p:childTnLst>
                          </p:cTn>
                        </p:par>
                      </p:childTnLst>
                    </p:cTn>
                  </p:par>
                  <p:par>
                    <p:cTn id="519" fill="hold" nodeType="clickPar">
                      <p:stCondLst>
                        <p:cond delay="indefinite"/>
                      </p:stCondLst>
                      <p:childTnLst>
                        <p:par>
                          <p:cTn id="520" fill="hold" nodeType="withGroup">
                            <p:stCondLst>
                              <p:cond delay="0"/>
                            </p:stCondLst>
                            <p:childTnLst>
                              <p:par>
                                <p:cTn id="521" presetID="12" presetClass="entr" presetSubtype="4" fill="hold" grpId="0" nodeType="clickEffect">
                                  <p:stCondLst>
                                    <p:cond delay="0"/>
                                  </p:stCondLst>
                                  <p:childTnLst>
                                    <p:set>
                                      <p:cBhvr>
                                        <p:cTn id="522" dur="1" fill="hold">
                                          <p:stCondLst>
                                            <p:cond delay="0"/>
                                          </p:stCondLst>
                                        </p:cTn>
                                        <p:tgtEl>
                                          <p:spTgt spid="42119"/>
                                        </p:tgtEl>
                                        <p:attrNameLst>
                                          <p:attrName>style.visibility</p:attrName>
                                        </p:attrNameLst>
                                      </p:cBhvr>
                                      <p:to>
                                        <p:strVal val="visible"/>
                                      </p:to>
                                    </p:set>
                                    <p:animEffect transition="in" filter="slide(fromBottom)">
                                      <p:cBhvr>
                                        <p:cTn id="523" dur="1000"/>
                                        <p:tgtEl>
                                          <p:spTgt spid="42119"/>
                                        </p:tgtEl>
                                      </p:cBhvr>
                                    </p:animEffect>
                                  </p:childTnLst>
                                </p:cTn>
                              </p:par>
                            </p:childTnLst>
                          </p:cTn>
                        </p:par>
                      </p:childTnLst>
                    </p:cTn>
                  </p:par>
                  <p:par>
                    <p:cTn id="524" fill="hold" nodeType="clickPar">
                      <p:stCondLst>
                        <p:cond delay="indefinite"/>
                      </p:stCondLst>
                      <p:childTnLst>
                        <p:par>
                          <p:cTn id="525" fill="hold" nodeType="withGroup">
                            <p:stCondLst>
                              <p:cond delay="0"/>
                            </p:stCondLst>
                            <p:childTnLst>
                              <p:par>
                                <p:cTn id="526" presetID="12" presetClass="entr" presetSubtype="4" fill="hold" nodeType="clickEffect">
                                  <p:stCondLst>
                                    <p:cond delay="0"/>
                                  </p:stCondLst>
                                  <p:childTnLst>
                                    <p:set>
                                      <p:cBhvr>
                                        <p:cTn id="527" dur="1" fill="hold">
                                          <p:stCondLst>
                                            <p:cond delay="0"/>
                                          </p:stCondLst>
                                        </p:cTn>
                                        <p:tgtEl>
                                          <p:spTgt spid="42114"/>
                                        </p:tgtEl>
                                        <p:attrNameLst>
                                          <p:attrName>style.visibility</p:attrName>
                                        </p:attrNameLst>
                                      </p:cBhvr>
                                      <p:to>
                                        <p:strVal val="visible"/>
                                      </p:to>
                                    </p:set>
                                    <p:animEffect transition="in" filter="slide(fromBottom)">
                                      <p:cBhvr>
                                        <p:cTn id="528" dur="1000"/>
                                        <p:tgtEl>
                                          <p:spTgt spid="42114"/>
                                        </p:tgtEl>
                                      </p:cBhvr>
                                    </p:animEffect>
                                  </p:childTnLst>
                                </p:cTn>
                              </p:par>
                            </p:childTnLst>
                          </p:cTn>
                        </p:par>
                      </p:childTnLst>
                    </p:cTn>
                  </p:par>
                  <p:par>
                    <p:cTn id="529" fill="hold" nodeType="clickPar">
                      <p:stCondLst>
                        <p:cond delay="indefinite"/>
                      </p:stCondLst>
                      <p:childTnLst>
                        <p:par>
                          <p:cTn id="530" fill="hold" nodeType="withGroup">
                            <p:stCondLst>
                              <p:cond delay="0"/>
                            </p:stCondLst>
                            <p:childTnLst>
                              <p:par>
                                <p:cTn id="531" presetID="12" presetClass="entr" presetSubtype="4" fill="hold" grpId="0" nodeType="clickEffect">
                                  <p:stCondLst>
                                    <p:cond delay="0"/>
                                  </p:stCondLst>
                                  <p:childTnLst>
                                    <p:set>
                                      <p:cBhvr>
                                        <p:cTn id="532" dur="1" fill="hold">
                                          <p:stCondLst>
                                            <p:cond delay="0"/>
                                          </p:stCondLst>
                                        </p:cTn>
                                        <p:tgtEl>
                                          <p:spTgt spid="42118"/>
                                        </p:tgtEl>
                                        <p:attrNameLst>
                                          <p:attrName>style.visibility</p:attrName>
                                        </p:attrNameLst>
                                      </p:cBhvr>
                                      <p:to>
                                        <p:strVal val="visible"/>
                                      </p:to>
                                    </p:set>
                                    <p:animEffect transition="in" filter="slide(fromBottom)">
                                      <p:cBhvr>
                                        <p:cTn id="533" dur="1000"/>
                                        <p:tgtEl>
                                          <p:spTgt spid="42118"/>
                                        </p:tgtEl>
                                      </p:cBhvr>
                                    </p:animEffect>
                                  </p:childTnLst>
                                </p:cTn>
                              </p:par>
                            </p:childTnLst>
                          </p:cTn>
                        </p:par>
                      </p:childTnLst>
                    </p:cTn>
                  </p:par>
                  <p:par>
                    <p:cTn id="534" fill="hold" nodeType="clickPar">
                      <p:stCondLst>
                        <p:cond delay="indefinite"/>
                      </p:stCondLst>
                      <p:childTnLst>
                        <p:par>
                          <p:cTn id="535" fill="hold" nodeType="withGroup">
                            <p:stCondLst>
                              <p:cond delay="0"/>
                            </p:stCondLst>
                            <p:childTnLst>
                              <p:par>
                                <p:cTn id="536" presetID="12" presetClass="entr" presetSubtype="1" fill="hold" nodeType="clickEffect">
                                  <p:stCondLst>
                                    <p:cond delay="0"/>
                                  </p:stCondLst>
                                  <p:childTnLst>
                                    <p:set>
                                      <p:cBhvr>
                                        <p:cTn id="537" dur="1" fill="hold">
                                          <p:stCondLst>
                                            <p:cond delay="0"/>
                                          </p:stCondLst>
                                        </p:cTn>
                                        <p:tgtEl>
                                          <p:spTgt spid="42121"/>
                                        </p:tgtEl>
                                        <p:attrNameLst>
                                          <p:attrName>style.visibility</p:attrName>
                                        </p:attrNameLst>
                                      </p:cBhvr>
                                      <p:to>
                                        <p:strVal val="visible"/>
                                      </p:to>
                                    </p:set>
                                    <p:anim calcmode="lin" valueType="num">
                                      <p:cBhvr additive="base">
                                        <p:cTn id="538" dur="1000"/>
                                        <p:tgtEl>
                                          <p:spTgt spid="42121"/>
                                        </p:tgtEl>
                                        <p:attrNameLst>
                                          <p:attrName>ppt_y</p:attrName>
                                        </p:attrNameLst>
                                      </p:cBhvr>
                                      <p:tavLst>
                                        <p:tav tm="0">
                                          <p:val>
                                            <p:strVal val="#ppt_y-#ppt_h*1.125000"/>
                                          </p:val>
                                        </p:tav>
                                        <p:tav tm="100000">
                                          <p:val>
                                            <p:strVal val="#ppt_y"/>
                                          </p:val>
                                        </p:tav>
                                      </p:tavLst>
                                    </p:anim>
                                    <p:animEffect transition="in" filter="wipe(down)">
                                      <p:cBhvr>
                                        <p:cTn id="539" dur="1000"/>
                                        <p:tgtEl>
                                          <p:spTgt spid="42121"/>
                                        </p:tgtEl>
                                      </p:cBhvr>
                                    </p:animEffect>
                                  </p:childTnLst>
                                </p:cTn>
                              </p:par>
                            </p:childTnLst>
                          </p:cTn>
                        </p:par>
                      </p:childTnLst>
                    </p:cTn>
                  </p:par>
                  <p:par>
                    <p:cTn id="540" fill="hold" nodeType="clickPar">
                      <p:stCondLst>
                        <p:cond delay="indefinite"/>
                      </p:stCondLst>
                      <p:childTnLst>
                        <p:par>
                          <p:cTn id="541" fill="hold" nodeType="withGroup">
                            <p:stCondLst>
                              <p:cond delay="0"/>
                            </p:stCondLst>
                            <p:childTnLst>
                              <p:par>
                                <p:cTn id="542" presetID="12" presetClass="entr" presetSubtype="4" fill="hold" grpId="0" nodeType="clickEffect">
                                  <p:stCondLst>
                                    <p:cond delay="0"/>
                                  </p:stCondLst>
                                  <p:childTnLst>
                                    <p:set>
                                      <p:cBhvr>
                                        <p:cTn id="543" dur="1" fill="hold">
                                          <p:stCondLst>
                                            <p:cond delay="0"/>
                                          </p:stCondLst>
                                        </p:cTn>
                                        <p:tgtEl>
                                          <p:spTgt spid="42122"/>
                                        </p:tgtEl>
                                        <p:attrNameLst>
                                          <p:attrName>style.visibility</p:attrName>
                                        </p:attrNameLst>
                                      </p:cBhvr>
                                      <p:to>
                                        <p:strVal val="visible"/>
                                      </p:to>
                                    </p:set>
                                    <p:animEffect transition="in" filter="slide(fromBottom)">
                                      <p:cBhvr>
                                        <p:cTn id="544" dur="1000"/>
                                        <p:tgtEl>
                                          <p:spTgt spid="42122"/>
                                        </p:tgtEl>
                                      </p:cBhvr>
                                    </p:animEffect>
                                  </p:childTnLst>
                                </p:cTn>
                              </p:par>
                            </p:childTnLst>
                          </p:cTn>
                        </p:par>
                      </p:childTnLst>
                    </p:cTn>
                  </p:par>
                  <p:par>
                    <p:cTn id="545" fill="hold" nodeType="clickPar">
                      <p:stCondLst>
                        <p:cond delay="indefinite"/>
                      </p:stCondLst>
                      <p:childTnLst>
                        <p:par>
                          <p:cTn id="546" fill="hold" nodeType="withGroup">
                            <p:stCondLst>
                              <p:cond delay="0"/>
                            </p:stCondLst>
                            <p:childTnLst>
                              <p:par>
                                <p:cTn id="547" presetID="12" presetClass="entr" presetSubtype="4" fill="hold" nodeType="clickEffect">
                                  <p:stCondLst>
                                    <p:cond delay="0"/>
                                  </p:stCondLst>
                                  <p:childTnLst>
                                    <p:set>
                                      <p:cBhvr>
                                        <p:cTn id="548" dur="1" fill="hold">
                                          <p:stCondLst>
                                            <p:cond delay="0"/>
                                          </p:stCondLst>
                                        </p:cTn>
                                        <p:tgtEl>
                                          <p:spTgt spid="42120"/>
                                        </p:tgtEl>
                                        <p:attrNameLst>
                                          <p:attrName>style.visibility</p:attrName>
                                        </p:attrNameLst>
                                      </p:cBhvr>
                                      <p:to>
                                        <p:strVal val="visible"/>
                                      </p:to>
                                    </p:set>
                                    <p:animEffect transition="in" filter="slide(fromBottom)">
                                      <p:cBhvr>
                                        <p:cTn id="549" dur="1000"/>
                                        <p:tgtEl>
                                          <p:spTgt spid="42120"/>
                                        </p:tgtEl>
                                      </p:cBhvr>
                                    </p:animEffect>
                                  </p:childTnLst>
                                </p:cTn>
                              </p:par>
                            </p:childTnLst>
                          </p:cTn>
                        </p:par>
                      </p:childTnLst>
                    </p:cTn>
                  </p:par>
                  <p:par>
                    <p:cTn id="550" fill="hold" nodeType="clickPar">
                      <p:stCondLst>
                        <p:cond delay="indefinite"/>
                      </p:stCondLst>
                      <p:childTnLst>
                        <p:par>
                          <p:cTn id="551" fill="hold" nodeType="withGroup">
                            <p:stCondLst>
                              <p:cond delay="0"/>
                            </p:stCondLst>
                            <p:childTnLst>
                              <p:par>
                                <p:cTn id="552" presetID="12" presetClass="entr" presetSubtype="4" fill="hold" grpId="0" nodeType="clickEffect">
                                  <p:stCondLst>
                                    <p:cond delay="0"/>
                                  </p:stCondLst>
                                  <p:childTnLst>
                                    <p:set>
                                      <p:cBhvr>
                                        <p:cTn id="553" dur="1" fill="hold">
                                          <p:stCondLst>
                                            <p:cond delay="0"/>
                                          </p:stCondLst>
                                        </p:cTn>
                                        <p:tgtEl>
                                          <p:spTgt spid="42123"/>
                                        </p:tgtEl>
                                        <p:attrNameLst>
                                          <p:attrName>style.visibility</p:attrName>
                                        </p:attrNameLst>
                                      </p:cBhvr>
                                      <p:to>
                                        <p:strVal val="visible"/>
                                      </p:to>
                                    </p:set>
                                    <p:animEffect transition="in" filter="slide(fromBottom)">
                                      <p:cBhvr>
                                        <p:cTn id="554" dur="1000"/>
                                        <p:tgtEl>
                                          <p:spTgt spid="42123"/>
                                        </p:tgtEl>
                                      </p:cBhvr>
                                    </p:animEffect>
                                  </p:childTnLst>
                                </p:cTn>
                              </p:par>
                            </p:childTnLst>
                          </p:cTn>
                        </p:par>
                      </p:childTnLst>
                    </p:cTn>
                  </p:par>
                  <p:par>
                    <p:cTn id="555" fill="hold" nodeType="clickPar">
                      <p:stCondLst>
                        <p:cond delay="indefinite"/>
                      </p:stCondLst>
                      <p:childTnLst>
                        <p:par>
                          <p:cTn id="556" fill="hold" nodeType="withGroup">
                            <p:stCondLst>
                              <p:cond delay="0"/>
                            </p:stCondLst>
                            <p:childTnLst>
                              <p:par>
                                <p:cTn id="557" presetID="12" presetClass="entr" presetSubtype="4" fill="hold" nodeType="clickEffect">
                                  <p:stCondLst>
                                    <p:cond delay="0"/>
                                  </p:stCondLst>
                                  <p:childTnLst>
                                    <p:set>
                                      <p:cBhvr>
                                        <p:cTn id="558" dur="1" fill="hold">
                                          <p:stCondLst>
                                            <p:cond delay="0"/>
                                          </p:stCondLst>
                                        </p:cTn>
                                        <p:tgtEl>
                                          <p:spTgt spid="42125"/>
                                        </p:tgtEl>
                                        <p:attrNameLst>
                                          <p:attrName>style.visibility</p:attrName>
                                        </p:attrNameLst>
                                      </p:cBhvr>
                                      <p:to>
                                        <p:strVal val="visible"/>
                                      </p:to>
                                    </p:set>
                                    <p:animEffect transition="in" filter="slide(fromBottom)">
                                      <p:cBhvr>
                                        <p:cTn id="559" dur="1000"/>
                                        <p:tgtEl>
                                          <p:spTgt spid="42125"/>
                                        </p:tgtEl>
                                      </p:cBhvr>
                                    </p:animEffect>
                                  </p:childTnLst>
                                </p:cTn>
                              </p:par>
                            </p:childTnLst>
                          </p:cTn>
                        </p:par>
                      </p:childTnLst>
                    </p:cTn>
                  </p:par>
                  <p:par>
                    <p:cTn id="560" fill="hold" nodeType="clickPar">
                      <p:stCondLst>
                        <p:cond delay="indefinite"/>
                      </p:stCondLst>
                      <p:childTnLst>
                        <p:par>
                          <p:cTn id="561" fill="hold" nodeType="withGroup">
                            <p:stCondLst>
                              <p:cond delay="0"/>
                            </p:stCondLst>
                            <p:childTnLst>
                              <p:par>
                                <p:cTn id="562" presetID="12" presetClass="entr" presetSubtype="4" fill="hold" grpId="0" nodeType="clickEffect">
                                  <p:stCondLst>
                                    <p:cond delay="0"/>
                                  </p:stCondLst>
                                  <p:childTnLst>
                                    <p:set>
                                      <p:cBhvr>
                                        <p:cTn id="563" dur="1" fill="hold">
                                          <p:stCondLst>
                                            <p:cond delay="0"/>
                                          </p:stCondLst>
                                        </p:cTn>
                                        <p:tgtEl>
                                          <p:spTgt spid="42128"/>
                                        </p:tgtEl>
                                        <p:attrNameLst>
                                          <p:attrName>style.visibility</p:attrName>
                                        </p:attrNameLst>
                                      </p:cBhvr>
                                      <p:to>
                                        <p:strVal val="visible"/>
                                      </p:to>
                                    </p:set>
                                    <p:animEffect transition="in" filter="slide(fromBottom)">
                                      <p:cBhvr>
                                        <p:cTn id="564" dur="1000"/>
                                        <p:tgtEl>
                                          <p:spTgt spid="42128"/>
                                        </p:tgtEl>
                                      </p:cBhvr>
                                    </p:animEffect>
                                  </p:childTnLst>
                                </p:cTn>
                              </p:par>
                            </p:childTnLst>
                          </p:cTn>
                        </p:par>
                      </p:childTnLst>
                    </p:cTn>
                  </p:par>
                  <p:par>
                    <p:cTn id="565" fill="hold" nodeType="clickPar">
                      <p:stCondLst>
                        <p:cond delay="indefinite"/>
                      </p:stCondLst>
                      <p:childTnLst>
                        <p:par>
                          <p:cTn id="566" fill="hold" nodeType="withGroup">
                            <p:stCondLst>
                              <p:cond delay="0"/>
                            </p:stCondLst>
                            <p:childTnLst>
                              <p:par>
                                <p:cTn id="567" presetID="12" presetClass="entr" presetSubtype="4" fill="hold" nodeType="clickEffect">
                                  <p:stCondLst>
                                    <p:cond delay="0"/>
                                  </p:stCondLst>
                                  <p:childTnLst>
                                    <p:set>
                                      <p:cBhvr>
                                        <p:cTn id="568" dur="1" fill="hold">
                                          <p:stCondLst>
                                            <p:cond delay="0"/>
                                          </p:stCondLst>
                                        </p:cTn>
                                        <p:tgtEl>
                                          <p:spTgt spid="42126"/>
                                        </p:tgtEl>
                                        <p:attrNameLst>
                                          <p:attrName>style.visibility</p:attrName>
                                        </p:attrNameLst>
                                      </p:cBhvr>
                                      <p:to>
                                        <p:strVal val="visible"/>
                                      </p:to>
                                    </p:set>
                                    <p:animEffect transition="in" filter="slide(fromBottom)">
                                      <p:cBhvr>
                                        <p:cTn id="569" dur="1000"/>
                                        <p:tgtEl>
                                          <p:spTgt spid="42126"/>
                                        </p:tgtEl>
                                      </p:cBhvr>
                                    </p:animEffect>
                                  </p:childTnLst>
                                </p:cTn>
                              </p:par>
                            </p:childTnLst>
                          </p:cTn>
                        </p:par>
                      </p:childTnLst>
                    </p:cTn>
                  </p:par>
                  <p:par>
                    <p:cTn id="570" fill="hold" nodeType="clickPar">
                      <p:stCondLst>
                        <p:cond delay="indefinite"/>
                      </p:stCondLst>
                      <p:childTnLst>
                        <p:par>
                          <p:cTn id="571" fill="hold" nodeType="withGroup">
                            <p:stCondLst>
                              <p:cond delay="0"/>
                            </p:stCondLst>
                            <p:childTnLst>
                              <p:par>
                                <p:cTn id="572" presetID="12" presetClass="entr" presetSubtype="4" fill="hold" grpId="0" nodeType="clickEffect">
                                  <p:stCondLst>
                                    <p:cond delay="0"/>
                                  </p:stCondLst>
                                  <p:childTnLst>
                                    <p:set>
                                      <p:cBhvr>
                                        <p:cTn id="573" dur="1" fill="hold">
                                          <p:stCondLst>
                                            <p:cond delay="0"/>
                                          </p:stCondLst>
                                        </p:cTn>
                                        <p:tgtEl>
                                          <p:spTgt spid="42127"/>
                                        </p:tgtEl>
                                        <p:attrNameLst>
                                          <p:attrName>style.visibility</p:attrName>
                                        </p:attrNameLst>
                                      </p:cBhvr>
                                      <p:to>
                                        <p:strVal val="visible"/>
                                      </p:to>
                                    </p:set>
                                    <p:animEffect transition="in" filter="slide(fromBottom)">
                                      <p:cBhvr>
                                        <p:cTn id="574" dur="1000"/>
                                        <p:tgtEl>
                                          <p:spTgt spid="42127"/>
                                        </p:tgtEl>
                                      </p:cBhvr>
                                    </p:animEffect>
                                  </p:childTnLst>
                                </p:cTn>
                              </p:par>
                            </p:childTnLst>
                          </p:cTn>
                        </p:par>
                      </p:childTnLst>
                    </p:cTn>
                  </p:par>
                  <p:par>
                    <p:cTn id="575" fill="hold" nodeType="clickPar">
                      <p:stCondLst>
                        <p:cond delay="indefinite"/>
                      </p:stCondLst>
                      <p:childTnLst>
                        <p:par>
                          <p:cTn id="576" fill="hold" nodeType="withGroup">
                            <p:stCondLst>
                              <p:cond delay="0"/>
                            </p:stCondLst>
                            <p:childTnLst>
                              <p:par>
                                <p:cTn id="577" presetID="2" presetClass="entr" presetSubtype="8" fill="hold" grpId="0" nodeType="clickEffect">
                                  <p:stCondLst>
                                    <p:cond delay="0"/>
                                  </p:stCondLst>
                                  <p:childTnLst>
                                    <p:set>
                                      <p:cBhvr>
                                        <p:cTn id="578" dur="1" fill="hold">
                                          <p:stCondLst>
                                            <p:cond delay="0"/>
                                          </p:stCondLst>
                                        </p:cTn>
                                        <p:tgtEl>
                                          <p:spTgt spid="41989"/>
                                        </p:tgtEl>
                                        <p:attrNameLst>
                                          <p:attrName>style.visibility</p:attrName>
                                        </p:attrNameLst>
                                      </p:cBhvr>
                                      <p:to>
                                        <p:strVal val="visible"/>
                                      </p:to>
                                    </p:set>
                                    <p:anim calcmode="lin" valueType="num">
                                      <p:cBhvr additive="base">
                                        <p:cTn id="579" dur="1000" fill="hold"/>
                                        <p:tgtEl>
                                          <p:spTgt spid="41989"/>
                                        </p:tgtEl>
                                        <p:attrNameLst>
                                          <p:attrName>ppt_x</p:attrName>
                                        </p:attrNameLst>
                                      </p:cBhvr>
                                      <p:tavLst>
                                        <p:tav tm="0">
                                          <p:val>
                                            <p:strVal val="0-#ppt_w/2"/>
                                          </p:val>
                                        </p:tav>
                                        <p:tav tm="100000">
                                          <p:val>
                                            <p:strVal val="#ppt_x"/>
                                          </p:val>
                                        </p:tav>
                                      </p:tavLst>
                                    </p:anim>
                                    <p:anim calcmode="lin" valueType="num">
                                      <p:cBhvr additive="base">
                                        <p:cTn id="580" dur="1000" fill="hold"/>
                                        <p:tgtEl>
                                          <p:spTgt spid="419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nimBg="1"/>
      <p:bldP spid="42010" grpId="0"/>
      <p:bldP spid="42011" grpId="0"/>
      <p:bldP spid="42012" grpId="0"/>
      <p:bldP spid="42013" grpId="0"/>
      <p:bldP spid="42014" grpId="0"/>
      <p:bldP spid="42018" grpId="0"/>
      <p:bldP spid="42021" grpId="0"/>
      <p:bldP spid="42022" grpId="0"/>
      <p:bldP spid="42023" grpId="0"/>
      <p:bldP spid="42026" grpId="0"/>
      <p:bldP spid="42027" grpId="0"/>
      <p:bldP spid="42030" grpId="0"/>
      <p:bldP spid="42035" grpId="0"/>
      <p:bldP spid="42036" grpId="0"/>
      <p:bldP spid="42038" grpId="0"/>
      <p:bldP spid="42041" grpId="0"/>
      <p:bldP spid="42042" grpId="0"/>
      <p:bldP spid="42045" grpId="0"/>
      <p:bldP spid="42046" grpId="0"/>
      <p:bldP spid="42048" grpId="0"/>
      <p:bldP spid="42049" grpId="0"/>
      <p:bldP spid="42054" grpId="0"/>
      <p:bldP spid="42057" grpId="0"/>
      <p:bldP spid="42058" grpId="0"/>
      <p:bldP spid="42061" grpId="0"/>
      <p:bldP spid="42062" grpId="0"/>
      <p:bldP spid="42065" grpId="0"/>
      <p:bldP spid="42070" grpId="0"/>
      <p:bldP spid="42071" grpId="0"/>
      <p:bldP spid="42072" grpId="0"/>
      <p:bldP spid="42073" grpId="0"/>
      <p:bldP spid="42074" grpId="0"/>
      <p:bldP spid="42077" grpId="0"/>
      <p:bldP spid="42078" grpId="0"/>
      <p:bldP spid="42080" grpId="0"/>
      <p:bldP spid="42081" grpId="0"/>
      <p:bldP spid="42085" grpId="0"/>
      <p:bldP spid="42086" grpId="0"/>
      <p:bldP spid="42087" grpId="0"/>
      <p:bldP spid="42091" grpId="0"/>
      <p:bldP spid="42092" grpId="0"/>
      <p:bldP spid="42094" grpId="0"/>
      <p:bldP spid="42098" grpId="0"/>
      <p:bldP spid="42099" grpId="0"/>
      <p:bldP spid="42102" grpId="0"/>
      <p:bldP spid="42103" grpId="0"/>
      <p:bldP spid="42105" grpId="0"/>
      <p:bldP spid="42108" grpId="0"/>
      <p:bldP spid="42110" grpId="0"/>
      <p:bldP spid="42111" grpId="0"/>
      <p:bldP spid="42118" grpId="0"/>
      <p:bldP spid="42119" grpId="0"/>
      <p:bldP spid="42122" grpId="0"/>
      <p:bldP spid="42123" grpId="0"/>
      <p:bldP spid="42127" grpId="0"/>
      <p:bldP spid="4212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2" name="AutoShape 4">
            <a:hlinkClick r:id="" action="ppaction://hlinkshowjump?jump=nextslide" highlightClick="1"/>
            <a:extLst>
              <a:ext uri="{FF2B5EF4-FFF2-40B4-BE49-F238E27FC236}">
                <a16:creationId xmlns:a16="http://schemas.microsoft.com/office/drawing/2014/main" id="{023597F6-CDEA-4497-B327-75D6F085AF43}"/>
              </a:ext>
            </a:extLst>
          </p:cNvPr>
          <p:cNvSpPr>
            <a:spLocks noChangeArrowheads="1"/>
          </p:cNvSpPr>
          <p:nvPr/>
        </p:nvSpPr>
        <p:spPr bwMode="auto">
          <a:xfrm>
            <a:off x="8416880" y="179079"/>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3013" name="AutoShape 5">
            <a:hlinkClick r:id="rId3" action="ppaction://hlinksldjump" highlightClick="1"/>
            <a:extLst>
              <a:ext uri="{FF2B5EF4-FFF2-40B4-BE49-F238E27FC236}">
                <a16:creationId xmlns:a16="http://schemas.microsoft.com/office/drawing/2014/main" id="{DA57EE98-276A-4F93-9165-BBF3F32C4D63}"/>
              </a:ext>
            </a:extLst>
          </p:cNvPr>
          <p:cNvSpPr>
            <a:spLocks noChangeArrowheads="1"/>
          </p:cNvSpPr>
          <p:nvPr/>
        </p:nvSpPr>
        <p:spPr bwMode="auto">
          <a:xfrm>
            <a:off x="97214" y="72717"/>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43014" name="Rectangle 6">
            <a:extLst>
              <a:ext uri="{FF2B5EF4-FFF2-40B4-BE49-F238E27FC236}">
                <a16:creationId xmlns:a16="http://schemas.microsoft.com/office/drawing/2014/main" id="{2C4EE079-A9FB-4316-BD3F-EDBF15F0DB3E}"/>
              </a:ext>
            </a:extLst>
          </p:cNvPr>
          <p:cNvSpPr>
            <a:spLocks noGrp="1" noChangeArrowheads="1"/>
          </p:cNvSpPr>
          <p:nvPr>
            <p:ph type="title"/>
          </p:nvPr>
        </p:nvSpPr>
        <p:spPr>
          <a:xfrm>
            <a:off x="36000" y="40943"/>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teorico</a:t>
            </a:r>
          </a:p>
        </p:txBody>
      </p:sp>
      <p:graphicFrame>
        <p:nvGraphicFramePr>
          <p:cNvPr id="43015" name="Object 7">
            <a:extLst>
              <a:ext uri="{FF2B5EF4-FFF2-40B4-BE49-F238E27FC236}">
                <a16:creationId xmlns:a16="http://schemas.microsoft.com/office/drawing/2014/main" id="{3521E389-425D-4A7A-8576-9040A9D704EA}"/>
              </a:ext>
            </a:extLst>
          </p:cNvPr>
          <p:cNvGraphicFramePr>
            <a:graphicFrameLocks/>
          </p:cNvGraphicFramePr>
          <p:nvPr>
            <p:extLst>
              <p:ext uri="{D42A27DB-BD31-4B8C-83A1-F6EECF244321}">
                <p14:modId xmlns:p14="http://schemas.microsoft.com/office/powerpoint/2010/main" val="3915896399"/>
              </p:ext>
            </p:extLst>
          </p:nvPr>
        </p:nvGraphicFramePr>
        <p:xfrm>
          <a:off x="72000" y="700088"/>
          <a:ext cx="9000000" cy="2844000"/>
        </p:xfrm>
        <a:graphic>
          <a:graphicData uri="http://schemas.openxmlformats.org/presentationml/2006/ole">
            <mc:AlternateContent xmlns:mc="http://schemas.openxmlformats.org/markup-compatibility/2006">
              <mc:Choice xmlns:v="urn:schemas-microsoft-com:vml" Requires="v">
                <p:oleObj spid="_x0000_s8324" r:id="rId4" imgW="202930125" imgH="67637025" progId="">
                  <p:embed/>
                </p:oleObj>
              </mc:Choice>
              <mc:Fallback>
                <p:oleObj r:id="rId4" imgW="202930125" imgH="67637025" progId="">
                  <p:embed/>
                  <p:pic>
                    <p:nvPicPr>
                      <p:cNvPr id="0" name="Picture 13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700088"/>
                        <a:ext cx="9000000" cy="2844000"/>
                      </a:xfrm>
                      <a:prstGeom prst="rect">
                        <a:avLst/>
                      </a:prstGeom>
                      <a:solidFill>
                        <a:schemeClr val="tx2"/>
                      </a:solidFill>
                    </p:spPr>
                  </p:pic>
                </p:oleObj>
              </mc:Fallback>
            </mc:AlternateContent>
          </a:graphicData>
        </a:graphic>
      </p:graphicFrame>
      <p:graphicFrame>
        <p:nvGraphicFramePr>
          <p:cNvPr id="43016" name="Object 8">
            <a:extLst>
              <a:ext uri="{FF2B5EF4-FFF2-40B4-BE49-F238E27FC236}">
                <a16:creationId xmlns:a16="http://schemas.microsoft.com/office/drawing/2014/main" id="{852CCC5A-A220-4EBB-9B31-FD28098D1333}"/>
              </a:ext>
            </a:extLst>
          </p:cNvPr>
          <p:cNvGraphicFramePr>
            <a:graphicFrameLocks/>
          </p:cNvGraphicFramePr>
          <p:nvPr>
            <p:extLst>
              <p:ext uri="{D42A27DB-BD31-4B8C-83A1-F6EECF244321}">
                <p14:modId xmlns:p14="http://schemas.microsoft.com/office/powerpoint/2010/main" val="2432132460"/>
              </p:ext>
            </p:extLst>
          </p:nvPr>
        </p:nvGraphicFramePr>
        <p:xfrm>
          <a:off x="72000" y="3929065"/>
          <a:ext cx="9000000" cy="2844000"/>
        </p:xfrm>
        <a:graphic>
          <a:graphicData uri="http://schemas.openxmlformats.org/presentationml/2006/ole">
            <mc:AlternateContent xmlns:mc="http://schemas.openxmlformats.org/markup-compatibility/2006">
              <mc:Choice xmlns:v="urn:schemas-microsoft-com:vml" Requires="v">
                <p:oleObj spid="_x0000_s8325" r:id="rId6" imgW="2067419" imgH="689075" progId="">
                  <p:embed/>
                </p:oleObj>
              </mc:Choice>
              <mc:Fallback>
                <p:oleObj r:id="rId6" imgW="2067419" imgH="689075" progId="">
                  <p:embed/>
                  <p:pic>
                    <p:nvPicPr>
                      <p:cNvPr id="0" name="Picture 13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3929065"/>
                        <a:ext cx="9000000" cy="2844000"/>
                      </a:xfrm>
                      <a:prstGeom prst="rect">
                        <a:avLst/>
                      </a:prstGeom>
                      <a:solidFill>
                        <a:schemeClr val="tx2"/>
                      </a:solidFill>
                    </p:spPr>
                  </p:pic>
                </p:oleObj>
              </mc:Fallback>
            </mc:AlternateContent>
          </a:graphicData>
        </a:graphic>
      </p:graphicFrame>
      <p:sp>
        <p:nvSpPr>
          <p:cNvPr id="43017" name="Text Box 9">
            <a:extLst>
              <a:ext uri="{FF2B5EF4-FFF2-40B4-BE49-F238E27FC236}">
                <a16:creationId xmlns:a16="http://schemas.microsoft.com/office/drawing/2014/main" id="{C50DF02A-B139-4E7B-B1AA-9F23DD668D45}"/>
              </a:ext>
            </a:extLst>
          </p:cNvPr>
          <p:cNvSpPr txBox="1">
            <a:spLocks noChangeArrowheads="1"/>
          </p:cNvSpPr>
          <p:nvPr/>
        </p:nvSpPr>
        <p:spPr bwMode="auto">
          <a:xfrm>
            <a:off x="3756025" y="3519488"/>
            <a:ext cx="1652588" cy="396875"/>
          </a:xfrm>
          <a:prstGeom prst="rect">
            <a:avLst/>
          </a:prstGeom>
          <a:noFill/>
          <a:ln w="12700">
            <a:noFill/>
            <a:miter lim="800000"/>
            <a:headEnd type="none" w="sm" len="sm"/>
            <a:tailEnd type="none" w="sm" len="sm"/>
          </a:ln>
          <a:effectLst/>
        </p:spPr>
        <p:txBody>
          <a:bodyPr>
            <a:spAutoFit/>
          </a:bodyPr>
          <a:lstStyle/>
          <a:p>
            <a:pPr>
              <a:spcBef>
                <a:spcPct val="50000"/>
              </a:spcBef>
              <a:defRPr/>
            </a:pPr>
            <a:r>
              <a:rPr lang="it-IT" sz="2000">
                <a:effectLst>
                  <a:outerShdw blurRad="38100" dist="38100" dir="2700000" algn="tl">
                    <a:srgbClr val="000000"/>
                  </a:outerShdw>
                </a:effectLst>
                <a:latin typeface="Comic Sans MS" pitchFamily="66" charset="0"/>
              </a:rPr>
              <a:t>Risoluzione</a:t>
            </a:r>
          </a:p>
        </p:txBody>
      </p:sp>
      <p:sp>
        <p:nvSpPr>
          <p:cNvPr id="43018" name="Text Box 10">
            <a:extLst>
              <a:ext uri="{FF2B5EF4-FFF2-40B4-BE49-F238E27FC236}">
                <a16:creationId xmlns:a16="http://schemas.microsoft.com/office/drawing/2014/main" id="{DCBAC696-6FA1-4128-BAAE-E4053F4E021B}"/>
              </a:ext>
            </a:extLst>
          </p:cNvPr>
          <p:cNvSpPr txBox="1">
            <a:spLocks noChangeArrowheads="1"/>
          </p:cNvSpPr>
          <p:nvPr/>
        </p:nvSpPr>
        <p:spPr bwMode="auto">
          <a:xfrm>
            <a:off x="808037" y="4254501"/>
            <a:ext cx="1512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dirty="0">
                <a:solidFill>
                  <a:schemeClr val="bg2"/>
                </a:solidFill>
                <a:latin typeface="Symbol" panose="05050102010706020507" pitchFamily="18" charset="2"/>
              </a:rPr>
              <a:t>a Î</a:t>
            </a:r>
            <a:r>
              <a:rPr lang="it-IT" altLang="it-IT" sz="1600" b="1" dirty="0">
                <a:solidFill>
                  <a:schemeClr val="bg2"/>
                </a:solidFill>
                <a:latin typeface="Comic Sans MS" panose="030F0702030302020204" pitchFamily="66" charset="0"/>
              </a:rPr>
              <a:t>W IID</a:t>
            </a:r>
          </a:p>
        </p:txBody>
      </p:sp>
      <p:sp>
        <p:nvSpPr>
          <p:cNvPr id="43019" name="Text Box 11">
            <a:extLst>
              <a:ext uri="{FF2B5EF4-FFF2-40B4-BE49-F238E27FC236}">
                <a16:creationId xmlns:a16="http://schemas.microsoft.com/office/drawing/2014/main" id="{88B6D945-D7F6-4ADA-B33F-FB39DD79E9DE}"/>
              </a:ext>
            </a:extLst>
          </p:cNvPr>
          <p:cNvSpPr txBox="1">
            <a:spLocks noChangeArrowheads="1"/>
          </p:cNvSpPr>
          <p:nvPr/>
        </p:nvSpPr>
        <p:spPr bwMode="auto">
          <a:xfrm>
            <a:off x="3011482" y="4244978"/>
            <a:ext cx="1584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dirty="0" err="1">
                <a:solidFill>
                  <a:schemeClr val="bg2"/>
                </a:solidFill>
                <a:latin typeface="Symbol" panose="05050102010706020507" pitchFamily="18" charset="2"/>
              </a:rPr>
              <a:t>bÎ</a:t>
            </a:r>
            <a:r>
              <a:rPr lang="it-IT" altLang="it-IT" sz="1600" b="1" dirty="0" err="1">
                <a:solidFill>
                  <a:schemeClr val="bg2"/>
                </a:solidFill>
                <a:latin typeface="Comic Sans MS" panose="030F0702030302020204" pitchFamily="66" charset="0"/>
              </a:rPr>
              <a:t>W</a:t>
            </a:r>
            <a:r>
              <a:rPr lang="it-IT" altLang="it-IT" sz="1600" b="1" dirty="0">
                <a:solidFill>
                  <a:schemeClr val="bg2"/>
                </a:solidFill>
                <a:latin typeface="Comic Sans MS" panose="030F0702030302020204" pitchFamily="66" charset="0"/>
              </a:rPr>
              <a:t> ID</a:t>
            </a:r>
          </a:p>
        </p:txBody>
      </p:sp>
      <p:sp>
        <p:nvSpPr>
          <p:cNvPr id="43020" name="Text Box 12">
            <a:extLst>
              <a:ext uri="{FF2B5EF4-FFF2-40B4-BE49-F238E27FC236}">
                <a16:creationId xmlns:a16="http://schemas.microsoft.com/office/drawing/2014/main" id="{6EDF70F0-D09D-419D-A19F-6D060D7D82E5}"/>
              </a:ext>
            </a:extLst>
          </p:cNvPr>
          <p:cNvSpPr txBox="1">
            <a:spLocks noChangeArrowheads="1"/>
          </p:cNvSpPr>
          <p:nvPr/>
        </p:nvSpPr>
        <p:spPr bwMode="auto">
          <a:xfrm>
            <a:off x="5251449" y="4205288"/>
            <a:ext cx="158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dirty="0" err="1">
                <a:solidFill>
                  <a:schemeClr val="bg2"/>
                </a:solidFill>
                <a:latin typeface="Symbol" panose="05050102010706020507" pitchFamily="18" charset="2"/>
              </a:rPr>
              <a:t>cÎ</a:t>
            </a:r>
            <a:r>
              <a:rPr lang="it-IT" altLang="it-IT" sz="1600" b="1" dirty="0" err="1">
                <a:solidFill>
                  <a:schemeClr val="bg2"/>
                </a:solidFill>
                <a:latin typeface="Comic Sans MS" panose="030F0702030302020204" pitchFamily="66" charset="0"/>
              </a:rPr>
              <a:t>W</a:t>
            </a:r>
            <a:r>
              <a:rPr lang="it-IT" altLang="it-IT" sz="1600" b="1" dirty="0">
                <a:solidFill>
                  <a:schemeClr val="bg2"/>
                </a:solidFill>
                <a:latin typeface="Comic Sans MS" panose="030F0702030302020204" pitchFamily="66" charset="0"/>
              </a:rPr>
              <a:t> IIID</a:t>
            </a:r>
          </a:p>
        </p:txBody>
      </p:sp>
      <p:sp>
        <p:nvSpPr>
          <p:cNvPr id="43021" name="Text Box 13">
            <a:extLst>
              <a:ext uri="{FF2B5EF4-FFF2-40B4-BE49-F238E27FC236}">
                <a16:creationId xmlns:a16="http://schemas.microsoft.com/office/drawing/2014/main" id="{642DA8B0-2B4C-4F66-9E25-B8127D7E2CF8}"/>
              </a:ext>
            </a:extLst>
          </p:cNvPr>
          <p:cNvSpPr txBox="1">
            <a:spLocks noChangeArrowheads="1"/>
          </p:cNvSpPr>
          <p:nvPr/>
        </p:nvSpPr>
        <p:spPr bwMode="auto">
          <a:xfrm>
            <a:off x="7412037" y="4206875"/>
            <a:ext cx="1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dirty="0" err="1">
                <a:solidFill>
                  <a:schemeClr val="bg2"/>
                </a:solidFill>
                <a:latin typeface="Symbol" panose="05050102010706020507" pitchFamily="18" charset="2"/>
              </a:rPr>
              <a:t>dÎ</a:t>
            </a:r>
            <a:r>
              <a:rPr lang="it-IT" altLang="it-IT" sz="1600" b="1" dirty="0" err="1">
                <a:solidFill>
                  <a:schemeClr val="bg2"/>
                </a:solidFill>
                <a:latin typeface="Comic Sans MS" panose="030F0702030302020204" pitchFamily="66" charset="0"/>
              </a:rPr>
              <a:t>W</a:t>
            </a:r>
            <a:r>
              <a:rPr lang="it-IT" altLang="it-IT" sz="1600" b="1" dirty="0">
                <a:solidFill>
                  <a:schemeClr val="bg2"/>
                </a:solidFill>
                <a:latin typeface="Comic Sans MS" panose="030F0702030302020204" pitchFamily="66" charset="0"/>
              </a:rPr>
              <a:t> IVD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015"/>
                                        </p:tgtEl>
                                        <p:attrNameLst>
                                          <p:attrName>style.visibility</p:attrName>
                                        </p:attrNameLst>
                                      </p:cBhvr>
                                      <p:to>
                                        <p:strVal val="visible"/>
                                      </p:to>
                                    </p:set>
                                    <p:anim calcmode="lin" valueType="num">
                                      <p:cBhvr additive="base">
                                        <p:cTn id="7" dur="1000" fill="hold"/>
                                        <p:tgtEl>
                                          <p:spTgt spid="43015"/>
                                        </p:tgtEl>
                                        <p:attrNameLst>
                                          <p:attrName>ppt_x</p:attrName>
                                        </p:attrNameLst>
                                      </p:cBhvr>
                                      <p:tavLst>
                                        <p:tav tm="0">
                                          <p:val>
                                            <p:strVal val="#ppt_x"/>
                                          </p:val>
                                        </p:tav>
                                        <p:tav tm="100000">
                                          <p:val>
                                            <p:strVal val="#ppt_x"/>
                                          </p:val>
                                        </p:tav>
                                      </p:tavLst>
                                    </p:anim>
                                    <p:anim calcmode="lin" valueType="num">
                                      <p:cBhvr additive="base">
                                        <p:cTn id="8" dur="1000" fill="hold"/>
                                        <p:tgtEl>
                                          <p:spTgt spid="4301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7"/>
                                        </p:tgtEl>
                                        <p:attrNameLst>
                                          <p:attrName>style.visibility</p:attrName>
                                        </p:attrNameLst>
                                      </p:cBhvr>
                                      <p:to>
                                        <p:strVal val="visible"/>
                                      </p:to>
                                    </p:set>
                                    <p:anim calcmode="lin" valueType="num">
                                      <p:cBhvr additive="base">
                                        <p:cTn id="13" dur="1000" fill="hold"/>
                                        <p:tgtEl>
                                          <p:spTgt spid="43017"/>
                                        </p:tgtEl>
                                        <p:attrNameLst>
                                          <p:attrName>ppt_x</p:attrName>
                                        </p:attrNameLst>
                                      </p:cBhvr>
                                      <p:tavLst>
                                        <p:tav tm="0">
                                          <p:val>
                                            <p:strVal val="0-#ppt_w/2"/>
                                          </p:val>
                                        </p:tav>
                                        <p:tav tm="100000">
                                          <p:val>
                                            <p:strVal val="#ppt_x"/>
                                          </p:val>
                                        </p:tav>
                                      </p:tavLst>
                                    </p:anim>
                                    <p:anim calcmode="lin" valueType="num">
                                      <p:cBhvr additive="base">
                                        <p:cTn id="14" dur="1000" fill="hold"/>
                                        <p:tgtEl>
                                          <p:spTgt spid="4301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2" presetClass="entr" presetSubtype="4" fill="hold" nodeType="clickEffect">
                                  <p:stCondLst>
                                    <p:cond delay="0"/>
                                  </p:stCondLst>
                                  <p:childTnLst>
                                    <p:set>
                                      <p:cBhvr>
                                        <p:cTn id="18" dur="1" fill="hold">
                                          <p:stCondLst>
                                            <p:cond delay="0"/>
                                          </p:stCondLst>
                                        </p:cTn>
                                        <p:tgtEl>
                                          <p:spTgt spid="43016"/>
                                        </p:tgtEl>
                                        <p:attrNameLst>
                                          <p:attrName>style.visibility</p:attrName>
                                        </p:attrNameLst>
                                      </p:cBhvr>
                                      <p:to>
                                        <p:strVal val="visible"/>
                                      </p:to>
                                    </p:set>
                                    <p:animEffect transition="in" filter="slide(fromBottom)">
                                      <p:cBhvr>
                                        <p:cTn id="19" dur="1000"/>
                                        <p:tgtEl>
                                          <p:spTgt spid="4301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43018"/>
                                        </p:tgtEl>
                                        <p:attrNameLst>
                                          <p:attrName>style.visibility</p:attrName>
                                        </p:attrNameLst>
                                      </p:cBhvr>
                                      <p:to>
                                        <p:strVal val="visible"/>
                                      </p:to>
                                    </p:set>
                                    <p:animEffect transition="in" filter="wipe(up)">
                                      <p:cBhvr>
                                        <p:cTn id="24" dur="1000"/>
                                        <p:tgtEl>
                                          <p:spTgt spid="43018"/>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43019"/>
                                        </p:tgtEl>
                                        <p:attrNameLst>
                                          <p:attrName>style.visibility</p:attrName>
                                        </p:attrNameLst>
                                      </p:cBhvr>
                                      <p:to>
                                        <p:strVal val="visible"/>
                                      </p:to>
                                    </p:set>
                                    <p:animEffect transition="in" filter="wipe(up)">
                                      <p:cBhvr>
                                        <p:cTn id="29" dur="1000"/>
                                        <p:tgtEl>
                                          <p:spTgt spid="4301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grpId="0" nodeType="clickEffect">
                                  <p:stCondLst>
                                    <p:cond delay="0"/>
                                  </p:stCondLst>
                                  <p:childTnLst>
                                    <p:set>
                                      <p:cBhvr>
                                        <p:cTn id="33" dur="1" fill="hold">
                                          <p:stCondLst>
                                            <p:cond delay="0"/>
                                          </p:stCondLst>
                                        </p:cTn>
                                        <p:tgtEl>
                                          <p:spTgt spid="43020"/>
                                        </p:tgtEl>
                                        <p:attrNameLst>
                                          <p:attrName>style.visibility</p:attrName>
                                        </p:attrNameLst>
                                      </p:cBhvr>
                                      <p:to>
                                        <p:strVal val="visible"/>
                                      </p:to>
                                    </p:set>
                                    <p:animEffect transition="in" filter="wipe(up)">
                                      <p:cBhvr>
                                        <p:cTn id="34" dur="1000"/>
                                        <p:tgtEl>
                                          <p:spTgt spid="4302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3021"/>
                                        </p:tgtEl>
                                        <p:attrNameLst>
                                          <p:attrName>style.visibility</p:attrName>
                                        </p:attrNameLst>
                                      </p:cBhvr>
                                      <p:to>
                                        <p:strVal val="visible"/>
                                      </p:to>
                                    </p:set>
                                    <p:animEffect transition="in" filter="wipe(up)">
                                      <p:cBhvr>
                                        <p:cTn id="39" dur="1000"/>
                                        <p:tgtEl>
                                          <p:spTgt spid="43021"/>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43012"/>
                                        </p:tgtEl>
                                        <p:attrNameLst>
                                          <p:attrName>style.visibility</p:attrName>
                                        </p:attrNameLst>
                                      </p:cBhvr>
                                      <p:to>
                                        <p:strVal val="visible"/>
                                      </p:to>
                                    </p:set>
                                    <p:anim calcmode="lin" valueType="num">
                                      <p:cBhvr additive="base">
                                        <p:cTn id="44" dur="1000" fill="hold"/>
                                        <p:tgtEl>
                                          <p:spTgt spid="43012"/>
                                        </p:tgtEl>
                                        <p:attrNameLst>
                                          <p:attrName>ppt_x</p:attrName>
                                        </p:attrNameLst>
                                      </p:cBhvr>
                                      <p:tavLst>
                                        <p:tav tm="0">
                                          <p:val>
                                            <p:strVal val="0-#ppt_w/2"/>
                                          </p:val>
                                        </p:tav>
                                        <p:tav tm="100000">
                                          <p:val>
                                            <p:strVal val="#ppt_x"/>
                                          </p:val>
                                        </p:tav>
                                      </p:tavLst>
                                    </p:anim>
                                    <p:anim calcmode="lin" valueType="num">
                                      <p:cBhvr additive="base">
                                        <p:cTn id="45" dur="1000" fill="hold"/>
                                        <p:tgtEl>
                                          <p:spTgt spid="430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animBg="1"/>
      <p:bldP spid="43017" grpId="0"/>
      <p:bldP spid="43018" grpId="0"/>
      <p:bldP spid="43019" grpId="0"/>
      <p:bldP spid="43020" grpId="0"/>
      <p:bldP spid="43021"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6" name="AutoShape 4">
            <a:hlinkClick r:id="" action="ppaction://hlinkshowjump?jump=nextslide" highlightClick="1"/>
            <a:extLst>
              <a:ext uri="{FF2B5EF4-FFF2-40B4-BE49-F238E27FC236}">
                <a16:creationId xmlns:a16="http://schemas.microsoft.com/office/drawing/2014/main" id="{5C542E8F-45A3-42E6-91FB-08BF120C8019}"/>
              </a:ext>
            </a:extLst>
          </p:cNvPr>
          <p:cNvSpPr>
            <a:spLocks noChangeArrowheads="1"/>
          </p:cNvSpPr>
          <p:nvPr/>
        </p:nvSpPr>
        <p:spPr bwMode="auto">
          <a:xfrm>
            <a:off x="8403232" y="13813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4037" name="AutoShape 5">
            <a:hlinkClick r:id="rId3" action="ppaction://hlinksldjump" highlightClick="1"/>
            <a:extLst>
              <a:ext uri="{FF2B5EF4-FFF2-40B4-BE49-F238E27FC236}">
                <a16:creationId xmlns:a16="http://schemas.microsoft.com/office/drawing/2014/main" id="{549013A8-1B4E-4524-A0D4-A1CD16EAEA39}"/>
              </a:ext>
            </a:extLst>
          </p:cNvPr>
          <p:cNvSpPr>
            <a:spLocks noChangeArrowheads="1"/>
          </p:cNvSpPr>
          <p:nvPr/>
        </p:nvSpPr>
        <p:spPr bwMode="auto">
          <a:xfrm>
            <a:off x="97214" y="45421"/>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dirty="0">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44038" name="Rectangle 6">
            <a:extLst>
              <a:ext uri="{FF2B5EF4-FFF2-40B4-BE49-F238E27FC236}">
                <a16:creationId xmlns:a16="http://schemas.microsoft.com/office/drawing/2014/main" id="{AF1932EB-A6E9-456F-BB60-925A48EC66F1}"/>
              </a:ext>
            </a:extLst>
          </p:cNvPr>
          <p:cNvSpPr>
            <a:spLocks noGrp="1" noChangeArrowheads="1"/>
          </p:cNvSpPr>
          <p:nvPr>
            <p:ph type="title"/>
          </p:nvPr>
        </p:nvSpPr>
        <p:spPr>
          <a:xfrm>
            <a:off x="36000" y="-1"/>
            <a:ext cx="9072000" cy="612000"/>
          </a:xfrm>
          <a:ln>
            <a:solidFill>
              <a:schemeClr val="tx1"/>
            </a:solidFill>
          </a:ln>
        </p:spPr>
        <p:txBody>
          <a:bodyPr/>
          <a:lstStyle/>
          <a:p>
            <a:pPr algn="ctr" eaLnBrk="1" hangingPunct="1">
              <a:defRPr/>
            </a:pPr>
            <a:r>
              <a:rPr lang="it-IT" sz="2000">
                <a:solidFill>
                  <a:schemeClr val="tx1"/>
                </a:solidFill>
                <a:latin typeface="Comic Sans MS" pitchFamily="66" charset="0"/>
              </a:rPr>
              <a:t>Test di verifica - logico</a:t>
            </a:r>
          </a:p>
        </p:txBody>
      </p:sp>
      <p:graphicFrame>
        <p:nvGraphicFramePr>
          <p:cNvPr id="44039" name="Object 7">
            <a:extLst>
              <a:ext uri="{FF2B5EF4-FFF2-40B4-BE49-F238E27FC236}">
                <a16:creationId xmlns:a16="http://schemas.microsoft.com/office/drawing/2014/main" id="{C516B008-544C-4EF5-97C0-12F61BA1A218}"/>
              </a:ext>
            </a:extLst>
          </p:cNvPr>
          <p:cNvGraphicFramePr>
            <a:graphicFrameLocks/>
          </p:cNvGraphicFramePr>
          <p:nvPr>
            <p:extLst>
              <p:ext uri="{D42A27DB-BD31-4B8C-83A1-F6EECF244321}">
                <p14:modId xmlns:p14="http://schemas.microsoft.com/office/powerpoint/2010/main" val="61398869"/>
              </p:ext>
            </p:extLst>
          </p:nvPr>
        </p:nvGraphicFramePr>
        <p:xfrm>
          <a:off x="72000" y="696913"/>
          <a:ext cx="9000000" cy="2844000"/>
        </p:xfrm>
        <a:graphic>
          <a:graphicData uri="http://schemas.openxmlformats.org/presentationml/2006/ole">
            <mc:AlternateContent xmlns:mc="http://schemas.openxmlformats.org/markup-compatibility/2006">
              <mc:Choice xmlns:v="urn:schemas-microsoft-com:vml" Requires="v">
                <p:oleObj spid="_x0000_s9415" r:id="rId4" imgW="202596750" imgH="67522725" progId="">
                  <p:embed/>
                </p:oleObj>
              </mc:Choice>
              <mc:Fallback>
                <p:oleObj r:id="rId4" imgW="202596750" imgH="67522725" progId="">
                  <p:embed/>
                  <p:pic>
                    <p:nvPicPr>
                      <p:cNvPr id="0" name="Picture 19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696913"/>
                        <a:ext cx="9000000" cy="2844000"/>
                      </a:xfrm>
                      <a:prstGeom prst="rect">
                        <a:avLst/>
                      </a:prstGeom>
                      <a:solidFill>
                        <a:schemeClr val="tx2"/>
                      </a:solidFill>
                    </p:spPr>
                  </p:pic>
                </p:oleObj>
              </mc:Fallback>
            </mc:AlternateContent>
          </a:graphicData>
        </a:graphic>
      </p:graphicFrame>
      <p:graphicFrame>
        <p:nvGraphicFramePr>
          <p:cNvPr id="44040" name="Object 8">
            <a:extLst>
              <a:ext uri="{FF2B5EF4-FFF2-40B4-BE49-F238E27FC236}">
                <a16:creationId xmlns:a16="http://schemas.microsoft.com/office/drawing/2014/main" id="{67DA8AD9-3A76-4A19-9EBA-4226CB18BA9F}"/>
              </a:ext>
            </a:extLst>
          </p:cNvPr>
          <p:cNvGraphicFramePr>
            <a:graphicFrameLocks/>
          </p:cNvGraphicFramePr>
          <p:nvPr>
            <p:extLst>
              <p:ext uri="{D42A27DB-BD31-4B8C-83A1-F6EECF244321}">
                <p14:modId xmlns:p14="http://schemas.microsoft.com/office/powerpoint/2010/main" val="1061199063"/>
              </p:ext>
            </p:extLst>
          </p:nvPr>
        </p:nvGraphicFramePr>
        <p:xfrm>
          <a:off x="72000" y="3929680"/>
          <a:ext cx="9000000" cy="2844000"/>
        </p:xfrm>
        <a:graphic>
          <a:graphicData uri="http://schemas.openxmlformats.org/presentationml/2006/ole">
            <mc:AlternateContent xmlns:mc="http://schemas.openxmlformats.org/markup-compatibility/2006">
              <mc:Choice xmlns:v="urn:schemas-microsoft-com:vml" Requires="v">
                <p:oleObj spid="_x0000_s9416" r:id="rId6" imgW="2067094" imgH="688934" progId="">
                  <p:embed/>
                </p:oleObj>
              </mc:Choice>
              <mc:Fallback>
                <p:oleObj r:id="rId6" imgW="2067094" imgH="688934" progId="">
                  <p:embed/>
                  <p:pic>
                    <p:nvPicPr>
                      <p:cNvPr id="0" name="Picture 19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000" y="3929680"/>
                        <a:ext cx="9000000" cy="2844000"/>
                      </a:xfrm>
                      <a:prstGeom prst="rect">
                        <a:avLst/>
                      </a:prstGeom>
                      <a:solidFill>
                        <a:schemeClr val="tx2"/>
                      </a:solidFill>
                      <a:ln w="9525">
                        <a:solidFill>
                          <a:schemeClr val="bg2"/>
                        </a:solidFill>
                        <a:miter lim="800000"/>
                        <a:headEnd/>
                        <a:tailEnd/>
                      </a:ln>
                    </p:spPr>
                  </p:pic>
                </p:oleObj>
              </mc:Fallback>
            </mc:AlternateContent>
          </a:graphicData>
        </a:graphic>
      </p:graphicFrame>
      <p:sp>
        <p:nvSpPr>
          <p:cNvPr id="44041" name="Text Box 9">
            <a:extLst>
              <a:ext uri="{FF2B5EF4-FFF2-40B4-BE49-F238E27FC236}">
                <a16:creationId xmlns:a16="http://schemas.microsoft.com/office/drawing/2014/main" id="{E3347DA3-A7AC-4C2D-9D67-CF9B16380B7E}"/>
              </a:ext>
            </a:extLst>
          </p:cNvPr>
          <p:cNvSpPr txBox="1">
            <a:spLocks noChangeArrowheads="1"/>
          </p:cNvSpPr>
          <p:nvPr/>
        </p:nvSpPr>
        <p:spPr bwMode="auto">
          <a:xfrm>
            <a:off x="3756025" y="3533775"/>
            <a:ext cx="1652588" cy="396875"/>
          </a:xfrm>
          <a:prstGeom prst="rect">
            <a:avLst/>
          </a:prstGeom>
          <a:noFill/>
          <a:ln w="12700">
            <a:noFill/>
            <a:miter lim="800000"/>
            <a:headEnd type="none" w="sm" len="sm"/>
            <a:tailEnd type="none" w="sm" len="sm"/>
          </a:ln>
          <a:effectLst/>
        </p:spPr>
        <p:txBody>
          <a:bodyPr>
            <a:spAutoFit/>
          </a:bodyPr>
          <a:lstStyle/>
          <a:p>
            <a:pPr>
              <a:spcBef>
                <a:spcPct val="50000"/>
              </a:spcBef>
              <a:defRPr/>
            </a:pPr>
            <a:r>
              <a:rPr lang="it-IT" sz="2000">
                <a:effectLst>
                  <a:outerShdw blurRad="38100" dist="38100" dir="2700000" algn="tl">
                    <a:srgbClr val="000000"/>
                  </a:outerShdw>
                </a:effectLst>
                <a:latin typeface="Comic Sans MS" pitchFamily="66" charset="0"/>
              </a:rPr>
              <a:t>Risoluzione</a:t>
            </a:r>
          </a:p>
        </p:txBody>
      </p:sp>
      <p:sp>
        <p:nvSpPr>
          <p:cNvPr id="44042" name="Line 10">
            <a:extLst>
              <a:ext uri="{FF2B5EF4-FFF2-40B4-BE49-F238E27FC236}">
                <a16:creationId xmlns:a16="http://schemas.microsoft.com/office/drawing/2014/main" id="{F7A74DE0-BACE-40E4-8D51-019C737941DF}"/>
              </a:ext>
            </a:extLst>
          </p:cNvPr>
          <p:cNvSpPr>
            <a:spLocks noChangeShapeType="1"/>
          </p:cNvSpPr>
          <p:nvPr/>
        </p:nvSpPr>
        <p:spPr bwMode="auto">
          <a:xfrm flipV="1">
            <a:off x="1032072" y="5638800"/>
            <a:ext cx="0" cy="3619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43" name="Line 11">
            <a:extLst>
              <a:ext uri="{FF2B5EF4-FFF2-40B4-BE49-F238E27FC236}">
                <a16:creationId xmlns:a16="http://schemas.microsoft.com/office/drawing/2014/main" id="{EF31BF03-409E-4850-9C82-B2F18BAA83DD}"/>
              </a:ext>
            </a:extLst>
          </p:cNvPr>
          <p:cNvSpPr>
            <a:spLocks noChangeShapeType="1"/>
          </p:cNvSpPr>
          <p:nvPr/>
        </p:nvSpPr>
        <p:spPr bwMode="auto">
          <a:xfrm>
            <a:off x="630045" y="5276850"/>
            <a:ext cx="0" cy="3619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44" name="Line 12">
            <a:extLst>
              <a:ext uri="{FF2B5EF4-FFF2-40B4-BE49-F238E27FC236}">
                <a16:creationId xmlns:a16="http://schemas.microsoft.com/office/drawing/2014/main" id="{2EB861EA-8862-4582-81F9-9CFE8579F495}"/>
              </a:ext>
            </a:extLst>
          </p:cNvPr>
          <p:cNvSpPr>
            <a:spLocks noChangeShapeType="1"/>
          </p:cNvSpPr>
          <p:nvPr/>
        </p:nvSpPr>
        <p:spPr bwMode="auto">
          <a:xfrm>
            <a:off x="641547" y="5648325"/>
            <a:ext cx="390525" cy="3619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45" name="Line 13">
            <a:extLst>
              <a:ext uri="{FF2B5EF4-FFF2-40B4-BE49-F238E27FC236}">
                <a16:creationId xmlns:a16="http://schemas.microsoft.com/office/drawing/2014/main" id="{F1084017-A07A-43EB-BF06-E4EAF0C1F395}"/>
              </a:ext>
            </a:extLst>
          </p:cNvPr>
          <p:cNvSpPr>
            <a:spLocks noChangeShapeType="1"/>
          </p:cNvSpPr>
          <p:nvPr/>
        </p:nvSpPr>
        <p:spPr bwMode="auto">
          <a:xfrm>
            <a:off x="624711" y="5284942"/>
            <a:ext cx="407362" cy="353858"/>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46" name="Text Box 14">
            <a:extLst>
              <a:ext uri="{FF2B5EF4-FFF2-40B4-BE49-F238E27FC236}">
                <a16:creationId xmlns:a16="http://schemas.microsoft.com/office/drawing/2014/main" id="{62F501F2-1E3E-4370-A4E0-763A52BAB48E}"/>
              </a:ext>
            </a:extLst>
          </p:cNvPr>
          <p:cNvSpPr txBox="1">
            <a:spLocks noChangeArrowheads="1"/>
          </p:cNvSpPr>
          <p:nvPr/>
        </p:nvSpPr>
        <p:spPr bwMode="auto">
          <a:xfrm>
            <a:off x="727272" y="5191125"/>
            <a:ext cx="333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a”</a:t>
            </a:r>
          </a:p>
        </p:txBody>
      </p:sp>
      <p:sp>
        <p:nvSpPr>
          <p:cNvPr id="44047" name="Text Box 15">
            <a:extLst>
              <a:ext uri="{FF2B5EF4-FFF2-40B4-BE49-F238E27FC236}">
                <a16:creationId xmlns:a16="http://schemas.microsoft.com/office/drawing/2014/main" id="{89117A3A-FDCD-48B2-8958-85B5AE468D35}"/>
              </a:ext>
            </a:extLst>
          </p:cNvPr>
          <p:cNvSpPr txBox="1">
            <a:spLocks noChangeArrowheads="1"/>
          </p:cNvSpPr>
          <p:nvPr/>
        </p:nvSpPr>
        <p:spPr bwMode="auto">
          <a:xfrm>
            <a:off x="752994" y="5632301"/>
            <a:ext cx="3333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dirty="0" err="1">
                <a:solidFill>
                  <a:schemeClr val="bg2"/>
                </a:solidFill>
                <a:latin typeface="Comic Sans MS" panose="030F0702030302020204" pitchFamily="66" charset="0"/>
              </a:rPr>
              <a:t>a’</a:t>
            </a:r>
            <a:endParaRPr lang="it-IT" altLang="it-IT" sz="1200" dirty="0">
              <a:solidFill>
                <a:schemeClr val="bg2"/>
              </a:solidFill>
              <a:latin typeface="Comic Sans MS" panose="030F0702030302020204" pitchFamily="66" charset="0"/>
            </a:endParaRPr>
          </a:p>
        </p:txBody>
      </p:sp>
      <p:sp>
        <p:nvSpPr>
          <p:cNvPr id="44048" name="Line 16">
            <a:extLst>
              <a:ext uri="{FF2B5EF4-FFF2-40B4-BE49-F238E27FC236}">
                <a16:creationId xmlns:a16="http://schemas.microsoft.com/office/drawing/2014/main" id="{4EF16BEC-2208-42AE-913D-602361B2C31D}"/>
              </a:ext>
            </a:extLst>
          </p:cNvPr>
          <p:cNvSpPr>
            <a:spLocks noChangeShapeType="1"/>
          </p:cNvSpPr>
          <p:nvPr/>
        </p:nvSpPr>
        <p:spPr bwMode="auto">
          <a:xfrm flipH="1" flipV="1">
            <a:off x="373815" y="5637366"/>
            <a:ext cx="1602758" cy="886268"/>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49" name="Line 17">
            <a:extLst>
              <a:ext uri="{FF2B5EF4-FFF2-40B4-BE49-F238E27FC236}">
                <a16:creationId xmlns:a16="http://schemas.microsoft.com/office/drawing/2014/main" id="{E6F20163-DF18-4688-9BED-82FD83A0129D}"/>
              </a:ext>
            </a:extLst>
          </p:cNvPr>
          <p:cNvSpPr>
            <a:spLocks noChangeShapeType="1"/>
          </p:cNvSpPr>
          <p:nvPr/>
        </p:nvSpPr>
        <p:spPr bwMode="auto">
          <a:xfrm flipV="1">
            <a:off x="375387" y="4753004"/>
            <a:ext cx="666750" cy="885825"/>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50" name="Text Box 18">
            <a:extLst>
              <a:ext uri="{FF2B5EF4-FFF2-40B4-BE49-F238E27FC236}">
                <a16:creationId xmlns:a16="http://schemas.microsoft.com/office/drawing/2014/main" id="{312208F2-B6A9-49F2-98EC-9DBAC211CAFC}"/>
              </a:ext>
            </a:extLst>
          </p:cNvPr>
          <p:cNvSpPr txBox="1">
            <a:spLocks noChangeArrowheads="1"/>
          </p:cNvSpPr>
          <p:nvPr/>
        </p:nvSpPr>
        <p:spPr bwMode="auto">
          <a:xfrm>
            <a:off x="1098747" y="6175375"/>
            <a:ext cx="447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t</a:t>
            </a:r>
            <a:r>
              <a:rPr lang="it-IT" altLang="it-IT" sz="1200" baseline="-25000">
                <a:solidFill>
                  <a:schemeClr val="bg2"/>
                </a:solidFill>
                <a:latin typeface="Comic Sans MS" panose="030F0702030302020204" pitchFamily="66" charset="0"/>
              </a:rPr>
              <a:t>1</a:t>
            </a:r>
            <a:r>
              <a:rPr lang="it-IT" altLang="it-IT" sz="1200">
                <a:solidFill>
                  <a:schemeClr val="bg2"/>
                </a:solidFill>
                <a:latin typeface="Symbol" panose="05050102010706020507" pitchFamily="18" charset="2"/>
              </a:rPr>
              <a:t>a</a:t>
            </a:r>
            <a:endParaRPr lang="it-IT" altLang="it-IT" sz="1200">
              <a:solidFill>
                <a:schemeClr val="bg2"/>
              </a:solidFill>
            </a:endParaRPr>
          </a:p>
        </p:txBody>
      </p:sp>
      <p:sp>
        <p:nvSpPr>
          <p:cNvPr id="44051" name="Text Box 19">
            <a:extLst>
              <a:ext uri="{FF2B5EF4-FFF2-40B4-BE49-F238E27FC236}">
                <a16:creationId xmlns:a16="http://schemas.microsoft.com/office/drawing/2014/main" id="{D0FC1783-612F-47EC-8717-E82A771C9717}"/>
              </a:ext>
            </a:extLst>
          </p:cNvPr>
          <p:cNvSpPr txBox="1">
            <a:spLocks noChangeArrowheads="1"/>
          </p:cNvSpPr>
          <p:nvPr/>
        </p:nvSpPr>
        <p:spPr bwMode="auto">
          <a:xfrm>
            <a:off x="1019372" y="4648200"/>
            <a:ext cx="447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t</a:t>
            </a:r>
            <a:r>
              <a:rPr lang="it-IT" altLang="it-IT" sz="1200" baseline="-25000">
                <a:solidFill>
                  <a:schemeClr val="bg2"/>
                </a:solidFill>
                <a:latin typeface="Comic Sans MS" panose="030F0702030302020204" pitchFamily="66" charset="0"/>
              </a:rPr>
              <a:t>2</a:t>
            </a:r>
            <a:r>
              <a:rPr lang="it-IT" altLang="it-IT" sz="1200">
                <a:solidFill>
                  <a:schemeClr val="bg2"/>
                </a:solidFill>
                <a:latin typeface="Symbol" panose="05050102010706020507" pitchFamily="18" charset="2"/>
              </a:rPr>
              <a:t>a</a:t>
            </a:r>
            <a:endParaRPr lang="it-IT" altLang="it-IT" sz="1200">
              <a:solidFill>
                <a:schemeClr val="bg2"/>
              </a:solidFill>
            </a:endParaRPr>
          </a:p>
        </p:txBody>
      </p:sp>
      <p:grpSp>
        <p:nvGrpSpPr>
          <p:cNvPr id="2" name="Group 22">
            <a:extLst>
              <a:ext uri="{FF2B5EF4-FFF2-40B4-BE49-F238E27FC236}">
                <a16:creationId xmlns:a16="http://schemas.microsoft.com/office/drawing/2014/main" id="{4ED4E857-17B6-42C9-AB42-DE3A6D55E29B}"/>
              </a:ext>
            </a:extLst>
          </p:cNvPr>
          <p:cNvGrpSpPr>
            <a:grpSpLocks/>
          </p:cNvGrpSpPr>
          <p:nvPr/>
        </p:nvGrpSpPr>
        <p:grpSpPr bwMode="auto">
          <a:xfrm>
            <a:off x="1461162" y="4323071"/>
            <a:ext cx="457200" cy="381000"/>
            <a:chOff x="972" y="2706"/>
            <a:chExt cx="288" cy="240"/>
          </a:xfrm>
        </p:grpSpPr>
        <p:sp>
          <p:nvSpPr>
            <p:cNvPr id="9287" name="Line 20">
              <a:extLst>
                <a:ext uri="{FF2B5EF4-FFF2-40B4-BE49-F238E27FC236}">
                  <a16:creationId xmlns:a16="http://schemas.microsoft.com/office/drawing/2014/main" id="{C40EEE6B-8525-4B30-8996-1BB1048F673E}"/>
                </a:ext>
              </a:extLst>
            </p:cNvPr>
            <p:cNvSpPr>
              <a:spLocks noChangeShapeType="1"/>
            </p:cNvSpPr>
            <p:nvPr/>
          </p:nvSpPr>
          <p:spPr bwMode="auto">
            <a:xfrm flipV="1">
              <a:off x="978" y="2712"/>
              <a:ext cx="276" cy="234"/>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9288" name="Line 21">
              <a:extLst>
                <a:ext uri="{FF2B5EF4-FFF2-40B4-BE49-F238E27FC236}">
                  <a16:creationId xmlns:a16="http://schemas.microsoft.com/office/drawing/2014/main" id="{34BDEC67-F01B-4688-9FC9-F3F9B4D58D6B}"/>
                </a:ext>
              </a:extLst>
            </p:cNvPr>
            <p:cNvSpPr>
              <a:spLocks noChangeShapeType="1"/>
            </p:cNvSpPr>
            <p:nvPr/>
          </p:nvSpPr>
          <p:spPr bwMode="auto">
            <a:xfrm>
              <a:off x="972" y="2706"/>
              <a:ext cx="288" cy="228"/>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grpSp>
      <p:sp>
        <p:nvSpPr>
          <p:cNvPr id="44055" name="Line 23">
            <a:extLst>
              <a:ext uri="{FF2B5EF4-FFF2-40B4-BE49-F238E27FC236}">
                <a16:creationId xmlns:a16="http://schemas.microsoft.com/office/drawing/2014/main" id="{116B6DA4-B200-49ED-BEE0-CB58CD22EB01}"/>
              </a:ext>
            </a:extLst>
          </p:cNvPr>
          <p:cNvSpPr>
            <a:spLocks noChangeShapeType="1"/>
          </p:cNvSpPr>
          <p:nvPr/>
        </p:nvSpPr>
        <p:spPr bwMode="auto">
          <a:xfrm>
            <a:off x="3188515" y="5284942"/>
            <a:ext cx="0" cy="3619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57" name="Line 25">
            <a:extLst>
              <a:ext uri="{FF2B5EF4-FFF2-40B4-BE49-F238E27FC236}">
                <a16:creationId xmlns:a16="http://schemas.microsoft.com/office/drawing/2014/main" id="{BF118695-8ABC-4CB4-B716-E5E2E582C23F}"/>
              </a:ext>
            </a:extLst>
          </p:cNvPr>
          <p:cNvSpPr>
            <a:spLocks noChangeShapeType="1"/>
          </p:cNvSpPr>
          <p:nvPr/>
        </p:nvSpPr>
        <p:spPr bwMode="auto">
          <a:xfrm flipV="1">
            <a:off x="2494975" y="5626100"/>
            <a:ext cx="0" cy="6953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58" name="Line 26">
            <a:extLst>
              <a:ext uri="{FF2B5EF4-FFF2-40B4-BE49-F238E27FC236}">
                <a16:creationId xmlns:a16="http://schemas.microsoft.com/office/drawing/2014/main" id="{D43561C4-B20D-45AF-ABAC-DA9F0B009490}"/>
              </a:ext>
            </a:extLst>
          </p:cNvPr>
          <p:cNvSpPr>
            <a:spLocks noChangeShapeType="1"/>
          </p:cNvSpPr>
          <p:nvPr/>
        </p:nvSpPr>
        <p:spPr bwMode="auto">
          <a:xfrm>
            <a:off x="4060763" y="4980142"/>
            <a:ext cx="0" cy="6667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59" name="Line 27">
            <a:extLst>
              <a:ext uri="{FF2B5EF4-FFF2-40B4-BE49-F238E27FC236}">
                <a16:creationId xmlns:a16="http://schemas.microsoft.com/office/drawing/2014/main" id="{1CAD8049-F0A7-4415-8225-3D5A82C23BB3}"/>
              </a:ext>
            </a:extLst>
          </p:cNvPr>
          <p:cNvSpPr>
            <a:spLocks noChangeShapeType="1"/>
          </p:cNvSpPr>
          <p:nvPr/>
        </p:nvSpPr>
        <p:spPr bwMode="auto">
          <a:xfrm flipV="1">
            <a:off x="4293415" y="5646892"/>
            <a:ext cx="0" cy="48577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60" name="Line 28">
            <a:extLst>
              <a:ext uri="{FF2B5EF4-FFF2-40B4-BE49-F238E27FC236}">
                <a16:creationId xmlns:a16="http://schemas.microsoft.com/office/drawing/2014/main" id="{8F744175-45FE-4186-8DB9-A2AB5AF91980}"/>
              </a:ext>
            </a:extLst>
          </p:cNvPr>
          <p:cNvSpPr>
            <a:spLocks noChangeShapeType="1"/>
          </p:cNvSpPr>
          <p:nvPr/>
        </p:nvSpPr>
        <p:spPr bwMode="auto">
          <a:xfrm flipV="1">
            <a:off x="2496563" y="5284942"/>
            <a:ext cx="691180" cy="352424"/>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61" name="Line 29">
            <a:extLst>
              <a:ext uri="{FF2B5EF4-FFF2-40B4-BE49-F238E27FC236}">
                <a16:creationId xmlns:a16="http://schemas.microsoft.com/office/drawing/2014/main" id="{7101AAAE-FDA4-454A-BAA4-02B2F232AB8A}"/>
              </a:ext>
            </a:extLst>
          </p:cNvPr>
          <p:cNvSpPr>
            <a:spLocks noChangeShapeType="1"/>
          </p:cNvSpPr>
          <p:nvPr/>
        </p:nvSpPr>
        <p:spPr bwMode="auto">
          <a:xfrm flipV="1">
            <a:off x="2497335" y="5646892"/>
            <a:ext cx="691180" cy="6667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62" name="Text Box 30">
            <a:extLst>
              <a:ext uri="{FF2B5EF4-FFF2-40B4-BE49-F238E27FC236}">
                <a16:creationId xmlns:a16="http://schemas.microsoft.com/office/drawing/2014/main" id="{C956E3BB-D856-44CB-9F51-49DD92BB0F0E}"/>
              </a:ext>
            </a:extLst>
          </p:cNvPr>
          <p:cNvSpPr txBox="1">
            <a:spLocks noChangeArrowheads="1"/>
          </p:cNvSpPr>
          <p:nvPr/>
        </p:nvSpPr>
        <p:spPr bwMode="auto">
          <a:xfrm>
            <a:off x="3909240" y="5805642"/>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b’</a:t>
            </a:r>
          </a:p>
        </p:txBody>
      </p:sp>
      <p:sp>
        <p:nvSpPr>
          <p:cNvPr id="44063" name="Text Box 31">
            <a:extLst>
              <a:ext uri="{FF2B5EF4-FFF2-40B4-BE49-F238E27FC236}">
                <a16:creationId xmlns:a16="http://schemas.microsoft.com/office/drawing/2014/main" id="{4E548F96-53D9-4CF2-A0CC-BB007B694700}"/>
              </a:ext>
            </a:extLst>
          </p:cNvPr>
          <p:cNvSpPr txBox="1">
            <a:spLocks noChangeArrowheads="1"/>
          </p:cNvSpPr>
          <p:nvPr/>
        </p:nvSpPr>
        <p:spPr bwMode="auto">
          <a:xfrm>
            <a:off x="4115615" y="5126192"/>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b”</a:t>
            </a:r>
          </a:p>
        </p:txBody>
      </p:sp>
      <p:sp>
        <p:nvSpPr>
          <p:cNvPr id="44064" name="Line 32">
            <a:extLst>
              <a:ext uri="{FF2B5EF4-FFF2-40B4-BE49-F238E27FC236}">
                <a16:creationId xmlns:a16="http://schemas.microsoft.com/office/drawing/2014/main" id="{A9C83B10-A731-454B-B800-438F7E65C0C7}"/>
              </a:ext>
            </a:extLst>
          </p:cNvPr>
          <p:cNvSpPr>
            <a:spLocks noChangeShapeType="1"/>
          </p:cNvSpPr>
          <p:nvPr/>
        </p:nvSpPr>
        <p:spPr bwMode="auto">
          <a:xfrm>
            <a:off x="4058465" y="5000625"/>
            <a:ext cx="234950" cy="655792"/>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65" name="Line 33">
            <a:extLst>
              <a:ext uri="{FF2B5EF4-FFF2-40B4-BE49-F238E27FC236}">
                <a16:creationId xmlns:a16="http://schemas.microsoft.com/office/drawing/2014/main" id="{9943C61F-2CAC-4913-BAE3-0E360447A73C}"/>
              </a:ext>
            </a:extLst>
          </p:cNvPr>
          <p:cNvSpPr>
            <a:spLocks noChangeShapeType="1"/>
          </p:cNvSpPr>
          <p:nvPr/>
        </p:nvSpPr>
        <p:spPr bwMode="auto">
          <a:xfrm>
            <a:off x="4058464" y="5637368"/>
            <a:ext cx="244475" cy="5143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66" name="Text Box 34">
            <a:extLst>
              <a:ext uri="{FF2B5EF4-FFF2-40B4-BE49-F238E27FC236}">
                <a16:creationId xmlns:a16="http://schemas.microsoft.com/office/drawing/2014/main" id="{7244FACA-3B67-4909-A809-1EF2E7F538DE}"/>
              </a:ext>
            </a:extLst>
          </p:cNvPr>
          <p:cNvSpPr txBox="1">
            <a:spLocks noChangeArrowheads="1"/>
          </p:cNvSpPr>
          <p:nvPr/>
        </p:nvSpPr>
        <p:spPr bwMode="auto">
          <a:xfrm>
            <a:off x="2617015" y="5265892"/>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a’</a:t>
            </a:r>
          </a:p>
        </p:txBody>
      </p:sp>
      <p:sp>
        <p:nvSpPr>
          <p:cNvPr id="44067" name="Text Box 35">
            <a:extLst>
              <a:ext uri="{FF2B5EF4-FFF2-40B4-BE49-F238E27FC236}">
                <a16:creationId xmlns:a16="http://schemas.microsoft.com/office/drawing/2014/main" id="{487C300B-8234-4BB3-8195-3E9D676A2216}"/>
              </a:ext>
            </a:extLst>
          </p:cNvPr>
          <p:cNvSpPr txBox="1">
            <a:spLocks noChangeArrowheads="1"/>
          </p:cNvSpPr>
          <p:nvPr/>
        </p:nvSpPr>
        <p:spPr bwMode="auto">
          <a:xfrm>
            <a:off x="2826565" y="5894542"/>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a”</a:t>
            </a:r>
          </a:p>
        </p:txBody>
      </p:sp>
      <p:sp>
        <p:nvSpPr>
          <p:cNvPr id="44068" name="Line 36">
            <a:extLst>
              <a:ext uri="{FF2B5EF4-FFF2-40B4-BE49-F238E27FC236}">
                <a16:creationId xmlns:a16="http://schemas.microsoft.com/office/drawing/2014/main" id="{1307B8EC-8D1C-4640-92FB-EE8171C839B9}"/>
              </a:ext>
            </a:extLst>
          </p:cNvPr>
          <p:cNvSpPr>
            <a:spLocks noChangeShapeType="1"/>
          </p:cNvSpPr>
          <p:nvPr/>
        </p:nvSpPr>
        <p:spPr bwMode="auto">
          <a:xfrm flipV="1">
            <a:off x="2495749" y="5000624"/>
            <a:ext cx="1581765" cy="1313017"/>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69" name="Line 37">
            <a:extLst>
              <a:ext uri="{FF2B5EF4-FFF2-40B4-BE49-F238E27FC236}">
                <a16:creationId xmlns:a16="http://schemas.microsoft.com/office/drawing/2014/main" id="{B140F750-CC0A-4585-895D-A04BFB700D31}"/>
              </a:ext>
            </a:extLst>
          </p:cNvPr>
          <p:cNvSpPr>
            <a:spLocks noChangeShapeType="1"/>
          </p:cNvSpPr>
          <p:nvPr/>
        </p:nvSpPr>
        <p:spPr bwMode="auto">
          <a:xfrm>
            <a:off x="3178990" y="5284942"/>
            <a:ext cx="1133475" cy="85725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grpSp>
        <p:nvGrpSpPr>
          <p:cNvPr id="3" name="Group 41">
            <a:extLst>
              <a:ext uri="{FF2B5EF4-FFF2-40B4-BE49-F238E27FC236}">
                <a16:creationId xmlns:a16="http://schemas.microsoft.com/office/drawing/2014/main" id="{FDE5A324-39C2-408D-AA82-A568815E4B34}"/>
              </a:ext>
            </a:extLst>
          </p:cNvPr>
          <p:cNvGrpSpPr>
            <a:grpSpLocks/>
          </p:cNvGrpSpPr>
          <p:nvPr/>
        </p:nvGrpSpPr>
        <p:grpSpPr bwMode="auto">
          <a:xfrm>
            <a:off x="4136077" y="4306248"/>
            <a:ext cx="447675" cy="400050"/>
            <a:chOff x="2614" y="2704"/>
            <a:chExt cx="282" cy="252"/>
          </a:xfrm>
        </p:grpSpPr>
        <p:sp>
          <p:nvSpPr>
            <p:cNvPr id="9285" name="Line 39">
              <a:extLst>
                <a:ext uri="{FF2B5EF4-FFF2-40B4-BE49-F238E27FC236}">
                  <a16:creationId xmlns:a16="http://schemas.microsoft.com/office/drawing/2014/main" id="{FBAA7C32-52AB-4805-917B-5E2FC626BC03}"/>
                </a:ext>
              </a:extLst>
            </p:cNvPr>
            <p:cNvSpPr>
              <a:spLocks noChangeShapeType="1"/>
            </p:cNvSpPr>
            <p:nvPr/>
          </p:nvSpPr>
          <p:spPr bwMode="auto">
            <a:xfrm flipV="1">
              <a:off x="2614" y="2710"/>
              <a:ext cx="282" cy="246"/>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9286" name="Line 40">
              <a:extLst>
                <a:ext uri="{FF2B5EF4-FFF2-40B4-BE49-F238E27FC236}">
                  <a16:creationId xmlns:a16="http://schemas.microsoft.com/office/drawing/2014/main" id="{709E90AC-65CF-4085-817C-749F8AB7E3FE}"/>
                </a:ext>
              </a:extLst>
            </p:cNvPr>
            <p:cNvSpPr>
              <a:spLocks noChangeShapeType="1"/>
            </p:cNvSpPr>
            <p:nvPr/>
          </p:nvSpPr>
          <p:spPr bwMode="auto">
            <a:xfrm>
              <a:off x="2614" y="2704"/>
              <a:ext cx="282" cy="24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grpSp>
      <p:grpSp>
        <p:nvGrpSpPr>
          <p:cNvPr id="4" name="Group 44">
            <a:extLst>
              <a:ext uri="{FF2B5EF4-FFF2-40B4-BE49-F238E27FC236}">
                <a16:creationId xmlns:a16="http://schemas.microsoft.com/office/drawing/2014/main" id="{E71AECB1-92DB-4F86-A8BA-E9C022550B86}"/>
              </a:ext>
            </a:extLst>
          </p:cNvPr>
          <p:cNvGrpSpPr>
            <a:grpSpLocks/>
          </p:cNvGrpSpPr>
          <p:nvPr/>
        </p:nvGrpSpPr>
        <p:grpSpPr bwMode="auto">
          <a:xfrm>
            <a:off x="3178990" y="5332567"/>
            <a:ext cx="723900" cy="701675"/>
            <a:chOff x="2016" y="3342"/>
            <a:chExt cx="456" cy="442"/>
          </a:xfrm>
        </p:grpSpPr>
        <p:sp>
          <p:nvSpPr>
            <p:cNvPr id="9283" name="Oval 42">
              <a:extLst>
                <a:ext uri="{FF2B5EF4-FFF2-40B4-BE49-F238E27FC236}">
                  <a16:creationId xmlns:a16="http://schemas.microsoft.com/office/drawing/2014/main" id="{71DA2BE3-E3E7-4B04-9942-0A28FE3200B3}"/>
                </a:ext>
              </a:extLst>
            </p:cNvPr>
            <p:cNvSpPr>
              <a:spLocks noChangeArrowheads="1"/>
            </p:cNvSpPr>
            <p:nvPr/>
          </p:nvSpPr>
          <p:spPr bwMode="auto">
            <a:xfrm>
              <a:off x="2040" y="3342"/>
              <a:ext cx="354" cy="330"/>
            </a:xfrm>
            <a:prstGeom prst="ellipse">
              <a:avLst/>
            </a:prstGeom>
            <a:solidFill>
              <a:schemeClr val="tx2">
                <a:alpha val="70195"/>
              </a:schemeClr>
            </a:solidFill>
            <a:ln w="0">
              <a:solidFill>
                <a:schemeClr val="hlink"/>
              </a:solidFill>
              <a:round/>
              <a:headEnd type="none" w="sm" len="sm"/>
              <a:tailEnd type="none" w="sm" len="sm"/>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9284" name="Text Box 43">
              <a:extLst>
                <a:ext uri="{FF2B5EF4-FFF2-40B4-BE49-F238E27FC236}">
                  <a16:creationId xmlns:a16="http://schemas.microsoft.com/office/drawing/2014/main" id="{D0D2B6D4-2928-4BD2-B09B-71E6C9FD50E3}"/>
                </a:ext>
              </a:extLst>
            </p:cNvPr>
            <p:cNvSpPr txBox="1">
              <a:spLocks noChangeArrowheads="1"/>
            </p:cNvSpPr>
            <p:nvPr/>
          </p:nvSpPr>
          <p:spPr bwMode="auto">
            <a:xfrm>
              <a:off x="2016" y="3611"/>
              <a:ext cx="456"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hlink"/>
                  </a:solidFill>
                  <a:latin typeface="Comic Sans MS" panose="030F0702030302020204" pitchFamily="66" charset="0"/>
                </a:rPr>
                <a:t>errore</a:t>
              </a:r>
            </a:p>
          </p:txBody>
        </p:sp>
      </p:grpSp>
      <p:sp>
        <p:nvSpPr>
          <p:cNvPr id="44077" name="Line 45">
            <a:extLst>
              <a:ext uri="{FF2B5EF4-FFF2-40B4-BE49-F238E27FC236}">
                <a16:creationId xmlns:a16="http://schemas.microsoft.com/office/drawing/2014/main" id="{018E8112-D58A-40CE-999F-66F007C589D3}"/>
              </a:ext>
            </a:extLst>
          </p:cNvPr>
          <p:cNvSpPr>
            <a:spLocks noChangeShapeType="1"/>
          </p:cNvSpPr>
          <p:nvPr/>
        </p:nvSpPr>
        <p:spPr bwMode="auto">
          <a:xfrm>
            <a:off x="5114925" y="5215445"/>
            <a:ext cx="0" cy="4320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78" name="Line 46">
            <a:extLst>
              <a:ext uri="{FF2B5EF4-FFF2-40B4-BE49-F238E27FC236}">
                <a16:creationId xmlns:a16="http://schemas.microsoft.com/office/drawing/2014/main" id="{C6949879-A372-4E24-91A6-FA5F1C786E01}"/>
              </a:ext>
            </a:extLst>
          </p:cNvPr>
          <p:cNvSpPr>
            <a:spLocks noChangeShapeType="1"/>
          </p:cNvSpPr>
          <p:nvPr/>
        </p:nvSpPr>
        <p:spPr bwMode="auto">
          <a:xfrm>
            <a:off x="6234823" y="5200650"/>
            <a:ext cx="0" cy="4381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79" name="Line 47">
            <a:extLst>
              <a:ext uri="{FF2B5EF4-FFF2-40B4-BE49-F238E27FC236}">
                <a16:creationId xmlns:a16="http://schemas.microsoft.com/office/drawing/2014/main" id="{CD19CE27-53E5-4EF7-843A-BD7914508186}"/>
              </a:ext>
            </a:extLst>
          </p:cNvPr>
          <p:cNvSpPr>
            <a:spLocks noChangeShapeType="1"/>
          </p:cNvSpPr>
          <p:nvPr/>
        </p:nvSpPr>
        <p:spPr bwMode="auto">
          <a:xfrm>
            <a:off x="5109391" y="5208588"/>
            <a:ext cx="1127020" cy="43815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80" name="Line 48">
            <a:extLst>
              <a:ext uri="{FF2B5EF4-FFF2-40B4-BE49-F238E27FC236}">
                <a16:creationId xmlns:a16="http://schemas.microsoft.com/office/drawing/2014/main" id="{928EF919-4D57-44E1-89B6-08E328C16E19}"/>
              </a:ext>
            </a:extLst>
          </p:cNvPr>
          <p:cNvSpPr>
            <a:spLocks noChangeShapeType="1"/>
          </p:cNvSpPr>
          <p:nvPr/>
        </p:nvSpPr>
        <p:spPr bwMode="auto">
          <a:xfrm flipV="1">
            <a:off x="5114924" y="5208588"/>
            <a:ext cx="1121483" cy="430212"/>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81" name="Line 49">
            <a:extLst>
              <a:ext uri="{FF2B5EF4-FFF2-40B4-BE49-F238E27FC236}">
                <a16:creationId xmlns:a16="http://schemas.microsoft.com/office/drawing/2014/main" id="{3E7BD6A9-F639-49F2-A3E6-029BAFE199EE}"/>
              </a:ext>
            </a:extLst>
          </p:cNvPr>
          <p:cNvSpPr>
            <a:spLocks noChangeShapeType="1"/>
          </p:cNvSpPr>
          <p:nvPr/>
        </p:nvSpPr>
        <p:spPr bwMode="auto">
          <a:xfrm>
            <a:off x="5114925" y="5210175"/>
            <a:ext cx="1503358" cy="112871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82" name="Line 50">
            <a:extLst>
              <a:ext uri="{FF2B5EF4-FFF2-40B4-BE49-F238E27FC236}">
                <a16:creationId xmlns:a16="http://schemas.microsoft.com/office/drawing/2014/main" id="{C092CDF8-3306-47B0-9019-8366F0DEB4DF}"/>
              </a:ext>
            </a:extLst>
          </p:cNvPr>
          <p:cNvSpPr>
            <a:spLocks noChangeShapeType="1"/>
          </p:cNvSpPr>
          <p:nvPr/>
        </p:nvSpPr>
        <p:spPr bwMode="auto">
          <a:xfrm flipV="1">
            <a:off x="5691749" y="4792331"/>
            <a:ext cx="1061476" cy="854405"/>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83" name="Text Box 51">
            <a:extLst>
              <a:ext uri="{FF2B5EF4-FFF2-40B4-BE49-F238E27FC236}">
                <a16:creationId xmlns:a16="http://schemas.microsoft.com/office/drawing/2014/main" id="{EE11D7AA-CFEE-4A0E-B6B2-9D2E1D71BB3C}"/>
              </a:ext>
            </a:extLst>
          </p:cNvPr>
          <p:cNvSpPr txBox="1">
            <a:spLocks noChangeArrowheads="1"/>
          </p:cNvSpPr>
          <p:nvPr/>
        </p:nvSpPr>
        <p:spPr bwMode="auto">
          <a:xfrm>
            <a:off x="6330950" y="4638675"/>
            <a:ext cx="447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dirty="0">
                <a:solidFill>
                  <a:schemeClr val="bg2"/>
                </a:solidFill>
                <a:latin typeface="Comic Sans MS" panose="030F0702030302020204" pitchFamily="66" charset="0"/>
              </a:rPr>
              <a:t>t</a:t>
            </a:r>
            <a:r>
              <a:rPr lang="it-IT" altLang="it-IT" sz="1200" baseline="-25000" dirty="0">
                <a:solidFill>
                  <a:schemeClr val="bg2"/>
                </a:solidFill>
                <a:latin typeface="Comic Sans MS" panose="030F0702030302020204" pitchFamily="66" charset="0"/>
              </a:rPr>
              <a:t>1</a:t>
            </a:r>
            <a:r>
              <a:rPr lang="it-IT" altLang="it-IT" sz="1200" dirty="0">
                <a:solidFill>
                  <a:schemeClr val="bg2"/>
                </a:solidFill>
                <a:latin typeface="Symbol" panose="05050102010706020507" pitchFamily="18" charset="2"/>
              </a:rPr>
              <a:t>a</a:t>
            </a:r>
            <a:endParaRPr lang="it-IT" altLang="it-IT" sz="1200" dirty="0">
              <a:solidFill>
                <a:schemeClr val="bg2"/>
              </a:solidFill>
            </a:endParaRPr>
          </a:p>
        </p:txBody>
      </p:sp>
      <p:sp>
        <p:nvSpPr>
          <p:cNvPr id="44084" name="Text Box 52">
            <a:extLst>
              <a:ext uri="{FF2B5EF4-FFF2-40B4-BE49-F238E27FC236}">
                <a16:creationId xmlns:a16="http://schemas.microsoft.com/office/drawing/2014/main" id="{C0644712-0C24-44FC-ADEB-61509BC5F8F0}"/>
              </a:ext>
            </a:extLst>
          </p:cNvPr>
          <p:cNvSpPr txBox="1">
            <a:spLocks noChangeArrowheads="1"/>
          </p:cNvSpPr>
          <p:nvPr/>
        </p:nvSpPr>
        <p:spPr bwMode="auto">
          <a:xfrm>
            <a:off x="6269037" y="6241256"/>
            <a:ext cx="447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t</a:t>
            </a:r>
            <a:r>
              <a:rPr lang="it-IT" altLang="it-IT" sz="1200" baseline="-25000">
                <a:solidFill>
                  <a:schemeClr val="bg2"/>
                </a:solidFill>
                <a:latin typeface="Comic Sans MS" panose="030F0702030302020204" pitchFamily="66" charset="0"/>
              </a:rPr>
              <a:t>2</a:t>
            </a:r>
            <a:r>
              <a:rPr lang="it-IT" altLang="it-IT" sz="1200">
                <a:solidFill>
                  <a:schemeClr val="bg2"/>
                </a:solidFill>
                <a:latin typeface="Symbol" panose="05050102010706020507" pitchFamily="18" charset="2"/>
              </a:rPr>
              <a:t>a</a:t>
            </a:r>
            <a:endParaRPr lang="it-IT" altLang="it-IT" sz="1200">
              <a:solidFill>
                <a:schemeClr val="bg2"/>
              </a:solidFill>
            </a:endParaRPr>
          </a:p>
        </p:txBody>
      </p:sp>
      <p:sp>
        <p:nvSpPr>
          <p:cNvPr id="44085" name="Text Box 53">
            <a:extLst>
              <a:ext uri="{FF2B5EF4-FFF2-40B4-BE49-F238E27FC236}">
                <a16:creationId xmlns:a16="http://schemas.microsoft.com/office/drawing/2014/main" id="{FFE9B807-F349-4983-B774-5919AA241805}"/>
              </a:ext>
            </a:extLst>
          </p:cNvPr>
          <p:cNvSpPr txBox="1">
            <a:spLocks noChangeArrowheads="1"/>
          </p:cNvSpPr>
          <p:nvPr/>
        </p:nvSpPr>
        <p:spPr bwMode="auto">
          <a:xfrm>
            <a:off x="5740400" y="5111750"/>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dirty="0" err="1">
                <a:solidFill>
                  <a:schemeClr val="bg2"/>
                </a:solidFill>
                <a:latin typeface="Comic Sans MS" panose="030F0702030302020204" pitchFamily="66" charset="0"/>
              </a:rPr>
              <a:t>a’</a:t>
            </a:r>
            <a:endParaRPr lang="it-IT" altLang="it-IT" sz="1200" dirty="0">
              <a:solidFill>
                <a:schemeClr val="bg2"/>
              </a:solidFill>
              <a:latin typeface="Comic Sans MS" panose="030F0702030302020204" pitchFamily="66" charset="0"/>
            </a:endParaRPr>
          </a:p>
        </p:txBody>
      </p:sp>
      <p:sp>
        <p:nvSpPr>
          <p:cNvPr id="44086" name="Text Box 54">
            <a:extLst>
              <a:ext uri="{FF2B5EF4-FFF2-40B4-BE49-F238E27FC236}">
                <a16:creationId xmlns:a16="http://schemas.microsoft.com/office/drawing/2014/main" id="{1FD5355E-7255-44B9-9057-2195D3F82A68}"/>
              </a:ext>
            </a:extLst>
          </p:cNvPr>
          <p:cNvSpPr txBox="1">
            <a:spLocks noChangeArrowheads="1"/>
          </p:cNvSpPr>
          <p:nvPr/>
        </p:nvSpPr>
        <p:spPr bwMode="auto">
          <a:xfrm>
            <a:off x="5251450" y="5080000"/>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a”</a:t>
            </a:r>
          </a:p>
        </p:txBody>
      </p:sp>
      <p:grpSp>
        <p:nvGrpSpPr>
          <p:cNvPr id="5" name="Group 55">
            <a:extLst>
              <a:ext uri="{FF2B5EF4-FFF2-40B4-BE49-F238E27FC236}">
                <a16:creationId xmlns:a16="http://schemas.microsoft.com/office/drawing/2014/main" id="{89172CEE-F9D7-4641-AF59-C58D57EC83C4}"/>
              </a:ext>
            </a:extLst>
          </p:cNvPr>
          <p:cNvGrpSpPr>
            <a:grpSpLocks/>
          </p:cNvGrpSpPr>
          <p:nvPr/>
        </p:nvGrpSpPr>
        <p:grpSpPr bwMode="auto">
          <a:xfrm>
            <a:off x="5929621" y="4333544"/>
            <a:ext cx="457200" cy="381000"/>
            <a:chOff x="972" y="2706"/>
            <a:chExt cx="288" cy="240"/>
          </a:xfrm>
        </p:grpSpPr>
        <p:sp>
          <p:nvSpPr>
            <p:cNvPr id="9281" name="Line 56">
              <a:extLst>
                <a:ext uri="{FF2B5EF4-FFF2-40B4-BE49-F238E27FC236}">
                  <a16:creationId xmlns:a16="http://schemas.microsoft.com/office/drawing/2014/main" id="{8273080F-549C-4115-8E9D-1163A5E459AC}"/>
                </a:ext>
              </a:extLst>
            </p:cNvPr>
            <p:cNvSpPr>
              <a:spLocks noChangeShapeType="1"/>
            </p:cNvSpPr>
            <p:nvPr/>
          </p:nvSpPr>
          <p:spPr bwMode="auto">
            <a:xfrm flipV="1">
              <a:off x="978" y="2712"/>
              <a:ext cx="276" cy="234"/>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9282" name="Line 57">
              <a:extLst>
                <a:ext uri="{FF2B5EF4-FFF2-40B4-BE49-F238E27FC236}">
                  <a16:creationId xmlns:a16="http://schemas.microsoft.com/office/drawing/2014/main" id="{70776E0C-CA37-4600-ACEE-2DFE883EC407}"/>
                </a:ext>
              </a:extLst>
            </p:cNvPr>
            <p:cNvSpPr>
              <a:spLocks noChangeShapeType="1"/>
            </p:cNvSpPr>
            <p:nvPr/>
          </p:nvSpPr>
          <p:spPr bwMode="auto">
            <a:xfrm>
              <a:off x="972" y="2706"/>
              <a:ext cx="288" cy="228"/>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grpSp>
      <p:sp>
        <p:nvSpPr>
          <p:cNvPr id="44090" name="Line 58">
            <a:extLst>
              <a:ext uri="{FF2B5EF4-FFF2-40B4-BE49-F238E27FC236}">
                <a16:creationId xmlns:a16="http://schemas.microsoft.com/office/drawing/2014/main" id="{FBC2FFDD-2872-4881-A326-D8ECD75658B3}"/>
              </a:ext>
            </a:extLst>
          </p:cNvPr>
          <p:cNvSpPr>
            <a:spLocks noChangeShapeType="1"/>
          </p:cNvSpPr>
          <p:nvPr/>
        </p:nvSpPr>
        <p:spPr bwMode="auto">
          <a:xfrm>
            <a:off x="7257982" y="4942651"/>
            <a:ext cx="0" cy="720000"/>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1" name="Line 59">
            <a:extLst>
              <a:ext uri="{FF2B5EF4-FFF2-40B4-BE49-F238E27FC236}">
                <a16:creationId xmlns:a16="http://schemas.microsoft.com/office/drawing/2014/main" id="{8C6B0382-7E6E-4100-A18A-70F583FF4A07}"/>
              </a:ext>
            </a:extLst>
          </p:cNvPr>
          <p:cNvSpPr>
            <a:spLocks noChangeShapeType="1"/>
          </p:cNvSpPr>
          <p:nvPr/>
        </p:nvSpPr>
        <p:spPr bwMode="auto">
          <a:xfrm flipV="1">
            <a:off x="7888020" y="5648325"/>
            <a:ext cx="0" cy="3143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2" name="Line 60">
            <a:extLst>
              <a:ext uri="{FF2B5EF4-FFF2-40B4-BE49-F238E27FC236}">
                <a16:creationId xmlns:a16="http://schemas.microsoft.com/office/drawing/2014/main" id="{1891A70E-1ECC-40A8-A9E2-0646250F3D7C}"/>
              </a:ext>
            </a:extLst>
          </p:cNvPr>
          <p:cNvSpPr>
            <a:spLocks noChangeShapeType="1"/>
          </p:cNvSpPr>
          <p:nvPr/>
        </p:nvSpPr>
        <p:spPr bwMode="auto">
          <a:xfrm>
            <a:off x="7257308" y="4942651"/>
            <a:ext cx="629845" cy="710438"/>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3" name="Line 61">
            <a:extLst>
              <a:ext uri="{FF2B5EF4-FFF2-40B4-BE49-F238E27FC236}">
                <a16:creationId xmlns:a16="http://schemas.microsoft.com/office/drawing/2014/main" id="{49106944-8DEA-4C39-90CB-A3F4B06BE644}"/>
              </a:ext>
            </a:extLst>
          </p:cNvPr>
          <p:cNvSpPr>
            <a:spLocks noChangeShapeType="1"/>
          </p:cNvSpPr>
          <p:nvPr/>
        </p:nvSpPr>
        <p:spPr bwMode="auto">
          <a:xfrm>
            <a:off x="7259523" y="5653427"/>
            <a:ext cx="635276" cy="293849"/>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4" name="Line 62">
            <a:extLst>
              <a:ext uri="{FF2B5EF4-FFF2-40B4-BE49-F238E27FC236}">
                <a16:creationId xmlns:a16="http://schemas.microsoft.com/office/drawing/2014/main" id="{252CAA90-03BB-471B-ADBB-C3FA31BF027A}"/>
              </a:ext>
            </a:extLst>
          </p:cNvPr>
          <p:cNvSpPr>
            <a:spLocks noChangeShapeType="1"/>
          </p:cNvSpPr>
          <p:nvPr/>
        </p:nvSpPr>
        <p:spPr bwMode="auto">
          <a:xfrm flipV="1">
            <a:off x="8545549" y="5648325"/>
            <a:ext cx="0" cy="6191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5" name="Line 63">
            <a:extLst>
              <a:ext uri="{FF2B5EF4-FFF2-40B4-BE49-F238E27FC236}">
                <a16:creationId xmlns:a16="http://schemas.microsoft.com/office/drawing/2014/main" id="{EDD70532-FCCD-49B3-961D-46482FB530F7}"/>
              </a:ext>
            </a:extLst>
          </p:cNvPr>
          <p:cNvSpPr>
            <a:spLocks noChangeShapeType="1"/>
          </p:cNvSpPr>
          <p:nvPr/>
        </p:nvSpPr>
        <p:spPr bwMode="auto">
          <a:xfrm>
            <a:off x="7265690" y="5414207"/>
            <a:ext cx="1279003" cy="237008"/>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6" name="Line 64">
            <a:extLst>
              <a:ext uri="{FF2B5EF4-FFF2-40B4-BE49-F238E27FC236}">
                <a16:creationId xmlns:a16="http://schemas.microsoft.com/office/drawing/2014/main" id="{A12D5A50-851B-461D-B9F9-B18311CFB5AF}"/>
              </a:ext>
            </a:extLst>
          </p:cNvPr>
          <p:cNvSpPr>
            <a:spLocks noChangeShapeType="1"/>
          </p:cNvSpPr>
          <p:nvPr/>
        </p:nvSpPr>
        <p:spPr bwMode="auto">
          <a:xfrm>
            <a:off x="7255772" y="5647849"/>
            <a:ext cx="1301437" cy="620425"/>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098" name="Text Box 66">
            <a:extLst>
              <a:ext uri="{FF2B5EF4-FFF2-40B4-BE49-F238E27FC236}">
                <a16:creationId xmlns:a16="http://schemas.microsoft.com/office/drawing/2014/main" id="{1331702E-D880-4B0B-9CE5-B4135E31E727}"/>
              </a:ext>
            </a:extLst>
          </p:cNvPr>
          <p:cNvSpPr txBox="1">
            <a:spLocks noChangeArrowheads="1"/>
          </p:cNvSpPr>
          <p:nvPr/>
        </p:nvSpPr>
        <p:spPr bwMode="auto">
          <a:xfrm>
            <a:off x="7902575" y="6064250"/>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b’</a:t>
            </a:r>
          </a:p>
        </p:txBody>
      </p:sp>
      <p:sp>
        <p:nvSpPr>
          <p:cNvPr id="44099" name="Text Box 67">
            <a:extLst>
              <a:ext uri="{FF2B5EF4-FFF2-40B4-BE49-F238E27FC236}">
                <a16:creationId xmlns:a16="http://schemas.microsoft.com/office/drawing/2014/main" id="{03F11C95-E9CA-4469-BB7D-55F9B452FA80}"/>
              </a:ext>
            </a:extLst>
          </p:cNvPr>
          <p:cNvSpPr txBox="1">
            <a:spLocks noChangeArrowheads="1"/>
          </p:cNvSpPr>
          <p:nvPr/>
        </p:nvSpPr>
        <p:spPr bwMode="auto">
          <a:xfrm>
            <a:off x="8061325" y="5356225"/>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b”</a:t>
            </a:r>
          </a:p>
        </p:txBody>
      </p:sp>
      <p:sp>
        <p:nvSpPr>
          <p:cNvPr id="44100" name="Text Box 68">
            <a:extLst>
              <a:ext uri="{FF2B5EF4-FFF2-40B4-BE49-F238E27FC236}">
                <a16:creationId xmlns:a16="http://schemas.microsoft.com/office/drawing/2014/main" id="{3860A834-25C4-4067-848A-BADCEDD60E38}"/>
              </a:ext>
            </a:extLst>
          </p:cNvPr>
          <p:cNvSpPr txBox="1">
            <a:spLocks noChangeArrowheads="1"/>
          </p:cNvSpPr>
          <p:nvPr/>
        </p:nvSpPr>
        <p:spPr bwMode="auto">
          <a:xfrm>
            <a:off x="7362825" y="5000625"/>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a”</a:t>
            </a:r>
          </a:p>
        </p:txBody>
      </p:sp>
      <p:sp>
        <p:nvSpPr>
          <p:cNvPr id="44101" name="Text Box 69">
            <a:extLst>
              <a:ext uri="{FF2B5EF4-FFF2-40B4-BE49-F238E27FC236}">
                <a16:creationId xmlns:a16="http://schemas.microsoft.com/office/drawing/2014/main" id="{8C1DA35B-510F-4F42-9CCF-EAF38E3CE520}"/>
              </a:ext>
            </a:extLst>
          </p:cNvPr>
          <p:cNvSpPr txBox="1">
            <a:spLocks noChangeArrowheads="1"/>
          </p:cNvSpPr>
          <p:nvPr/>
        </p:nvSpPr>
        <p:spPr bwMode="auto">
          <a:xfrm>
            <a:off x="7362825" y="5774531"/>
            <a:ext cx="3714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a’</a:t>
            </a:r>
          </a:p>
        </p:txBody>
      </p:sp>
      <p:sp>
        <p:nvSpPr>
          <p:cNvPr id="44102" name="Line 70">
            <a:extLst>
              <a:ext uri="{FF2B5EF4-FFF2-40B4-BE49-F238E27FC236}">
                <a16:creationId xmlns:a16="http://schemas.microsoft.com/office/drawing/2014/main" id="{E2C510DE-4E36-416B-99EF-C11C8C80374F}"/>
              </a:ext>
            </a:extLst>
          </p:cNvPr>
          <p:cNvSpPr>
            <a:spLocks noChangeShapeType="1"/>
          </p:cNvSpPr>
          <p:nvPr/>
        </p:nvSpPr>
        <p:spPr bwMode="auto">
          <a:xfrm flipV="1">
            <a:off x="7260349" y="4743450"/>
            <a:ext cx="0" cy="91440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103" name="Line 71">
            <a:extLst>
              <a:ext uri="{FF2B5EF4-FFF2-40B4-BE49-F238E27FC236}">
                <a16:creationId xmlns:a16="http://schemas.microsoft.com/office/drawing/2014/main" id="{06235B75-E165-4950-B863-5CFA04779A4E}"/>
              </a:ext>
            </a:extLst>
          </p:cNvPr>
          <p:cNvSpPr>
            <a:spLocks noChangeShapeType="1"/>
          </p:cNvSpPr>
          <p:nvPr/>
        </p:nvSpPr>
        <p:spPr bwMode="auto">
          <a:xfrm>
            <a:off x="7249721" y="5648404"/>
            <a:ext cx="1649408" cy="785983"/>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44104" name="Text Box 72">
            <a:extLst>
              <a:ext uri="{FF2B5EF4-FFF2-40B4-BE49-F238E27FC236}">
                <a16:creationId xmlns:a16="http://schemas.microsoft.com/office/drawing/2014/main" id="{54C5EACF-4C00-4046-B3B7-DD70B072018D}"/>
              </a:ext>
            </a:extLst>
          </p:cNvPr>
          <p:cNvSpPr txBox="1">
            <a:spLocks noChangeArrowheads="1"/>
          </p:cNvSpPr>
          <p:nvPr/>
        </p:nvSpPr>
        <p:spPr bwMode="auto">
          <a:xfrm>
            <a:off x="8313329" y="6264275"/>
            <a:ext cx="447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t</a:t>
            </a:r>
            <a:r>
              <a:rPr lang="it-IT" altLang="it-IT" sz="1200" baseline="-25000">
                <a:solidFill>
                  <a:schemeClr val="bg2"/>
                </a:solidFill>
                <a:latin typeface="Comic Sans MS" panose="030F0702030302020204" pitchFamily="66" charset="0"/>
              </a:rPr>
              <a:t>1</a:t>
            </a:r>
            <a:r>
              <a:rPr lang="it-IT" altLang="it-IT" sz="1200">
                <a:solidFill>
                  <a:schemeClr val="bg2"/>
                </a:solidFill>
                <a:latin typeface="Symbol" panose="05050102010706020507" pitchFamily="18" charset="2"/>
              </a:rPr>
              <a:t>a</a:t>
            </a:r>
            <a:endParaRPr lang="it-IT" altLang="it-IT" sz="1200">
              <a:solidFill>
                <a:schemeClr val="bg2"/>
              </a:solidFill>
            </a:endParaRPr>
          </a:p>
        </p:txBody>
      </p:sp>
      <p:sp>
        <p:nvSpPr>
          <p:cNvPr id="44105" name="Text Box 73">
            <a:extLst>
              <a:ext uri="{FF2B5EF4-FFF2-40B4-BE49-F238E27FC236}">
                <a16:creationId xmlns:a16="http://schemas.microsoft.com/office/drawing/2014/main" id="{48135BA1-0BC6-4FB7-BA46-5FDF7F5B7944}"/>
              </a:ext>
            </a:extLst>
          </p:cNvPr>
          <p:cNvSpPr txBox="1">
            <a:spLocks noChangeArrowheads="1"/>
          </p:cNvSpPr>
          <p:nvPr/>
        </p:nvSpPr>
        <p:spPr bwMode="auto">
          <a:xfrm>
            <a:off x="6838950" y="4641850"/>
            <a:ext cx="447675"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200">
                <a:solidFill>
                  <a:schemeClr val="bg2"/>
                </a:solidFill>
                <a:latin typeface="Comic Sans MS" panose="030F0702030302020204" pitchFamily="66" charset="0"/>
              </a:rPr>
              <a:t>t</a:t>
            </a:r>
            <a:r>
              <a:rPr lang="it-IT" altLang="it-IT" sz="1200" baseline="-25000">
                <a:solidFill>
                  <a:schemeClr val="bg2"/>
                </a:solidFill>
                <a:latin typeface="Comic Sans MS" panose="030F0702030302020204" pitchFamily="66" charset="0"/>
              </a:rPr>
              <a:t>2</a:t>
            </a:r>
            <a:r>
              <a:rPr lang="it-IT" altLang="it-IT" sz="1200">
                <a:solidFill>
                  <a:schemeClr val="bg2"/>
                </a:solidFill>
                <a:latin typeface="Symbol" panose="05050102010706020507" pitchFamily="18" charset="2"/>
              </a:rPr>
              <a:t>a</a:t>
            </a:r>
            <a:endParaRPr lang="it-IT" altLang="it-IT" sz="1200">
              <a:solidFill>
                <a:schemeClr val="bg2"/>
              </a:solidFill>
            </a:endParaRPr>
          </a:p>
        </p:txBody>
      </p:sp>
      <p:grpSp>
        <p:nvGrpSpPr>
          <p:cNvPr id="6" name="Group 74">
            <a:extLst>
              <a:ext uri="{FF2B5EF4-FFF2-40B4-BE49-F238E27FC236}">
                <a16:creationId xmlns:a16="http://schemas.microsoft.com/office/drawing/2014/main" id="{E3C87A6E-CD64-47D8-ACF5-1AA177936DC9}"/>
              </a:ext>
            </a:extLst>
          </p:cNvPr>
          <p:cNvGrpSpPr>
            <a:grpSpLocks/>
          </p:cNvGrpSpPr>
          <p:nvPr/>
        </p:nvGrpSpPr>
        <p:grpSpPr bwMode="auto">
          <a:xfrm>
            <a:off x="8162263" y="4326246"/>
            <a:ext cx="447675" cy="400050"/>
            <a:chOff x="2614" y="2704"/>
            <a:chExt cx="282" cy="252"/>
          </a:xfrm>
        </p:grpSpPr>
        <p:sp>
          <p:nvSpPr>
            <p:cNvPr id="9279" name="Line 75">
              <a:extLst>
                <a:ext uri="{FF2B5EF4-FFF2-40B4-BE49-F238E27FC236}">
                  <a16:creationId xmlns:a16="http://schemas.microsoft.com/office/drawing/2014/main" id="{AD1F0FE5-312F-4CE8-90EF-C87A828F4754}"/>
                </a:ext>
              </a:extLst>
            </p:cNvPr>
            <p:cNvSpPr>
              <a:spLocks noChangeShapeType="1"/>
            </p:cNvSpPr>
            <p:nvPr/>
          </p:nvSpPr>
          <p:spPr bwMode="auto">
            <a:xfrm flipV="1">
              <a:off x="2614" y="2710"/>
              <a:ext cx="282" cy="246"/>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
          <p:nvSpPr>
            <p:cNvPr id="9280" name="Line 76">
              <a:extLst>
                <a:ext uri="{FF2B5EF4-FFF2-40B4-BE49-F238E27FC236}">
                  <a16:creationId xmlns:a16="http://schemas.microsoft.com/office/drawing/2014/main" id="{FFE82757-6132-41B2-A9E3-8B960AA96FD6}"/>
                </a:ext>
              </a:extLst>
            </p:cNvPr>
            <p:cNvSpPr>
              <a:spLocks noChangeShapeType="1"/>
            </p:cNvSpPr>
            <p:nvPr/>
          </p:nvSpPr>
          <p:spPr bwMode="auto">
            <a:xfrm>
              <a:off x="2614" y="2704"/>
              <a:ext cx="282" cy="240"/>
            </a:xfrm>
            <a:prstGeom prst="line">
              <a:avLst/>
            </a:prstGeom>
            <a:noFill/>
            <a:ln w="12700">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grpSp>
      <p:sp>
        <p:nvSpPr>
          <p:cNvPr id="44109" name="Line 77">
            <a:extLst>
              <a:ext uri="{FF2B5EF4-FFF2-40B4-BE49-F238E27FC236}">
                <a16:creationId xmlns:a16="http://schemas.microsoft.com/office/drawing/2014/main" id="{0629699F-6A00-4001-B640-CA3603D163B1}"/>
              </a:ext>
            </a:extLst>
          </p:cNvPr>
          <p:cNvSpPr>
            <a:spLocks noChangeShapeType="1"/>
          </p:cNvSpPr>
          <p:nvPr/>
        </p:nvSpPr>
        <p:spPr bwMode="auto">
          <a:xfrm>
            <a:off x="7257308" y="5414206"/>
            <a:ext cx="0" cy="246063"/>
          </a:xfrm>
          <a:prstGeom prst="line">
            <a:avLst/>
          </a:prstGeom>
          <a:noFill/>
          <a:ln w="3175">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4039"/>
                                        </p:tgtEl>
                                        <p:attrNameLst>
                                          <p:attrName>style.visibility</p:attrName>
                                        </p:attrNameLst>
                                      </p:cBhvr>
                                      <p:to>
                                        <p:strVal val="visible"/>
                                      </p:to>
                                    </p:set>
                                    <p:anim calcmode="lin" valueType="num">
                                      <p:cBhvr additive="base">
                                        <p:cTn id="7" dur="1000" fill="hold"/>
                                        <p:tgtEl>
                                          <p:spTgt spid="44039"/>
                                        </p:tgtEl>
                                        <p:attrNameLst>
                                          <p:attrName>ppt_x</p:attrName>
                                        </p:attrNameLst>
                                      </p:cBhvr>
                                      <p:tavLst>
                                        <p:tav tm="0">
                                          <p:val>
                                            <p:strVal val="#ppt_x"/>
                                          </p:val>
                                        </p:tav>
                                        <p:tav tm="100000">
                                          <p:val>
                                            <p:strVal val="#ppt_x"/>
                                          </p:val>
                                        </p:tav>
                                      </p:tavLst>
                                    </p:anim>
                                    <p:anim calcmode="lin" valueType="num">
                                      <p:cBhvr additive="base">
                                        <p:cTn id="8" dur="1000" fill="hold"/>
                                        <p:tgtEl>
                                          <p:spTgt spid="4403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4041"/>
                                        </p:tgtEl>
                                        <p:attrNameLst>
                                          <p:attrName>style.visibility</p:attrName>
                                        </p:attrNameLst>
                                      </p:cBhvr>
                                      <p:to>
                                        <p:strVal val="visible"/>
                                      </p:to>
                                    </p:set>
                                    <p:anim calcmode="lin" valueType="num">
                                      <p:cBhvr additive="base">
                                        <p:cTn id="13" dur="1000" fill="hold"/>
                                        <p:tgtEl>
                                          <p:spTgt spid="44041"/>
                                        </p:tgtEl>
                                        <p:attrNameLst>
                                          <p:attrName>ppt_x</p:attrName>
                                        </p:attrNameLst>
                                      </p:cBhvr>
                                      <p:tavLst>
                                        <p:tav tm="0">
                                          <p:val>
                                            <p:strVal val="0-#ppt_w/2"/>
                                          </p:val>
                                        </p:tav>
                                        <p:tav tm="100000">
                                          <p:val>
                                            <p:strVal val="#ppt_x"/>
                                          </p:val>
                                        </p:tav>
                                      </p:tavLst>
                                    </p:anim>
                                    <p:anim calcmode="lin" valueType="num">
                                      <p:cBhvr additive="base">
                                        <p:cTn id="14" dur="1000" fill="hold"/>
                                        <p:tgtEl>
                                          <p:spTgt spid="4404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4040"/>
                                        </p:tgtEl>
                                        <p:attrNameLst>
                                          <p:attrName>style.visibility</p:attrName>
                                        </p:attrNameLst>
                                      </p:cBhvr>
                                      <p:to>
                                        <p:strVal val="visible"/>
                                      </p:to>
                                    </p:set>
                                    <p:anim calcmode="lin" valueType="num">
                                      <p:cBhvr additive="base">
                                        <p:cTn id="19" dur="1000" fill="hold"/>
                                        <p:tgtEl>
                                          <p:spTgt spid="44040"/>
                                        </p:tgtEl>
                                        <p:attrNameLst>
                                          <p:attrName>ppt_x</p:attrName>
                                        </p:attrNameLst>
                                      </p:cBhvr>
                                      <p:tavLst>
                                        <p:tav tm="0">
                                          <p:val>
                                            <p:strVal val="#ppt_x"/>
                                          </p:val>
                                        </p:tav>
                                        <p:tav tm="100000">
                                          <p:val>
                                            <p:strVal val="#ppt_x"/>
                                          </p:val>
                                        </p:tav>
                                      </p:tavLst>
                                    </p:anim>
                                    <p:anim calcmode="lin" valueType="num">
                                      <p:cBhvr additive="base">
                                        <p:cTn id="20" dur="1000" fill="hold"/>
                                        <p:tgtEl>
                                          <p:spTgt spid="4404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nodeType="clickEffect">
                                  <p:stCondLst>
                                    <p:cond delay="0"/>
                                  </p:stCondLst>
                                  <p:childTnLst>
                                    <p:set>
                                      <p:cBhvr>
                                        <p:cTn id="24" dur="1" fill="hold">
                                          <p:stCondLst>
                                            <p:cond delay="0"/>
                                          </p:stCondLst>
                                        </p:cTn>
                                        <p:tgtEl>
                                          <p:spTgt spid="44042"/>
                                        </p:tgtEl>
                                        <p:attrNameLst>
                                          <p:attrName>style.visibility</p:attrName>
                                        </p:attrNameLst>
                                      </p:cBhvr>
                                      <p:to>
                                        <p:strVal val="visible"/>
                                      </p:to>
                                    </p:set>
                                    <p:animEffect transition="in" filter="slide(fromBottom)">
                                      <p:cBhvr>
                                        <p:cTn id="25" dur="1000"/>
                                        <p:tgtEl>
                                          <p:spTgt spid="440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1" fill="hold" nodeType="clickEffect">
                                  <p:stCondLst>
                                    <p:cond delay="0"/>
                                  </p:stCondLst>
                                  <p:childTnLst>
                                    <p:set>
                                      <p:cBhvr>
                                        <p:cTn id="29" dur="1" fill="hold">
                                          <p:stCondLst>
                                            <p:cond delay="0"/>
                                          </p:stCondLst>
                                        </p:cTn>
                                        <p:tgtEl>
                                          <p:spTgt spid="44043"/>
                                        </p:tgtEl>
                                        <p:attrNameLst>
                                          <p:attrName>style.visibility</p:attrName>
                                        </p:attrNameLst>
                                      </p:cBhvr>
                                      <p:to>
                                        <p:strVal val="visible"/>
                                      </p:to>
                                    </p:set>
                                    <p:anim calcmode="lin" valueType="num">
                                      <p:cBhvr additive="base">
                                        <p:cTn id="30" dur="1000"/>
                                        <p:tgtEl>
                                          <p:spTgt spid="44043"/>
                                        </p:tgtEl>
                                        <p:attrNameLst>
                                          <p:attrName>ppt_y</p:attrName>
                                        </p:attrNameLst>
                                      </p:cBhvr>
                                      <p:tavLst>
                                        <p:tav tm="0">
                                          <p:val>
                                            <p:strVal val="#ppt_y-#ppt_h*1.125000"/>
                                          </p:val>
                                        </p:tav>
                                        <p:tav tm="100000">
                                          <p:val>
                                            <p:strVal val="#ppt_y"/>
                                          </p:val>
                                        </p:tav>
                                      </p:tavLst>
                                    </p:anim>
                                    <p:animEffect transition="in" filter="wipe(down)">
                                      <p:cBhvr>
                                        <p:cTn id="31" dur="1000"/>
                                        <p:tgtEl>
                                          <p:spTgt spid="4404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nodeType="clickEffect">
                                  <p:stCondLst>
                                    <p:cond delay="0"/>
                                  </p:stCondLst>
                                  <p:childTnLst>
                                    <p:set>
                                      <p:cBhvr>
                                        <p:cTn id="35" dur="1" fill="hold">
                                          <p:stCondLst>
                                            <p:cond delay="0"/>
                                          </p:stCondLst>
                                        </p:cTn>
                                        <p:tgtEl>
                                          <p:spTgt spid="44044"/>
                                        </p:tgtEl>
                                        <p:attrNameLst>
                                          <p:attrName>style.visibility</p:attrName>
                                        </p:attrNameLst>
                                      </p:cBhvr>
                                      <p:to>
                                        <p:strVal val="visible"/>
                                      </p:to>
                                    </p:set>
                                    <p:anim calcmode="lin" valueType="num">
                                      <p:cBhvr additive="base">
                                        <p:cTn id="36" dur="1000" fill="hold"/>
                                        <p:tgtEl>
                                          <p:spTgt spid="44044"/>
                                        </p:tgtEl>
                                        <p:attrNameLst>
                                          <p:attrName>ppt_x</p:attrName>
                                        </p:attrNameLst>
                                      </p:cBhvr>
                                      <p:tavLst>
                                        <p:tav tm="0">
                                          <p:val>
                                            <p:strVal val="#ppt_x"/>
                                          </p:val>
                                        </p:tav>
                                        <p:tav tm="100000">
                                          <p:val>
                                            <p:strVal val="#ppt_x"/>
                                          </p:val>
                                        </p:tav>
                                      </p:tavLst>
                                    </p:anim>
                                    <p:anim calcmode="lin" valueType="num">
                                      <p:cBhvr additive="base">
                                        <p:cTn id="37" dur="1000" fill="hold"/>
                                        <p:tgtEl>
                                          <p:spTgt spid="44044"/>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nodeType="clickEffect">
                                  <p:stCondLst>
                                    <p:cond delay="0"/>
                                  </p:stCondLst>
                                  <p:childTnLst>
                                    <p:set>
                                      <p:cBhvr>
                                        <p:cTn id="41" dur="1" fill="hold">
                                          <p:stCondLst>
                                            <p:cond delay="0"/>
                                          </p:stCondLst>
                                        </p:cTn>
                                        <p:tgtEl>
                                          <p:spTgt spid="44045"/>
                                        </p:tgtEl>
                                        <p:attrNameLst>
                                          <p:attrName>style.visibility</p:attrName>
                                        </p:attrNameLst>
                                      </p:cBhvr>
                                      <p:to>
                                        <p:strVal val="visible"/>
                                      </p:to>
                                    </p:set>
                                    <p:animEffect transition="in" filter="slide(fromBottom)">
                                      <p:cBhvr>
                                        <p:cTn id="42" dur="1000"/>
                                        <p:tgtEl>
                                          <p:spTgt spid="44045"/>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44047"/>
                                        </p:tgtEl>
                                        <p:attrNameLst>
                                          <p:attrName>style.visibility</p:attrName>
                                        </p:attrNameLst>
                                      </p:cBhvr>
                                      <p:to>
                                        <p:strVal val="visible"/>
                                      </p:to>
                                    </p:set>
                                    <p:animEffect transition="in" filter="slide(fromBottom)">
                                      <p:cBhvr>
                                        <p:cTn id="47" dur="1000"/>
                                        <p:tgtEl>
                                          <p:spTgt spid="4404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44046"/>
                                        </p:tgtEl>
                                        <p:attrNameLst>
                                          <p:attrName>style.visibility</p:attrName>
                                        </p:attrNameLst>
                                      </p:cBhvr>
                                      <p:to>
                                        <p:strVal val="visible"/>
                                      </p:to>
                                    </p:set>
                                    <p:animEffect transition="in" filter="slide(fromBottom)">
                                      <p:cBhvr>
                                        <p:cTn id="52" dur="1000"/>
                                        <p:tgtEl>
                                          <p:spTgt spid="4404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nodeType="clickEffect">
                                  <p:stCondLst>
                                    <p:cond delay="0"/>
                                  </p:stCondLst>
                                  <p:childTnLst>
                                    <p:set>
                                      <p:cBhvr>
                                        <p:cTn id="56" dur="1" fill="hold">
                                          <p:stCondLst>
                                            <p:cond delay="0"/>
                                          </p:stCondLst>
                                        </p:cTn>
                                        <p:tgtEl>
                                          <p:spTgt spid="44048"/>
                                        </p:tgtEl>
                                        <p:attrNameLst>
                                          <p:attrName>style.visibility</p:attrName>
                                        </p:attrNameLst>
                                      </p:cBhvr>
                                      <p:to>
                                        <p:strVal val="visible"/>
                                      </p:to>
                                    </p:set>
                                    <p:animEffect transition="in" filter="slide(fromBottom)">
                                      <p:cBhvr>
                                        <p:cTn id="57" dur="1000"/>
                                        <p:tgtEl>
                                          <p:spTgt spid="44048"/>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44050"/>
                                        </p:tgtEl>
                                        <p:attrNameLst>
                                          <p:attrName>style.visibility</p:attrName>
                                        </p:attrNameLst>
                                      </p:cBhvr>
                                      <p:to>
                                        <p:strVal val="visible"/>
                                      </p:to>
                                    </p:set>
                                    <p:animEffect transition="in" filter="slide(fromBottom)">
                                      <p:cBhvr>
                                        <p:cTn id="62" dur="1000"/>
                                        <p:tgtEl>
                                          <p:spTgt spid="4405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4" fill="hold" nodeType="clickEffect">
                                  <p:stCondLst>
                                    <p:cond delay="0"/>
                                  </p:stCondLst>
                                  <p:childTnLst>
                                    <p:set>
                                      <p:cBhvr>
                                        <p:cTn id="66" dur="1" fill="hold">
                                          <p:stCondLst>
                                            <p:cond delay="0"/>
                                          </p:stCondLst>
                                        </p:cTn>
                                        <p:tgtEl>
                                          <p:spTgt spid="44049"/>
                                        </p:tgtEl>
                                        <p:attrNameLst>
                                          <p:attrName>style.visibility</p:attrName>
                                        </p:attrNameLst>
                                      </p:cBhvr>
                                      <p:to>
                                        <p:strVal val="visible"/>
                                      </p:to>
                                    </p:set>
                                    <p:animEffect transition="in" filter="slide(fromBottom)">
                                      <p:cBhvr>
                                        <p:cTn id="67" dur="1000"/>
                                        <p:tgtEl>
                                          <p:spTgt spid="4404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grpId="0" nodeType="clickEffect">
                                  <p:stCondLst>
                                    <p:cond delay="0"/>
                                  </p:stCondLst>
                                  <p:childTnLst>
                                    <p:set>
                                      <p:cBhvr>
                                        <p:cTn id="71" dur="1" fill="hold">
                                          <p:stCondLst>
                                            <p:cond delay="0"/>
                                          </p:stCondLst>
                                        </p:cTn>
                                        <p:tgtEl>
                                          <p:spTgt spid="44051"/>
                                        </p:tgtEl>
                                        <p:attrNameLst>
                                          <p:attrName>style.visibility</p:attrName>
                                        </p:attrNameLst>
                                      </p:cBhvr>
                                      <p:to>
                                        <p:strVal val="visible"/>
                                      </p:to>
                                    </p:set>
                                    <p:animEffect transition="in" filter="slide(fromBottom)">
                                      <p:cBhvr>
                                        <p:cTn id="72" dur="1000"/>
                                        <p:tgtEl>
                                          <p:spTgt spid="4405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8" fill="hold" nodeType="clickEffect">
                                  <p:stCondLst>
                                    <p:cond delay="0"/>
                                  </p:stCondLst>
                                  <p:childTnLst>
                                    <p:set>
                                      <p:cBhvr>
                                        <p:cTn id="76" dur="1" fill="hold">
                                          <p:stCondLst>
                                            <p:cond delay="0"/>
                                          </p:stCondLst>
                                        </p:cTn>
                                        <p:tgtEl>
                                          <p:spTgt spid="2"/>
                                        </p:tgtEl>
                                        <p:attrNameLst>
                                          <p:attrName>style.visibility</p:attrName>
                                        </p:attrNameLst>
                                      </p:cBhvr>
                                      <p:to>
                                        <p:strVal val="visible"/>
                                      </p:to>
                                    </p:set>
                                    <p:anim calcmode="lin" valueType="num">
                                      <p:cBhvr additive="base">
                                        <p:cTn id="77" dur="1000" fill="hold"/>
                                        <p:tgtEl>
                                          <p:spTgt spid="2"/>
                                        </p:tgtEl>
                                        <p:attrNameLst>
                                          <p:attrName>ppt_x</p:attrName>
                                        </p:attrNameLst>
                                      </p:cBhvr>
                                      <p:tavLst>
                                        <p:tav tm="0">
                                          <p:val>
                                            <p:strVal val="0-#ppt_w/2"/>
                                          </p:val>
                                        </p:tav>
                                        <p:tav tm="100000">
                                          <p:val>
                                            <p:strVal val="#ppt_x"/>
                                          </p:val>
                                        </p:tav>
                                      </p:tavLst>
                                    </p:anim>
                                    <p:anim calcmode="lin" valueType="num">
                                      <p:cBhvr additive="base">
                                        <p:cTn id="7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12" presetClass="entr" presetSubtype="4" fill="hold" nodeType="clickEffect">
                                  <p:stCondLst>
                                    <p:cond delay="0"/>
                                  </p:stCondLst>
                                  <p:childTnLst>
                                    <p:set>
                                      <p:cBhvr>
                                        <p:cTn id="82" dur="1" fill="hold">
                                          <p:stCondLst>
                                            <p:cond delay="0"/>
                                          </p:stCondLst>
                                        </p:cTn>
                                        <p:tgtEl>
                                          <p:spTgt spid="44057"/>
                                        </p:tgtEl>
                                        <p:attrNameLst>
                                          <p:attrName>style.visibility</p:attrName>
                                        </p:attrNameLst>
                                      </p:cBhvr>
                                      <p:to>
                                        <p:strVal val="visible"/>
                                      </p:to>
                                    </p:set>
                                    <p:animEffect transition="in" filter="slide(fromBottom)">
                                      <p:cBhvr>
                                        <p:cTn id="83" dur="1000"/>
                                        <p:tgtEl>
                                          <p:spTgt spid="44057"/>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2" presetClass="entr" presetSubtype="4" fill="hold" nodeType="clickEffect">
                                  <p:stCondLst>
                                    <p:cond delay="0"/>
                                  </p:stCondLst>
                                  <p:childTnLst>
                                    <p:set>
                                      <p:cBhvr>
                                        <p:cTn id="87" dur="1" fill="hold">
                                          <p:stCondLst>
                                            <p:cond delay="0"/>
                                          </p:stCondLst>
                                        </p:cTn>
                                        <p:tgtEl>
                                          <p:spTgt spid="44060"/>
                                        </p:tgtEl>
                                        <p:attrNameLst>
                                          <p:attrName>style.visibility</p:attrName>
                                        </p:attrNameLst>
                                      </p:cBhvr>
                                      <p:to>
                                        <p:strVal val="visible"/>
                                      </p:to>
                                    </p:set>
                                    <p:animEffect transition="in" filter="slide(fromBottom)">
                                      <p:cBhvr>
                                        <p:cTn id="88" dur="1000"/>
                                        <p:tgtEl>
                                          <p:spTgt spid="44060"/>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grpId="0" nodeType="clickEffect">
                                  <p:stCondLst>
                                    <p:cond delay="0"/>
                                  </p:stCondLst>
                                  <p:childTnLst>
                                    <p:set>
                                      <p:cBhvr>
                                        <p:cTn id="92" dur="1" fill="hold">
                                          <p:stCondLst>
                                            <p:cond delay="0"/>
                                          </p:stCondLst>
                                        </p:cTn>
                                        <p:tgtEl>
                                          <p:spTgt spid="44066"/>
                                        </p:tgtEl>
                                        <p:attrNameLst>
                                          <p:attrName>style.visibility</p:attrName>
                                        </p:attrNameLst>
                                      </p:cBhvr>
                                      <p:to>
                                        <p:strVal val="visible"/>
                                      </p:to>
                                    </p:set>
                                    <p:animEffect transition="in" filter="slide(fromBottom)">
                                      <p:cBhvr>
                                        <p:cTn id="93" dur="1000"/>
                                        <p:tgtEl>
                                          <p:spTgt spid="44066"/>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1" fill="hold" nodeType="clickEffect">
                                  <p:stCondLst>
                                    <p:cond delay="0"/>
                                  </p:stCondLst>
                                  <p:childTnLst>
                                    <p:set>
                                      <p:cBhvr>
                                        <p:cTn id="97" dur="1" fill="hold">
                                          <p:stCondLst>
                                            <p:cond delay="0"/>
                                          </p:stCondLst>
                                        </p:cTn>
                                        <p:tgtEl>
                                          <p:spTgt spid="44055"/>
                                        </p:tgtEl>
                                        <p:attrNameLst>
                                          <p:attrName>style.visibility</p:attrName>
                                        </p:attrNameLst>
                                      </p:cBhvr>
                                      <p:to>
                                        <p:strVal val="visible"/>
                                      </p:to>
                                    </p:set>
                                    <p:anim calcmode="lin" valueType="num">
                                      <p:cBhvr additive="base">
                                        <p:cTn id="98" dur="1000"/>
                                        <p:tgtEl>
                                          <p:spTgt spid="44055"/>
                                        </p:tgtEl>
                                        <p:attrNameLst>
                                          <p:attrName>ppt_y</p:attrName>
                                        </p:attrNameLst>
                                      </p:cBhvr>
                                      <p:tavLst>
                                        <p:tav tm="0">
                                          <p:val>
                                            <p:strVal val="#ppt_y-#ppt_h*1.125000"/>
                                          </p:val>
                                        </p:tav>
                                        <p:tav tm="100000">
                                          <p:val>
                                            <p:strVal val="#ppt_y"/>
                                          </p:val>
                                        </p:tav>
                                      </p:tavLst>
                                    </p:anim>
                                    <p:animEffect transition="in" filter="wipe(down)">
                                      <p:cBhvr>
                                        <p:cTn id="99" dur="1000"/>
                                        <p:tgtEl>
                                          <p:spTgt spid="44055"/>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2" presetClass="entr" presetSubtype="4" fill="hold" nodeType="clickEffect">
                                  <p:stCondLst>
                                    <p:cond delay="0"/>
                                  </p:stCondLst>
                                  <p:childTnLst>
                                    <p:set>
                                      <p:cBhvr>
                                        <p:cTn id="103" dur="1" fill="hold">
                                          <p:stCondLst>
                                            <p:cond delay="0"/>
                                          </p:stCondLst>
                                        </p:cTn>
                                        <p:tgtEl>
                                          <p:spTgt spid="44061"/>
                                        </p:tgtEl>
                                        <p:attrNameLst>
                                          <p:attrName>style.visibility</p:attrName>
                                        </p:attrNameLst>
                                      </p:cBhvr>
                                      <p:to>
                                        <p:strVal val="visible"/>
                                      </p:to>
                                    </p:set>
                                    <p:animEffect transition="in" filter="slide(fromBottom)">
                                      <p:cBhvr>
                                        <p:cTn id="104" dur="1000"/>
                                        <p:tgtEl>
                                          <p:spTgt spid="4406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12" presetClass="entr" presetSubtype="4" fill="hold" grpId="0" nodeType="clickEffect">
                                  <p:stCondLst>
                                    <p:cond delay="0"/>
                                  </p:stCondLst>
                                  <p:childTnLst>
                                    <p:set>
                                      <p:cBhvr>
                                        <p:cTn id="108" dur="1" fill="hold">
                                          <p:stCondLst>
                                            <p:cond delay="0"/>
                                          </p:stCondLst>
                                        </p:cTn>
                                        <p:tgtEl>
                                          <p:spTgt spid="44067"/>
                                        </p:tgtEl>
                                        <p:attrNameLst>
                                          <p:attrName>style.visibility</p:attrName>
                                        </p:attrNameLst>
                                      </p:cBhvr>
                                      <p:to>
                                        <p:strVal val="visible"/>
                                      </p:to>
                                    </p:set>
                                    <p:animEffect transition="in" filter="slide(fromBottom)">
                                      <p:cBhvr>
                                        <p:cTn id="109" dur="1000"/>
                                        <p:tgtEl>
                                          <p:spTgt spid="44067"/>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12" presetClass="entr" presetSubtype="1" fill="hold" nodeType="clickEffect">
                                  <p:stCondLst>
                                    <p:cond delay="0"/>
                                  </p:stCondLst>
                                  <p:childTnLst>
                                    <p:set>
                                      <p:cBhvr>
                                        <p:cTn id="113" dur="1" fill="hold">
                                          <p:stCondLst>
                                            <p:cond delay="0"/>
                                          </p:stCondLst>
                                        </p:cTn>
                                        <p:tgtEl>
                                          <p:spTgt spid="44058"/>
                                        </p:tgtEl>
                                        <p:attrNameLst>
                                          <p:attrName>style.visibility</p:attrName>
                                        </p:attrNameLst>
                                      </p:cBhvr>
                                      <p:to>
                                        <p:strVal val="visible"/>
                                      </p:to>
                                    </p:set>
                                    <p:anim calcmode="lin" valueType="num">
                                      <p:cBhvr additive="base">
                                        <p:cTn id="114" dur="1000"/>
                                        <p:tgtEl>
                                          <p:spTgt spid="44058"/>
                                        </p:tgtEl>
                                        <p:attrNameLst>
                                          <p:attrName>ppt_y</p:attrName>
                                        </p:attrNameLst>
                                      </p:cBhvr>
                                      <p:tavLst>
                                        <p:tav tm="0">
                                          <p:val>
                                            <p:strVal val="#ppt_y-#ppt_h*1.125000"/>
                                          </p:val>
                                        </p:tav>
                                        <p:tav tm="100000">
                                          <p:val>
                                            <p:strVal val="#ppt_y"/>
                                          </p:val>
                                        </p:tav>
                                      </p:tavLst>
                                    </p:anim>
                                    <p:animEffect transition="in" filter="wipe(down)">
                                      <p:cBhvr>
                                        <p:cTn id="115" dur="1000"/>
                                        <p:tgtEl>
                                          <p:spTgt spid="44058"/>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nodeType="clickEffect">
                                  <p:stCondLst>
                                    <p:cond delay="0"/>
                                  </p:stCondLst>
                                  <p:childTnLst>
                                    <p:set>
                                      <p:cBhvr>
                                        <p:cTn id="119" dur="1" fill="hold">
                                          <p:stCondLst>
                                            <p:cond delay="0"/>
                                          </p:stCondLst>
                                        </p:cTn>
                                        <p:tgtEl>
                                          <p:spTgt spid="44059"/>
                                        </p:tgtEl>
                                        <p:attrNameLst>
                                          <p:attrName>style.visibility</p:attrName>
                                        </p:attrNameLst>
                                      </p:cBhvr>
                                      <p:to>
                                        <p:strVal val="visible"/>
                                      </p:to>
                                    </p:set>
                                    <p:animEffect transition="in" filter="slide(fromBottom)">
                                      <p:cBhvr>
                                        <p:cTn id="120" dur="1000"/>
                                        <p:tgtEl>
                                          <p:spTgt spid="44059"/>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4" fill="hold" nodeType="clickEffect">
                                  <p:stCondLst>
                                    <p:cond delay="0"/>
                                  </p:stCondLst>
                                  <p:childTnLst>
                                    <p:set>
                                      <p:cBhvr>
                                        <p:cTn id="124" dur="1" fill="hold">
                                          <p:stCondLst>
                                            <p:cond delay="0"/>
                                          </p:stCondLst>
                                        </p:cTn>
                                        <p:tgtEl>
                                          <p:spTgt spid="44065"/>
                                        </p:tgtEl>
                                        <p:attrNameLst>
                                          <p:attrName>style.visibility</p:attrName>
                                        </p:attrNameLst>
                                      </p:cBhvr>
                                      <p:to>
                                        <p:strVal val="visible"/>
                                      </p:to>
                                    </p:set>
                                    <p:animEffect transition="in" filter="slide(fromBottom)">
                                      <p:cBhvr>
                                        <p:cTn id="125" dur="1000"/>
                                        <p:tgtEl>
                                          <p:spTgt spid="44065"/>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44062"/>
                                        </p:tgtEl>
                                        <p:attrNameLst>
                                          <p:attrName>style.visibility</p:attrName>
                                        </p:attrNameLst>
                                      </p:cBhvr>
                                      <p:to>
                                        <p:strVal val="visible"/>
                                      </p:to>
                                    </p:set>
                                    <p:animEffect transition="in" filter="slide(fromBottom)">
                                      <p:cBhvr>
                                        <p:cTn id="130" dur="1000"/>
                                        <p:tgtEl>
                                          <p:spTgt spid="44062"/>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2" presetClass="entr" presetSubtype="4" fill="hold" nodeType="clickEffect">
                                  <p:stCondLst>
                                    <p:cond delay="0"/>
                                  </p:stCondLst>
                                  <p:childTnLst>
                                    <p:set>
                                      <p:cBhvr>
                                        <p:cTn id="134" dur="1" fill="hold">
                                          <p:stCondLst>
                                            <p:cond delay="0"/>
                                          </p:stCondLst>
                                        </p:cTn>
                                        <p:tgtEl>
                                          <p:spTgt spid="44064"/>
                                        </p:tgtEl>
                                        <p:attrNameLst>
                                          <p:attrName>style.visibility</p:attrName>
                                        </p:attrNameLst>
                                      </p:cBhvr>
                                      <p:to>
                                        <p:strVal val="visible"/>
                                      </p:to>
                                    </p:set>
                                    <p:animEffect transition="in" filter="slide(fromBottom)">
                                      <p:cBhvr>
                                        <p:cTn id="135" dur="1000"/>
                                        <p:tgtEl>
                                          <p:spTgt spid="44064"/>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44063"/>
                                        </p:tgtEl>
                                        <p:attrNameLst>
                                          <p:attrName>style.visibility</p:attrName>
                                        </p:attrNameLst>
                                      </p:cBhvr>
                                      <p:to>
                                        <p:strVal val="visible"/>
                                      </p:to>
                                    </p:set>
                                    <p:animEffect transition="in" filter="slide(fromBottom)">
                                      <p:cBhvr>
                                        <p:cTn id="140" dur="1000"/>
                                        <p:tgtEl>
                                          <p:spTgt spid="44063"/>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2" presetClass="entr" presetSubtype="4" fill="hold" nodeType="clickEffect">
                                  <p:stCondLst>
                                    <p:cond delay="0"/>
                                  </p:stCondLst>
                                  <p:childTnLst>
                                    <p:set>
                                      <p:cBhvr>
                                        <p:cTn id="144" dur="1" fill="hold">
                                          <p:stCondLst>
                                            <p:cond delay="0"/>
                                          </p:stCondLst>
                                        </p:cTn>
                                        <p:tgtEl>
                                          <p:spTgt spid="44069"/>
                                        </p:tgtEl>
                                        <p:attrNameLst>
                                          <p:attrName>style.visibility</p:attrName>
                                        </p:attrNameLst>
                                      </p:cBhvr>
                                      <p:to>
                                        <p:strVal val="visible"/>
                                      </p:to>
                                    </p:set>
                                    <p:animEffect transition="in" filter="slide(fromBottom)">
                                      <p:cBhvr>
                                        <p:cTn id="145" dur="1000"/>
                                        <p:tgtEl>
                                          <p:spTgt spid="44069"/>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2" presetClass="entr" presetSubtype="4" fill="hold" nodeType="clickEffect">
                                  <p:stCondLst>
                                    <p:cond delay="0"/>
                                  </p:stCondLst>
                                  <p:childTnLst>
                                    <p:set>
                                      <p:cBhvr>
                                        <p:cTn id="149" dur="1" fill="hold">
                                          <p:stCondLst>
                                            <p:cond delay="0"/>
                                          </p:stCondLst>
                                        </p:cTn>
                                        <p:tgtEl>
                                          <p:spTgt spid="44068"/>
                                        </p:tgtEl>
                                        <p:attrNameLst>
                                          <p:attrName>style.visibility</p:attrName>
                                        </p:attrNameLst>
                                      </p:cBhvr>
                                      <p:to>
                                        <p:strVal val="visible"/>
                                      </p:to>
                                    </p:set>
                                    <p:animEffect transition="in" filter="slide(fromBottom)">
                                      <p:cBhvr>
                                        <p:cTn id="150" dur="1000"/>
                                        <p:tgtEl>
                                          <p:spTgt spid="44068"/>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2" presetClass="entr" presetSubtype="4" fill="hold" nodeType="clickEffect">
                                  <p:stCondLst>
                                    <p:cond delay="0"/>
                                  </p:stCondLst>
                                  <p:childTnLst>
                                    <p:set>
                                      <p:cBhvr>
                                        <p:cTn id="154" dur="1" fill="hold">
                                          <p:stCondLst>
                                            <p:cond delay="0"/>
                                          </p:stCondLst>
                                        </p:cTn>
                                        <p:tgtEl>
                                          <p:spTgt spid="4"/>
                                        </p:tgtEl>
                                        <p:attrNameLst>
                                          <p:attrName>style.visibility</p:attrName>
                                        </p:attrNameLst>
                                      </p:cBhvr>
                                      <p:to>
                                        <p:strVal val="visible"/>
                                      </p:to>
                                    </p:set>
                                    <p:anim calcmode="lin" valueType="num">
                                      <p:cBhvr additive="base">
                                        <p:cTn id="155" dur="1000" fill="hold"/>
                                        <p:tgtEl>
                                          <p:spTgt spid="4"/>
                                        </p:tgtEl>
                                        <p:attrNameLst>
                                          <p:attrName>ppt_x</p:attrName>
                                        </p:attrNameLst>
                                      </p:cBhvr>
                                      <p:tavLst>
                                        <p:tav tm="0">
                                          <p:val>
                                            <p:strVal val="#ppt_x"/>
                                          </p:val>
                                        </p:tav>
                                        <p:tav tm="100000">
                                          <p:val>
                                            <p:strVal val="#ppt_x"/>
                                          </p:val>
                                        </p:tav>
                                      </p:tavLst>
                                    </p:anim>
                                    <p:anim calcmode="lin" valueType="num">
                                      <p:cBhvr additive="base">
                                        <p:cTn id="156"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7" fill="hold" nodeType="clickPar">
                      <p:stCondLst>
                        <p:cond delay="indefinite"/>
                      </p:stCondLst>
                      <p:childTnLst>
                        <p:par>
                          <p:cTn id="158" fill="hold" nodeType="withGroup">
                            <p:stCondLst>
                              <p:cond delay="0"/>
                            </p:stCondLst>
                            <p:childTnLst>
                              <p:par>
                                <p:cTn id="159" presetID="2" presetClass="entr" presetSubtype="1" fill="hold" nodeType="clickEffect">
                                  <p:stCondLst>
                                    <p:cond delay="0"/>
                                  </p:stCondLst>
                                  <p:childTnLst>
                                    <p:set>
                                      <p:cBhvr>
                                        <p:cTn id="160" dur="1" fill="hold">
                                          <p:stCondLst>
                                            <p:cond delay="0"/>
                                          </p:stCondLst>
                                        </p:cTn>
                                        <p:tgtEl>
                                          <p:spTgt spid="3"/>
                                        </p:tgtEl>
                                        <p:attrNameLst>
                                          <p:attrName>style.visibility</p:attrName>
                                        </p:attrNameLst>
                                      </p:cBhvr>
                                      <p:to>
                                        <p:strVal val="visible"/>
                                      </p:to>
                                    </p:set>
                                    <p:anim calcmode="lin" valueType="num">
                                      <p:cBhvr additive="base">
                                        <p:cTn id="161" dur="1000" fill="hold"/>
                                        <p:tgtEl>
                                          <p:spTgt spid="3"/>
                                        </p:tgtEl>
                                        <p:attrNameLst>
                                          <p:attrName>ppt_x</p:attrName>
                                        </p:attrNameLst>
                                      </p:cBhvr>
                                      <p:tavLst>
                                        <p:tav tm="0">
                                          <p:val>
                                            <p:strVal val="#ppt_x"/>
                                          </p:val>
                                        </p:tav>
                                        <p:tav tm="100000">
                                          <p:val>
                                            <p:strVal val="#ppt_x"/>
                                          </p:val>
                                        </p:tav>
                                      </p:tavLst>
                                    </p:anim>
                                    <p:anim calcmode="lin" valueType="num">
                                      <p:cBhvr additive="base">
                                        <p:cTn id="162" dur="10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163" fill="hold" nodeType="clickPar">
                      <p:stCondLst>
                        <p:cond delay="indefinite"/>
                      </p:stCondLst>
                      <p:childTnLst>
                        <p:par>
                          <p:cTn id="164" fill="hold" nodeType="withGroup">
                            <p:stCondLst>
                              <p:cond delay="0"/>
                            </p:stCondLst>
                            <p:childTnLst>
                              <p:par>
                                <p:cTn id="165" presetID="12" presetClass="entr" presetSubtype="1" fill="hold" nodeType="clickEffect">
                                  <p:stCondLst>
                                    <p:cond delay="0"/>
                                  </p:stCondLst>
                                  <p:childTnLst>
                                    <p:set>
                                      <p:cBhvr>
                                        <p:cTn id="166" dur="1" fill="hold">
                                          <p:stCondLst>
                                            <p:cond delay="0"/>
                                          </p:stCondLst>
                                        </p:cTn>
                                        <p:tgtEl>
                                          <p:spTgt spid="44077"/>
                                        </p:tgtEl>
                                        <p:attrNameLst>
                                          <p:attrName>style.visibility</p:attrName>
                                        </p:attrNameLst>
                                      </p:cBhvr>
                                      <p:to>
                                        <p:strVal val="visible"/>
                                      </p:to>
                                    </p:set>
                                    <p:anim calcmode="lin" valueType="num">
                                      <p:cBhvr additive="base">
                                        <p:cTn id="167" dur="1000"/>
                                        <p:tgtEl>
                                          <p:spTgt spid="44077"/>
                                        </p:tgtEl>
                                        <p:attrNameLst>
                                          <p:attrName>ppt_y</p:attrName>
                                        </p:attrNameLst>
                                      </p:cBhvr>
                                      <p:tavLst>
                                        <p:tav tm="0">
                                          <p:val>
                                            <p:strVal val="#ppt_y-#ppt_h*1.125000"/>
                                          </p:val>
                                        </p:tav>
                                        <p:tav tm="100000">
                                          <p:val>
                                            <p:strVal val="#ppt_y"/>
                                          </p:val>
                                        </p:tav>
                                      </p:tavLst>
                                    </p:anim>
                                    <p:animEffect transition="in" filter="wipe(down)">
                                      <p:cBhvr>
                                        <p:cTn id="168" dur="1000"/>
                                        <p:tgtEl>
                                          <p:spTgt spid="44077"/>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2" presetClass="entr" presetSubtype="1" fill="hold" nodeType="clickEffect">
                                  <p:stCondLst>
                                    <p:cond delay="0"/>
                                  </p:stCondLst>
                                  <p:childTnLst>
                                    <p:set>
                                      <p:cBhvr>
                                        <p:cTn id="172" dur="1" fill="hold">
                                          <p:stCondLst>
                                            <p:cond delay="0"/>
                                          </p:stCondLst>
                                        </p:cTn>
                                        <p:tgtEl>
                                          <p:spTgt spid="44078"/>
                                        </p:tgtEl>
                                        <p:attrNameLst>
                                          <p:attrName>style.visibility</p:attrName>
                                        </p:attrNameLst>
                                      </p:cBhvr>
                                      <p:to>
                                        <p:strVal val="visible"/>
                                      </p:to>
                                    </p:set>
                                    <p:anim calcmode="lin" valueType="num">
                                      <p:cBhvr additive="base">
                                        <p:cTn id="173" dur="1000"/>
                                        <p:tgtEl>
                                          <p:spTgt spid="44078"/>
                                        </p:tgtEl>
                                        <p:attrNameLst>
                                          <p:attrName>ppt_y</p:attrName>
                                        </p:attrNameLst>
                                      </p:cBhvr>
                                      <p:tavLst>
                                        <p:tav tm="0">
                                          <p:val>
                                            <p:strVal val="#ppt_y-#ppt_h*1.125000"/>
                                          </p:val>
                                        </p:tav>
                                        <p:tav tm="100000">
                                          <p:val>
                                            <p:strVal val="#ppt_y"/>
                                          </p:val>
                                        </p:tav>
                                      </p:tavLst>
                                    </p:anim>
                                    <p:animEffect transition="in" filter="wipe(down)">
                                      <p:cBhvr>
                                        <p:cTn id="174" dur="1000"/>
                                        <p:tgtEl>
                                          <p:spTgt spid="44078"/>
                                        </p:tgtEl>
                                      </p:cBhvr>
                                    </p:animEffect>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2" presetClass="entr" presetSubtype="4" fill="hold" nodeType="clickEffect">
                                  <p:stCondLst>
                                    <p:cond delay="0"/>
                                  </p:stCondLst>
                                  <p:childTnLst>
                                    <p:set>
                                      <p:cBhvr>
                                        <p:cTn id="178" dur="1" fill="hold">
                                          <p:stCondLst>
                                            <p:cond delay="0"/>
                                          </p:stCondLst>
                                        </p:cTn>
                                        <p:tgtEl>
                                          <p:spTgt spid="44080"/>
                                        </p:tgtEl>
                                        <p:attrNameLst>
                                          <p:attrName>style.visibility</p:attrName>
                                        </p:attrNameLst>
                                      </p:cBhvr>
                                      <p:to>
                                        <p:strVal val="visible"/>
                                      </p:to>
                                    </p:set>
                                    <p:animEffect transition="in" filter="slide(fromBottom)">
                                      <p:cBhvr>
                                        <p:cTn id="179" dur="1000"/>
                                        <p:tgtEl>
                                          <p:spTgt spid="44080"/>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2" presetClass="entr" presetSubtype="4" fill="hold" grpId="0" nodeType="clickEffect">
                                  <p:stCondLst>
                                    <p:cond delay="0"/>
                                  </p:stCondLst>
                                  <p:childTnLst>
                                    <p:set>
                                      <p:cBhvr>
                                        <p:cTn id="183" dur="1" fill="hold">
                                          <p:stCondLst>
                                            <p:cond delay="0"/>
                                          </p:stCondLst>
                                        </p:cTn>
                                        <p:tgtEl>
                                          <p:spTgt spid="44085"/>
                                        </p:tgtEl>
                                        <p:attrNameLst>
                                          <p:attrName>style.visibility</p:attrName>
                                        </p:attrNameLst>
                                      </p:cBhvr>
                                      <p:to>
                                        <p:strVal val="visible"/>
                                      </p:to>
                                    </p:set>
                                    <p:animEffect transition="in" filter="slide(fromBottom)">
                                      <p:cBhvr>
                                        <p:cTn id="184" dur="1000"/>
                                        <p:tgtEl>
                                          <p:spTgt spid="44085"/>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12" presetClass="entr" presetSubtype="4" fill="hold" nodeType="clickEffect">
                                  <p:stCondLst>
                                    <p:cond delay="0"/>
                                  </p:stCondLst>
                                  <p:childTnLst>
                                    <p:set>
                                      <p:cBhvr>
                                        <p:cTn id="188" dur="1" fill="hold">
                                          <p:stCondLst>
                                            <p:cond delay="0"/>
                                          </p:stCondLst>
                                        </p:cTn>
                                        <p:tgtEl>
                                          <p:spTgt spid="44079"/>
                                        </p:tgtEl>
                                        <p:attrNameLst>
                                          <p:attrName>style.visibility</p:attrName>
                                        </p:attrNameLst>
                                      </p:cBhvr>
                                      <p:to>
                                        <p:strVal val="visible"/>
                                      </p:to>
                                    </p:set>
                                    <p:animEffect transition="in" filter="slide(fromBottom)">
                                      <p:cBhvr>
                                        <p:cTn id="189" dur="1000"/>
                                        <p:tgtEl>
                                          <p:spTgt spid="44079"/>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2" presetClass="entr" presetSubtype="4" fill="hold" grpId="0" nodeType="clickEffect">
                                  <p:stCondLst>
                                    <p:cond delay="0"/>
                                  </p:stCondLst>
                                  <p:childTnLst>
                                    <p:set>
                                      <p:cBhvr>
                                        <p:cTn id="193" dur="1" fill="hold">
                                          <p:stCondLst>
                                            <p:cond delay="0"/>
                                          </p:stCondLst>
                                        </p:cTn>
                                        <p:tgtEl>
                                          <p:spTgt spid="44086"/>
                                        </p:tgtEl>
                                        <p:attrNameLst>
                                          <p:attrName>style.visibility</p:attrName>
                                        </p:attrNameLst>
                                      </p:cBhvr>
                                      <p:to>
                                        <p:strVal val="visible"/>
                                      </p:to>
                                    </p:set>
                                    <p:animEffect transition="in" filter="slide(fromBottom)">
                                      <p:cBhvr>
                                        <p:cTn id="194" dur="1000"/>
                                        <p:tgtEl>
                                          <p:spTgt spid="44086"/>
                                        </p:tgtEl>
                                      </p:cBhvr>
                                    </p:animEffec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12" presetClass="entr" presetSubtype="4" fill="hold" nodeType="clickEffect">
                                  <p:stCondLst>
                                    <p:cond delay="0"/>
                                  </p:stCondLst>
                                  <p:childTnLst>
                                    <p:set>
                                      <p:cBhvr>
                                        <p:cTn id="198" dur="1" fill="hold">
                                          <p:stCondLst>
                                            <p:cond delay="0"/>
                                          </p:stCondLst>
                                        </p:cTn>
                                        <p:tgtEl>
                                          <p:spTgt spid="44081"/>
                                        </p:tgtEl>
                                        <p:attrNameLst>
                                          <p:attrName>style.visibility</p:attrName>
                                        </p:attrNameLst>
                                      </p:cBhvr>
                                      <p:to>
                                        <p:strVal val="visible"/>
                                      </p:to>
                                    </p:set>
                                    <p:animEffect transition="in" filter="slide(fromBottom)">
                                      <p:cBhvr>
                                        <p:cTn id="199" dur="1000"/>
                                        <p:tgtEl>
                                          <p:spTgt spid="44081"/>
                                        </p:tgtEl>
                                      </p:cBhvr>
                                    </p:animEffect>
                                  </p:childTnLst>
                                </p:cTn>
                              </p:par>
                            </p:childTnLst>
                          </p:cTn>
                        </p:par>
                      </p:childTnLst>
                    </p:cTn>
                  </p:par>
                  <p:par>
                    <p:cTn id="200" fill="hold" nodeType="clickPar">
                      <p:stCondLst>
                        <p:cond delay="indefinite"/>
                      </p:stCondLst>
                      <p:childTnLst>
                        <p:par>
                          <p:cTn id="201" fill="hold" nodeType="withGroup">
                            <p:stCondLst>
                              <p:cond delay="0"/>
                            </p:stCondLst>
                            <p:childTnLst>
                              <p:par>
                                <p:cTn id="202" presetID="12" presetClass="entr" presetSubtype="4" fill="hold" grpId="0" nodeType="clickEffect">
                                  <p:stCondLst>
                                    <p:cond delay="0"/>
                                  </p:stCondLst>
                                  <p:childTnLst>
                                    <p:set>
                                      <p:cBhvr>
                                        <p:cTn id="203" dur="1" fill="hold">
                                          <p:stCondLst>
                                            <p:cond delay="0"/>
                                          </p:stCondLst>
                                        </p:cTn>
                                        <p:tgtEl>
                                          <p:spTgt spid="44084"/>
                                        </p:tgtEl>
                                        <p:attrNameLst>
                                          <p:attrName>style.visibility</p:attrName>
                                        </p:attrNameLst>
                                      </p:cBhvr>
                                      <p:to>
                                        <p:strVal val="visible"/>
                                      </p:to>
                                    </p:set>
                                    <p:animEffect transition="in" filter="slide(fromBottom)">
                                      <p:cBhvr>
                                        <p:cTn id="204" dur="1000"/>
                                        <p:tgtEl>
                                          <p:spTgt spid="44084"/>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12" presetClass="entr" presetSubtype="4" fill="hold" nodeType="clickEffect">
                                  <p:stCondLst>
                                    <p:cond delay="0"/>
                                  </p:stCondLst>
                                  <p:childTnLst>
                                    <p:set>
                                      <p:cBhvr>
                                        <p:cTn id="208" dur="1" fill="hold">
                                          <p:stCondLst>
                                            <p:cond delay="0"/>
                                          </p:stCondLst>
                                        </p:cTn>
                                        <p:tgtEl>
                                          <p:spTgt spid="44082"/>
                                        </p:tgtEl>
                                        <p:attrNameLst>
                                          <p:attrName>style.visibility</p:attrName>
                                        </p:attrNameLst>
                                      </p:cBhvr>
                                      <p:to>
                                        <p:strVal val="visible"/>
                                      </p:to>
                                    </p:set>
                                    <p:animEffect transition="in" filter="slide(fromBottom)">
                                      <p:cBhvr>
                                        <p:cTn id="209" dur="1000"/>
                                        <p:tgtEl>
                                          <p:spTgt spid="44082"/>
                                        </p:tgtEl>
                                      </p:cBhvr>
                                    </p:animEffect>
                                  </p:childTnLst>
                                </p:cTn>
                              </p:par>
                            </p:childTnLst>
                          </p:cTn>
                        </p:par>
                      </p:childTnLst>
                    </p:cTn>
                  </p:par>
                  <p:par>
                    <p:cTn id="210" fill="hold" nodeType="clickPar">
                      <p:stCondLst>
                        <p:cond delay="indefinite"/>
                      </p:stCondLst>
                      <p:childTnLst>
                        <p:par>
                          <p:cTn id="211" fill="hold" nodeType="withGroup">
                            <p:stCondLst>
                              <p:cond delay="0"/>
                            </p:stCondLst>
                            <p:childTnLst>
                              <p:par>
                                <p:cTn id="212" presetID="12" presetClass="entr" presetSubtype="4" fill="hold" grpId="0" nodeType="clickEffect">
                                  <p:stCondLst>
                                    <p:cond delay="0"/>
                                  </p:stCondLst>
                                  <p:childTnLst>
                                    <p:set>
                                      <p:cBhvr>
                                        <p:cTn id="213" dur="1" fill="hold">
                                          <p:stCondLst>
                                            <p:cond delay="0"/>
                                          </p:stCondLst>
                                        </p:cTn>
                                        <p:tgtEl>
                                          <p:spTgt spid="44083"/>
                                        </p:tgtEl>
                                        <p:attrNameLst>
                                          <p:attrName>style.visibility</p:attrName>
                                        </p:attrNameLst>
                                      </p:cBhvr>
                                      <p:to>
                                        <p:strVal val="visible"/>
                                      </p:to>
                                    </p:set>
                                    <p:animEffect transition="in" filter="slide(fromBottom)">
                                      <p:cBhvr>
                                        <p:cTn id="214" dur="1000"/>
                                        <p:tgtEl>
                                          <p:spTgt spid="44083"/>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2" presetClass="entr" presetSubtype="2" fill="hold" nodeType="clickEffect">
                                  <p:stCondLst>
                                    <p:cond delay="0"/>
                                  </p:stCondLst>
                                  <p:childTnLst>
                                    <p:set>
                                      <p:cBhvr>
                                        <p:cTn id="218" dur="1" fill="hold">
                                          <p:stCondLst>
                                            <p:cond delay="0"/>
                                          </p:stCondLst>
                                        </p:cTn>
                                        <p:tgtEl>
                                          <p:spTgt spid="5"/>
                                        </p:tgtEl>
                                        <p:attrNameLst>
                                          <p:attrName>style.visibility</p:attrName>
                                        </p:attrNameLst>
                                      </p:cBhvr>
                                      <p:to>
                                        <p:strVal val="visible"/>
                                      </p:to>
                                    </p:set>
                                    <p:anim calcmode="lin" valueType="num">
                                      <p:cBhvr additive="base">
                                        <p:cTn id="219" dur="1000" fill="hold"/>
                                        <p:tgtEl>
                                          <p:spTgt spid="5"/>
                                        </p:tgtEl>
                                        <p:attrNameLst>
                                          <p:attrName>ppt_x</p:attrName>
                                        </p:attrNameLst>
                                      </p:cBhvr>
                                      <p:tavLst>
                                        <p:tav tm="0">
                                          <p:val>
                                            <p:strVal val="1+#ppt_w/2"/>
                                          </p:val>
                                        </p:tav>
                                        <p:tav tm="100000">
                                          <p:val>
                                            <p:strVal val="#ppt_x"/>
                                          </p:val>
                                        </p:tav>
                                      </p:tavLst>
                                    </p:anim>
                                    <p:anim calcmode="lin" valueType="num">
                                      <p:cBhvr additive="base">
                                        <p:cTn id="220"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2" presetClass="entr" presetSubtype="4" fill="hold" nodeType="clickEffect">
                                  <p:stCondLst>
                                    <p:cond delay="0"/>
                                  </p:stCondLst>
                                  <p:childTnLst>
                                    <p:set>
                                      <p:cBhvr>
                                        <p:cTn id="224" dur="1" fill="hold">
                                          <p:stCondLst>
                                            <p:cond delay="0"/>
                                          </p:stCondLst>
                                        </p:cTn>
                                        <p:tgtEl>
                                          <p:spTgt spid="44091"/>
                                        </p:tgtEl>
                                        <p:attrNameLst>
                                          <p:attrName>style.visibility</p:attrName>
                                        </p:attrNameLst>
                                      </p:cBhvr>
                                      <p:to>
                                        <p:strVal val="visible"/>
                                      </p:to>
                                    </p:set>
                                    <p:animEffect transition="in" filter="slide(fromBottom)">
                                      <p:cBhvr>
                                        <p:cTn id="225" dur="1000"/>
                                        <p:tgtEl>
                                          <p:spTgt spid="44091"/>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2" presetClass="entr" presetSubtype="4" fill="hold" nodeType="clickEffect">
                                  <p:stCondLst>
                                    <p:cond delay="0"/>
                                  </p:stCondLst>
                                  <p:childTnLst>
                                    <p:set>
                                      <p:cBhvr>
                                        <p:cTn id="229" dur="1" fill="hold">
                                          <p:stCondLst>
                                            <p:cond delay="0"/>
                                          </p:stCondLst>
                                        </p:cTn>
                                        <p:tgtEl>
                                          <p:spTgt spid="44090"/>
                                        </p:tgtEl>
                                        <p:attrNameLst>
                                          <p:attrName>style.visibility</p:attrName>
                                        </p:attrNameLst>
                                      </p:cBhvr>
                                      <p:to>
                                        <p:strVal val="visible"/>
                                      </p:to>
                                    </p:set>
                                    <p:animEffect transition="in" filter="slide(fromBottom)">
                                      <p:cBhvr>
                                        <p:cTn id="230" dur="1000"/>
                                        <p:tgtEl>
                                          <p:spTgt spid="44090"/>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2" presetClass="entr" presetSubtype="4" fill="hold" nodeType="clickEffect">
                                  <p:stCondLst>
                                    <p:cond delay="0"/>
                                  </p:stCondLst>
                                  <p:childTnLst>
                                    <p:set>
                                      <p:cBhvr>
                                        <p:cTn id="234" dur="1" fill="hold">
                                          <p:stCondLst>
                                            <p:cond delay="0"/>
                                          </p:stCondLst>
                                        </p:cTn>
                                        <p:tgtEl>
                                          <p:spTgt spid="44093"/>
                                        </p:tgtEl>
                                        <p:attrNameLst>
                                          <p:attrName>style.visibility</p:attrName>
                                        </p:attrNameLst>
                                      </p:cBhvr>
                                      <p:to>
                                        <p:strVal val="visible"/>
                                      </p:to>
                                    </p:set>
                                    <p:animEffect transition="in" filter="slide(fromBottom)">
                                      <p:cBhvr>
                                        <p:cTn id="235" dur="1000"/>
                                        <p:tgtEl>
                                          <p:spTgt spid="44093"/>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44101"/>
                                        </p:tgtEl>
                                        <p:attrNameLst>
                                          <p:attrName>style.visibility</p:attrName>
                                        </p:attrNameLst>
                                      </p:cBhvr>
                                      <p:to>
                                        <p:strVal val="visible"/>
                                      </p:to>
                                    </p:set>
                                    <p:animEffect transition="in" filter="slide(fromBottom)">
                                      <p:cBhvr>
                                        <p:cTn id="240" dur="1000"/>
                                        <p:tgtEl>
                                          <p:spTgt spid="44101"/>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2" presetClass="entr" presetSubtype="4" fill="hold" nodeType="clickEffect">
                                  <p:stCondLst>
                                    <p:cond delay="0"/>
                                  </p:stCondLst>
                                  <p:childTnLst>
                                    <p:set>
                                      <p:cBhvr>
                                        <p:cTn id="244" dur="1" fill="hold">
                                          <p:stCondLst>
                                            <p:cond delay="0"/>
                                          </p:stCondLst>
                                        </p:cTn>
                                        <p:tgtEl>
                                          <p:spTgt spid="44092"/>
                                        </p:tgtEl>
                                        <p:attrNameLst>
                                          <p:attrName>style.visibility</p:attrName>
                                        </p:attrNameLst>
                                      </p:cBhvr>
                                      <p:to>
                                        <p:strVal val="visible"/>
                                      </p:to>
                                    </p:set>
                                    <p:animEffect transition="in" filter="slide(fromBottom)">
                                      <p:cBhvr>
                                        <p:cTn id="245" dur="1000"/>
                                        <p:tgtEl>
                                          <p:spTgt spid="44092"/>
                                        </p:tgtEl>
                                      </p:cBhvr>
                                    </p:animEffec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44100"/>
                                        </p:tgtEl>
                                        <p:attrNameLst>
                                          <p:attrName>style.visibility</p:attrName>
                                        </p:attrNameLst>
                                      </p:cBhvr>
                                      <p:to>
                                        <p:strVal val="visible"/>
                                      </p:to>
                                    </p:set>
                                    <p:animEffect transition="in" filter="slide(fromBottom)">
                                      <p:cBhvr>
                                        <p:cTn id="250" dur="1000"/>
                                        <p:tgtEl>
                                          <p:spTgt spid="44100"/>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2" presetClass="entr" presetSubtype="4" fill="hold" nodeType="clickEffect">
                                  <p:stCondLst>
                                    <p:cond delay="0"/>
                                  </p:stCondLst>
                                  <p:childTnLst>
                                    <p:set>
                                      <p:cBhvr>
                                        <p:cTn id="254" dur="1" fill="hold">
                                          <p:stCondLst>
                                            <p:cond delay="0"/>
                                          </p:stCondLst>
                                        </p:cTn>
                                        <p:tgtEl>
                                          <p:spTgt spid="44094"/>
                                        </p:tgtEl>
                                        <p:attrNameLst>
                                          <p:attrName>style.visibility</p:attrName>
                                        </p:attrNameLst>
                                      </p:cBhvr>
                                      <p:to>
                                        <p:strVal val="visible"/>
                                      </p:to>
                                    </p:set>
                                    <p:animEffect transition="in" filter="slide(fromBottom)">
                                      <p:cBhvr>
                                        <p:cTn id="255" dur="1000"/>
                                        <p:tgtEl>
                                          <p:spTgt spid="44094"/>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2" presetClass="entr" presetSubtype="4" fill="hold" nodeType="clickEffect">
                                  <p:stCondLst>
                                    <p:cond delay="0"/>
                                  </p:stCondLst>
                                  <p:childTnLst>
                                    <p:set>
                                      <p:cBhvr>
                                        <p:cTn id="259" dur="1" fill="hold">
                                          <p:stCondLst>
                                            <p:cond delay="0"/>
                                          </p:stCondLst>
                                        </p:cTn>
                                        <p:tgtEl>
                                          <p:spTgt spid="44109"/>
                                        </p:tgtEl>
                                        <p:attrNameLst>
                                          <p:attrName>style.visibility</p:attrName>
                                        </p:attrNameLst>
                                      </p:cBhvr>
                                      <p:to>
                                        <p:strVal val="visible"/>
                                      </p:to>
                                    </p:set>
                                    <p:anim calcmode="lin" valueType="num">
                                      <p:cBhvr additive="base">
                                        <p:cTn id="260" dur="1000" fill="hold"/>
                                        <p:tgtEl>
                                          <p:spTgt spid="44109"/>
                                        </p:tgtEl>
                                        <p:attrNameLst>
                                          <p:attrName>ppt_x</p:attrName>
                                        </p:attrNameLst>
                                      </p:cBhvr>
                                      <p:tavLst>
                                        <p:tav tm="0">
                                          <p:val>
                                            <p:strVal val="#ppt_x"/>
                                          </p:val>
                                        </p:tav>
                                        <p:tav tm="100000">
                                          <p:val>
                                            <p:strVal val="#ppt_x"/>
                                          </p:val>
                                        </p:tav>
                                      </p:tavLst>
                                    </p:anim>
                                    <p:anim calcmode="lin" valueType="num">
                                      <p:cBhvr additive="base">
                                        <p:cTn id="261" dur="1000" fill="hold"/>
                                        <p:tgtEl>
                                          <p:spTgt spid="44109"/>
                                        </p:tgtEl>
                                        <p:attrNameLst>
                                          <p:attrName>ppt_y</p:attrName>
                                        </p:attrNameLst>
                                      </p:cBhvr>
                                      <p:tavLst>
                                        <p:tav tm="0">
                                          <p:val>
                                            <p:strVal val="1+#ppt_h/2"/>
                                          </p:val>
                                        </p:tav>
                                        <p:tav tm="100000">
                                          <p:val>
                                            <p:strVal val="#ppt_y"/>
                                          </p:val>
                                        </p:tav>
                                      </p:tavLst>
                                    </p:anim>
                                  </p:childTnLst>
                                </p:cTn>
                              </p:par>
                            </p:childTnLst>
                          </p:cTn>
                        </p:par>
                      </p:childTnLst>
                    </p:cTn>
                  </p:par>
                  <p:par>
                    <p:cTn id="262" fill="hold" nodeType="clickPar">
                      <p:stCondLst>
                        <p:cond delay="indefinite"/>
                      </p:stCondLst>
                      <p:childTnLst>
                        <p:par>
                          <p:cTn id="263" fill="hold" nodeType="withGroup">
                            <p:stCondLst>
                              <p:cond delay="0"/>
                            </p:stCondLst>
                            <p:childTnLst>
                              <p:par>
                                <p:cTn id="264" presetID="12" presetClass="entr" presetSubtype="4" fill="hold" nodeType="clickEffect">
                                  <p:stCondLst>
                                    <p:cond delay="0"/>
                                  </p:stCondLst>
                                  <p:childTnLst>
                                    <p:set>
                                      <p:cBhvr>
                                        <p:cTn id="265" dur="1" fill="hold">
                                          <p:stCondLst>
                                            <p:cond delay="0"/>
                                          </p:stCondLst>
                                        </p:cTn>
                                        <p:tgtEl>
                                          <p:spTgt spid="44096"/>
                                        </p:tgtEl>
                                        <p:attrNameLst>
                                          <p:attrName>style.visibility</p:attrName>
                                        </p:attrNameLst>
                                      </p:cBhvr>
                                      <p:to>
                                        <p:strVal val="visible"/>
                                      </p:to>
                                    </p:set>
                                    <p:animEffect transition="in" filter="slide(fromBottom)">
                                      <p:cBhvr>
                                        <p:cTn id="266" dur="1000"/>
                                        <p:tgtEl>
                                          <p:spTgt spid="44096"/>
                                        </p:tgtEl>
                                      </p:cBhvr>
                                    </p:animEffect>
                                  </p:childTnLst>
                                </p:cTn>
                              </p:par>
                            </p:childTnLst>
                          </p:cTn>
                        </p:par>
                      </p:childTnLst>
                    </p:cTn>
                  </p:par>
                  <p:par>
                    <p:cTn id="267" fill="hold" nodeType="clickPar">
                      <p:stCondLst>
                        <p:cond delay="indefinite"/>
                      </p:stCondLst>
                      <p:childTnLst>
                        <p:par>
                          <p:cTn id="268" fill="hold" nodeType="withGroup">
                            <p:stCondLst>
                              <p:cond delay="0"/>
                            </p:stCondLst>
                            <p:childTnLst>
                              <p:par>
                                <p:cTn id="269" presetID="12" presetClass="entr" presetSubtype="4" fill="hold" grpId="0" nodeType="clickEffect">
                                  <p:stCondLst>
                                    <p:cond delay="0"/>
                                  </p:stCondLst>
                                  <p:childTnLst>
                                    <p:set>
                                      <p:cBhvr>
                                        <p:cTn id="270" dur="1" fill="hold">
                                          <p:stCondLst>
                                            <p:cond delay="0"/>
                                          </p:stCondLst>
                                        </p:cTn>
                                        <p:tgtEl>
                                          <p:spTgt spid="44098"/>
                                        </p:tgtEl>
                                        <p:attrNameLst>
                                          <p:attrName>style.visibility</p:attrName>
                                        </p:attrNameLst>
                                      </p:cBhvr>
                                      <p:to>
                                        <p:strVal val="visible"/>
                                      </p:to>
                                    </p:set>
                                    <p:animEffect transition="in" filter="slide(fromBottom)">
                                      <p:cBhvr>
                                        <p:cTn id="271" dur="1000"/>
                                        <p:tgtEl>
                                          <p:spTgt spid="44098"/>
                                        </p:tgtEl>
                                      </p:cBhvr>
                                    </p:animEffect>
                                  </p:childTnLst>
                                </p:cTn>
                              </p:par>
                            </p:childTnLst>
                          </p:cTn>
                        </p:par>
                      </p:childTnLst>
                    </p:cTn>
                  </p:par>
                  <p:par>
                    <p:cTn id="272" fill="hold" nodeType="clickPar">
                      <p:stCondLst>
                        <p:cond delay="indefinite"/>
                      </p:stCondLst>
                      <p:childTnLst>
                        <p:par>
                          <p:cTn id="273" fill="hold" nodeType="withGroup">
                            <p:stCondLst>
                              <p:cond delay="0"/>
                            </p:stCondLst>
                            <p:childTnLst>
                              <p:par>
                                <p:cTn id="274" presetID="12" presetClass="entr" presetSubtype="4" fill="hold" nodeType="clickEffect">
                                  <p:stCondLst>
                                    <p:cond delay="0"/>
                                  </p:stCondLst>
                                  <p:childTnLst>
                                    <p:set>
                                      <p:cBhvr>
                                        <p:cTn id="275" dur="1" fill="hold">
                                          <p:stCondLst>
                                            <p:cond delay="0"/>
                                          </p:stCondLst>
                                        </p:cTn>
                                        <p:tgtEl>
                                          <p:spTgt spid="44095"/>
                                        </p:tgtEl>
                                        <p:attrNameLst>
                                          <p:attrName>style.visibility</p:attrName>
                                        </p:attrNameLst>
                                      </p:cBhvr>
                                      <p:to>
                                        <p:strVal val="visible"/>
                                      </p:to>
                                    </p:set>
                                    <p:animEffect transition="in" filter="slide(fromBottom)">
                                      <p:cBhvr>
                                        <p:cTn id="276" dur="1000"/>
                                        <p:tgtEl>
                                          <p:spTgt spid="44095"/>
                                        </p:tgtEl>
                                      </p:cBhvr>
                                    </p:animEffect>
                                  </p:childTnLst>
                                </p:cTn>
                              </p:par>
                            </p:childTnLst>
                          </p:cTn>
                        </p:par>
                      </p:childTnLst>
                    </p:cTn>
                  </p:par>
                  <p:par>
                    <p:cTn id="277" fill="hold" nodeType="clickPar">
                      <p:stCondLst>
                        <p:cond delay="indefinite"/>
                      </p:stCondLst>
                      <p:childTnLst>
                        <p:par>
                          <p:cTn id="278" fill="hold" nodeType="withGroup">
                            <p:stCondLst>
                              <p:cond delay="0"/>
                            </p:stCondLst>
                            <p:childTnLst>
                              <p:par>
                                <p:cTn id="279" presetID="12" presetClass="entr" presetSubtype="4" fill="hold" grpId="0" nodeType="clickEffect">
                                  <p:stCondLst>
                                    <p:cond delay="0"/>
                                  </p:stCondLst>
                                  <p:childTnLst>
                                    <p:set>
                                      <p:cBhvr>
                                        <p:cTn id="280" dur="1" fill="hold">
                                          <p:stCondLst>
                                            <p:cond delay="0"/>
                                          </p:stCondLst>
                                        </p:cTn>
                                        <p:tgtEl>
                                          <p:spTgt spid="44099"/>
                                        </p:tgtEl>
                                        <p:attrNameLst>
                                          <p:attrName>style.visibility</p:attrName>
                                        </p:attrNameLst>
                                      </p:cBhvr>
                                      <p:to>
                                        <p:strVal val="visible"/>
                                      </p:to>
                                    </p:set>
                                    <p:animEffect transition="in" filter="slide(fromBottom)">
                                      <p:cBhvr>
                                        <p:cTn id="281" dur="1000"/>
                                        <p:tgtEl>
                                          <p:spTgt spid="44099"/>
                                        </p:tgtEl>
                                      </p:cBhvr>
                                    </p:animEffect>
                                  </p:childTnLst>
                                </p:cTn>
                              </p:par>
                            </p:childTnLst>
                          </p:cTn>
                        </p:par>
                      </p:childTnLst>
                    </p:cTn>
                  </p:par>
                  <p:par>
                    <p:cTn id="282" fill="hold" nodeType="clickPar">
                      <p:stCondLst>
                        <p:cond delay="indefinite"/>
                      </p:stCondLst>
                      <p:childTnLst>
                        <p:par>
                          <p:cTn id="283" fill="hold" nodeType="withGroup">
                            <p:stCondLst>
                              <p:cond delay="0"/>
                            </p:stCondLst>
                            <p:childTnLst>
                              <p:par>
                                <p:cTn id="284" presetID="12" presetClass="entr" presetSubtype="4" fill="hold" nodeType="clickEffect">
                                  <p:stCondLst>
                                    <p:cond delay="0"/>
                                  </p:stCondLst>
                                  <p:childTnLst>
                                    <p:set>
                                      <p:cBhvr>
                                        <p:cTn id="285" dur="1" fill="hold">
                                          <p:stCondLst>
                                            <p:cond delay="0"/>
                                          </p:stCondLst>
                                        </p:cTn>
                                        <p:tgtEl>
                                          <p:spTgt spid="44103"/>
                                        </p:tgtEl>
                                        <p:attrNameLst>
                                          <p:attrName>style.visibility</p:attrName>
                                        </p:attrNameLst>
                                      </p:cBhvr>
                                      <p:to>
                                        <p:strVal val="visible"/>
                                      </p:to>
                                    </p:set>
                                    <p:animEffect transition="in" filter="slide(fromBottom)">
                                      <p:cBhvr>
                                        <p:cTn id="286" dur="1000"/>
                                        <p:tgtEl>
                                          <p:spTgt spid="44103"/>
                                        </p:tgtEl>
                                      </p:cBhvr>
                                    </p:animEffect>
                                  </p:childTnLst>
                                </p:cTn>
                              </p:par>
                            </p:childTnLst>
                          </p:cTn>
                        </p:par>
                      </p:childTnLst>
                    </p:cTn>
                  </p:par>
                  <p:par>
                    <p:cTn id="287" fill="hold" nodeType="clickPar">
                      <p:stCondLst>
                        <p:cond delay="indefinite"/>
                      </p:stCondLst>
                      <p:childTnLst>
                        <p:par>
                          <p:cTn id="288" fill="hold" nodeType="withGroup">
                            <p:stCondLst>
                              <p:cond delay="0"/>
                            </p:stCondLst>
                            <p:childTnLst>
                              <p:par>
                                <p:cTn id="289" presetID="12" presetClass="entr" presetSubtype="4" fill="hold" grpId="0" nodeType="clickEffect">
                                  <p:stCondLst>
                                    <p:cond delay="0"/>
                                  </p:stCondLst>
                                  <p:childTnLst>
                                    <p:set>
                                      <p:cBhvr>
                                        <p:cTn id="290" dur="1" fill="hold">
                                          <p:stCondLst>
                                            <p:cond delay="0"/>
                                          </p:stCondLst>
                                        </p:cTn>
                                        <p:tgtEl>
                                          <p:spTgt spid="44104"/>
                                        </p:tgtEl>
                                        <p:attrNameLst>
                                          <p:attrName>style.visibility</p:attrName>
                                        </p:attrNameLst>
                                      </p:cBhvr>
                                      <p:to>
                                        <p:strVal val="visible"/>
                                      </p:to>
                                    </p:set>
                                    <p:animEffect transition="in" filter="slide(fromBottom)">
                                      <p:cBhvr>
                                        <p:cTn id="291" dur="1000"/>
                                        <p:tgtEl>
                                          <p:spTgt spid="44104"/>
                                        </p:tgtEl>
                                      </p:cBhvr>
                                    </p:animEffect>
                                  </p:childTnLst>
                                </p:cTn>
                              </p:par>
                            </p:childTnLst>
                          </p:cTn>
                        </p:par>
                      </p:childTnLst>
                    </p:cTn>
                  </p:par>
                  <p:par>
                    <p:cTn id="292" fill="hold" nodeType="clickPar">
                      <p:stCondLst>
                        <p:cond delay="indefinite"/>
                      </p:stCondLst>
                      <p:childTnLst>
                        <p:par>
                          <p:cTn id="293" fill="hold" nodeType="withGroup">
                            <p:stCondLst>
                              <p:cond delay="0"/>
                            </p:stCondLst>
                            <p:childTnLst>
                              <p:par>
                                <p:cTn id="294" presetID="12" presetClass="entr" presetSubtype="4" fill="hold" nodeType="clickEffect">
                                  <p:stCondLst>
                                    <p:cond delay="0"/>
                                  </p:stCondLst>
                                  <p:childTnLst>
                                    <p:set>
                                      <p:cBhvr>
                                        <p:cTn id="295" dur="1" fill="hold">
                                          <p:stCondLst>
                                            <p:cond delay="0"/>
                                          </p:stCondLst>
                                        </p:cTn>
                                        <p:tgtEl>
                                          <p:spTgt spid="44102"/>
                                        </p:tgtEl>
                                        <p:attrNameLst>
                                          <p:attrName>style.visibility</p:attrName>
                                        </p:attrNameLst>
                                      </p:cBhvr>
                                      <p:to>
                                        <p:strVal val="visible"/>
                                      </p:to>
                                    </p:set>
                                    <p:animEffect transition="in" filter="slide(fromBottom)">
                                      <p:cBhvr>
                                        <p:cTn id="296" dur="1000"/>
                                        <p:tgtEl>
                                          <p:spTgt spid="44102"/>
                                        </p:tgtEl>
                                      </p:cBhvr>
                                    </p:animEffect>
                                  </p:childTnLst>
                                </p:cTn>
                              </p:par>
                            </p:childTnLst>
                          </p:cTn>
                        </p:par>
                      </p:childTnLst>
                    </p:cTn>
                  </p:par>
                  <p:par>
                    <p:cTn id="297" fill="hold" nodeType="clickPar">
                      <p:stCondLst>
                        <p:cond delay="indefinite"/>
                      </p:stCondLst>
                      <p:childTnLst>
                        <p:par>
                          <p:cTn id="298" fill="hold" nodeType="withGroup">
                            <p:stCondLst>
                              <p:cond delay="0"/>
                            </p:stCondLst>
                            <p:childTnLst>
                              <p:par>
                                <p:cTn id="299" presetID="12" presetClass="entr" presetSubtype="4" fill="hold" grpId="0" nodeType="clickEffect">
                                  <p:stCondLst>
                                    <p:cond delay="0"/>
                                  </p:stCondLst>
                                  <p:childTnLst>
                                    <p:set>
                                      <p:cBhvr>
                                        <p:cTn id="300" dur="1" fill="hold">
                                          <p:stCondLst>
                                            <p:cond delay="0"/>
                                          </p:stCondLst>
                                        </p:cTn>
                                        <p:tgtEl>
                                          <p:spTgt spid="44105"/>
                                        </p:tgtEl>
                                        <p:attrNameLst>
                                          <p:attrName>style.visibility</p:attrName>
                                        </p:attrNameLst>
                                      </p:cBhvr>
                                      <p:to>
                                        <p:strVal val="visible"/>
                                      </p:to>
                                    </p:set>
                                    <p:animEffect transition="in" filter="slide(fromBottom)">
                                      <p:cBhvr>
                                        <p:cTn id="301" dur="1000"/>
                                        <p:tgtEl>
                                          <p:spTgt spid="44105"/>
                                        </p:tgtEl>
                                      </p:cBhvr>
                                    </p:animEffect>
                                  </p:childTnLst>
                                </p:cTn>
                              </p:par>
                            </p:childTnLst>
                          </p:cTn>
                        </p:par>
                      </p:childTnLst>
                    </p:cTn>
                  </p:par>
                  <p:par>
                    <p:cTn id="302" fill="hold" nodeType="clickPar">
                      <p:stCondLst>
                        <p:cond delay="indefinite"/>
                      </p:stCondLst>
                      <p:childTnLst>
                        <p:par>
                          <p:cTn id="303" fill="hold" nodeType="withGroup">
                            <p:stCondLst>
                              <p:cond delay="0"/>
                            </p:stCondLst>
                            <p:childTnLst>
                              <p:par>
                                <p:cTn id="304" presetID="2" presetClass="entr" presetSubtype="4" fill="hold" nodeType="clickEffect">
                                  <p:stCondLst>
                                    <p:cond delay="0"/>
                                  </p:stCondLst>
                                  <p:childTnLst>
                                    <p:set>
                                      <p:cBhvr>
                                        <p:cTn id="305" dur="1" fill="hold">
                                          <p:stCondLst>
                                            <p:cond delay="0"/>
                                          </p:stCondLst>
                                        </p:cTn>
                                        <p:tgtEl>
                                          <p:spTgt spid="6"/>
                                        </p:tgtEl>
                                        <p:attrNameLst>
                                          <p:attrName>style.visibility</p:attrName>
                                        </p:attrNameLst>
                                      </p:cBhvr>
                                      <p:to>
                                        <p:strVal val="visible"/>
                                      </p:to>
                                    </p:set>
                                    <p:anim calcmode="lin" valueType="num">
                                      <p:cBhvr additive="base">
                                        <p:cTn id="306" dur="1000" fill="hold"/>
                                        <p:tgtEl>
                                          <p:spTgt spid="6"/>
                                        </p:tgtEl>
                                        <p:attrNameLst>
                                          <p:attrName>ppt_x</p:attrName>
                                        </p:attrNameLst>
                                      </p:cBhvr>
                                      <p:tavLst>
                                        <p:tav tm="0">
                                          <p:val>
                                            <p:strVal val="#ppt_x"/>
                                          </p:val>
                                        </p:tav>
                                        <p:tav tm="100000">
                                          <p:val>
                                            <p:strVal val="#ppt_x"/>
                                          </p:val>
                                        </p:tav>
                                      </p:tavLst>
                                    </p:anim>
                                    <p:anim calcmode="lin" valueType="num">
                                      <p:cBhvr additive="base">
                                        <p:cTn id="307"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8" fill="hold" nodeType="clickPar">
                      <p:stCondLst>
                        <p:cond delay="indefinite"/>
                      </p:stCondLst>
                      <p:childTnLst>
                        <p:par>
                          <p:cTn id="309" fill="hold" nodeType="withGroup">
                            <p:stCondLst>
                              <p:cond delay="0"/>
                            </p:stCondLst>
                            <p:childTnLst>
                              <p:par>
                                <p:cTn id="310" presetID="2" presetClass="entr" presetSubtype="8" fill="hold" grpId="0" nodeType="clickEffect">
                                  <p:stCondLst>
                                    <p:cond delay="0"/>
                                  </p:stCondLst>
                                  <p:childTnLst>
                                    <p:set>
                                      <p:cBhvr>
                                        <p:cTn id="311" dur="1" fill="hold">
                                          <p:stCondLst>
                                            <p:cond delay="0"/>
                                          </p:stCondLst>
                                        </p:cTn>
                                        <p:tgtEl>
                                          <p:spTgt spid="44036"/>
                                        </p:tgtEl>
                                        <p:attrNameLst>
                                          <p:attrName>style.visibility</p:attrName>
                                        </p:attrNameLst>
                                      </p:cBhvr>
                                      <p:to>
                                        <p:strVal val="visible"/>
                                      </p:to>
                                    </p:set>
                                    <p:anim calcmode="lin" valueType="num">
                                      <p:cBhvr additive="base">
                                        <p:cTn id="312" dur="1000" fill="hold"/>
                                        <p:tgtEl>
                                          <p:spTgt spid="44036"/>
                                        </p:tgtEl>
                                        <p:attrNameLst>
                                          <p:attrName>ppt_x</p:attrName>
                                        </p:attrNameLst>
                                      </p:cBhvr>
                                      <p:tavLst>
                                        <p:tav tm="0">
                                          <p:val>
                                            <p:strVal val="0-#ppt_w/2"/>
                                          </p:val>
                                        </p:tav>
                                        <p:tav tm="100000">
                                          <p:val>
                                            <p:strVal val="#ppt_x"/>
                                          </p:val>
                                        </p:tav>
                                      </p:tavLst>
                                    </p:anim>
                                    <p:anim calcmode="lin" valueType="num">
                                      <p:cBhvr additive="base">
                                        <p:cTn id="313" dur="1000" fill="hold"/>
                                        <p:tgtEl>
                                          <p:spTgt spid="4403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animBg="1"/>
      <p:bldP spid="44041" grpId="0"/>
      <p:bldP spid="44046" grpId="0"/>
      <p:bldP spid="44047" grpId="0"/>
      <p:bldP spid="44050" grpId="0"/>
      <p:bldP spid="44051" grpId="0"/>
      <p:bldP spid="44062" grpId="0"/>
      <p:bldP spid="44063" grpId="0"/>
      <p:bldP spid="44066" grpId="0"/>
      <p:bldP spid="44067" grpId="0"/>
      <p:bldP spid="44083" grpId="0"/>
      <p:bldP spid="44084" grpId="0"/>
      <p:bldP spid="44085" grpId="0"/>
      <p:bldP spid="44086" grpId="0"/>
      <p:bldP spid="44098" grpId="0"/>
      <p:bldP spid="44099" grpId="0"/>
      <p:bldP spid="44100" grpId="0"/>
      <p:bldP spid="44101" grpId="0"/>
      <p:bldP spid="44104" grpId="0"/>
      <p:bldP spid="44105"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60" name="AutoShape 4">
            <a:hlinkClick r:id="" action="ppaction://hlinkshowjump?jump=nextslide" highlightClick="1"/>
            <a:extLst>
              <a:ext uri="{FF2B5EF4-FFF2-40B4-BE49-F238E27FC236}">
                <a16:creationId xmlns:a16="http://schemas.microsoft.com/office/drawing/2014/main" id="{5A7D5920-6435-4AFC-BBD5-17F86BED5ED3}"/>
              </a:ext>
            </a:extLst>
          </p:cNvPr>
          <p:cNvSpPr>
            <a:spLocks noChangeArrowheads="1"/>
          </p:cNvSpPr>
          <p:nvPr/>
        </p:nvSpPr>
        <p:spPr bwMode="auto">
          <a:xfrm>
            <a:off x="8416880" y="165431"/>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61" name="AutoShape 5">
            <a:hlinkClick r:id="rId2" action="ppaction://hlinksldjump" highlightClick="1"/>
            <a:extLst>
              <a:ext uri="{FF2B5EF4-FFF2-40B4-BE49-F238E27FC236}">
                <a16:creationId xmlns:a16="http://schemas.microsoft.com/office/drawing/2014/main" id="{EA062144-5D9F-4AF8-9678-35D1C0674738}"/>
              </a:ext>
            </a:extLst>
          </p:cNvPr>
          <p:cNvSpPr>
            <a:spLocks noChangeArrowheads="1"/>
          </p:cNvSpPr>
          <p:nvPr/>
        </p:nvSpPr>
        <p:spPr bwMode="auto">
          <a:xfrm>
            <a:off x="83570" y="72717"/>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45062" name="Rectangle 6">
            <a:extLst>
              <a:ext uri="{FF2B5EF4-FFF2-40B4-BE49-F238E27FC236}">
                <a16:creationId xmlns:a16="http://schemas.microsoft.com/office/drawing/2014/main" id="{ECF87525-0ED6-4F9F-8462-F1A8C8BF389D}"/>
              </a:ext>
            </a:extLst>
          </p:cNvPr>
          <p:cNvSpPr>
            <a:spLocks noGrp="1" noChangeArrowheads="1"/>
          </p:cNvSpPr>
          <p:nvPr>
            <p:ph type="title"/>
          </p:nvPr>
        </p:nvSpPr>
        <p:spPr>
          <a:xfrm>
            <a:off x="36000" y="40944"/>
            <a:ext cx="9072000" cy="587375"/>
          </a:xfrm>
          <a:ln>
            <a:solidFill>
              <a:schemeClr val="tx1"/>
            </a:solidFill>
          </a:ln>
        </p:spPr>
        <p:txBody>
          <a:bodyPr/>
          <a:lstStyle/>
          <a:p>
            <a:pPr algn="ctr" eaLnBrk="1" hangingPunct="1">
              <a:defRPr/>
            </a:pPr>
            <a:r>
              <a:rPr lang="it-IT" sz="1800" dirty="0">
                <a:solidFill>
                  <a:schemeClr val="tx1"/>
                </a:solidFill>
                <a:latin typeface="Comic Sans MS" pitchFamily="66" charset="0"/>
              </a:rPr>
              <a:t>       Esercitazioni da sviluppare sotto forma di elaborati grafici</a:t>
            </a:r>
          </a:p>
        </p:txBody>
      </p:sp>
      <p:sp>
        <p:nvSpPr>
          <p:cNvPr id="45065" name="Text Box 9">
            <a:extLst>
              <a:ext uri="{FF2B5EF4-FFF2-40B4-BE49-F238E27FC236}">
                <a16:creationId xmlns:a16="http://schemas.microsoft.com/office/drawing/2014/main" id="{10B6A8C1-3AF7-4834-88B4-1FDBC7997EDE}"/>
              </a:ext>
            </a:extLst>
          </p:cNvPr>
          <p:cNvSpPr txBox="1">
            <a:spLocks noChangeArrowheads="1"/>
          </p:cNvSpPr>
          <p:nvPr/>
        </p:nvSpPr>
        <p:spPr bwMode="auto">
          <a:xfrm>
            <a:off x="36000" y="731838"/>
            <a:ext cx="9072000" cy="2801937"/>
          </a:xfrm>
          <a:prstGeom prst="rect">
            <a:avLst/>
          </a:prstGeom>
          <a:noFill/>
          <a:ln w="12700">
            <a:solidFill>
              <a:schemeClr val="tx1"/>
            </a:solidFill>
            <a:miter lim="800000"/>
            <a:headEnd type="none" w="sm" len="sm"/>
            <a:tailEnd type="none" w="sm" len="sm"/>
          </a:ln>
          <a:effectLst/>
        </p:spPr>
        <p:txBody>
          <a:bodyPr>
            <a:spAutoFit/>
          </a:bodyPr>
          <a:lstStyle/>
          <a:p>
            <a:pPr algn="ctr">
              <a:spcBef>
                <a:spcPct val="50000"/>
              </a:spcBef>
              <a:defRPr/>
            </a:pPr>
            <a:r>
              <a:rPr kumimoji="0" lang="it-IT" sz="1800">
                <a:effectLst>
                  <a:outerShdw blurRad="38100" dist="38100" dir="2700000" algn="tl">
                    <a:srgbClr val="000000"/>
                  </a:outerShdw>
                </a:effectLst>
                <a:latin typeface="Comic Sans MS" pitchFamily="66" charset="0"/>
              </a:rPr>
              <a:t>Definire la rappresentazione ortogonale dei seguenti piani assegnati una retta ed un punto esterno</a:t>
            </a:r>
            <a:endParaRPr lang="it-IT" sz="1800">
              <a:effectLst>
                <a:outerShdw blurRad="38100" dist="38100" dir="2700000" algn="tl">
                  <a:srgbClr val="000000"/>
                </a:outerShdw>
              </a:effectLst>
              <a:latin typeface="Comic Sans MS" pitchFamily="66" charset="0"/>
            </a:endParaRPr>
          </a:p>
          <a:p>
            <a:pPr>
              <a:spcBef>
                <a:spcPct val="50000"/>
              </a:spcBef>
              <a:defRPr/>
            </a:pPr>
            <a:r>
              <a:rPr lang="it-IT" sz="1400">
                <a:latin typeface="Comic Sans MS" pitchFamily="66" charset="0"/>
              </a:rPr>
              <a:t>	              </a:t>
            </a:r>
            <a:r>
              <a:rPr lang="it-IT" sz="1200">
                <a:latin typeface="Comic Sans MS" pitchFamily="66" charset="0"/>
              </a:rPr>
              <a:t>	  	               		        </a:t>
            </a:r>
            <a:r>
              <a:rPr lang="it-IT" sz="1800">
                <a:latin typeface="Symbol" pitchFamily="18" charset="2"/>
              </a:rPr>
              <a:t>		            			</a:t>
            </a:r>
            <a:endParaRPr lang="it-IT" sz="1400">
              <a:latin typeface="Comic Sans MS" pitchFamily="66" charset="0"/>
            </a:endParaRPr>
          </a:p>
          <a:p>
            <a:pPr>
              <a:defRPr/>
            </a:pPr>
            <a:r>
              <a:rPr lang="it-IT" sz="1200">
                <a:latin typeface="Comic Sans MS" pitchFamily="66" charset="0"/>
              </a:rPr>
              <a:t>	 	</a:t>
            </a:r>
          </a:p>
          <a:p>
            <a:pPr>
              <a:defRPr/>
            </a:pPr>
            <a:endParaRPr lang="it-IT" sz="1200">
              <a:latin typeface="Comic Sans MS" pitchFamily="66" charset="0"/>
            </a:endParaRPr>
          </a:p>
          <a:p>
            <a:pPr>
              <a:defRPr/>
            </a:pPr>
            <a:endParaRPr lang="it-IT" sz="1200">
              <a:latin typeface="Comic Sans MS" pitchFamily="66" charset="0"/>
            </a:endParaRPr>
          </a:p>
          <a:p>
            <a:pPr>
              <a:defRPr/>
            </a:pPr>
            <a:endParaRPr lang="it-IT" sz="1200">
              <a:latin typeface="Comic Sans MS" pitchFamily="66" charset="0"/>
            </a:endParaRPr>
          </a:p>
          <a:p>
            <a:pPr>
              <a:defRPr/>
            </a:pPr>
            <a:r>
              <a:rPr lang="it-IT" sz="1200">
                <a:latin typeface="Comic Sans MS" pitchFamily="66" charset="0"/>
              </a:rPr>
              <a:t>	               		 	</a:t>
            </a:r>
          </a:p>
          <a:p>
            <a:pPr>
              <a:defRPr/>
            </a:pPr>
            <a:r>
              <a:rPr lang="it-IT" sz="1200">
                <a:latin typeface="Comic Sans MS" pitchFamily="66" charset="0"/>
              </a:rPr>
              <a:t>		       		             			</a:t>
            </a:r>
            <a:endParaRPr lang="it-IT" sz="1600">
              <a:latin typeface="Symbol" pitchFamily="18" charset="2"/>
            </a:endParaRPr>
          </a:p>
          <a:p>
            <a:pPr>
              <a:defRPr/>
            </a:pPr>
            <a:r>
              <a:rPr lang="it-IT" sz="1200">
                <a:latin typeface="Comic Sans MS" pitchFamily="66" charset="0"/>
              </a:rPr>
              <a:t>	</a:t>
            </a:r>
          </a:p>
          <a:p>
            <a:pPr>
              <a:defRPr/>
            </a:pPr>
            <a:r>
              <a:rPr lang="it-IT" sz="1200">
                <a:latin typeface="Comic Sans MS" pitchFamily="66" charset="0"/>
              </a:rPr>
              <a:t> 	</a:t>
            </a:r>
          </a:p>
        </p:txBody>
      </p:sp>
      <p:sp>
        <p:nvSpPr>
          <p:cNvPr id="45066" name="AutoShape 10">
            <a:extLst>
              <a:ext uri="{FF2B5EF4-FFF2-40B4-BE49-F238E27FC236}">
                <a16:creationId xmlns:a16="http://schemas.microsoft.com/office/drawing/2014/main" id="{1BBD36EA-D432-42AA-BC4C-E767F27B8A82}"/>
              </a:ext>
            </a:extLst>
          </p:cNvPr>
          <p:cNvSpPr>
            <a:spLocks/>
          </p:cNvSpPr>
          <p:nvPr/>
        </p:nvSpPr>
        <p:spPr bwMode="auto">
          <a:xfrm>
            <a:off x="517525" y="1443038"/>
            <a:ext cx="169863"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67" name="AutoShape 11">
            <a:extLst>
              <a:ext uri="{FF2B5EF4-FFF2-40B4-BE49-F238E27FC236}">
                <a16:creationId xmlns:a16="http://schemas.microsoft.com/office/drawing/2014/main" id="{BD143F2F-F7D1-4ECE-9C22-3E9B2C0B0426}"/>
              </a:ext>
            </a:extLst>
          </p:cNvPr>
          <p:cNvSpPr>
            <a:spLocks/>
          </p:cNvSpPr>
          <p:nvPr/>
        </p:nvSpPr>
        <p:spPr bwMode="auto">
          <a:xfrm>
            <a:off x="2644775" y="1435100"/>
            <a:ext cx="169863"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68" name="AutoShape 12">
            <a:extLst>
              <a:ext uri="{FF2B5EF4-FFF2-40B4-BE49-F238E27FC236}">
                <a16:creationId xmlns:a16="http://schemas.microsoft.com/office/drawing/2014/main" id="{F38D28D8-FD98-487E-A5A5-46566A020611}"/>
              </a:ext>
            </a:extLst>
          </p:cNvPr>
          <p:cNvSpPr>
            <a:spLocks/>
          </p:cNvSpPr>
          <p:nvPr/>
        </p:nvSpPr>
        <p:spPr bwMode="auto">
          <a:xfrm>
            <a:off x="4803775" y="1441450"/>
            <a:ext cx="169863"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69" name="AutoShape 13">
            <a:extLst>
              <a:ext uri="{FF2B5EF4-FFF2-40B4-BE49-F238E27FC236}">
                <a16:creationId xmlns:a16="http://schemas.microsoft.com/office/drawing/2014/main" id="{39B092F5-083F-4C6E-9B2D-6857B7B042FB}"/>
              </a:ext>
            </a:extLst>
          </p:cNvPr>
          <p:cNvSpPr>
            <a:spLocks/>
          </p:cNvSpPr>
          <p:nvPr/>
        </p:nvSpPr>
        <p:spPr bwMode="auto">
          <a:xfrm>
            <a:off x="7186613" y="1441450"/>
            <a:ext cx="169862"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71" name="AutoShape 15">
            <a:extLst>
              <a:ext uri="{FF2B5EF4-FFF2-40B4-BE49-F238E27FC236}">
                <a16:creationId xmlns:a16="http://schemas.microsoft.com/office/drawing/2014/main" id="{64939302-E7B6-4B46-9BF6-66780579711C}"/>
              </a:ext>
            </a:extLst>
          </p:cNvPr>
          <p:cNvSpPr>
            <a:spLocks/>
          </p:cNvSpPr>
          <p:nvPr/>
        </p:nvSpPr>
        <p:spPr bwMode="auto">
          <a:xfrm>
            <a:off x="517525" y="2617788"/>
            <a:ext cx="169863"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72" name="AutoShape 16">
            <a:extLst>
              <a:ext uri="{FF2B5EF4-FFF2-40B4-BE49-F238E27FC236}">
                <a16:creationId xmlns:a16="http://schemas.microsoft.com/office/drawing/2014/main" id="{B0262506-2304-4D49-B038-FCDE7295C131}"/>
              </a:ext>
            </a:extLst>
          </p:cNvPr>
          <p:cNvSpPr>
            <a:spLocks/>
          </p:cNvSpPr>
          <p:nvPr/>
        </p:nvSpPr>
        <p:spPr bwMode="auto">
          <a:xfrm>
            <a:off x="2636838" y="2622550"/>
            <a:ext cx="169862"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73" name="AutoShape 17">
            <a:extLst>
              <a:ext uri="{FF2B5EF4-FFF2-40B4-BE49-F238E27FC236}">
                <a16:creationId xmlns:a16="http://schemas.microsoft.com/office/drawing/2014/main" id="{45AB62E6-729C-46DD-881B-B00F4C71C178}"/>
              </a:ext>
            </a:extLst>
          </p:cNvPr>
          <p:cNvSpPr>
            <a:spLocks/>
          </p:cNvSpPr>
          <p:nvPr/>
        </p:nvSpPr>
        <p:spPr bwMode="auto">
          <a:xfrm>
            <a:off x="4816475" y="2613025"/>
            <a:ext cx="169863"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74" name="AutoShape 18">
            <a:extLst>
              <a:ext uri="{FF2B5EF4-FFF2-40B4-BE49-F238E27FC236}">
                <a16:creationId xmlns:a16="http://schemas.microsoft.com/office/drawing/2014/main" id="{D1D86D32-C0B9-4E5B-97D7-95F7F5CE43C9}"/>
              </a:ext>
            </a:extLst>
          </p:cNvPr>
          <p:cNvSpPr>
            <a:spLocks/>
          </p:cNvSpPr>
          <p:nvPr/>
        </p:nvSpPr>
        <p:spPr bwMode="auto">
          <a:xfrm>
            <a:off x="7223125" y="2606675"/>
            <a:ext cx="169863" cy="714375"/>
          </a:xfrm>
          <a:prstGeom prst="leftBrace">
            <a:avLst>
              <a:gd name="adj1" fmla="val 35047"/>
              <a:gd name="adj2" fmla="val 50000"/>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45077" name="Text Box 21">
            <a:extLst>
              <a:ext uri="{FF2B5EF4-FFF2-40B4-BE49-F238E27FC236}">
                <a16:creationId xmlns:a16="http://schemas.microsoft.com/office/drawing/2014/main" id="{580D762A-3F27-4EA1-BAC0-85C1F4CEEC9D}"/>
              </a:ext>
            </a:extLst>
          </p:cNvPr>
          <p:cNvSpPr txBox="1">
            <a:spLocks noChangeArrowheads="1"/>
          </p:cNvSpPr>
          <p:nvPr/>
        </p:nvSpPr>
        <p:spPr bwMode="auto">
          <a:xfrm>
            <a:off x="200025" y="1525588"/>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a</a:t>
            </a:r>
          </a:p>
        </p:txBody>
      </p:sp>
      <p:sp>
        <p:nvSpPr>
          <p:cNvPr id="45078" name="Text Box 22">
            <a:extLst>
              <a:ext uri="{FF2B5EF4-FFF2-40B4-BE49-F238E27FC236}">
                <a16:creationId xmlns:a16="http://schemas.microsoft.com/office/drawing/2014/main" id="{6DF0AE2A-D313-4613-9C98-760142F86375}"/>
              </a:ext>
            </a:extLst>
          </p:cNvPr>
          <p:cNvSpPr txBox="1">
            <a:spLocks noChangeArrowheads="1"/>
          </p:cNvSpPr>
          <p:nvPr/>
        </p:nvSpPr>
        <p:spPr bwMode="auto">
          <a:xfrm>
            <a:off x="2370138" y="1552575"/>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b</a:t>
            </a:r>
          </a:p>
        </p:txBody>
      </p:sp>
      <p:sp>
        <p:nvSpPr>
          <p:cNvPr id="45079" name="Text Box 23">
            <a:extLst>
              <a:ext uri="{FF2B5EF4-FFF2-40B4-BE49-F238E27FC236}">
                <a16:creationId xmlns:a16="http://schemas.microsoft.com/office/drawing/2014/main" id="{ABFC464A-DA01-4D07-84EE-27674F3E55FC}"/>
              </a:ext>
            </a:extLst>
          </p:cNvPr>
          <p:cNvSpPr txBox="1">
            <a:spLocks noChangeArrowheads="1"/>
          </p:cNvSpPr>
          <p:nvPr/>
        </p:nvSpPr>
        <p:spPr bwMode="auto">
          <a:xfrm>
            <a:off x="4541838" y="1509713"/>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g</a:t>
            </a:r>
          </a:p>
        </p:txBody>
      </p:sp>
      <p:sp>
        <p:nvSpPr>
          <p:cNvPr id="45080" name="Text Box 24">
            <a:extLst>
              <a:ext uri="{FF2B5EF4-FFF2-40B4-BE49-F238E27FC236}">
                <a16:creationId xmlns:a16="http://schemas.microsoft.com/office/drawing/2014/main" id="{E672FF3D-A7E9-48E7-924B-FEA73D55AE4A}"/>
              </a:ext>
            </a:extLst>
          </p:cNvPr>
          <p:cNvSpPr txBox="1">
            <a:spLocks noChangeArrowheads="1"/>
          </p:cNvSpPr>
          <p:nvPr/>
        </p:nvSpPr>
        <p:spPr bwMode="auto">
          <a:xfrm>
            <a:off x="6883400" y="1560513"/>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d</a:t>
            </a:r>
          </a:p>
        </p:txBody>
      </p:sp>
      <p:sp>
        <p:nvSpPr>
          <p:cNvPr id="45081" name="Text Box 25">
            <a:extLst>
              <a:ext uri="{FF2B5EF4-FFF2-40B4-BE49-F238E27FC236}">
                <a16:creationId xmlns:a16="http://schemas.microsoft.com/office/drawing/2014/main" id="{ED087912-C51F-45E1-93FB-C18A54AE5350}"/>
              </a:ext>
            </a:extLst>
          </p:cNvPr>
          <p:cNvSpPr txBox="1">
            <a:spLocks noChangeArrowheads="1"/>
          </p:cNvSpPr>
          <p:nvPr/>
        </p:nvSpPr>
        <p:spPr bwMode="auto">
          <a:xfrm>
            <a:off x="227013" y="2698750"/>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e</a:t>
            </a:r>
          </a:p>
        </p:txBody>
      </p:sp>
      <p:sp>
        <p:nvSpPr>
          <p:cNvPr id="45082" name="Text Box 26">
            <a:extLst>
              <a:ext uri="{FF2B5EF4-FFF2-40B4-BE49-F238E27FC236}">
                <a16:creationId xmlns:a16="http://schemas.microsoft.com/office/drawing/2014/main" id="{31E0D99E-A0E9-492A-B39B-9295C7CDA6D7}"/>
              </a:ext>
            </a:extLst>
          </p:cNvPr>
          <p:cNvSpPr txBox="1">
            <a:spLocks noChangeArrowheads="1"/>
          </p:cNvSpPr>
          <p:nvPr/>
        </p:nvSpPr>
        <p:spPr bwMode="auto">
          <a:xfrm>
            <a:off x="2260600" y="2767013"/>
            <a:ext cx="379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j</a:t>
            </a:r>
          </a:p>
        </p:txBody>
      </p:sp>
      <p:sp>
        <p:nvSpPr>
          <p:cNvPr id="45083" name="Text Box 27">
            <a:extLst>
              <a:ext uri="{FF2B5EF4-FFF2-40B4-BE49-F238E27FC236}">
                <a16:creationId xmlns:a16="http://schemas.microsoft.com/office/drawing/2014/main" id="{329D26D8-4E03-4D4D-A9E0-D127DC3D94F0}"/>
              </a:ext>
            </a:extLst>
          </p:cNvPr>
          <p:cNvSpPr txBox="1">
            <a:spLocks noChangeArrowheads="1"/>
          </p:cNvSpPr>
          <p:nvPr/>
        </p:nvSpPr>
        <p:spPr bwMode="auto">
          <a:xfrm>
            <a:off x="4503738" y="2728913"/>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l</a:t>
            </a:r>
          </a:p>
        </p:txBody>
      </p:sp>
      <p:sp>
        <p:nvSpPr>
          <p:cNvPr id="45084" name="Text Box 28">
            <a:extLst>
              <a:ext uri="{FF2B5EF4-FFF2-40B4-BE49-F238E27FC236}">
                <a16:creationId xmlns:a16="http://schemas.microsoft.com/office/drawing/2014/main" id="{C1134C42-2C56-43C9-8967-CB5329C706AA}"/>
              </a:ext>
            </a:extLst>
          </p:cNvPr>
          <p:cNvSpPr txBox="1">
            <a:spLocks noChangeArrowheads="1"/>
          </p:cNvSpPr>
          <p:nvPr/>
        </p:nvSpPr>
        <p:spPr bwMode="auto">
          <a:xfrm>
            <a:off x="6881813" y="2725738"/>
            <a:ext cx="3794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a:latin typeface="Symbol" panose="05050102010706020507" pitchFamily="18" charset="2"/>
              </a:rPr>
              <a:t>m</a:t>
            </a:r>
          </a:p>
        </p:txBody>
      </p:sp>
      <p:sp>
        <p:nvSpPr>
          <p:cNvPr id="45086" name="Text Box 30">
            <a:extLst>
              <a:ext uri="{FF2B5EF4-FFF2-40B4-BE49-F238E27FC236}">
                <a16:creationId xmlns:a16="http://schemas.microsoft.com/office/drawing/2014/main" id="{52E7F05A-8933-476C-BAF8-C1C0A255C076}"/>
              </a:ext>
            </a:extLst>
          </p:cNvPr>
          <p:cNvSpPr txBox="1">
            <a:spLocks noChangeArrowheads="1"/>
          </p:cNvSpPr>
          <p:nvPr/>
        </p:nvSpPr>
        <p:spPr bwMode="auto">
          <a:xfrm>
            <a:off x="690563" y="1397000"/>
            <a:ext cx="1447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A(A’=1; A”=3)</a:t>
            </a:r>
          </a:p>
        </p:txBody>
      </p:sp>
      <p:sp>
        <p:nvSpPr>
          <p:cNvPr id="45087" name="Text Box 31">
            <a:extLst>
              <a:ext uri="{FF2B5EF4-FFF2-40B4-BE49-F238E27FC236}">
                <a16:creationId xmlns:a16="http://schemas.microsoft.com/office/drawing/2014/main" id="{92B990AE-C2AE-426B-992D-D967B3ADD6D6}"/>
              </a:ext>
            </a:extLst>
          </p:cNvPr>
          <p:cNvSpPr txBox="1">
            <a:spLocks noChangeArrowheads="1"/>
          </p:cNvSpPr>
          <p:nvPr/>
        </p:nvSpPr>
        <p:spPr bwMode="auto">
          <a:xfrm>
            <a:off x="7356475" y="1395413"/>
            <a:ext cx="16176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D(D’=4; D= - 1)</a:t>
            </a:r>
          </a:p>
        </p:txBody>
      </p:sp>
      <p:sp>
        <p:nvSpPr>
          <p:cNvPr id="45088" name="Text Box 32">
            <a:extLst>
              <a:ext uri="{FF2B5EF4-FFF2-40B4-BE49-F238E27FC236}">
                <a16:creationId xmlns:a16="http://schemas.microsoft.com/office/drawing/2014/main" id="{931B357B-3CFB-42A7-B57F-B4E3A5EAB335}"/>
              </a:ext>
            </a:extLst>
          </p:cNvPr>
          <p:cNvSpPr txBox="1">
            <a:spLocks noChangeArrowheads="1"/>
          </p:cNvSpPr>
          <p:nvPr/>
        </p:nvSpPr>
        <p:spPr bwMode="auto">
          <a:xfrm>
            <a:off x="4965700" y="1385888"/>
            <a:ext cx="17462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C(C’=-4; C”= -  2)</a:t>
            </a:r>
          </a:p>
        </p:txBody>
      </p:sp>
      <p:sp>
        <p:nvSpPr>
          <p:cNvPr id="45089" name="Text Box 33">
            <a:extLst>
              <a:ext uri="{FF2B5EF4-FFF2-40B4-BE49-F238E27FC236}">
                <a16:creationId xmlns:a16="http://schemas.microsoft.com/office/drawing/2014/main" id="{9C947AEE-45CA-48DD-A47C-EFCAF8628F85}"/>
              </a:ext>
            </a:extLst>
          </p:cNvPr>
          <p:cNvSpPr txBox="1">
            <a:spLocks noChangeArrowheads="1"/>
          </p:cNvSpPr>
          <p:nvPr/>
        </p:nvSpPr>
        <p:spPr bwMode="auto">
          <a:xfrm>
            <a:off x="2814638" y="1395413"/>
            <a:ext cx="163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B(B’= - 3; B”=1)</a:t>
            </a:r>
            <a:endParaRPr lang="it-IT" altLang="it-IT" sz="1400"/>
          </a:p>
        </p:txBody>
      </p:sp>
      <p:sp>
        <p:nvSpPr>
          <p:cNvPr id="45090" name="Text Box 34">
            <a:extLst>
              <a:ext uri="{FF2B5EF4-FFF2-40B4-BE49-F238E27FC236}">
                <a16:creationId xmlns:a16="http://schemas.microsoft.com/office/drawing/2014/main" id="{28502007-42EE-4FF8-B7C6-2F6CE4E46307}"/>
              </a:ext>
            </a:extLst>
          </p:cNvPr>
          <p:cNvSpPr txBox="1">
            <a:spLocks noChangeArrowheads="1"/>
          </p:cNvSpPr>
          <p:nvPr/>
        </p:nvSpPr>
        <p:spPr bwMode="auto">
          <a:xfrm>
            <a:off x="7359650" y="1922463"/>
            <a:ext cx="16319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it-IT" altLang="it-IT" sz="1400">
                <a:latin typeface="Comic Sans MS" panose="030F0702030302020204" pitchFamily="66" charset="0"/>
              </a:rPr>
              <a:t>d(T</a:t>
            </a:r>
            <a:r>
              <a:rPr lang="it-IT" altLang="it-IT" sz="1400" baseline="-25000">
                <a:latin typeface="Comic Sans MS" panose="030F0702030302020204" pitchFamily="66" charset="0"/>
              </a:rPr>
              <a:t>1d</a:t>
            </a:r>
            <a:r>
              <a:rPr lang="it-IT" altLang="it-IT" sz="1400">
                <a:latin typeface="Comic Sans MS" panose="030F0702030302020204" pitchFamily="66" charset="0"/>
              </a:rPr>
              <a:t>=6; T</a:t>
            </a:r>
            <a:r>
              <a:rPr lang="it-IT" altLang="it-IT" sz="1400" baseline="-25000">
                <a:latin typeface="Comic Sans MS" panose="030F0702030302020204" pitchFamily="66" charset="0"/>
              </a:rPr>
              <a:t>2d</a:t>
            </a:r>
            <a:r>
              <a:rPr lang="it-IT" altLang="it-IT" sz="1400">
                <a:latin typeface="Comic Sans MS" panose="030F0702030302020204" pitchFamily="66" charset="0"/>
              </a:rPr>
              <a:t>=4)</a:t>
            </a:r>
          </a:p>
        </p:txBody>
      </p:sp>
      <p:sp>
        <p:nvSpPr>
          <p:cNvPr id="45091" name="Text Box 35">
            <a:extLst>
              <a:ext uri="{FF2B5EF4-FFF2-40B4-BE49-F238E27FC236}">
                <a16:creationId xmlns:a16="http://schemas.microsoft.com/office/drawing/2014/main" id="{8BFE20B2-140A-49F0-A8EB-26B37181D187}"/>
              </a:ext>
            </a:extLst>
          </p:cNvPr>
          <p:cNvSpPr txBox="1">
            <a:spLocks noChangeArrowheads="1"/>
          </p:cNvSpPr>
          <p:nvPr/>
        </p:nvSpPr>
        <p:spPr bwMode="auto">
          <a:xfrm>
            <a:off x="4981575" y="1906588"/>
            <a:ext cx="16970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c(T</a:t>
            </a:r>
            <a:r>
              <a:rPr lang="it-IT" altLang="it-IT" sz="1400" baseline="-25000">
                <a:latin typeface="Comic Sans MS" panose="030F0702030302020204" pitchFamily="66" charset="0"/>
              </a:rPr>
              <a:t>1c</a:t>
            </a:r>
            <a:r>
              <a:rPr lang="it-IT" altLang="it-IT" sz="1400">
                <a:latin typeface="Comic Sans MS" panose="030F0702030302020204" pitchFamily="66" charset="0"/>
              </a:rPr>
              <a:t>=2; T</a:t>
            </a:r>
            <a:r>
              <a:rPr lang="it-IT" altLang="it-IT" sz="1400" baseline="-25000">
                <a:latin typeface="Comic Sans MS" panose="030F0702030302020204" pitchFamily="66" charset="0"/>
              </a:rPr>
              <a:t>2c</a:t>
            </a:r>
            <a:r>
              <a:rPr lang="it-IT" altLang="it-IT" sz="1400">
                <a:latin typeface="Comic Sans MS" panose="030F0702030302020204" pitchFamily="66" charset="0"/>
              </a:rPr>
              <a:t>= 4)</a:t>
            </a:r>
          </a:p>
        </p:txBody>
      </p:sp>
      <p:sp>
        <p:nvSpPr>
          <p:cNvPr id="45092" name="Text Box 36">
            <a:extLst>
              <a:ext uri="{FF2B5EF4-FFF2-40B4-BE49-F238E27FC236}">
                <a16:creationId xmlns:a16="http://schemas.microsoft.com/office/drawing/2014/main" id="{32DBB2CF-FE44-4EC6-A7E7-BE0C16444D1A}"/>
              </a:ext>
            </a:extLst>
          </p:cNvPr>
          <p:cNvSpPr txBox="1">
            <a:spLocks noChangeArrowheads="1"/>
          </p:cNvSpPr>
          <p:nvPr/>
        </p:nvSpPr>
        <p:spPr bwMode="auto">
          <a:xfrm>
            <a:off x="2822575" y="1906588"/>
            <a:ext cx="16557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b( T</a:t>
            </a:r>
            <a:r>
              <a:rPr lang="it-IT" altLang="it-IT" sz="1400" baseline="-25000">
                <a:latin typeface="Comic Sans MS" panose="030F0702030302020204" pitchFamily="66" charset="0"/>
              </a:rPr>
              <a:t>1b</a:t>
            </a:r>
            <a:r>
              <a:rPr lang="it-IT" altLang="it-IT" sz="1400">
                <a:latin typeface="Comic Sans MS" panose="030F0702030302020204" pitchFamily="66" charset="0"/>
              </a:rPr>
              <a:t>=1; T</a:t>
            </a:r>
            <a:r>
              <a:rPr lang="it-IT" altLang="it-IT" sz="1400" baseline="-25000">
                <a:latin typeface="Comic Sans MS" panose="030F0702030302020204" pitchFamily="66" charset="0"/>
              </a:rPr>
              <a:t>2b</a:t>
            </a:r>
            <a:r>
              <a:rPr lang="it-IT" altLang="it-IT" sz="1400">
                <a:latin typeface="Comic Sans MS" panose="030F0702030302020204" pitchFamily="66" charset="0"/>
              </a:rPr>
              <a:t>= 3)</a:t>
            </a:r>
          </a:p>
        </p:txBody>
      </p:sp>
      <p:sp>
        <p:nvSpPr>
          <p:cNvPr id="45093" name="Text Box 37">
            <a:extLst>
              <a:ext uri="{FF2B5EF4-FFF2-40B4-BE49-F238E27FC236}">
                <a16:creationId xmlns:a16="http://schemas.microsoft.com/office/drawing/2014/main" id="{E3A49781-7CDA-4F68-BC94-4446DCE51C55}"/>
              </a:ext>
            </a:extLst>
          </p:cNvPr>
          <p:cNvSpPr txBox="1">
            <a:spLocks noChangeArrowheads="1"/>
          </p:cNvSpPr>
          <p:nvPr/>
        </p:nvSpPr>
        <p:spPr bwMode="auto">
          <a:xfrm>
            <a:off x="688975" y="1905000"/>
            <a:ext cx="1670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a( T</a:t>
            </a:r>
            <a:r>
              <a:rPr lang="it-IT" altLang="it-IT" sz="1400" baseline="-25000">
                <a:latin typeface="Comic Sans MS" panose="030F0702030302020204" pitchFamily="66" charset="0"/>
              </a:rPr>
              <a:t>1a</a:t>
            </a:r>
            <a:r>
              <a:rPr lang="it-IT" altLang="it-IT" sz="1400">
                <a:latin typeface="Comic Sans MS" panose="030F0702030302020204" pitchFamily="66" charset="0"/>
              </a:rPr>
              <a:t>=3; T</a:t>
            </a:r>
            <a:r>
              <a:rPr lang="it-IT" altLang="it-IT" sz="1400" baseline="-25000">
                <a:latin typeface="Comic Sans MS" panose="030F0702030302020204" pitchFamily="66" charset="0"/>
              </a:rPr>
              <a:t>2a</a:t>
            </a:r>
            <a:r>
              <a:rPr lang="it-IT" altLang="it-IT" sz="1400">
                <a:latin typeface="Comic Sans MS" panose="030F0702030302020204" pitchFamily="66" charset="0"/>
              </a:rPr>
              <a:t>= 3)</a:t>
            </a:r>
          </a:p>
        </p:txBody>
      </p:sp>
      <p:sp>
        <p:nvSpPr>
          <p:cNvPr id="45094" name="Text Box 38">
            <a:extLst>
              <a:ext uri="{FF2B5EF4-FFF2-40B4-BE49-F238E27FC236}">
                <a16:creationId xmlns:a16="http://schemas.microsoft.com/office/drawing/2014/main" id="{2195FC13-F88F-4627-BB83-7DC48B0BACC1}"/>
              </a:ext>
            </a:extLst>
          </p:cNvPr>
          <p:cNvSpPr txBox="1">
            <a:spLocks noChangeArrowheads="1"/>
          </p:cNvSpPr>
          <p:nvPr/>
        </p:nvSpPr>
        <p:spPr bwMode="auto">
          <a:xfrm>
            <a:off x="7351713" y="3084513"/>
            <a:ext cx="1577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it-IT" altLang="it-IT" sz="1400">
                <a:latin typeface="Comic Sans MS" panose="030F0702030302020204" pitchFamily="66" charset="0"/>
              </a:rPr>
              <a:t>h(T</a:t>
            </a:r>
            <a:r>
              <a:rPr lang="it-IT" altLang="it-IT" sz="1400" baseline="-25000">
                <a:latin typeface="Comic Sans MS" panose="030F0702030302020204" pitchFamily="66" charset="0"/>
              </a:rPr>
              <a:t>1h</a:t>
            </a:r>
            <a:r>
              <a:rPr lang="it-IT" altLang="it-IT" sz="1400">
                <a:latin typeface="Comic Sans MS" panose="030F0702030302020204" pitchFamily="66" charset="0"/>
              </a:rPr>
              <a:t>=2; T</a:t>
            </a:r>
            <a:r>
              <a:rPr lang="it-IT" altLang="it-IT" sz="1400" baseline="-25000">
                <a:latin typeface="Comic Sans MS" panose="030F0702030302020204" pitchFamily="66" charset="0"/>
              </a:rPr>
              <a:t>2h</a:t>
            </a:r>
            <a:r>
              <a:rPr lang="it-IT" altLang="it-IT" sz="1400">
                <a:latin typeface="Comic Sans MS" panose="030F0702030302020204" pitchFamily="66" charset="0"/>
              </a:rPr>
              <a:t>=5)</a:t>
            </a:r>
          </a:p>
        </p:txBody>
      </p:sp>
      <p:sp>
        <p:nvSpPr>
          <p:cNvPr id="45095" name="Text Box 39">
            <a:extLst>
              <a:ext uri="{FF2B5EF4-FFF2-40B4-BE49-F238E27FC236}">
                <a16:creationId xmlns:a16="http://schemas.microsoft.com/office/drawing/2014/main" id="{401FE097-9B89-47A9-9D0B-603D4908CBE9}"/>
              </a:ext>
            </a:extLst>
          </p:cNvPr>
          <p:cNvSpPr txBox="1">
            <a:spLocks noChangeArrowheads="1"/>
          </p:cNvSpPr>
          <p:nvPr/>
        </p:nvSpPr>
        <p:spPr bwMode="auto">
          <a:xfrm>
            <a:off x="7353300" y="2571750"/>
            <a:ext cx="16303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H(H’= - 4; D= - 4)</a:t>
            </a:r>
          </a:p>
        </p:txBody>
      </p:sp>
      <p:sp>
        <p:nvSpPr>
          <p:cNvPr id="45096" name="Text Box 40">
            <a:extLst>
              <a:ext uri="{FF2B5EF4-FFF2-40B4-BE49-F238E27FC236}">
                <a16:creationId xmlns:a16="http://schemas.microsoft.com/office/drawing/2014/main" id="{12B5F589-D1DE-4C05-8F0C-1002FF9D6E4C}"/>
              </a:ext>
            </a:extLst>
          </p:cNvPr>
          <p:cNvSpPr txBox="1">
            <a:spLocks noChangeArrowheads="1"/>
          </p:cNvSpPr>
          <p:nvPr/>
        </p:nvSpPr>
        <p:spPr bwMode="auto">
          <a:xfrm>
            <a:off x="4978400" y="3092450"/>
            <a:ext cx="17621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it-IT" altLang="it-IT" sz="1400">
                <a:latin typeface="Comic Sans MS" panose="030F0702030302020204" pitchFamily="66" charset="0"/>
              </a:rPr>
              <a:t>g(T</a:t>
            </a:r>
            <a:r>
              <a:rPr lang="it-IT" altLang="it-IT" sz="1400" baseline="-25000">
                <a:latin typeface="Comic Sans MS" panose="030F0702030302020204" pitchFamily="66" charset="0"/>
              </a:rPr>
              <a:t>1g</a:t>
            </a:r>
            <a:r>
              <a:rPr lang="it-IT" altLang="it-IT" sz="1400">
                <a:latin typeface="Comic Sans MS" panose="030F0702030302020204" pitchFamily="66" charset="0"/>
              </a:rPr>
              <a:t>=2; T</a:t>
            </a:r>
            <a:r>
              <a:rPr lang="it-IT" altLang="it-IT" sz="1400" baseline="-25000">
                <a:latin typeface="Comic Sans MS" panose="030F0702030302020204" pitchFamily="66" charset="0"/>
              </a:rPr>
              <a:t>2g</a:t>
            </a:r>
            <a:r>
              <a:rPr lang="it-IT" altLang="it-IT" sz="1400">
                <a:latin typeface="Comic Sans MS" panose="030F0702030302020204" pitchFamily="66" charset="0"/>
              </a:rPr>
              <a:t>= - 4)</a:t>
            </a:r>
          </a:p>
        </p:txBody>
      </p:sp>
      <p:sp>
        <p:nvSpPr>
          <p:cNvPr id="45097" name="Text Box 41">
            <a:extLst>
              <a:ext uri="{FF2B5EF4-FFF2-40B4-BE49-F238E27FC236}">
                <a16:creationId xmlns:a16="http://schemas.microsoft.com/office/drawing/2014/main" id="{AEA4A785-329B-4F55-BDF7-7C446B0D36F3}"/>
              </a:ext>
            </a:extLst>
          </p:cNvPr>
          <p:cNvSpPr txBox="1">
            <a:spLocks noChangeArrowheads="1"/>
          </p:cNvSpPr>
          <p:nvPr/>
        </p:nvSpPr>
        <p:spPr bwMode="auto">
          <a:xfrm>
            <a:off x="5022850" y="2532063"/>
            <a:ext cx="14970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G(G’=4; C”= -  2)</a:t>
            </a:r>
          </a:p>
        </p:txBody>
      </p:sp>
      <p:sp>
        <p:nvSpPr>
          <p:cNvPr id="45098" name="Text Box 42">
            <a:extLst>
              <a:ext uri="{FF2B5EF4-FFF2-40B4-BE49-F238E27FC236}">
                <a16:creationId xmlns:a16="http://schemas.microsoft.com/office/drawing/2014/main" id="{955E1C77-3D42-48CE-BD8A-45CCC221A4AC}"/>
              </a:ext>
            </a:extLst>
          </p:cNvPr>
          <p:cNvSpPr txBox="1">
            <a:spLocks noChangeArrowheads="1"/>
          </p:cNvSpPr>
          <p:nvPr/>
        </p:nvSpPr>
        <p:spPr bwMode="auto">
          <a:xfrm>
            <a:off x="2803525" y="3086100"/>
            <a:ext cx="17748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f( T</a:t>
            </a:r>
            <a:r>
              <a:rPr lang="it-IT" altLang="it-IT" sz="1400" baseline="-25000">
                <a:latin typeface="Comic Sans MS" panose="030F0702030302020204" pitchFamily="66" charset="0"/>
              </a:rPr>
              <a:t>1f</a:t>
            </a:r>
            <a:r>
              <a:rPr lang="it-IT" altLang="it-IT" sz="1400">
                <a:latin typeface="Comic Sans MS" panose="030F0702030302020204" pitchFamily="66" charset="0"/>
              </a:rPr>
              <a:t>= -3; T</a:t>
            </a:r>
            <a:r>
              <a:rPr lang="it-IT" altLang="it-IT" sz="1400" baseline="-25000">
                <a:latin typeface="Comic Sans MS" panose="030F0702030302020204" pitchFamily="66" charset="0"/>
              </a:rPr>
              <a:t>2f</a:t>
            </a:r>
            <a:r>
              <a:rPr lang="it-IT" altLang="it-IT" sz="1400">
                <a:latin typeface="Comic Sans MS" panose="030F0702030302020204" pitchFamily="66" charset="0"/>
              </a:rPr>
              <a:t>= - 3)</a:t>
            </a:r>
          </a:p>
        </p:txBody>
      </p:sp>
      <p:sp>
        <p:nvSpPr>
          <p:cNvPr id="45099" name="Text Box 43">
            <a:extLst>
              <a:ext uri="{FF2B5EF4-FFF2-40B4-BE49-F238E27FC236}">
                <a16:creationId xmlns:a16="http://schemas.microsoft.com/office/drawing/2014/main" id="{DD091298-D256-4503-8611-9B74D325F282}"/>
              </a:ext>
            </a:extLst>
          </p:cNvPr>
          <p:cNvSpPr txBox="1">
            <a:spLocks noChangeArrowheads="1"/>
          </p:cNvSpPr>
          <p:nvPr/>
        </p:nvSpPr>
        <p:spPr bwMode="auto">
          <a:xfrm>
            <a:off x="2808288" y="2557463"/>
            <a:ext cx="15652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F(F’= - 4; F”=2)</a:t>
            </a:r>
          </a:p>
        </p:txBody>
      </p:sp>
      <p:sp>
        <p:nvSpPr>
          <p:cNvPr id="45100" name="Text Box 44">
            <a:extLst>
              <a:ext uri="{FF2B5EF4-FFF2-40B4-BE49-F238E27FC236}">
                <a16:creationId xmlns:a16="http://schemas.microsoft.com/office/drawing/2014/main" id="{05D2ECA0-385D-441D-8F3B-EDBD4846A8CD}"/>
              </a:ext>
            </a:extLst>
          </p:cNvPr>
          <p:cNvSpPr txBox="1">
            <a:spLocks noChangeArrowheads="1"/>
          </p:cNvSpPr>
          <p:nvPr/>
        </p:nvSpPr>
        <p:spPr bwMode="auto">
          <a:xfrm>
            <a:off x="663575" y="3074988"/>
            <a:ext cx="17351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e( T</a:t>
            </a:r>
            <a:r>
              <a:rPr lang="it-IT" altLang="it-IT" sz="1400" baseline="-25000">
                <a:latin typeface="Comic Sans MS" panose="030F0702030302020204" pitchFamily="66" charset="0"/>
              </a:rPr>
              <a:t>1e</a:t>
            </a:r>
            <a:r>
              <a:rPr lang="it-IT" altLang="it-IT" sz="1400">
                <a:latin typeface="Comic Sans MS" panose="030F0702030302020204" pitchFamily="66" charset="0"/>
              </a:rPr>
              <a:t>=2; T</a:t>
            </a:r>
            <a:r>
              <a:rPr lang="it-IT" altLang="it-IT" sz="1400" baseline="-25000">
                <a:latin typeface="Comic Sans MS" panose="030F0702030302020204" pitchFamily="66" charset="0"/>
              </a:rPr>
              <a:t>2e</a:t>
            </a:r>
            <a:r>
              <a:rPr lang="it-IT" altLang="it-IT" sz="1400">
                <a:latin typeface="Comic Sans MS" panose="030F0702030302020204" pitchFamily="66" charset="0"/>
              </a:rPr>
              <a:t>=- 3)</a:t>
            </a:r>
          </a:p>
        </p:txBody>
      </p:sp>
      <p:sp>
        <p:nvSpPr>
          <p:cNvPr id="45101" name="Text Box 45">
            <a:extLst>
              <a:ext uri="{FF2B5EF4-FFF2-40B4-BE49-F238E27FC236}">
                <a16:creationId xmlns:a16="http://schemas.microsoft.com/office/drawing/2014/main" id="{3148E4B6-5E3A-4E3C-A0F1-465955ADB9ED}"/>
              </a:ext>
            </a:extLst>
          </p:cNvPr>
          <p:cNvSpPr txBox="1">
            <a:spLocks noChangeArrowheads="1"/>
          </p:cNvSpPr>
          <p:nvPr/>
        </p:nvSpPr>
        <p:spPr bwMode="auto">
          <a:xfrm>
            <a:off x="701675" y="2549525"/>
            <a:ext cx="1285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400">
                <a:latin typeface="Comic Sans MS" panose="030F0702030302020204" pitchFamily="66" charset="0"/>
              </a:rPr>
              <a:t>E(E’=2; E”=4)</a:t>
            </a:r>
          </a:p>
        </p:txBody>
      </p:sp>
      <p:sp>
        <p:nvSpPr>
          <p:cNvPr id="45105" name="Text Box 49">
            <a:extLst>
              <a:ext uri="{FF2B5EF4-FFF2-40B4-BE49-F238E27FC236}">
                <a16:creationId xmlns:a16="http://schemas.microsoft.com/office/drawing/2014/main" id="{8E7078A5-9532-47FE-AB4B-0BC2177360E9}"/>
              </a:ext>
            </a:extLst>
          </p:cNvPr>
          <p:cNvSpPr txBox="1">
            <a:spLocks noChangeArrowheads="1"/>
          </p:cNvSpPr>
          <p:nvPr/>
        </p:nvSpPr>
        <p:spPr bwMode="auto">
          <a:xfrm>
            <a:off x="36000" y="3608388"/>
            <a:ext cx="9072000" cy="147955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Eseguire la rappresentazione ortogonale dei seguenti piani descritti nei caratteri geometrici</a:t>
            </a:r>
          </a:p>
          <a:p>
            <a:pPr algn="ctr" eaLnBrk="1" hangingPunct="1">
              <a:spcBef>
                <a:spcPct val="50000"/>
              </a:spcBef>
            </a:pPr>
            <a:endParaRPr lang="it-IT" altLang="it-IT" sz="1800">
              <a:latin typeface="Comic Sans MS" panose="030F0702030302020204" pitchFamily="66" charset="0"/>
            </a:endParaRPr>
          </a:p>
          <a:p>
            <a:pPr algn="ctr" eaLnBrk="1" hangingPunct="1">
              <a:spcBef>
                <a:spcPct val="50000"/>
              </a:spcBef>
            </a:pPr>
            <a:endParaRPr lang="it-IT" altLang="it-IT" sz="1800">
              <a:latin typeface="Comic Sans MS" panose="030F0702030302020204" pitchFamily="66" charset="0"/>
            </a:endParaRPr>
          </a:p>
        </p:txBody>
      </p:sp>
      <p:sp>
        <p:nvSpPr>
          <p:cNvPr id="45106" name="Text Box 50">
            <a:extLst>
              <a:ext uri="{FF2B5EF4-FFF2-40B4-BE49-F238E27FC236}">
                <a16:creationId xmlns:a16="http://schemas.microsoft.com/office/drawing/2014/main" id="{F2BE69B2-CE6C-428B-BB2A-F7BC7A538487}"/>
              </a:ext>
            </a:extLst>
          </p:cNvPr>
          <p:cNvSpPr txBox="1">
            <a:spLocks noChangeArrowheads="1"/>
          </p:cNvSpPr>
          <p:nvPr/>
        </p:nvSpPr>
        <p:spPr bwMode="auto">
          <a:xfrm>
            <a:off x="436563" y="4243388"/>
            <a:ext cx="15763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a</a:t>
            </a:r>
            <a:r>
              <a:rPr lang="it-IT" altLang="it-IT" sz="1800">
                <a:latin typeface="Symbol" panose="05050102010706020507" pitchFamily="18" charset="2"/>
              </a:rPr>
              <a:t> </a:t>
            </a:r>
            <a:r>
              <a:rPr lang="it-IT" altLang="it-IT" sz="1600">
                <a:latin typeface="Symbol" panose="05050102010706020507" pitchFamily="18" charset="2"/>
              </a:rPr>
              <a:t>(Ð p</a:t>
            </a:r>
            <a:r>
              <a:rPr lang="it-IT" altLang="it-IT" sz="1600" baseline="-25000">
                <a:latin typeface="Symbol" panose="05050102010706020507" pitchFamily="18" charset="2"/>
              </a:rPr>
              <a:t>1</a:t>
            </a:r>
            <a:r>
              <a:rPr lang="it-IT" altLang="it-IT" sz="1600" baseline="30000">
                <a:latin typeface="Symbol" panose="05050102010706020507" pitchFamily="18" charset="2"/>
              </a:rPr>
              <a:t>+</a:t>
            </a:r>
            <a:r>
              <a:rPr lang="it-IT" altLang="it-IT" sz="1600">
                <a:latin typeface="Symbol" panose="05050102010706020507" pitchFamily="18" charset="2"/>
              </a:rPr>
              <a:t> Ð p</a:t>
            </a:r>
            <a:r>
              <a:rPr lang="it-IT" altLang="it-IT" sz="1600" baseline="-25000">
                <a:latin typeface="Symbol" panose="05050102010706020507" pitchFamily="18" charset="2"/>
              </a:rPr>
              <a:t>2</a:t>
            </a:r>
            <a:r>
              <a:rPr lang="it-IT" altLang="it-IT" sz="1600" baseline="30000">
                <a:latin typeface="Symbol" panose="05050102010706020507" pitchFamily="18" charset="2"/>
              </a:rPr>
              <a:t>+</a:t>
            </a:r>
            <a:r>
              <a:rPr lang="it-IT" altLang="it-IT" sz="1600">
                <a:latin typeface="Symbol" panose="05050102010706020507" pitchFamily="18" charset="2"/>
              </a:rPr>
              <a:t>)</a:t>
            </a:r>
            <a:r>
              <a:rPr lang="it-IT" altLang="it-IT"/>
              <a:t> </a:t>
            </a:r>
          </a:p>
        </p:txBody>
      </p:sp>
      <p:sp>
        <p:nvSpPr>
          <p:cNvPr id="45107" name="Text Box 51">
            <a:extLst>
              <a:ext uri="{FF2B5EF4-FFF2-40B4-BE49-F238E27FC236}">
                <a16:creationId xmlns:a16="http://schemas.microsoft.com/office/drawing/2014/main" id="{571016D1-AECA-45C0-828E-238963AD1136}"/>
              </a:ext>
            </a:extLst>
          </p:cNvPr>
          <p:cNvSpPr txBox="1">
            <a:spLocks noChangeArrowheads="1"/>
          </p:cNvSpPr>
          <p:nvPr/>
        </p:nvSpPr>
        <p:spPr bwMode="auto">
          <a:xfrm>
            <a:off x="2598738" y="4243388"/>
            <a:ext cx="1644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b</a:t>
            </a:r>
            <a:r>
              <a:rPr lang="it-IT" altLang="it-IT" sz="1800">
                <a:latin typeface="Symbol" panose="05050102010706020507" pitchFamily="18" charset="2"/>
              </a:rPr>
              <a:t> </a:t>
            </a:r>
            <a:r>
              <a:rPr lang="it-IT" altLang="it-IT" sz="1600">
                <a:latin typeface="Symbol" panose="05050102010706020507" pitchFamily="18" charset="2"/>
              </a:rPr>
              <a:t>(// p</a:t>
            </a:r>
            <a:r>
              <a:rPr lang="it-IT" altLang="it-IT" sz="1600" baseline="-25000">
                <a:latin typeface="Symbol" panose="05050102010706020507" pitchFamily="18" charset="2"/>
              </a:rPr>
              <a:t>1</a:t>
            </a:r>
            <a:r>
              <a:rPr lang="it-IT" altLang="it-IT" sz="1600" baseline="30000">
                <a:latin typeface="Symbol" panose="05050102010706020507" pitchFamily="18" charset="2"/>
              </a:rPr>
              <a:t>-</a:t>
            </a:r>
            <a:r>
              <a:rPr lang="it-IT" altLang="it-IT" sz="1600">
                <a:latin typeface="Symbol" panose="05050102010706020507" pitchFamily="18" charset="2"/>
              </a:rPr>
              <a:t>  </a:t>
            </a:r>
            <a:r>
              <a:rPr lang="it-IT" altLang="it-IT" sz="1800">
                <a:latin typeface="Symbol" panose="05050102010706020507" pitchFamily="18" charset="2"/>
              </a:rPr>
              <a:t>^</a:t>
            </a:r>
            <a:r>
              <a:rPr lang="it-IT" altLang="it-IT"/>
              <a:t> </a:t>
            </a:r>
            <a:r>
              <a:rPr lang="it-IT" altLang="it-IT" sz="1600">
                <a:latin typeface="Symbol" panose="05050102010706020507" pitchFamily="18" charset="2"/>
              </a:rPr>
              <a:t> p</a:t>
            </a:r>
            <a:r>
              <a:rPr lang="it-IT" altLang="it-IT" sz="1600" baseline="-25000">
                <a:latin typeface="Symbol" panose="05050102010706020507" pitchFamily="18" charset="2"/>
              </a:rPr>
              <a:t>2</a:t>
            </a:r>
            <a:r>
              <a:rPr lang="it-IT" altLang="it-IT" sz="1600" baseline="30000">
                <a:latin typeface="Symbol" panose="05050102010706020507" pitchFamily="18" charset="2"/>
              </a:rPr>
              <a:t>+</a:t>
            </a:r>
            <a:r>
              <a:rPr lang="it-IT" altLang="it-IT" sz="1600">
                <a:latin typeface="Symbol" panose="05050102010706020507" pitchFamily="18" charset="2"/>
              </a:rPr>
              <a:t>) </a:t>
            </a:r>
          </a:p>
        </p:txBody>
      </p:sp>
      <p:sp>
        <p:nvSpPr>
          <p:cNvPr id="45108" name="Text Box 52">
            <a:extLst>
              <a:ext uri="{FF2B5EF4-FFF2-40B4-BE49-F238E27FC236}">
                <a16:creationId xmlns:a16="http://schemas.microsoft.com/office/drawing/2014/main" id="{034921A8-3B69-4F41-97A4-7D255CA6816E}"/>
              </a:ext>
            </a:extLst>
          </p:cNvPr>
          <p:cNvSpPr txBox="1">
            <a:spLocks noChangeArrowheads="1"/>
          </p:cNvSpPr>
          <p:nvPr/>
        </p:nvSpPr>
        <p:spPr bwMode="auto">
          <a:xfrm>
            <a:off x="4510088" y="4249738"/>
            <a:ext cx="18923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sym typeface="Symbol" panose="05050102010706020507" pitchFamily="18" charset="2"/>
              </a:rPr>
              <a:t> </a:t>
            </a:r>
            <a:r>
              <a:rPr lang="it-IT" altLang="it-IT" sz="1600">
                <a:latin typeface="Comic Sans MS" panose="030F0702030302020204" pitchFamily="66" charset="0"/>
              </a:rPr>
              <a:t>(</a:t>
            </a:r>
            <a:r>
              <a:rPr lang="it-IT" altLang="it-IT" sz="1600">
                <a:latin typeface="Comic Sans MS" panose="030F0702030302020204" pitchFamily="66" charset="0"/>
                <a:sym typeface="Symbol" panose="05050102010706020507" pitchFamily="18" charset="2"/>
              </a:rPr>
              <a:t></a:t>
            </a:r>
            <a:r>
              <a:rPr lang="it-IT" altLang="it-IT" sz="1600" baseline="-25000">
                <a:latin typeface="Comic Sans MS" panose="030F0702030302020204" pitchFamily="66" charset="0"/>
              </a:rPr>
              <a:t>1</a:t>
            </a:r>
            <a:r>
              <a:rPr lang="it-IT" altLang="it-IT" sz="1600" baseline="30000">
                <a:latin typeface="Comic Sans MS" panose="030F0702030302020204" pitchFamily="66" charset="0"/>
              </a:rPr>
              <a:t>+</a:t>
            </a:r>
            <a:r>
              <a:rPr lang="it-IT" altLang="it-IT" sz="1600">
                <a:latin typeface="Comic Sans MS" panose="030F0702030302020204" pitchFamily="66" charset="0"/>
              </a:rPr>
              <a:t> </a:t>
            </a:r>
            <a:r>
              <a:rPr lang="it-IT" altLang="it-IT" sz="1600">
                <a:latin typeface="Comic Sans MS" panose="030F0702030302020204" pitchFamily="66" charset="0"/>
                <a:sym typeface="Symbol" panose="05050102010706020507" pitchFamily="18" charset="2"/>
              </a:rPr>
              <a:t></a:t>
            </a:r>
            <a:r>
              <a:rPr lang="it-IT" altLang="it-IT" sz="1600" baseline="-25000">
                <a:latin typeface="Comic Sans MS" panose="030F0702030302020204" pitchFamily="66" charset="0"/>
              </a:rPr>
              <a:t>2</a:t>
            </a:r>
            <a:r>
              <a:rPr lang="it-IT" altLang="it-IT" sz="1600" baseline="30000">
                <a:latin typeface="Comic Sans MS" panose="030F0702030302020204" pitchFamily="66" charset="0"/>
              </a:rPr>
              <a:t>+</a:t>
            </a:r>
            <a:r>
              <a:rPr lang="it-IT" altLang="it-IT" sz="1600">
                <a:latin typeface="Comic Sans MS" panose="030F0702030302020204" pitchFamily="66" charset="0"/>
              </a:rPr>
              <a:t> </a:t>
            </a:r>
            <a:r>
              <a:rPr lang="it-IT" altLang="it-IT" sz="1600">
                <a:latin typeface="Comic Sans MS" panose="030F0702030302020204" pitchFamily="66" charset="0"/>
                <a:sym typeface="Symbol" panose="05050102010706020507" pitchFamily="18" charset="2"/>
              </a:rPr>
              <a:t>//</a:t>
            </a:r>
            <a:r>
              <a:rPr lang="it-IT" altLang="it-IT" sz="1600">
                <a:latin typeface="Comic Sans MS" panose="030F0702030302020204" pitchFamily="66" charset="0"/>
              </a:rPr>
              <a:t> lt)</a:t>
            </a:r>
            <a:r>
              <a:rPr lang="it-IT" altLang="it-IT" sz="1600"/>
              <a:t> </a:t>
            </a:r>
          </a:p>
        </p:txBody>
      </p:sp>
      <p:sp>
        <p:nvSpPr>
          <p:cNvPr id="45109" name="Text Box 53">
            <a:extLst>
              <a:ext uri="{FF2B5EF4-FFF2-40B4-BE49-F238E27FC236}">
                <a16:creationId xmlns:a16="http://schemas.microsoft.com/office/drawing/2014/main" id="{954A5DB5-E3D7-48FA-B5B8-816BE82D46AA}"/>
              </a:ext>
            </a:extLst>
          </p:cNvPr>
          <p:cNvSpPr txBox="1">
            <a:spLocks noChangeArrowheads="1"/>
          </p:cNvSpPr>
          <p:nvPr/>
        </p:nvSpPr>
        <p:spPr bwMode="auto">
          <a:xfrm>
            <a:off x="6608763" y="4254500"/>
            <a:ext cx="21605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d</a:t>
            </a:r>
            <a:r>
              <a:rPr lang="it-IT" altLang="it-IT" sz="1600">
                <a:latin typeface="Comic Sans MS" panose="030F0702030302020204" pitchFamily="66" charset="0"/>
              </a:rPr>
              <a:t> ( </a:t>
            </a:r>
            <a:r>
              <a:rPr lang="it-IT" altLang="it-IT" sz="1600">
                <a:latin typeface="Symbol" panose="05050102010706020507" pitchFamily="18" charset="2"/>
              </a:rPr>
              <a:t>Ðp</a:t>
            </a:r>
            <a:r>
              <a:rPr lang="it-IT" altLang="it-IT" sz="1600" baseline="-25000">
                <a:latin typeface="Comic Sans MS" panose="030F0702030302020204" pitchFamily="66" charset="0"/>
              </a:rPr>
              <a:t>1</a:t>
            </a:r>
            <a:r>
              <a:rPr lang="it-IT" altLang="it-IT" sz="1600" baseline="30000">
                <a:latin typeface="Comic Sans MS" panose="030F0702030302020204" pitchFamily="66" charset="0"/>
              </a:rPr>
              <a:t>-</a:t>
            </a:r>
            <a:r>
              <a:rPr lang="it-IT" altLang="it-IT" sz="1600">
                <a:latin typeface="Comic Sans MS" panose="030F0702030302020204" pitchFamily="66" charset="0"/>
              </a:rPr>
              <a:t> </a:t>
            </a:r>
            <a:r>
              <a:rPr lang="it-IT" altLang="it-IT" sz="1600">
                <a:latin typeface="Symbol" panose="05050102010706020507" pitchFamily="18" charset="2"/>
              </a:rPr>
              <a:t>Ð p</a:t>
            </a:r>
            <a:r>
              <a:rPr lang="it-IT" altLang="it-IT" sz="1600" baseline="-25000">
                <a:latin typeface="Comic Sans MS" panose="030F0702030302020204" pitchFamily="66" charset="0"/>
              </a:rPr>
              <a:t>2</a:t>
            </a:r>
            <a:r>
              <a:rPr lang="it-IT" altLang="it-IT" sz="1600">
                <a:latin typeface="Comic Sans MS" panose="030F0702030302020204" pitchFamily="66" charset="0"/>
              </a:rPr>
              <a:t> + // lt)</a:t>
            </a:r>
            <a:r>
              <a:rPr lang="it-IT" altLang="it-IT"/>
              <a:t> </a:t>
            </a:r>
          </a:p>
        </p:txBody>
      </p:sp>
      <p:sp>
        <p:nvSpPr>
          <p:cNvPr id="45110" name="Text Box 54">
            <a:extLst>
              <a:ext uri="{FF2B5EF4-FFF2-40B4-BE49-F238E27FC236}">
                <a16:creationId xmlns:a16="http://schemas.microsoft.com/office/drawing/2014/main" id="{E5D110CC-1FBA-4A15-A6B6-92741FD2E611}"/>
              </a:ext>
            </a:extLst>
          </p:cNvPr>
          <p:cNvSpPr txBox="1">
            <a:spLocks noChangeArrowheads="1"/>
          </p:cNvSpPr>
          <p:nvPr/>
        </p:nvSpPr>
        <p:spPr bwMode="auto">
          <a:xfrm>
            <a:off x="431800" y="4659313"/>
            <a:ext cx="1576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e </a:t>
            </a:r>
            <a:r>
              <a:rPr lang="it-IT" altLang="it-IT" sz="1600">
                <a:latin typeface="Symbol" panose="05050102010706020507" pitchFamily="18" charset="2"/>
              </a:rPr>
              <a:t>(</a:t>
            </a:r>
            <a:r>
              <a:rPr lang="it-IT" altLang="it-IT" sz="1800">
                <a:latin typeface="Symbol" panose="05050102010706020507" pitchFamily="18" charset="2"/>
              </a:rPr>
              <a:t>^</a:t>
            </a:r>
            <a:r>
              <a:rPr lang="it-IT" altLang="it-IT" sz="1600">
                <a:latin typeface="Symbol" panose="05050102010706020507" pitchFamily="18" charset="2"/>
              </a:rPr>
              <a:t> p</a:t>
            </a:r>
            <a:r>
              <a:rPr lang="it-IT" altLang="it-IT" sz="1600" baseline="-25000">
                <a:latin typeface="Symbol" panose="05050102010706020507" pitchFamily="18" charset="2"/>
              </a:rPr>
              <a:t>1</a:t>
            </a:r>
            <a:r>
              <a:rPr lang="it-IT" altLang="it-IT" sz="1600" baseline="30000">
                <a:latin typeface="Symbol" panose="05050102010706020507" pitchFamily="18" charset="2"/>
              </a:rPr>
              <a:t>+</a:t>
            </a:r>
            <a:r>
              <a:rPr lang="it-IT" altLang="it-IT" sz="1600">
                <a:latin typeface="Symbol" panose="05050102010706020507" pitchFamily="18" charset="2"/>
              </a:rPr>
              <a:t> Ð p</a:t>
            </a:r>
            <a:r>
              <a:rPr lang="it-IT" altLang="it-IT" sz="1600" baseline="-25000">
                <a:latin typeface="Symbol" panose="05050102010706020507" pitchFamily="18" charset="2"/>
              </a:rPr>
              <a:t>2</a:t>
            </a:r>
            <a:r>
              <a:rPr lang="it-IT" altLang="it-IT" sz="1600" baseline="30000">
                <a:latin typeface="Symbol" panose="05050102010706020507" pitchFamily="18" charset="2"/>
              </a:rPr>
              <a:t>+</a:t>
            </a:r>
            <a:r>
              <a:rPr lang="it-IT" altLang="it-IT" sz="1600">
                <a:latin typeface="Symbol" panose="05050102010706020507" pitchFamily="18" charset="2"/>
              </a:rPr>
              <a:t>)</a:t>
            </a:r>
            <a:r>
              <a:rPr lang="it-IT" altLang="it-IT"/>
              <a:t> </a:t>
            </a:r>
          </a:p>
        </p:txBody>
      </p:sp>
      <p:sp>
        <p:nvSpPr>
          <p:cNvPr id="45112" name="Text Box 56">
            <a:extLst>
              <a:ext uri="{FF2B5EF4-FFF2-40B4-BE49-F238E27FC236}">
                <a16:creationId xmlns:a16="http://schemas.microsoft.com/office/drawing/2014/main" id="{3212D515-8E53-4C23-93B0-2599F0BEC763}"/>
              </a:ext>
            </a:extLst>
          </p:cNvPr>
          <p:cNvSpPr txBox="1">
            <a:spLocks noChangeArrowheads="1"/>
          </p:cNvSpPr>
          <p:nvPr/>
        </p:nvSpPr>
        <p:spPr bwMode="auto">
          <a:xfrm>
            <a:off x="2584450" y="4659313"/>
            <a:ext cx="1644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j </a:t>
            </a:r>
            <a:r>
              <a:rPr lang="it-IT" altLang="it-IT" sz="1600">
                <a:latin typeface="Symbol" panose="05050102010706020507" pitchFamily="18" charset="2"/>
              </a:rPr>
              <a:t>(Ð p</a:t>
            </a:r>
            <a:r>
              <a:rPr lang="it-IT" altLang="it-IT" sz="1600" baseline="-25000">
                <a:latin typeface="Symbol" panose="05050102010706020507" pitchFamily="18" charset="2"/>
              </a:rPr>
              <a:t>1</a:t>
            </a:r>
            <a:r>
              <a:rPr lang="it-IT" altLang="it-IT" sz="1600" baseline="30000">
                <a:latin typeface="Symbol" panose="05050102010706020507" pitchFamily="18" charset="2"/>
              </a:rPr>
              <a:t>+</a:t>
            </a:r>
            <a:r>
              <a:rPr lang="it-IT" altLang="it-IT" sz="1600">
                <a:latin typeface="Symbol" panose="05050102010706020507" pitchFamily="18" charset="2"/>
              </a:rPr>
              <a:t>  </a:t>
            </a:r>
            <a:r>
              <a:rPr lang="it-IT" altLang="it-IT" sz="1800">
                <a:latin typeface="Symbol" panose="05050102010706020507" pitchFamily="18" charset="2"/>
              </a:rPr>
              <a:t>^</a:t>
            </a:r>
            <a:r>
              <a:rPr lang="it-IT" altLang="it-IT" sz="1600">
                <a:latin typeface="Symbol" panose="05050102010706020507" pitchFamily="18" charset="2"/>
              </a:rPr>
              <a:t>p</a:t>
            </a:r>
            <a:r>
              <a:rPr lang="it-IT" altLang="it-IT" sz="1600" baseline="-25000">
                <a:latin typeface="Symbol" panose="05050102010706020507" pitchFamily="18" charset="2"/>
              </a:rPr>
              <a:t>2</a:t>
            </a:r>
            <a:r>
              <a:rPr lang="it-IT" altLang="it-IT" sz="1600" baseline="30000">
                <a:latin typeface="Symbol" panose="05050102010706020507" pitchFamily="18" charset="2"/>
              </a:rPr>
              <a:t>+ </a:t>
            </a:r>
            <a:r>
              <a:rPr lang="it-IT" altLang="it-IT" sz="1600">
                <a:latin typeface="Symbol" panose="05050102010706020507" pitchFamily="18" charset="2"/>
              </a:rPr>
              <a:t>) </a:t>
            </a:r>
          </a:p>
        </p:txBody>
      </p:sp>
      <p:sp>
        <p:nvSpPr>
          <p:cNvPr id="45114" name="Text Box 58">
            <a:extLst>
              <a:ext uri="{FF2B5EF4-FFF2-40B4-BE49-F238E27FC236}">
                <a16:creationId xmlns:a16="http://schemas.microsoft.com/office/drawing/2014/main" id="{9BBBB02B-8177-47A1-A73B-3C743B26F140}"/>
              </a:ext>
            </a:extLst>
          </p:cNvPr>
          <p:cNvSpPr txBox="1">
            <a:spLocks noChangeArrowheads="1"/>
          </p:cNvSpPr>
          <p:nvPr/>
        </p:nvSpPr>
        <p:spPr bwMode="auto">
          <a:xfrm>
            <a:off x="4497388" y="4652963"/>
            <a:ext cx="1644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l</a:t>
            </a:r>
            <a:r>
              <a:rPr lang="it-IT" altLang="it-IT" sz="1800">
                <a:latin typeface="Symbol" panose="05050102010706020507" pitchFamily="18" charset="2"/>
              </a:rPr>
              <a:t> </a:t>
            </a:r>
            <a:r>
              <a:rPr lang="it-IT" altLang="it-IT" sz="1600">
                <a:latin typeface="Symbol" panose="05050102010706020507" pitchFamily="18" charset="2"/>
              </a:rPr>
              <a:t>(^ p</a:t>
            </a:r>
            <a:r>
              <a:rPr lang="it-IT" altLang="it-IT" sz="1600" baseline="-25000">
                <a:latin typeface="Symbol" panose="05050102010706020507" pitchFamily="18" charset="2"/>
              </a:rPr>
              <a:t>1</a:t>
            </a:r>
            <a:r>
              <a:rPr lang="it-IT" altLang="it-IT" sz="1600" baseline="30000">
                <a:latin typeface="Symbol" panose="05050102010706020507" pitchFamily="18" charset="2"/>
              </a:rPr>
              <a:t>- </a:t>
            </a:r>
            <a:r>
              <a:rPr lang="it-IT" altLang="it-IT" sz="1800">
                <a:latin typeface="Symbol" panose="05050102010706020507" pitchFamily="18" charset="2"/>
              </a:rPr>
              <a:t>^</a:t>
            </a:r>
            <a:r>
              <a:rPr lang="it-IT" altLang="it-IT" sz="1600">
                <a:latin typeface="Symbol" panose="05050102010706020507" pitchFamily="18" charset="2"/>
              </a:rPr>
              <a:t>p</a:t>
            </a:r>
            <a:r>
              <a:rPr lang="it-IT" altLang="it-IT" sz="1600" baseline="-25000">
                <a:latin typeface="Symbol" panose="05050102010706020507" pitchFamily="18" charset="2"/>
              </a:rPr>
              <a:t>2</a:t>
            </a:r>
            <a:r>
              <a:rPr lang="it-IT" altLang="it-IT" sz="1600" baseline="30000">
                <a:latin typeface="Symbol" panose="05050102010706020507" pitchFamily="18" charset="2"/>
              </a:rPr>
              <a:t>+ </a:t>
            </a:r>
            <a:r>
              <a:rPr lang="it-IT" altLang="it-IT" sz="1600">
                <a:latin typeface="Symbol" panose="05050102010706020507" pitchFamily="18" charset="2"/>
              </a:rPr>
              <a:t>) </a:t>
            </a:r>
          </a:p>
        </p:txBody>
      </p:sp>
      <p:sp>
        <p:nvSpPr>
          <p:cNvPr id="45115" name="Text Box 59">
            <a:extLst>
              <a:ext uri="{FF2B5EF4-FFF2-40B4-BE49-F238E27FC236}">
                <a16:creationId xmlns:a16="http://schemas.microsoft.com/office/drawing/2014/main" id="{956B5721-F243-465C-91A6-0A6E3308E20F}"/>
              </a:ext>
            </a:extLst>
          </p:cNvPr>
          <p:cNvSpPr txBox="1">
            <a:spLocks noChangeArrowheads="1"/>
          </p:cNvSpPr>
          <p:nvPr/>
        </p:nvSpPr>
        <p:spPr bwMode="auto">
          <a:xfrm>
            <a:off x="6629400" y="4678363"/>
            <a:ext cx="1644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latin typeface="Symbol" panose="05050102010706020507" pitchFamily="18" charset="2"/>
              </a:rPr>
              <a:t>m </a:t>
            </a:r>
            <a:r>
              <a:rPr lang="it-IT" altLang="it-IT" sz="1600">
                <a:latin typeface="Symbol" panose="05050102010706020507" pitchFamily="18" charset="2"/>
              </a:rPr>
              <a:t>(Ð p</a:t>
            </a:r>
            <a:r>
              <a:rPr lang="it-IT" altLang="it-IT" sz="1600" baseline="-25000">
                <a:latin typeface="Symbol" panose="05050102010706020507" pitchFamily="18" charset="2"/>
              </a:rPr>
              <a:t>1</a:t>
            </a:r>
            <a:r>
              <a:rPr lang="it-IT" altLang="it-IT" sz="1600" baseline="30000">
                <a:latin typeface="Symbol" panose="05050102010706020507" pitchFamily="18" charset="2"/>
              </a:rPr>
              <a:t>- </a:t>
            </a:r>
            <a:r>
              <a:rPr lang="it-IT" altLang="it-IT" sz="1800">
                <a:latin typeface="Symbol" panose="05050102010706020507" pitchFamily="18" charset="2"/>
              </a:rPr>
              <a:t>^</a:t>
            </a:r>
            <a:r>
              <a:rPr lang="it-IT" altLang="it-IT" sz="1600">
                <a:latin typeface="Symbol" panose="05050102010706020507" pitchFamily="18" charset="2"/>
              </a:rPr>
              <a:t>p</a:t>
            </a:r>
            <a:r>
              <a:rPr lang="it-IT" altLang="it-IT" sz="1600" baseline="-25000">
                <a:latin typeface="Symbol" panose="05050102010706020507" pitchFamily="18" charset="2"/>
              </a:rPr>
              <a:t>2</a:t>
            </a:r>
            <a:r>
              <a:rPr lang="it-IT" altLang="it-IT" sz="1600" baseline="30000">
                <a:latin typeface="Symbol" panose="05050102010706020507" pitchFamily="18" charset="2"/>
              </a:rPr>
              <a:t>+ </a:t>
            </a:r>
            <a:r>
              <a:rPr lang="it-IT" altLang="it-IT" sz="1600">
                <a:latin typeface="Symbol" panose="05050102010706020507" pitchFamily="18" charset="2"/>
              </a:rPr>
              <a:t>) </a:t>
            </a:r>
          </a:p>
        </p:txBody>
      </p:sp>
      <p:sp>
        <p:nvSpPr>
          <p:cNvPr id="45119" name="Text Box 63">
            <a:extLst>
              <a:ext uri="{FF2B5EF4-FFF2-40B4-BE49-F238E27FC236}">
                <a16:creationId xmlns:a16="http://schemas.microsoft.com/office/drawing/2014/main" id="{9CDA87E8-0F37-4A8D-8172-14C258DE4850}"/>
              </a:ext>
            </a:extLst>
          </p:cNvPr>
          <p:cNvSpPr txBox="1">
            <a:spLocks noChangeArrowheads="1"/>
          </p:cNvSpPr>
          <p:nvPr/>
        </p:nvSpPr>
        <p:spPr bwMode="auto">
          <a:xfrm>
            <a:off x="36000" y="5145088"/>
            <a:ext cx="9072000" cy="16176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Definire la rappresentazione ortogonale dei piani così caratterizzati</a:t>
            </a:r>
          </a:p>
          <a:p>
            <a:pPr algn="ctr" eaLnBrk="1" hangingPunct="1">
              <a:spcBef>
                <a:spcPct val="50000"/>
              </a:spcBef>
            </a:pPr>
            <a:endParaRPr lang="it-IT" altLang="it-IT" sz="1800">
              <a:latin typeface="Comic Sans MS" panose="030F0702030302020204" pitchFamily="66" charset="0"/>
            </a:endParaRPr>
          </a:p>
          <a:p>
            <a:pPr algn="ctr" eaLnBrk="1" hangingPunct="1">
              <a:spcBef>
                <a:spcPct val="50000"/>
              </a:spcBef>
            </a:pPr>
            <a:endParaRPr lang="it-IT" altLang="it-IT" sz="1800">
              <a:latin typeface="Comic Sans MS" panose="030F0702030302020204" pitchFamily="66" charset="0"/>
            </a:endParaRPr>
          </a:p>
          <a:p>
            <a:pPr algn="ctr" eaLnBrk="1" hangingPunct="1">
              <a:spcBef>
                <a:spcPct val="50000"/>
              </a:spcBef>
            </a:pPr>
            <a:endParaRPr lang="it-IT" altLang="it-IT" sz="1800">
              <a:latin typeface="Comic Sans MS" panose="030F0702030302020204" pitchFamily="66" charset="0"/>
            </a:endParaRPr>
          </a:p>
        </p:txBody>
      </p:sp>
      <p:sp>
        <p:nvSpPr>
          <p:cNvPr id="45121" name="Text Box 65">
            <a:extLst>
              <a:ext uri="{FF2B5EF4-FFF2-40B4-BE49-F238E27FC236}">
                <a16:creationId xmlns:a16="http://schemas.microsoft.com/office/drawing/2014/main" id="{813192F2-F47F-48EB-9D5C-8702504F41E2}"/>
              </a:ext>
            </a:extLst>
          </p:cNvPr>
          <p:cNvSpPr txBox="1">
            <a:spLocks noChangeArrowheads="1"/>
          </p:cNvSpPr>
          <p:nvPr/>
        </p:nvSpPr>
        <p:spPr bwMode="auto">
          <a:xfrm>
            <a:off x="225425" y="5618163"/>
            <a:ext cx="43370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1) Piano proiettante in 1</a:t>
            </a:r>
            <a:r>
              <a:rPr lang="it-IT" altLang="it-IT" sz="1600" baseline="30000">
                <a:latin typeface="Comic Sans MS" panose="030F0702030302020204" pitchFamily="66" charset="0"/>
              </a:rPr>
              <a:t>a </a:t>
            </a:r>
            <a:r>
              <a:rPr lang="it-IT" altLang="it-IT" sz="1600">
                <a:latin typeface="Comic Sans MS" panose="030F0702030302020204" pitchFamily="66" charset="0"/>
              </a:rPr>
              <a:t>proiezione nel II D</a:t>
            </a:r>
          </a:p>
        </p:txBody>
      </p:sp>
      <p:sp>
        <p:nvSpPr>
          <p:cNvPr id="45122" name="Text Box 66">
            <a:extLst>
              <a:ext uri="{FF2B5EF4-FFF2-40B4-BE49-F238E27FC236}">
                <a16:creationId xmlns:a16="http://schemas.microsoft.com/office/drawing/2014/main" id="{74CA6548-658E-4E69-B380-4912E31A87D3}"/>
              </a:ext>
            </a:extLst>
          </p:cNvPr>
          <p:cNvSpPr txBox="1">
            <a:spLocks noChangeArrowheads="1"/>
          </p:cNvSpPr>
          <p:nvPr/>
        </p:nvSpPr>
        <p:spPr bwMode="auto">
          <a:xfrm>
            <a:off x="4652963" y="5599113"/>
            <a:ext cx="393858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2) Piano generico nel IV D</a:t>
            </a:r>
          </a:p>
        </p:txBody>
      </p:sp>
      <p:sp>
        <p:nvSpPr>
          <p:cNvPr id="45123" name="Text Box 67">
            <a:extLst>
              <a:ext uri="{FF2B5EF4-FFF2-40B4-BE49-F238E27FC236}">
                <a16:creationId xmlns:a16="http://schemas.microsoft.com/office/drawing/2014/main" id="{F8735F52-0F7F-4060-8B55-96E56579C311}"/>
              </a:ext>
            </a:extLst>
          </p:cNvPr>
          <p:cNvSpPr txBox="1">
            <a:spLocks noChangeArrowheads="1"/>
          </p:cNvSpPr>
          <p:nvPr/>
        </p:nvSpPr>
        <p:spPr bwMode="auto">
          <a:xfrm>
            <a:off x="207963" y="5961063"/>
            <a:ext cx="40449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3) Piano di profilo nel IV D</a:t>
            </a:r>
          </a:p>
        </p:txBody>
      </p:sp>
      <p:sp>
        <p:nvSpPr>
          <p:cNvPr id="45124" name="Text Box 68">
            <a:extLst>
              <a:ext uri="{FF2B5EF4-FFF2-40B4-BE49-F238E27FC236}">
                <a16:creationId xmlns:a16="http://schemas.microsoft.com/office/drawing/2014/main" id="{EC56465F-F5E8-4E3B-B411-A8894BCB13D5}"/>
              </a:ext>
            </a:extLst>
          </p:cNvPr>
          <p:cNvSpPr txBox="1">
            <a:spLocks noChangeArrowheads="1"/>
          </p:cNvSpPr>
          <p:nvPr/>
        </p:nvSpPr>
        <p:spPr bwMode="auto">
          <a:xfrm>
            <a:off x="4621213" y="5926138"/>
            <a:ext cx="4324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4) Piano proiettante in 2</a:t>
            </a:r>
            <a:r>
              <a:rPr lang="it-IT" altLang="it-IT" sz="1600" baseline="30000">
                <a:latin typeface="Comic Sans MS" panose="030F0702030302020204" pitchFamily="66" charset="0"/>
              </a:rPr>
              <a:t>a</a:t>
            </a:r>
            <a:r>
              <a:rPr lang="it-IT" altLang="it-IT" sz="1600">
                <a:latin typeface="Comic Sans MS" panose="030F0702030302020204" pitchFamily="66" charset="0"/>
              </a:rPr>
              <a:t> proiezione nel I D</a:t>
            </a:r>
          </a:p>
        </p:txBody>
      </p:sp>
      <p:sp>
        <p:nvSpPr>
          <p:cNvPr id="45125" name="Text Box 69">
            <a:extLst>
              <a:ext uri="{FF2B5EF4-FFF2-40B4-BE49-F238E27FC236}">
                <a16:creationId xmlns:a16="http://schemas.microsoft.com/office/drawing/2014/main" id="{C2785392-54BE-465D-BAFC-3252BBCC6C59}"/>
              </a:ext>
            </a:extLst>
          </p:cNvPr>
          <p:cNvSpPr txBox="1">
            <a:spLocks noChangeArrowheads="1"/>
          </p:cNvSpPr>
          <p:nvPr/>
        </p:nvSpPr>
        <p:spPr bwMode="auto">
          <a:xfrm>
            <a:off x="211138" y="6326188"/>
            <a:ext cx="4324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5) Piano generico parallelo alla lt nel IID</a:t>
            </a:r>
          </a:p>
        </p:txBody>
      </p:sp>
      <p:sp>
        <p:nvSpPr>
          <p:cNvPr id="45126" name="Text Box 70">
            <a:extLst>
              <a:ext uri="{FF2B5EF4-FFF2-40B4-BE49-F238E27FC236}">
                <a16:creationId xmlns:a16="http://schemas.microsoft.com/office/drawing/2014/main" id="{C6988F1D-FF2B-4904-AD44-23D4AEC82590}"/>
              </a:ext>
            </a:extLst>
          </p:cNvPr>
          <p:cNvSpPr txBox="1">
            <a:spLocks noChangeArrowheads="1"/>
          </p:cNvSpPr>
          <p:nvPr/>
        </p:nvSpPr>
        <p:spPr bwMode="auto">
          <a:xfrm>
            <a:off x="4598988" y="6288088"/>
            <a:ext cx="4324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6) Piano orizzontale nel IV D</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65"/>
                                        </p:tgtEl>
                                        <p:attrNameLst>
                                          <p:attrName>style.visibility</p:attrName>
                                        </p:attrNameLst>
                                      </p:cBhvr>
                                      <p:to>
                                        <p:strVal val="visible"/>
                                      </p:to>
                                    </p:set>
                                    <p:anim calcmode="lin" valueType="num">
                                      <p:cBhvr additive="base">
                                        <p:cTn id="7" dur="500" fill="hold"/>
                                        <p:tgtEl>
                                          <p:spTgt spid="45065"/>
                                        </p:tgtEl>
                                        <p:attrNameLst>
                                          <p:attrName>ppt_x</p:attrName>
                                        </p:attrNameLst>
                                      </p:cBhvr>
                                      <p:tavLst>
                                        <p:tav tm="0">
                                          <p:val>
                                            <p:strVal val="#ppt_x"/>
                                          </p:val>
                                        </p:tav>
                                        <p:tav tm="100000">
                                          <p:val>
                                            <p:strVal val="#ppt_x"/>
                                          </p:val>
                                        </p:tav>
                                      </p:tavLst>
                                    </p:anim>
                                    <p:anim calcmode="lin" valueType="num">
                                      <p:cBhvr additive="base">
                                        <p:cTn id="8" dur="500" fill="hold"/>
                                        <p:tgtEl>
                                          <p:spTgt spid="4506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5077"/>
                                        </p:tgtEl>
                                        <p:attrNameLst>
                                          <p:attrName>style.visibility</p:attrName>
                                        </p:attrNameLst>
                                      </p:cBhvr>
                                      <p:to>
                                        <p:strVal val="visible"/>
                                      </p:to>
                                    </p:set>
                                    <p:animEffect transition="in" filter="slide(fromBottom)">
                                      <p:cBhvr>
                                        <p:cTn id="13" dur="500"/>
                                        <p:tgtEl>
                                          <p:spTgt spid="4507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45066"/>
                                        </p:tgtEl>
                                        <p:attrNameLst>
                                          <p:attrName>style.visibility</p:attrName>
                                        </p:attrNameLst>
                                      </p:cBhvr>
                                      <p:to>
                                        <p:strVal val="visible"/>
                                      </p:to>
                                    </p:set>
                                    <p:animEffect transition="in" filter="slide(fromBottom)">
                                      <p:cBhvr>
                                        <p:cTn id="18" dur="500"/>
                                        <p:tgtEl>
                                          <p:spTgt spid="4506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5086"/>
                                        </p:tgtEl>
                                        <p:attrNameLst>
                                          <p:attrName>style.visibility</p:attrName>
                                        </p:attrNameLst>
                                      </p:cBhvr>
                                      <p:to>
                                        <p:strVal val="visible"/>
                                      </p:to>
                                    </p:set>
                                    <p:animEffect transition="in" filter="slide(fromBottom)">
                                      <p:cBhvr>
                                        <p:cTn id="23" dur="500"/>
                                        <p:tgtEl>
                                          <p:spTgt spid="4508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45093"/>
                                        </p:tgtEl>
                                        <p:attrNameLst>
                                          <p:attrName>style.visibility</p:attrName>
                                        </p:attrNameLst>
                                      </p:cBhvr>
                                      <p:to>
                                        <p:strVal val="visible"/>
                                      </p:to>
                                    </p:set>
                                    <p:animEffect transition="in" filter="slide(fromBottom)">
                                      <p:cBhvr>
                                        <p:cTn id="28" dur="500"/>
                                        <p:tgtEl>
                                          <p:spTgt spid="4509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2" presetClass="entr" presetSubtype="4" fill="hold" nodeType="clickEffect">
                                  <p:stCondLst>
                                    <p:cond delay="0"/>
                                  </p:stCondLst>
                                  <p:childTnLst>
                                    <p:set>
                                      <p:cBhvr>
                                        <p:cTn id="32" dur="1" fill="hold">
                                          <p:stCondLst>
                                            <p:cond delay="0"/>
                                          </p:stCondLst>
                                        </p:cTn>
                                        <p:tgtEl>
                                          <p:spTgt spid="45078">
                                            <p:txEl>
                                              <p:pRg st="0" end="0"/>
                                            </p:txEl>
                                          </p:spTgt>
                                        </p:tgtEl>
                                        <p:attrNameLst>
                                          <p:attrName>style.visibility</p:attrName>
                                        </p:attrNameLst>
                                      </p:cBhvr>
                                      <p:to>
                                        <p:strVal val="visible"/>
                                      </p:to>
                                    </p:set>
                                    <p:animEffect transition="in" filter="slide(fromBottom)">
                                      <p:cBhvr>
                                        <p:cTn id="33" dur="500"/>
                                        <p:tgtEl>
                                          <p:spTgt spid="45078">
                                            <p:txEl>
                                              <p:pRg st="0" end="0"/>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2" presetClass="entr" presetSubtype="4" fill="hold" grpId="0" nodeType="clickEffect">
                                  <p:stCondLst>
                                    <p:cond delay="0"/>
                                  </p:stCondLst>
                                  <p:childTnLst>
                                    <p:set>
                                      <p:cBhvr>
                                        <p:cTn id="37" dur="1" fill="hold">
                                          <p:stCondLst>
                                            <p:cond delay="0"/>
                                          </p:stCondLst>
                                        </p:cTn>
                                        <p:tgtEl>
                                          <p:spTgt spid="45067"/>
                                        </p:tgtEl>
                                        <p:attrNameLst>
                                          <p:attrName>style.visibility</p:attrName>
                                        </p:attrNameLst>
                                      </p:cBhvr>
                                      <p:to>
                                        <p:strVal val="visible"/>
                                      </p:to>
                                    </p:set>
                                    <p:animEffect transition="in" filter="slide(fromBottom)">
                                      <p:cBhvr>
                                        <p:cTn id="38" dur="500"/>
                                        <p:tgtEl>
                                          <p:spTgt spid="4506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2" presetClass="entr" presetSubtype="4" fill="hold" nodeType="clickEffect">
                                  <p:stCondLst>
                                    <p:cond delay="0"/>
                                  </p:stCondLst>
                                  <p:childTnLst>
                                    <p:set>
                                      <p:cBhvr>
                                        <p:cTn id="42" dur="1" fill="hold">
                                          <p:stCondLst>
                                            <p:cond delay="0"/>
                                          </p:stCondLst>
                                        </p:cTn>
                                        <p:tgtEl>
                                          <p:spTgt spid="45089">
                                            <p:txEl>
                                              <p:pRg st="0" end="0"/>
                                            </p:txEl>
                                          </p:spTgt>
                                        </p:tgtEl>
                                        <p:attrNameLst>
                                          <p:attrName>style.visibility</p:attrName>
                                        </p:attrNameLst>
                                      </p:cBhvr>
                                      <p:to>
                                        <p:strVal val="visible"/>
                                      </p:to>
                                    </p:set>
                                    <p:animEffect transition="in" filter="slide(fromBottom)">
                                      <p:cBhvr>
                                        <p:cTn id="43" dur="500"/>
                                        <p:tgtEl>
                                          <p:spTgt spid="45089">
                                            <p:txEl>
                                              <p:pRg st="0" end="0"/>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12" presetClass="entr" presetSubtype="4" fill="hold" grpId="0" nodeType="clickEffect">
                                  <p:stCondLst>
                                    <p:cond delay="0"/>
                                  </p:stCondLst>
                                  <p:childTnLst>
                                    <p:set>
                                      <p:cBhvr>
                                        <p:cTn id="47" dur="1" fill="hold">
                                          <p:stCondLst>
                                            <p:cond delay="0"/>
                                          </p:stCondLst>
                                        </p:cTn>
                                        <p:tgtEl>
                                          <p:spTgt spid="45092"/>
                                        </p:tgtEl>
                                        <p:attrNameLst>
                                          <p:attrName>style.visibility</p:attrName>
                                        </p:attrNameLst>
                                      </p:cBhvr>
                                      <p:to>
                                        <p:strVal val="visible"/>
                                      </p:to>
                                    </p:set>
                                    <p:animEffect transition="in" filter="slide(fromBottom)">
                                      <p:cBhvr>
                                        <p:cTn id="48" dur="500"/>
                                        <p:tgtEl>
                                          <p:spTgt spid="45092"/>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12" presetClass="entr" presetSubtype="4" fill="hold" grpId="0" nodeType="clickEffect">
                                  <p:stCondLst>
                                    <p:cond delay="0"/>
                                  </p:stCondLst>
                                  <p:childTnLst>
                                    <p:set>
                                      <p:cBhvr>
                                        <p:cTn id="52" dur="1" fill="hold">
                                          <p:stCondLst>
                                            <p:cond delay="0"/>
                                          </p:stCondLst>
                                        </p:cTn>
                                        <p:tgtEl>
                                          <p:spTgt spid="45079"/>
                                        </p:tgtEl>
                                        <p:attrNameLst>
                                          <p:attrName>style.visibility</p:attrName>
                                        </p:attrNameLst>
                                      </p:cBhvr>
                                      <p:to>
                                        <p:strVal val="visible"/>
                                      </p:to>
                                    </p:set>
                                    <p:animEffect transition="in" filter="slide(fromBottom)">
                                      <p:cBhvr>
                                        <p:cTn id="53" dur="500"/>
                                        <p:tgtEl>
                                          <p:spTgt spid="45079"/>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2" presetClass="entr" presetSubtype="4" fill="hold" grpId="0" nodeType="clickEffect">
                                  <p:stCondLst>
                                    <p:cond delay="0"/>
                                  </p:stCondLst>
                                  <p:childTnLst>
                                    <p:set>
                                      <p:cBhvr>
                                        <p:cTn id="57" dur="1" fill="hold">
                                          <p:stCondLst>
                                            <p:cond delay="0"/>
                                          </p:stCondLst>
                                        </p:cTn>
                                        <p:tgtEl>
                                          <p:spTgt spid="45068"/>
                                        </p:tgtEl>
                                        <p:attrNameLst>
                                          <p:attrName>style.visibility</p:attrName>
                                        </p:attrNameLst>
                                      </p:cBhvr>
                                      <p:to>
                                        <p:strVal val="visible"/>
                                      </p:to>
                                    </p:set>
                                    <p:animEffect transition="in" filter="slide(fromBottom)">
                                      <p:cBhvr>
                                        <p:cTn id="58" dur="500"/>
                                        <p:tgtEl>
                                          <p:spTgt spid="45068"/>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2" presetClass="entr" presetSubtype="4" fill="hold" grpId="0" nodeType="clickEffect">
                                  <p:stCondLst>
                                    <p:cond delay="0"/>
                                  </p:stCondLst>
                                  <p:childTnLst>
                                    <p:set>
                                      <p:cBhvr>
                                        <p:cTn id="62" dur="1" fill="hold">
                                          <p:stCondLst>
                                            <p:cond delay="0"/>
                                          </p:stCondLst>
                                        </p:cTn>
                                        <p:tgtEl>
                                          <p:spTgt spid="45088"/>
                                        </p:tgtEl>
                                        <p:attrNameLst>
                                          <p:attrName>style.visibility</p:attrName>
                                        </p:attrNameLst>
                                      </p:cBhvr>
                                      <p:to>
                                        <p:strVal val="visible"/>
                                      </p:to>
                                    </p:set>
                                    <p:animEffect transition="in" filter="slide(fromBottom)">
                                      <p:cBhvr>
                                        <p:cTn id="63" dur="500"/>
                                        <p:tgtEl>
                                          <p:spTgt spid="45088"/>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12" presetClass="entr" presetSubtype="4" fill="hold" grpId="0" nodeType="clickEffect">
                                  <p:stCondLst>
                                    <p:cond delay="0"/>
                                  </p:stCondLst>
                                  <p:childTnLst>
                                    <p:set>
                                      <p:cBhvr>
                                        <p:cTn id="67" dur="1" fill="hold">
                                          <p:stCondLst>
                                            <p:cond delay="0"/>
                                          </p:stCondLst>
                                        </p:cTn>
                                        <p:tgtEl>
                                          <p:spTgt spid="45091"/>
                                        </p:tgtEl>
                                        <p:attrNameLst>
                                          <p:attrName>style.visibility</p:attrName>
                                        </p:attrNameLst>
                                      </p:cBhvr>
                                      <p:to>
                                        <p:strVal val="visible"/>
                                      </p:to>
                                    </p:set>
                                    <p:animEffect transition="in" filter="slide(fromBottom)">
                                      <p:cBhvr>
                                        <p:cTn id="68" dur="500"/>
                                        <p:tgtEl>
                                          <p:spTgt spid="45091"/>
                                        </p:tgtEl>
                                      </p:cBhvr>
                                    </p:animEffect>
                                  </p:childTnLst>
                                </p:cTn>
                              </p:par>
                            </p:childTnLst>
                          </p:cTn>
                        </p:par>
                      </p:childTnLst>
                    </p:cTn>
                  </p:par>
                  <p:par>
                    <p:cTn id="69" fill="hold" nodeType="clickPar">
                      <p:stCondLst>
                        <p:cond delay="indefinite"/>
                      </p:stCondLst>
                      <p:childTnLst>
                        <p:par>
                          <p:cTn id="70" fill="hold" nodeType="withGroup">
                            <p:stCondLst>
                              <p:cond delay="0"/>
                            </p:stCondLst>
                            <p:childTnLst>
                              <p:par>
                                <p:cTn id="71" presetID="12" presetClass="entr" presetSubtype="4" fill="hold" grpId="0" nodeType="clickEffect">
                                  <p:stCondLst>
                                    <p:cond delay="0"/>
                                  </p:stCondLst>
                                  <p:childTnLst>
                                    <p:set>
                                      <p:cBhvr>
                                        <p:cTn id="72" dur="1" fill="hold">
                                          <p:stCondLst>
                                            <p:cond delay="0"/>
                                          </p:stCondLst>
                                        </p:cTn>
                                        <p:tgtEl>
                                          <p:spTgt spid="45080"/>
                                        </p:tgtEl>
                                        <p:attrNameLst>
                                          <p:attrName>style.visibility</p:attrName>
                                        </p:attrNameLst>
                                      </p:cBhvr>
                                      <p:to>
                                        <p:strVal val="visible"/>
                                      </p:to>
                                    </p:set>
                                    <p:animEffect transition="in" filter="slide(fromBottom)">
                                      <p:cBhvr>
                                        <p:cTn id="73" dur="500"/>
                                        <p:tgtEl>
                                          <p:spTgt spid="4508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12" presetClass="entr" presetSubtype="4" fill="hold" grpId="0" nodeType="clickEffect">
                                  <p:stCondLst>
                                    <p:cond delay="0"/>
                                  </p:stCondLst>
                                  <p:childTnLst>
                                    <p:set>
                                      <p:cBhvr>
                                        <p:cTn id="77" dur="1" fill="hold">
                                          <p:stCondLst>
                                            <p:cond delay="0"/>
                                          </p:stCondLst>
                                        </p:cTn>
                                        <p:tgtEl>
                                          <p:spTgt spid="45069"/>
                                        </p:tgtEl>
                                        <p:attrNameLst>
                                          <p:attrName>style.visibility</p:attrName>
                                        </p:attrNameLst>
                                      </p:cBhvr>
                                      <p:to>
                                        <p:strVal val="visible"/>
                                      </p:to>
                                    </p:set>
                                    <p:animEffect transition="in" filter="slide(fromBottom)">
                                      <p:cBhvr>
                                        <p:cTn id="78" dur="500"/>
                                        <p:tgtEl>
                                          <p:spTgt spid="4506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12" presetClass="entr" presetSubtype="4" fill="hold" grpId="0" nodeType="clickEffect">
                                  <p:stCondLst>
                                    <p:cond delay="0"/>
                                  </p:stCondLst>
                                  <p:childTnLst>
                                    <p:set>
                                      <p:cBhvr>
                                        <p:cTn id="82" dur="1" fill="hold">
                                          <p:stCondLst>
                                            <p:cond delay="0"/>
                                          </p:stCondLst>
                                        </p:cTn>
                                        <p:tgtEl>
                                          <p:spTgt spid="45087"/>
                                        </p:tgtEl>
                                        <p:attrNameLst>
                                          <p:attrName>style.visibility</p:attrName>
                                        </p:attrNameLst>
                                      </p:cBhvr>
                                      <p:to>
                                        <p:strVal val="visible"/>
                                      </p:to>
                                    </p:set>
                                    <p:animEffect transition="in" filter="slide(fromBottom)">
                                      <p:cBhvr>
                                        <p:cTn id="83" dur="500"/>
                                        <p:tgtEl>
                                          <p:spTgt spid="45087"/>
                                        </p:tgtEl>
                                      </p:cBhvr>
                                    </p:animEffect>
                                  </p:childTnLst>
                                </p:cTn>
                              </p:par>
                            </p:childTnLst>
                          </p:cTn>
                        </p:par>
                      </p:childTnLst>
                    </p:cTn>
                  </p:par>
                  <p:par>
                    <p:cTn id="84" fill="hold" nodeType="clickPar">
                      <p:stCondLst>
                        <p:cond delay="indefinite"/>
                      </p:stCondLst>
                      <p:childTnLst>
                        <p:par>
                          <p:cTn id="85" fill="hold" nodeType="withGroup">
                            <p:stCondLst>
                              <p:cond delay="0"/>
                            </p:stCondLst>
                            <p:childTnLst>
                              <p:par>
                                <p:cTn id="86" presetID="12" presetClass="entr" presetSubtype="4" fill="hold" grpId="0" nodeType="clickEffect">
                                  <p:stCondLst>
                                    <p:cond delay="0"/>
                                  </p:stCondLst>
                                  <p:childTnLst>
                                    <p:set>
                                      <p:cBhvr>
                                        <p:cTn id="87" dur="1" fill="hold">
                                          <p:stCondLst>
                                            <p:cond delay="0"/>
                                          </p:stCondLst>
                                        </p:cTn>
                                        <p:tgtEl>
                                          <p:spTgt spid="45090"/>
                                        </p:tgtEl>
                                        <p:attrNameLst>
                                          <p:attrName>style.visibility</p:attrName>
                                        </p:attrNameLst>
                                      </p:cBhvr>
                                      <p:to>
                                        <p:strVal val="visible"/>
                                      </p:to>
                                    </p:set>
                                    <p:animEffect transition="in" filter="slide(fromBottom)">
                                      <p:cBhvr>
                                        <p:cTn id="88" dur="500"/>
                                        <p:tgtEl>
                                          <p:spTgt spid="45090"/>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12" presetClass="entr" presetSubtype="4" fill="hold" grpId="0" nodeType="clickEffect">
                                  <p:stCondLst>
                                    <p:cond delay="0"/>
                                  </p:stCondLst>
                                  <p:childTnLst>
                                    <p:set>
                                      <p:cBhvr>
                                        <p:cTn id="92" dur="1" fill="hold">
                                          <p:stCondLst>
                                            <p:cond delay="0"/>
                                          </p:stCondLst>
                                        </p:cTn>
                                        <p:tgtEl>
                                          <p:spTgt spid="45081"/>
                                        </p:tgtEl>
                                        <p:attrNameLst>
                                          <p:attrName>style.visibility</p:attrName>
                                        </p:attrNameLst>
                                      </p:cBhvr>
                                      <p:to>
                                        <p:strVal val="visible"/>
                                      </p:to>
                                    </p:set>
                                    <p:animEffect transition="in" filter="slide(fromBottom)">
                                      <p:cBhvr>
                                        <p:cTn id="93" dur="500"/>
                                        <p:tgtEl>
                                          <p:spTgt spid="45081"/>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45071"/>
                                        </p:tgtEl>
                                        <p:attrNameLst>
                                          <p:attrName>style.visibility</p:attrName>
                                        </p:attrNameLst>
                                      </p:cBhvr>
                                      <p:to>
                                        <p:strVal val="visible"/>
                                      </p:to>
                                    </p:set>
                                    <p:animEffect transition="in" filter="slide(fromBottom)">
                                      <p:cBhvr>
                                        <p:cTn id="98" dur="500"/>
                                        <p:tgtEl>
                                          <p:spTgt spid="45071"/>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12" presetClass="entr" presetSubtype="4" fill="hold" grpId="0" nodeType="clickEffect">
                                  <p:stCondLst>
                                    <p:cond delay="0"/>
                                  </p:stCondLst>
                                  <p:childTnLst>
                                    <p:set>
                                      <p:cBhvr>
                                        <p:cTn id="102" dur="1" fill="hold">
                                          <p:stCondLst>
                                            <p:cond delay="0"/>
                                          </p:stCondLst>
                                        </p:cTn>
                                        <p:tgtEl>
                                          <p:spTgt spid="45101"/>
                                        </p:tgtEl>
                                        <p:attrNameLst>
                                          <p:attrName>style.visibility</p:attrName>
                                        </p:attrNameLst>
                                      </p:cBhvr>
                                      <p:to>
                                        <p:strVal val="visible"/>
                                      </p:to>
                                    </p:set>
                                    <p:animEffect transition="in" filter="slide(fromBottom)">
                                      <p:cBhvr>
                                        <p:cTn id="103" dur="500"/>
                                        <p:tgtEl>
                                          <p:spTgt spid="45101"/>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2" presetClass="entr" presetSubtype="4" fill="hold" grpId="0" nodeType="clickEffect">
                                  <p:stCondLst>
                                    <p:cond delay="0"/>
                                  </p:stCondLst>
                                  <p:childTnLst>
                                    <p:set>
                                      <p:cBhvr>
                                        <p:cTn id="107" dur="1" fill="hold">
                                          <p:stCondLst>
                                            <p:cond delay="0"/>
                                          </p:stCondLst>
                                        </p:cTn>
                                        <p:tgtEl>
                                          <p:spTgt spid="45100"/>
                                        </p:tgtEl>
                                        <p:attrNameLst>
                                          <p:attrName>style.visibility</p:attrName>
                                        </p:attrNameLst>
                                      </p:cBhvr>
                                      <p:to>
                                        <p:strVal val="visible"/>
                                      </p:to>
                                    </p:set>
                                    <p:animEffect transition="in" filter="slide(fromBottom)">
                                      <p:cBhvr>
                                        <p:cTn id="108" dur="500"/>
                                        <p:tgtEl>
                                          <p:spTgt spid="45100"/>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2" presetClass="entr" presetSubtype="4" fill="hold" grpId="0" nodeType="clickEffect">
                                  <p:stCondLst>
                                    <p:cond delay="0"/>
                                  </p:stCondLst>
                                  <p:childTnLst>
                                    <p:set>
                                      <p:cBhvr>
                                        <p:cTn id="112" dur="1" fill="hold">
                                          <p:stCondLst>
                                            <p:cond delay="0"/>
                                          </p:stCondLst>
                                        </p:cTn>
                                        <p:tgtEl>
                                          <p:spTgt spid="45082"/>
                                        </p:tgtEl>
                                        <p:attrNameLst>
                                          <p:attrName>style.visibility</p:attrName>
                                        </p:attrNameLst>
                                      </p:cBhvr>
                                      <p:to>
                                        <p:strVal val="visible"/>
                                      </p:to>
                                    </p:set>
                                    <p:animEffect transition="in" filter="slide(fromBottom)">
                                      <p:cBhvr>
                                        <p:cTn id="113" dur="500"/>
                                        <p:tgtEl>
                                          <p:spTgt spid="45082"/>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2" presetClass="entr" presetSubtype="4" fill="hold" grpId="0" nodeType="clickEffect">
                                  <p:stCondLst>
                                    <p:cond delay="0"/>
                                  </p:stCondLst>
                                  <p:childTnLst>
                                    <p:set>
                                      <p:cBhvr>
                                        <p:cTn id="117" dur="1" fill="hold">
                                          <p:stCondLst>
                                            <p:cond delay="0"/>
                                          </p:stCondLst>
                                        </p:cTn>
                                        <p:tgtEl>
                                          <p:spTgt spid="45072"/>
                                        </p:tgtEl>
                                        <p:attrNameLst>
                                          <p:attrName>style.visibility</p:attrName>
                                        </p:attrNameLst>
                                      </p:cBhvr>
                                      <p:to>
                                        <p:strVal val="visible"/>
                                      </p:to>
                                    </p:set>
                                    <p:animEffect transition="in" filter="slide(fromBottom)">
                                      <p:cBhvr>
                                        <p:cTn id="118" dur="500"/>
                                        <p:tgtEl>
                                          <p:spTgt spid="45072"/>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2" presetClass="entr" presetSubtype="4" fill="hold" grpId="0" nodeType="clickEffect">
                                  <p:stCondLst>
                                    <p:cond delay="0"/>
                                  </p:stCondLst>
                                  <p:childTnLst>
                                    <p:set>
                                      <p:cBhvr>
                                        <p:cTn id="122" dur="1" fill="hold">
                                          <p:stCondLst>
                                            <p:cond delay="0"/>
                                          </p:stCondLst>
                                        </p:cTn>
                                        <p:tgtEl>
                                          <p:spTgt spid="45099"/>
                                        </p:tgtEl>
                                        <p:attrNameLst>
                                          <p:attrName>style.visibility</p:attrName>
                                        </p:attrNameLst>
                                      </p:cBhvr>
                                      <p:to>
                                        <p:strVal val="visible"/>
                                      </p:to>
                                    </p:set>
                                    <p:animEffect transition="in" filter="slide(fromBottom)">
                                      <p:cBhvr>
                                        <p:cTn id="123" dur="500"/>
                                        <p:tgtEl>
                                          <p:spTgt spid="45099"/>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2" presetClass="entr" presetSubtype="4" fill="hold" grpId="0" nodeType="clickEffect">
                                  <p:stCondLst>
                                    <p:cond delay="0"/>
                                  </p:stCondLst>
                                  <p:childTnLst>
                                    <p:set>
                                      <p:cBhvr>
                                        <p:cTn id="127" dur="1" fill="hold">
                                          <p:stCondLst>
                                            <p:cond delay="0"/>
                                          </p:stCondLst>
                                        </p:cTn>
                                        <p:tgtEl>
                                          <p:spTgt spid="45098"/>
                                        </p:tgtEl>
                                        <p:attrNameLst>
                                          <p:attrName>style.visibility</p:attrName>
                                        </p:attrNameLst>
                                      </p:cBhvr>
                                      <p:to>
                                        <p:strVal val="visible"/>
                                      </p:to>
                                    </p:set>
                                    <p:animEffect transition="in" filter="slide(fromBottom)">
                                      <p:cBhvr>
                                        <p:cTn id="128" dur="500"/>
                                        <p:tgtEl>
                                          <p:spTgt spid="4509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2" presetClass="entr" presetSubtype="4" fill="hold" grpId="0" nodeType="clickEffect">
                                  <p:stCondLst>
                                    <p:cond delay="0"/>
                                  </p:stCondLst>
                                  <p:childTnLst>
                                    <p:set>
                                      <p:cBhvr>
                                        <p:cTn id="132" dur="1" fill="hold">
                                          <p:stCondLst>
                                            <p:cond delay="0"/>
                                          </p:stCondLst>
                                        </p:cTn>
                                        <p:tgtEl>
                                          <p:spTgt spid="45083"/>
                                        </p:tgtEl>
                                        <p:attrNameLst>
                                          <p:attrName>style.visibility</p:attrName>
                                        </p:attrNameLst>
                                      </p:cBhvr>
                                      <p:to>
                                        <p:strVal val="visible"/>
                                      </p:to>
                                    </p:set>
                                    <p:animEffect transition="in" filter="slide(fromBottom)">
                                      <p:cBhvr>
                                        <p:cTn id="133" dur="500"/>
                                        <p:tgtEl>
                                          <p:spTgt spid="45083"/>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2" presetClass="entr" presetSubtype="4" fill="hold" grpId="0" nodeType="clickEffect">
                                  <p:stCondLst>
                                    <p:cond delay="0"/>
                                  </p:stCondLst>
                                  <p:childTnLst>
                                    <p:set>
                                      <p:cBhvr>
                                        <p:cTn id="137" dur="1" fill="hold">
                                          <p:stCondLst>
                                            <p:cond delay="0"/>
                                          </p:stCondLst>
                                        </p:cTn>
                                        <p:tgtEl>
                                          <p:spTgt spid="45073"/>
                                        </p:tgtEl>
                                        <p:attrNameLst>
                                          <p:attrName>style.visibility</p:attrName>
                                        </p:attrNameLst>
                                      </p:cBhvr>
                                      <p:to>
                                        <p:strVal val="visible"/>
                                      </p:to>
                                    </p:set>
                                    <p:animEffect transition="in" filter="slide(fromBottom)">
                                      <p:cBhvr>
                                        <p:cTn id="138" dur="500"/>
                                        <p:tgtEl>
                                          <p:spTgt spid="45073"/>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2" presetClass="entr" presetSubtype="4" fill="hold" grpId="0" nodeType="clickEffect">
                                  <p:stCondLst>
                                    <p:cond delay="0"/>
                                  </p:stCondLst>
                                  <p:childTnLst>
                                    <p:set>
                                      <p:cBhvr>
                                        <p:cTn id="142" dur="1" fill="hold">
                                          <p:stCondLst>
                                            <p:cond delay="0"/>
                                          </p:stCondLst>
                                        </p:cTn>
                                        <p:tgtEl>
                                          <p:spTgt spid="45097"/>
                                        </p:tgtEl>
                                        <p:attrNameLst>
                                          <p:attrName>style.visibility</p:attrName>
                                        </p:attrNameLst>
                                      </p:cBhvr>
                                      <p:to>
                                        <p:strVal val="visible"/>
                                      </p:to>
                                    </p:set>
                                    <p:animEffect transition="in" filter="slide(fromBottom)">
                                      <p:cBhvr>
                                        <p:cTn id="143" dur="500"/>
                                        <p:tgtEl>
                                          <p:spTgt spid="45097"/>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2" presetClass="entr" presetSubtype="4" fill="hold" grpId="0" nodeType="clickEffect">
                                  <p:stCondLst>
                                    <p:cond delay="0"/>
                                  </p:stCondLst>
                                  <p:childTnLst>
                                    <p:set>
                                      <p:cBhvr>
                                        <p:cTn id="147" dur="1" fill="hold">
                                          <p:stCondLst>
                                            <p:cond delay="0"/>
                                          </p:stCondLst>
                                        </p:cTn>
                                        <p:tgtEl>
                                          <p:spTgt spid="45096"/>
                                        </p:tgtEl>
                                        <p:attrNameLst>
                                          <p:attrName>style.visibility</p:attrName>
                                        </p:attrNameLst>
                                      </p:cBhvr>
                                      <p:to>
                                        <p:strVal val="visible"/>
                                      </p:to>
                                    </p:set>
                                    <p:animEffect transition="in" filter="slide(fromBottom)">
                                      <p:cBhvr>
                                        <p:cTn id="148" dur="500"/>
                                        <p:tgtEl>
                                          <p:spTgt spid="45096"/>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2" presetClass="entr" presetSubtype="4" fill="hold" grpId="0" nodeType="clickEffect">
                                  <p:stCondLst>
                                    <p:cond delay="0"/>
                                  </p:stCondLst>
                                  <p:childTnLst>
                                    <p:set>
                                      <p:cBhvr>
                                        <p:cTn id="152" dur="1" fill="hold">
                                          <p:stCondLst>
                                            <p:cond delay="0"/>
                                          </p:stCondLst>
                                        </p:cTn>
                                        <p:tgtEl>
                                          <p:spTgt spid="45084"/>
                                        </p:tgtEl>
                                        <p:attrNameLst>
                                          <p:attrName>style.visibility</p:attrName>
                                        </p:attrNameLst>
                                      </p:cBhvr>
                                      <p:to>
                                        <p:strVal val="visible"/>
                                      </p:to>
                                    </p:set>
                                    <p:animEffect transition="in" filter="slide(fromBottom)">
                                      <p:cBhvr>
                                        <p:cTn id="153" dur="500"/>
                                        <p:tgtEl>
                                          <p:spTgt spid="45084"/>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2" presetClass="entr" presetSubtype="4" fill="hold" grpId="0" nodeType="clickEffect">
                                  <p:stCondLst>
                                    <p:cond delay="0"/>
                                  </p:stCondLst>
                                  <p:childTnLst>
                                    <p:set>
                                      <p:cBhvr>
                                        <p:cTn id="157" dur="1" fill="hold">
                                          <p:stCondLst>
                                            <p:cond delay="0"/>
                                          </p:stCondLst>
                                        </p:cTn>
                                        <p:tgtEl>
                                          <p:spTgt spid="45074"/>
                                        </p:tgtEl>
                                        <p:attrNameLst>
                                          <p:attrName>style.visibility</p:attrName>
                                        </p:attrNameLst>
                                      </p:cBhvr>
                                      <p:to>
                                        <p:strVal val="visible"/>
                                      </p:to>
                                    </p:set>
                                    <p:animEffect transition="in" filter="slide(fromBottom)">
                                      <p:cBhvr>
                                        <p:cTn id="158" dur="500"/>
                                        <p:tgtEl>
                                          <p:spTgt spid="45074"/>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2" presetClass="entr" presetSubtype="4" fill="hold" nodeType="clickEffect">
                                  <p:stCondLst>
                                    <p:cond delay="0"/>
                                  </p:stCondLst>
                                  <p:childTnLst>
                                    <p:set>
                                      <p:cBhvr>
                                        <p:cTn id="162" dur="1" fill="hold">
                                          <p:stCondLst>
                                            <p:cond delay="0"/>
                                          </p:stCondLst>
                                        </p:cTn>
                                        <p:tgtEl>
                                          <p:spTgt spid="45095">
                                            <p:txEl>
                                              <p:pRg st="0" end="0"/>
                                            </p:txEl>
                                          </p:spTgt>
                                        </p:tgtEl>
                                        <p:attrNameLst>
                                          <p:attrName>style.visibility</p:attrName>
                                        </p:attrNameLst>
                                      </p:cBhvr>
                                      <p:to>
                                        <p:strVal val="visible"/>
                                      </p:to>
                                    </p:set>
                                    <p:animEffect transition="in" filter="slide(fromBottom)">
                                      <p:cBhvr>
                                        <p:cTn id="163" dur="500"/>
                                        <p:tgtEl>
                                          <p:spTgt spid="45095">
                                            <p:txEl>
                                              <p:pRg st="0" end="0"/>
                                            </p:txEl>
                                          </p:spTgt>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2" presetClass="entr" presetSubtype="4" fill="hold" grpId="0" nodeType="clickEffect">
                                  <p:stCondLst>
                                    <p:cond delay="0"/>
                                  </p:stCondLst>
                                  <p:childTnLst>
                                    <p:set>
                                      <p:cBhvr>
                                        <p:cTn id="167" dur="1" fill="hold">
                                          <p:stCondLst>
                                            <p:cond delay="0"/>
                                          </p:stCondLst>
                                        </p:cTn>
                                        <p:tgtEl>
                                          <p:spTgt spid="45094"/>
                                        </p:tgtEl>
                                        <p:attrNameLst>
                                          <p:attrName>style.visibility</p:attrName>
                                        </p:attrNameLst>
                                      </p:cBhvr>
                                      <p:to>
                                        <p:strVal val="visible"/>
                                      </p:to>
                                    </p:set>
                                    <p:animEffect transition="in" filter="slide(fromBottom)">
                                      <p:cBhvr>
                                        <p:cTn id="168" dur="500"/>
                                        <p:tgtEl>
                                          <p:spTgt spid="45094"/>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2" presetClass="entr" presetSubtype="4" fill="hold" grpId="0" nodeType="clickEffect">
                                  <p:stCondLst>
                                    <p:cond delay="0"/>
                                  </p:stCondLst>
                                  <p:childTnLst>
                                    <p:set>
                                      <p:cBhvr>
                                        <p:cTn id="172" dur="1" fill="hold">
                                          <p:stCondLst>
                                            <p:cond delay="0"/>
                                          </p:stCondLst>
                                        </p:cTn>
                                        <p:tgtEl>
                                          <p:spTgt spid="45105"/>
                                        </p:tgtEl>
                                        <p:attrNameLst>
                                          <p:attrName>style.visibility</p:attrName>
                                        </p:attrNameLst>
                                      </p:cBhvr>
                                      <p:to>
                                        <p:strVal val="visible"/>
                                      </p:to>
                                    </p:set>
                                    <p:anim calcmode="lin" valueType="num">
                                      <p:cBhvr additive="base">
                                        <p:cTn id="173" dur="500" fill="hold"/>
                                        <p:tgtEl>
                                          <p:spTgt spid="45105"/>
                                        </p:tgtEl>
                                        <p:attrNameLst>
                                          <p:attrName>ppt_x</p:attrName>
                                        </p:attrNameLst>
                                      </p:cBhvr>
                                      <p:tavLst>
                                        <p:tav tm="0">
                                          <p:val>
                                            <p:strVal val="#ppt_x"/>
                                          </p:val>
                                        </p:tav>
                                        <p:tav tm="100000">
                                          <p:val>
                                            <p:strVal val="#ppt_x"/>
                                          </p:val>
                                        </p:tav>
                                      </p:tavLst>
                                    </p:anim>
                                    <p:anim calcmode="lin" valueType="num">
                                      <p:cBhvr additive="base">
                                        <p:cTn id="174" dur="500" fill="hold"/>
                                        <p:tgtEl>
                                          <p:spTgt spid="45105"/>
                                        </p:tgtEl>
                                        <p:attrNameLst>
                                          <p:attrName>ppt_y</p:attrName>
                                        </p:attrNameLst>
                                      </p:cBhvr>
                                      <p:tavLst>
                                        <p:tav tm="0">
                                          <p:val>
                                            <p:strVal val="1+#ppt_h/2"/>
                                          </p:val>
                                        </p:tav>
                                        <p:tav tm="100000">
                                          <p:val>
                                            <p:strVal val="#ppt_y"/>
                                          </p:val>
                                        </p:tav>
                                      </p:tavLst>
                                    </p:anim>
                                  </p:childTnLst>
                                </p:cTn>
                              </p:par>
                            </p:childTnLst>
                          </p:cTn>
                        </p:par>
                      </p:childTnLst>
                    </p:cTn>
                  </p:par>
                  <p:par>
                    <p:cTn id="175" fill="hold" nodeType="clickPar">
                      <p:stCondLst>
                        <p:cond delay="indefinite"/>
                      </p:stCondLst>
                      <p:childTnLst>
                        <p:par>
                          <p:cTn id="176" fill="hold" nodeType="withGroup">
                            <p:stCondLst>
                              <p:cond delay="0"/>
                            </p:stCondLst>
                            <p:childTnLst>
                              <p:par>
                                <p:cTn id="177" presetID="12" presetClass="entr" presetSubtype="4" fill="hold" grpId="0" nodeType="clickEffect">
                                  <p:stCondLst>
                                    <p:cond delay="0"/>
                                  </p:stCondLst>
                                  <p:childTnLst>
                                    <p:set>
                                      <p:cBhvr>
                                        <p:cTn id="178" dur="1" fill="hold">
                                          <p:stCondLst>
                                            <p:cond delay="0"/>
                                          </p:stCondLst>
                                        </p:cTn>
                                        <p:tgtEl>
                                          <p:spTgt spid="45106"/>
                                        </p:tgtEl>
                                        <p:attrNameLst>
                                          <p:attrName>style.visibility</p:attrName>
                                        </p:attrNameLst>
                                      </p:cBhvr>
                                      <p:to>
                                        <p:strVal val="visible"/>
                                      </p:to>
                                    </p:set>
                                    <p:animEffect transition="in" filter="slide(fromBottom)">
                                      <p:cBhvr>
                                        <p:cTn id="179" dur="500"/>
                                        <p:tgtEl>
                                          <p:spTgt spid="45106"/>
                                        </p:tgtEl>
                                      </p:cBhvr>
                                    </p:animEffect>
                                  </p:childTnLst>
                                </p:cTn>
                              </p:par>
                            </p:childTnLst>
                          </p:cTn>
                        </p:par>
                      </p:childTnLst>
                    </p:cTn>
                  </p:par>
                  <p:par>
                    <p:cTn id="180" fill="hold" nodeType="clickPar">
                      <p:stCondLst>
                        <p:cond delay="indefinite"/>
                      </p:stCondLst>
                      <p:childTnLst>
                        <p:par>
                          <p:cTn id="181" fill="hold" nodeType="withGroup">
                            <p:stCondLst>
                              <p:cond delay="0"/>
                            </p:stCondLst>
                            <p:childTnLst>
                              <p:par>
                                <p:cTn id="182" presetID="12" presetClass="entr" presetSubtype="4" fill="hold" grpId="0" nodeType="clickEffect">
                                  <p:stCondLst>
                                    <p:cond delay="0"/>
                                  </p:stCondLst>
                                  <p:childTnLst>
                                    <p:set>
                                      <p:cBhvr>
                                        <p:cTn id="183" dur="1" fill="hold">
                                          <p:stCondLst>
                                            <p:cond delay="0"/>
                                          </p:stCondLst>
                                        </p:cTn>
                                        <p:tgtEl>
                                          <p:spTgt spid="45107"/>
                                        </p:tgtEl>
                                        <p:attrNameLst>
                                          <p:attrName>style.visibility</p:attrName>
                                        </p:attrNameLst>
                                      </p:cBhvr>
                                      <p:to>
                                        <p:strVal val="visible"/>
                                      </p:to>
                                    </p:set>
                                    <p:animEffect transition="in" filter="slide(fromBottom)">
                                      <p:cBhvr>
                                        <p:cTn id="184" dur="500"/>
                                        <p:tgtEl>
                                          <p:spTgt spid="45107"/>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12" presetClass="entr" presetSubtype="4" fill="hold" grpId="0" nodeType="clickEffect">
                                  <p:stCondLst>
                                    <p:cond delay="0"/>
                                  </p:stCondLst>
                                  <p:childTnLst>
                                    <p:set>
                                      <p:cBhvr>
                                        <p:cTn id="188" dur="1" fill="hold">
                                          <p:stCondLst>
                                            <p:cond delay="0"/>
                                          </p:stCondLst>
                                        </p:cTn>
                                        <p:tgtEl>
                                          <p:spTgt spid="45108"/>
                                        </p:tgtEl>
                                        <p:attrNameLst>
                                          <p:attrName>style.visibility</p:attrName>
                                        </p:attrNameLst>
                                      </p:cBhvr>
                                      <p:to>
                                        <p:strVal val="visible"/>
                                      </p:to>
                                    </p:set>
                                    <p:animEffect transition="in" filter="slide(fromBottom)">
                                      <p:cBhvr>
                                        <p:cTn id="189" dur="500"/>
                                        <p:tgtEl>
                                          <p:spTgt spid="45108"/>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2" presetClass="entr" presetSubtype="4" fill="hold" grpId="0" nodeType="clickEffect">
                                  <p:stCondLst>
                                    <p:cond delay="0"/>
                                  </p:stCondLst>
                                  <p:childTnLst>
                                    <p:set>
                                      <p:cBhvr>
                                        <p:cTn id="193" dur="1" fill="hold">
                                          <p:stCondLst>
                                            <p:cond delay="0"/>
                                          </p:stCondLst>
                                        </p:cTn>
                                        <p:tgtEl>
                                          <p:spTgt spid="45109"/>
                                        </p:tgtEl>
                                        <p:attrNameLst>
                                          <p:attrName>style.visibility</p:attrName>
                                        </p:attrNameLst>
                                      </p:cBhvr>
                                      <p:to>
                                        <p:strVal val="visible"/>
                                      </p:to>
                                    </p:set>
                                    <p:animEffect transition="in" filter="slide(fromBottom)">
                                      <p:cBhvr>
                                        <p:cTn id="194" dur="500"/>
                                        <p:tgtEl>
                                          <p:spTgt spid="45109"/>
                                        </p:tgtEl>
                                      </p:cBhvr>
                                    </p:animEffect>
                                  </p:childTnLst>
                                </p:cTn>
                              </p:par>
                            </p:childTnLst>
                          </p:cTn>
                        </p:par>
                      </p:childTnLst>
                    </p:cTn>
                  </p:par>
                  <p:par>
                    <p:cTn id="195" fill="hold" nodeType="clickPar">
                      <p:stCondLst>
                        <p:cond delay="indefinite"/>
                      </p:stCondLst>
                      <p:childTnLst>
                        <p:par>
                          <p:cTn id="196" fill="hold" nodeType="withGroup">
                            <p:stCondLst>
                              <p:cond delay="0"/>
                            </p:stCondLst>
                            <p:childTnLst>
                              <p:par>
                                <p:cTn id="197" presetID="12" presetClass="entr" presetSubtype="4" fill="hold" grpId="0" nodeType="clickEffect">
                                  <p:stCondLst>
                                    <p:cond delay="0"/>
                                  </p:stCondLst>
                                  <p:childTnLst>
                                    <p:set>
                                      <p:cBhvr>
                                        <p:cTn id="198" dur="1" fill="hold">
                                          <p:stCondLst>
                                            <p:cond delay="0"/>
                                          </p:stCondLst>
                                        </p:cTn>
                                        <p:tgtEl>
                                          <p:spTgt spid="45110"/>
                                        </p:tgtEl>
                                        <p:attrNameLst>
                                          <p:attrName>style.visibility</p:attrName>
                                        </p:attrNameLst>
                                      </p:cBhvr>
                                      <p:to>
                                        <p:strVal val="visible"/>
                                      </p:to>
                                    </p:set>
                                    <p:animEffect transition="in" filter="slide(fromBottom)">
                                      <p:cBhvr>
                                        <p:cTn id="199" dur="500"/>
                                        <p:tgtEl>
                                          <p:spTgt spid="45110"/>
                                        </p:tgtEl>
                                      </p:cBhvr>
                                    </p:animEffect>
                                  </p:childTnLst>
                                </p:cTn>
                              </p:par>
                            </p:childTnLst>
                          </p:cTn>
                        </p:par>
                      </p:childTnLst>
                    </p:cTn>
                  </p:par>
                  <p:par>
                    <p:cTn id="200" fill="hold" nodeType="clickPar">
                      <p:stCondLst>
                        <p:cond delay="indefinite"/>
                      </p:stCondLst>
                      <p:childTnLst>
                        <p:par>
                          <p:cTn id="201" fill="hold" nodeType="withGroup">
                            <p:stCondLst>
                              <p:cond delay="0"/>
                            </p:stCondLst>
                            <p:childTnLst>
                              <p:par>
                                <p:cTn id="202" presetID="12" presetClass="entr" presetSubtype="4" fill="hold" grpId="0" nodeType="clickEffect">
                                  <p:stCondLst>
                                    <p:cond delay="0"/>
                                  </p:stCondLst>
                                  <p:childTnLst>
                                    <p:set>
                                      <p:cBhvr>
                                        <p:cTn id="203" dur="1" fill="hold">
                                          <p:stCondLst>
                                            <p:cond delay="0"/>
                                          </p:stCondLst>
                                        </p:cTn>
                                        <p:tgtEl>
                                          <p:spTgt spid="45112"/>
                                        </p:tgtEl>
                                        <p:attrNameLst>
                                          <p:attrName>style.visibility</p:attrName>
                                        </p:attrNameLst>
                                      </p:cBhvr>
                                      <p:to>
                                        <p:strVal val="visible"/>
                                      </p:to>
                                    </p:set>
                                    <p:animEffect transition="in" filter="slide(fromBottom)">
                                      <p:cBhvr>
                                        <p:cTn id="204" dur="500"/>
                                        <p:tgtEl>
                                          <p:spTgt spid="45112"/>
                                        </p:tgtEl>
                                      </p:cBhvr>
                                    </p:animEffect>
                                  </p:childTnLst>
                                </p:cTn>
                              </p:par>
                            </p:childTnLst>
                          </p:cTn>
                        </p:par>
                      </p:childTnLst>
                    </p:cTn>
                  </p:par>
                  <p:par>
                    <p:cTn id="205" fill="hold" nodeType="clickPar">
                      <p:stCondLst>
                        <p:cond delay="indefinite"/>
                      </p:stCondLst>
                      <p:childTnLst>
                        <p:par>
                          <p:cTn id="206" fill="hold" nodeType="withGroup">
                            <p:stCondLst>
                              <p:cond delay="0"/>
                            </p:stCondLst>
                            <p:childTnLst>
                              <p:par>
                                <p:cTn id="207" presetID="12" presetClass="entr" presetSubtype="4" fill="hold" grpId="0" nodeType="clickEffect">
                                  <p:stCondLst>
                                    <p:cond delay="0"/>
                                  </p:stCondLst>
                                  <p:childTnLst>
                                    <p:set>
                                      <p:cBhvr>
                                        <p:cTn id="208" dur="1" fill="hold">
                                          <p:stCondLst>
                                            <p:cond delay="0"/>
                                          </p:stCondLst>
                                        </p:cTn>
                                        <p:tgtEl>
                                          <p:spTgt spid="45114"/>
                                        </p:tgtEl>
                                        <p:attrNameLst>
                                          <p:attrName>style.visibility</p:attrName>
                                        </p:attrNameLst>
                                      </p:cBhvr>
                                      <p:to>
                                        <p:strVal val="visible"/>
                                      </p:to>
                                    </p:set>
                                    <p:animEffect transition="in" filter="slide(fromBottom)">
                                      <p:cBhvr>
                                        <p:cTn id="209" dur="500"/>
                                        <p:tgtEl>
                                          <p:spTgt spid="45114"/>
                                        </p:tgtEl>
                                      </p:cBhvr>
                                    </p:animEffect>
                                  </p:childTnLst>
                                </p:cTn>
                              </p:par>
                            </p:childTnLst>
                          </p:cTn>
                        </p:par>
                      </p:childTnLst>
                    </p:cTn>
                  </p:par>
                  <p:par>
                    <p:cTn id="210" fill="hold" nodeType="clickPar">
                      <p:stCondLst>
                        <p:cond delay="indefinite"/>
                      </p:stCondLst>
                      <p:childTnLst>
                        <p:par>
                          <p:cTn id="211" fill="hold" nodeType="withGroup">
                            <p:stCondLst>
                              <p:cond delay="0"/>
                            </p:stCondLst>
                            <p:childTnLst>
                              <p:par>
                                <p:cTn id="212" presetID="12" presetClass="entr" presetSubtype="4" fill="hold" grpId="0" nodeType="clickEffect">
                                  <p:stCondLst>
                                    <p:cond delay="0"/>
                                  </p:stCondLst>
                                  <p:childTnLst>
                                    <p:set>
                                      <p:cBhvr>
                                        <p:cTn id="213" dur="1" fill="hold">
                                          <p:stCondLst>
                                            <p:cond delay="0"/>
                                          </p:stCondLst>
                                        </p:cTn>
                                        <p:tgtEl>
                                          <p:spTgt spid="45115"/>
                                        </p:tgtEl>
                                        <p:attrNameLst>
                                          <p:attrName>style.visibility</p:attrName>
                                        </p:attrNameLst>
                                      </p:cBhvr>
                                      <p:to>
                                        <p:strVal val="visible"/>
                                      </p:to>
                                    </p:set>
                                    <p:animEffect transition="in" filter="slide(fromBottom)">
                                      <p:cBhvr>
                                        <p:cTn id="214" dur="500"/>
                                        <p:tgtEl>
                                          <p:spTgt spid="45115"/>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2" presetClass="entr" presetSubtype="4" fill="hold" grpId="0" nodeType="clickEffect">
                                  <p:stCondLst>
                                    <p:cond delay="0"/>
                                  </p:stCondLst>
                                  <p:childTnLst>
                                    <p:set>
                                      <p:cBhvr>
                                        <p:cTn id="218" dur="1" fill="hold">
                                          <p:stCondLst>
                                            <p:cond delay="0"/>
                                          </p:stCondLst>
                                        </p:cTn>
                                        <p:tgtEl>
                                          <p:spTgt spid="45119"/>
                                        </p:tgtEl>
                                        <p:attrNameLst>
                                          <p:attrName>style.visibility</p:attrName>
                                        </p:attrNameLst>
                                      </p:cBhvr>
                                      <p:to>
                                        <p:strVal val="visible"/>
                                      </p:to>
                                    </p:set>
                                    <p:anim calcmode="lin" valueType="num">
                                      <p:cBhvr additive="base">
                                        <p:cTn id="219" dur="500" fill="hold"/>
                                        <p:tgtEl>
                                          <p:spTgt spid="45119"/>
                                        </p:tgtEl>
                                        <p:attrNameLst>
                                          <p:attrName>ppt_x</p:attrName>
                                        </p:attrNameLst>
                                      </p:cBhvr>
                                      <p:tavLst>
                                        <p:tav tm="0">
                                          <p:val>
                                            <p:strVal val="#ppt_x"/>
                                          </p:val>
                                        </p:tav>
                                        <p:tav tm="100000">
                                          <p:val>
                                            <p:strVal val="#ppt_x"/>
                                          </p:val>
                                        </p:tav>
                                      </p:tavLst>
                                    </p:anim>
                                    <p:anim calcmode="lin" valueType="num">
                                      <p:cBhvr additive="base">
                                        <p:cTn id="220" dur="500" fill="hold"/>
                                        <p:tgtEl>
                                          <p:spTgt spid="45119"/>
                                        </p:tgtEl>
                                        <p:attrNameLst>
                                          <p:attrName>ppt_y</p:attrName>
                                        </p:attrNameLst>
                                      </p:cBhvr>
                                      <p:tavLst>
                                        <p:tav tm="0">
                                          <p:val>
                                            <p:strVal val="1+#ppt_h/2"/>
                                          </p:val>
                                        </p:tav>
                                        <p:tav tm="100000">
                                          <p:val>
                                            <p:strVal val="#ppt_y"/>
                                          </p:val>
                                        </p:tav>
                                      </p:tavLst>
                                    </p:anim>
                                  </p:childTnLst>
                                </p:cTn>
                              </p:par>
                            </p:childTnLst>
                          </p:cTn>
                        </p:par>
                      </p:childTnLst>
                    </p:cTn>
                  </p:par>
                  <p:par>
                    <p:cTn id="221" fill="hold" nodeType="clickPar">
                      <p:stCondLst>
                        <p:cond delay="indefinite"/>
                      </p:stCondLst>
                      <p:childTnLst>
                        <p:par>
                          <p:cTn id="222" fill="hold" nodeType="withGroup">
                            <p:stCondLst>
                              <p:cond delay="0"/>
                            </p:stCondLst>
                            <p:childTnLst>
                              <p:par>
                                <p:cTn id="223" presetID="2" presetClass="entr" presetSubtype="8" fill="hold" grpId="0" nodeType="clickEffect">
                                  <p:stCondLst>
                                    <p:cond delay="0"/>
                                  </p:stCondLst>
                                  <p:childTnLst>
                                    <p:set>
                                      <p:cBhvr>
                                        <p:cTn id="224" dur="1" fill="hold">
                                          <p:stCondLst>
                                            <p:cond delay="0"/>
                                          </p:stCondLst>
                                        </p:cTn>
                                        <p:tgtEl>
                                          <p:spTgt spid="45121"/>
                                        </p:tgtEl>
                                        <p:attrNameLst>
                                          <p:attrName>style.visibility</p:attrName>
                                        </p:attrNameLst>
                                      </p:cBhvr>
                                      <p:to>
                                        <p:strVal val="visible"/>
                                      </p:to>
                                    </p:set>
                                    <p:anim calcmode="lin" valueType="num">
                                      <p:cBhvr additive="base">
                                        <p:cTn id="225" dur="500" fill="hold"/>
                                        <p:tgtEl>
                                          <p:spTgt spid="45121"/>
                                        </p:tgtEl>
                                        <p:attrNameLst>
                                          <p:attrName>ppt_x</p:attrName>
                                        </p:attrNameLst>
                                      </p:cBhvr>
                                      <p:tavLst>
                                        <p:tav tm="0">
                                          <p:val>
                                            <p:strVal val="0-#ppt_w/2"/>
                                          </p:val>
                                        </p:tav>
                                        <p:tav tm="100000">
                                          <p:val>
                                            <p:strVal val="#ppt_x"/>
                                          </p:val>
                                        </p:tav>
                                      </p:tavLst>
                                    </p:anim>
                                    <p:anim calcmode="lin" valueType="num">
                                      <p:cBhvr additive="base">
                                        <p:cTn id="226" dur="500" fill="hold"/>
                                        <p:tgtEl>
                                          <p:spTgt spid="45121"/>
                                        </p:tgtEl>
                                        <p:attrNameLst>
                                          <p:attrName>ppt_y</p:attrName>
                                        </p:attrNameLst>
                                      </p:cBhvr>
                                      <p:tavLst>
                                        <p:tav tm="0">
                                          <p:val>
                                            <p:strVal val="#ppt_y"/>
                                          </p:val>
                                        </p:tav>
                                        <p:tav tm="100000">
                                          <p:val>
                                            <p:strVal val="#ppt_y"/>
                                          </p:val>
                                        </p:tav>
                                      </p:tavLst>
                                    </p:anim>
                                  </p:childTnLst>
                                </p:cTn>
                              </p:par>
                            </p:childTnLst>
                          </p:cTn>
                        </p:par>
                      </p:childTnLst>
                    </p:cTn>
                  </p:par>
                  <p:par>
                    <p:cTn id="227" fill="hold" nodeType="clickPar">
                      <p:stCondLst>
                        <p:cond delay="indefinite"/>
                      </p:stCondLst>
                      <p:childTnLst>
                        <p:par>
                          <p:cTn id="228" fill="hold" nodeType="withGroup">
                            <p:stCondLst>
                              <p:cond delay="0"/>
                            </p:stCondLst>
                            <p:childTnLst>
                              <p:par>
                                <p:cTn id="229" presetID="2" presetClass="entr" presetSubtype="2" fill="hold" grpId="0" nodeType="clickEffect">
                                  <p:stCondLst>
                                    <p:cond delay="0"/>
                                  </p:stCondLst>
                                  <p:childTnLst>
                                    <p:set>
                                      <p:cBhvr>
                                        <p:cTn id="230" dur="1" fill="hold">
                                          <p:stCondLst>
                                            <p:cond delay="0"/>
                                          </p:stCondLst>
                                        </p:cTn>
                                        <p:tgtEl>
                                          <p:spTgt spid="45122"/>
                                        </p:tgtEl>
                                        <p:attrNameLst>
                                          <p:attrName>style.visibility</p:attrName>
                                        </p:attrNameLst>
                                      </p:cBhvr>
                                      <p:to>
                                        <p:strVal val="visible"/>
                                      </p:to>
                                    </p:set>
                                    <p:anim calcmode="lin" valueType="num">
                                      <p:cBhvr additive="base">
                                        <p:cTn id="231" dur="500" fill="hold"/>
                                        <p:tgtEl>
                                          <p:spTgt spid="45122"/>
                                        </p:tgtEl>
                                        <p:attrNameLst>
                                          <p:attrName>ppt_x</p:attrName>
                                        </p:attrNameLst>
                                      </p:cBhvr>
                                      <p:tavLst>
                                        <p:tav tm="0">
                                          <p:val>
                                            <p:strVal val="1+#ppt_w/2"/>
                                          </p:val>
                                        </p:tav>
                                        <p:tav tm="100000">
                                          <p:val>
                                            <p:strVal val="#ppt_x"/>
                                          </p:val>
                                        </p:tav>
                                      </p:tavLst>
                                    </p:anim>
                                    <p:anim calcmode="lin" valueType="num">
                                      <p:cBhvr additive="base">
                                        <p:cTn id="232" dur="500" fill="hold"/>
                                        <p:tgtEl>
                                          <p:spTgt spid="45122"/>
                                        </p:tgtEl>
                                        <p:attrNameLst>
                                          <p:attrName>ppt_y</p:attrName>
                                        </p:attrNameLst>
                                      </p:cBhvr>
                                      <p:tavLst>
                                        <p:tav tm="0">
                                          <p:val>
                                            <p:strVal val="#ppt_y"/>
                                          </p:val>
                                        </p:tav>
                                        <p:tav tm="100000">
                                          <p:val>
                                            <p:strVal val="#ppt_y"/>
                                          </p:val>
                                        </p:tav>
                                      </p:tavLst>
                                    </p:anim>
                                  </p:childTnLst>
                                </p:cTn>
                              </p:par>
                            </p:childTnLst>
                          </p:cTn>
                        </p:par>
                      </p:childTnLst>
                    </p:cTn>
                  </p:par>
                  <p:par>
                    <p:cTn id="233" fill="hold" nodeType="clickPar">
                      <p:stCondLst>
                        <p:cond delay="indefinite"/>
                      </p:stCondLst>
                      <p:childTnLst>
                        <p:par>
                          <p:cTn id="234" fill="hold" nodeType="withGroup">
                            <p:stCondLst>
                              <p:cond delay="0"/>
                            </p:stCondLst>
                            <p:childTnLst>
                              <p:par>
                                <p:cTn id="235" presetID="2" presetClass="entr" presetSubtype="8" fill="hold" grpId="0" nodeType="clickEffect">
                                  <p:stCondLst>
                                    <p:cond delay="0"/>
                                  </p:stCondLst>
                                  <p:childTnLst>
                                    <p:set>
                                      <p:cBhvr>
                                        <p:cTn id="236" dur="1" fill="hold">
                                          <p:stCondLst>
                                            <p:cond delay="0"/>
                                          </p:stCondLst>
                                        </p:cTn>
                                        <p:tgtEl>
                                          <p:spTgt spid="45123"/>
                                        </p:tgtEl>
                                        <p:attrNameLst>
                                          <p:attrName>style.visibility</p:attrName>
                                        </p:attrNameLst>
                                      </p:cBhvr>
                                      <p:to>
                                        <p:strVal val="visible"/>
                                      </p:to>
                                    </p:set>
                                    <p:anim calcmode="lin" valueType="num">
                                      <p:cBhvr additive="base">
                                        <p:cTn id="237" dur="500" fill="hold"/>
                                        <p:tgtEl>
                                          <p:spTgt spid="45123"/>
                                        </p:tgtEl>
                                        <p:attrNameLst>
                                          <p:attrName>ppt_x</p:attrName>
                                        </p:attrNameLst>
                                      </p:cBhvr>
                                      <p:tavLst>
                                        <p:tav tm="0">
                                          <p:val>
                                            <p:strVal val="0-#ppt_w/2"/>
                                          </p:val>
                                        </p:tav>
                                        <p:tav tm="100000">
                                          <p:val>
                                            <p:strVal val="#ppt_x"/>
                                          </p:val>
                                        </p:tav>
                                      </p:tavLst>
                                    </p:anim>
                                    <p:anim calcmode="lin" valueType="num">
                                      <p:cBhvr additive="base">
                                        <p:cTn id="238" dur="500" fill="hold"/>
                                        <p:tgtEl>
                                          <p:spTgt spid="45123"/>
                                        </p:tgtEl>
                                        <p:attrNameLst>
                                          <p:attrName>ppt_y</p:attrName>
                                        </p:attrNameLst>
                                      </p:cBhvr>
                                      <p:tavLst>
                                        <p:tav tm="0">
                                          <p:val>
                                            <p:strVal val="#ppt_y"/>
                                          </p:val>
                                        </p:tav>
                                        <p:tav tm="100000">
                                          <p:val>
                                            <p:strVal val="#ppt_y"/>
                                          </p:val>
                                        </p:tav>
                                      </p:tavLst>
                                    </p:anim>
                                  </p:childTnLst>
                                </p:cTn>
                              </p:par>
                            </p:childTnLst>
                          </p:cTn>
                        </p:par>
                      </p:childTnLst>
                    </p:cTn>
                  </p:par>
                  <p:par>
                    <p:cTn id="239" fill="hold" nodeType="clickPar">
                      <p:stCondLst>
                        <p:cond delay="indefinite"/>
                      </p:stCondLst>
                      <p:childTnLst>
                        <p:par>
                          <p:cTn id="240" fill="hold" nodeType="withGroup">
                            <p:stCondLst>
                              <p:cond delay="0"/>
                            </p:stCondLst>
                            <p:childTnLst>
                              <p:par>
                                <p:cTn id="241" presetID="2" presetClass="entr" presetSubtype="2" fill="hold" nodeType="clickEffect">
                                  <p:stCondLst>
                                    <p:cond delay="0"/>
                                  </p:stCondLst>
                                  <p:childTnLst>
                                    <p:set>
                                      <p:cBhvr>
                                        <p:cTn id="242" dur="1" fill="hold">
                                          <p:stCondLst>
                                            <p:cond delay="0"/>
                                          </p:stCondLst>
                                        </p:cTn>
                                        <p:tgtEl>
                                          <p:spTgt spid="45124">
                                            <p:txEl>
                                              <p:pRg st="0" end="0"/>
                                            </p:txEl>
                                          </p:spTgt>
                                        </p:tgtEl>
                                        <p:attrNameLst>
                                          <p:attrName>style.visibility</p:attrName>
                                        </p:attrNameLst>
                                      </p:cBhvr>
                                      <p:to>
                                        <p:strVal val="visible"/>
                                      </p:to>
                                    </p:set>
                                    <p:anim calcmode="lin" valueType="num">
                                      <p:cBhvr additive="base">
                                        <p:cTn id="243" dur="500" fill="hold"/>
                                        <p:tgtEl>
                                          <p:spTgt spid="45124">
                                            <p:txEl>
                                              <p:pRg st="0" end="0"/>
                                            </p:txEl>
                                          </p:spTgt>
                                        </p:tgtEl>
                                        <p:attrNameLst>
                                          <p:attrName>ppt_x</p:attrName>
                                        </p:attrNameLst>
                                      </p:cBhvr>
                                      <p:tavLst>
                                        <p:tav tm="0">
                                          <p:val>
                                            <p:strVal val="1+#ppt_w/2"/>
                                          </p:val>
                                        </p:tav>
                                        <p:tav tm="100000">
                                          <p:val>
                                            <p:strVal val="#ppt_x"/>
                                          </p:val>
                                        </p:tav>
                                      </p:tavLst>
                                    </p:anim>
                                    <p:anim calcmode="lin" valueType="num">
                                      <p:cBhvr additive="base">
                                        <p:cTn id="244" dur="500" fill="hold"/>
                                        <p:tgtEl>
                                          <p:spTgt spid="4512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5" fill="hold" nodeType="clickPar">
                      <p:stCondLst>
                        <p:cond delay="indefinite"/>
                      </p:stCondLst>
                      <p:childTnLst>
                        <p:par>
                          <p:cTn id="246" fill="hold" nodeType="withGroup">
                            <p:stCondLst>
                              <p:cond delay="0"/>
                            </p:stCondLst>
                            <p:childTnLst>
                              <p:par>
                                <p:cTn id="247" presetID="2" presetClass="entr" presetSubtype="8" fill="hold" grpId="0" nodeType="clickEffect">
                                  <p:stCondLst>
                                    <p:cond delay="0"/>
                                  </p:stCondLst>
                                  <p:childTnLst>
                                    <p:set>
                                      <p:cBhvr>
                                        <p:cTn id="248" dur="1" fill="hold">
                                          <p:stCondLst>
                                            <p:cond delay="0"/>
                                          </p:stCondLst>
                                        </p:cTn>
                                        <p:tgtEl>
                                          <p:spTgt spid="45125"/>
                                        </p:tgtEl>
                                        <p:attrNameLst>
                                          <p:attrName>style.visibility</p:attrName>
                                        </p:attrNameLst>
                                      </p:cBhvr>
                                      <p:to>
                                        <p:strVal val="visible"/>
                                      </p:to>
                                    </p:set>
                                    <p:anim calcmode="lin" valueType="num">
                                      <p:cBhvr additive="base">
                                        <p:cTn id="249" dur="500" fill="hold"/>
                                        <p:tgtEl>
                                          <p:spTgt spid="45125"/>
                                        </p:tgtEl>
                                        <p:attrNameLst>
                                          <p:attrName>ppt_x</p:attrName>
                                        </p:attrNameLst>
                                      </p:cBhvr>
                                      <p:tavLst>
                                        <p:tav tm="0">
                                          <p:val>
                                            <p:strVal val="0-#ppt_w/2"/>
                                          </p:val>
                                        </p:tav>
                                        <p:tav tm="100000">
                                          <p:val>
                                            <p:strVal val="#ppt_x"/>
                                          </p:val>
                                        </p:tav>
                                      </p:tavLst>
                                    </p:anim>
                                    <p:anim calcmode="lin" valueType="num">
                                      <p:cBhvr additive="base">
                                        <p:cTn id="250" dur="500" fill="hold"/>
                                        <p:tgtEl>
                                          <p:spTgt spid="45125"/>
                                        </p:tgtEl>
                                        <p:attrNameLst>
                                          <p:attrName>ppt_y</p:attrName>
                                        </p:attrNameLst>
                                      </p:cBhvr>
                                      <p:tavLst>
                                        <p:tav tm="0">
                                          <p:val>
                                            <p:strVal val="#ppt_y"/>
                                          </p:val>
                                        </p:tav>
                                        <p:tav tm="100000">
                                          <p:val>
                                            <p:strVal val="#ppt_y"/>
                                          </p:val>
                                        </p:tav>
                                      </p:tavLst>
                                    </p:anim>
                                  </p:childTnLst>
                                </p:cTn>
                              </p:par>
                            </p:childTnLst>
                          </p:cTn>
                        </p:par>
                      </p:childTnLst>
                    </p:cTn>
                  </p:par>
                  <p:par>
                    <p:cTn id="251" fill="hold" nodeType="clickPar">
                      <p:stCondLst>
                        <p:cond delay="indefinite"/>
                      </p:stCondLst>
                      <p:childTnLst>
                        <p:par>
                          <p:cTn id="252" fill="hold" nodeType="withGroup">
                            <p:stCondLst>
                              <p:cond delay="0"/>
                            </p:stCondLst>
                            <p:childTnLst>
                              <p:par>
                                <p:cTn id="253" presetID="2" presetClass="entr" presetSubtype="2" fill="hold" nodeType="clickEffect">
                                  <p:stCondLst>
                                    <p:cond delay="0"/>
                                  </p:stCondLst>
                                  <p:childTnLst>
                                    <p:set>
                                      <p:cBhvr>
                                        <p:cTn id="254" dur="1" fill="hold">
                                          <p:stCondLst>
                                            <p:cond delay="0"/>
                                          </p:stCondLst>
                                        </p:cTn>
                                        <p:tgtEl>
                                          <p:spTgt spid="45126">
                                            <p:txEl>
                                              <p:pRg st="0" end="0"/>
                                            </p:txEl>
                                          </p:spTgt>
                                        </p:tgtEl>
                                        <p:attrNameLst>
                                          <p:attrName>style.visibility</p:attrName>
                                        </p:attrNameLst>
                                      </p:cBhvr>
                                      <p:to>
                                        <p:strVal val="visible"/>
                                      </p:to>
                                    </p:set>
                                    <p:anim calcmode="lin" valueType="num">
                                      <p:cBhvr additive="base">
                                        <p:cTn id="255" dur="500" fill="hold"/>
                                        <p:tgtEl>
                                          <p:spTgt spid="45126">
                                            <p:txEl>
                                              <p:pRg st="0" end="0"/>
                                            </p:txEl>
                                          </p:spTgt>
                                        </p:tgtEl>
                                        <p:attrNameLst>
                                          <p:attrName>ppt_x</p:attrName>
                                        </p:attrNameLst>
                                      </p:cBhvr>
                                      <p:tavLst>
                                        <p:tav tm="0">
                                          <p:val>
                                            <p:strVal val="1+#ppt_w/2"/>
                                          </p:val>
                                        </p:tav>
                                        <p:tav tm="100000">
                                          <p:val>
                                            <p:strVal val="#ppt_x"/>
                                          </p:val>
                                        </p:tav>
                                      </p:tavLst>
                                    </p:anim>
                                    <p:anim calcmode="lin" valueType="num">
                                      <p:cBhvr additive="base">
                                        <p:cTn id="256" dur="500" fill="hold"/>
                                        <p:tgtEl>
                                          <p:spTgt spid="4512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57" fill="hold" nodeType="clickPar">
                      <p:stCondLst>
                        <p:cond delay="indefinite"/>
                      </p:stCondLst>
                      <p:childTnLst>
                        <p:par>
                          <p:cTn id="258" fill="hold" nodeType="withGroup">
                            <p:stCondLst>
                              <p:cond delay="0"/>
                            </p:stCondLst>
                            <p:childTnLst>
                              <p:par>
                                <p:cTn id="259" presetID="2" presetClass="entr" presetSubtype="8" fill="hold" grpId="0" nodeType="clickEffect">
                                  <p:stCondLst>
                                    <p:cond delay="0"/>
                                  </p:stCondLst>
                                  <p:childTnLst>
                                    <p:set>
                                      <p:cBhvr>
                                        <p:cTn id="260" dur="1" fill="hold">
                                          <p:stCondLst>
                                            <p:cond delay="0"/>
                                          </p:stCondLst>
                                        </p:cTn>
                                        <p:tgtEl>
                                          <p:spTgt spid="45060"/>
                                        </p:tgtEl>
                                        <p:attrNameLst>
                                          <p:attrName>style.visibility</p:attrName>
                                        </p:attrNameLst>
                                      </p:cBhvr>
                                      <p:to>
                                        <p:strVal val="visible"/>
                                      </p:to>
                                    </p:set>
                                    <p:anim calcmode="lin" valueType="num">
                                      <p:cBhvr additive="base">
                                        <p:cTn id="261" dur="500" fill="hold"/>
                                        <p:tgtEl>
                                          <p:spTgt spid="45060"/>
                                        </p:tgtEl>
                                        <p:attrNameLst>
                                          <p:attrName>ppt_x</p:attrName>
                                        </p:attrNameLst>
                                      </p:cBhvr>
                                      <p:tavLst>
                                        <p:tav tm="0">
                                          <p:val>
                                            <p:strVal val="0-#ppt_w/2"/>
                                          </p:val>
                                        </p:tav>
                                        <p:tav tm="100000">
                                          <p:val>
                                            <p:strVal val="#ppt_x"/>
                                          </p:val>
                                        </p:tav>
                                      </p:tavLst>
                                    </p:anim>
                                    <p:anim calcmode="lin" valueType="num">
                                      <p:cBhvr additive="base">
                                        <p:cTn id="262"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animBg="1"/>
      <p:bldP spid="45065" grpId="0" animBg="1"/>
      <p:bldP spid="45066" grpId="0" animBg="1"/>
      <p:bldP spid="45067" grpId="0" animBg="1"/>
      <p:bldP spid="45068" grpId="0" animBg="1"/>
      <p:bldP spid="45069" grpId="0" animBg="1"/>
      <p:bldP spid="45071" grpId="0" animBg="1"/>
      <p:bldP spid="45072" grpId="0" animBg="1"/>
      <p:bldP spid="45073" grpId="0" animBg="1"/>
      <p:bldP spid="45074" grpId="0" animBg="1"/>
      <p:bldP spid="45077" grpId="0"/>
      <p:bldP spid="45079" grpId="0"/>
      <p:bldP spid="45080" grpId="0"/>
      <p:bldP spid="45081" grpId="0"/>
      <p:bldP spid="45082" grpId="0"/>
      <p:bldP spid="45083" grpId="0"/>
      <p:bldP spid="45084" grpId="0"/>
      <p:bldP spid="45086" grpId="0"/>
      <p:bldP spid="45087" grpId="0"/>
      <p:bldP spid="45088" grpId="0"/>
      <p:bldP spid="45090" grpId="0"/>
      <p:bldP spid="45091" grpId="0"/>
      <p:bldP spid="45092" grpId="0"/>
      <p:bldP spid="45093" grpId="0"/>
      <p:bldP spid="45094" grpId="0"/>
      <p:bldP spid="45096" grpId="0"/>
      <p:bldP spid="45097" grpId="0"/>
      <p:bldP spid="45098" grpId="0"/>
      <p:bldP spid="45099" grpId="0"/>
      <p:bldP spid="45100" grpId="0"/>
      <p:bldP spid="45101" grpId="0"/>
      <p:bldP spid="45105" grpId="0" animBg="1"/>
      <p:bldP spid="45106" grpId="0"/>
      <p:bldP spid="45107" grpId="0"/>
      <p:bldP spid="45108" grpId="0"/>
      <p:bldP spid="45109" grpId="0"/>
      <p:bldP spid="45110" grpId="0"/>
      <p:bldP spid="45112" grpId="0"/>
      <p:bldP spid="45114" grpId="0"/>
      <p:bldP spid="45115" grpId="0"/>
      <p:bldP spid="45119" grpId="0" animBg="1"/>
      <p:bldP spid="45121" grpId="0"/>
      <p:bldP spid="45122" grpId="0"/>
      <p:bldP spid="45123" grpId="0"/>
      <p:bldP spid="4512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AutoShape 2">
            <a:hlinkClick r:id="rId2" action="ppaction://hlinksldjump" highlightClick="1"/>
            <a:extLst>
              <a:ext uri="{FF2B5EF4-FFF2-40B4-BE49-F238E27FC236}">
                <a16:creationId xmlns:a16="http://schemas.microsoft.com/office/drawing/2014/main" id="{83227643-10AF-42B7-9E3D-6ED2105F4A6C}"/>
              </a:ext>
            </a:extLst>
          </p:cNvPr>
          <p:cNvSpPr>
            <a:spLocks noChangeArrowheads="1"/>
          </p:cNvSpPr>
          <p:nvPr/>
        </p:nvSpPr>
        <p:spPr bwMode="auto">
          <a:xfrm>
            <a:off x="101006" y="57790"/>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26627" name="Rectangle 3">
            <a:extLst>
              <a:ext uri="{FF2B5EF4-FFF2-40B4-BE49-F238E27FC236}">
                <a16:creationId xmlns:a16="http://schemas.microsoft.com/office/drawing/2014/main" id="{C734D2C4-D821-4FBE-9EF9-DAD31198266E}"/>
              </a:ext>
            </a:extLst>
          </p:cNvPr>
          <p:cNvSpPr>
            <a:spLocks noGrp="1" noChangeArrowheads="1"/>
          </p:cNvSpPr>
          <p:nvPr>
            <p:ph type="title"/>
          </p:nvPr>
        </p:nvSpPr>
        <p:spPr>
          <a:xfrm>
            <a:off x="36000" y="31750"/>
            <a:ext cx="9072000" cy="612000"/>
          </a:xfrm>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000">
                <a:solidFill>
                  <a:schemeClr val="tx1"/>
                </a:solidFill>
                <a:effectLst/>
              </a:rPr>
              <a:t>         </a:t>
            </a:r>
            <a:r>
              <a:rPr lang="it-IT" altLang="it-IT" sz="1800">
                <a:solidFill>
                  <a:schemeClr val="tx1"/>
                </a:solidFill>
                <a:effectLst/>
                <a:latin typeface="Comic Sans MS" panose="030F0702030302020204" pitchFamily="66" charset="0"/>
              </a:rPr>
              <a:t>Griglia di valutazione dei test e delle elaborazioni grafiche</a:t>
            </a:r>
          </a:p>
        </p:txBody>
      </p:sp>
      <p:graphicFrame>
        <p:nvGraphicFramePr>
          <p:cNvPr id="46084" name="Group 4">
            <a:extLst>
              <a:ext uri="{FF2B5EF4-FFF2-40B4-BE49-F238E27FC236}">
                <a16:creationId xmlns:a16="http://schemas.microsoft.com/office/drawing/2014/main" id="{65D53162-0160-46A9-B2BA-508A4EAAB995}"/>
              </a:ext>
            </a:extLst>
          </p:cNvPr>
          <p:cNvGraphicFramePr>
            <a:graphicFrameLocks noGrp="1"/>
          </p:cNvGraphicFramePr>
          <p:nvPr>
            <p:extLst>
              <p:ext uri="{D42A27DB-BD31-4B8C-83A1-F6EECF244321}">
                <p14:modId xmlns:p14="http://schemas.microsoft.com/office/powerpoint/2010/main" val="3016964722"/>
              </p:ext>
            </p:extLst>
          </p:nvPr>
        </p:nvGraphicFramePr>
        <p:xfrm>
          <a:off x="36000" y="1739900"/>
          <a:ext cx="9072001" cy="4946654"/>
        </p:xfrm>
        <a:graphic>
          <a:graphicData uri="http://schemas.openxmlformats.org/drawingml/2006/table">
            <a:tbl>
              <a:tblPr/>
              <a:tblGrid>
                <a:gridCol w="582002">
                  <a:extLst>
                    <a:ext uri="{9D8B030D-6E8A-4147-A177-3AD203B41FA5}">
                      <a16:colId xmlns:a16="http://schemas.microsoft.com/office/drawing/2014/main" val="20000"/>
                    </a:ext>
                  </a:extLst>
                </a:gridCol>
                <a:gridCol w="6270498">
                  <a:extLst>
                    <a:ext uri="{9D8B030D-6E8A-4147-A177-3AD203B41FA5}">
                      <a16:colId xmlns:a16="http://schemas.microsoft.com/office/drawing/2014/main" val="20001"/>
                    </a:ext>
                  </a:extLst>
                </a:gridCol>
                <a:gridCol w="476782">
                  <a:extLst>
                    <a:ext uri="{9D8B030D-6E8A-4147-A177-3AD203B41FA5}">
                      <a16:colId xmlns:a16="http://schemas.microsoft.com/office/drawing/2014/main" val="20002"/>
                    </a:ext>
                  </a:extLst>
                </a:gridCol>
                <a:gridCol w="476782">
                  <a:extLst>
                    <a:ext uri="{9D8B030D-6E8A-4147-A177-3AD203B41FA5}">
                      <a16:colId xmlns:a16="http://schemas.microsoft.com/office/drawing/2014/main" val="20003"/>
                    </a:ext>
                  </a:extLst>
                </a:gridCol>
                <a:gridCol w="476782">
                  <a:extLst>
                    <a:ext uri="{9D8B030D-6E8A-4147-A177-3AD203B41FA5}">
                      <a16:colId xmlns:a16="http://schemas.microsoft.com/office/drawing/2014/main" val="20004"/>
                    </a:ext>
                  </a:extLst>
                </a:gridCol>
                <a:gridCol w="789155">
                  <a:extLst>
                    <a:ext uri="{9D8B030D-6E8A-4147-A177-3AD203B41FA5}">
                      <a16:colId xmlns:a16="http://schemas.microsoft.com/office/drawing/2014/main" val="20005"/>
                    </a:ext>
                  </a:extLst>
                </a:gridCol>
              </a:tblGrid>
              <a:tr h="565150">
                <a:tc gridSpan="6">
                  <a:txBody>
                    <a:bodyPr/>
                    <a:lstStyle/>
                    <a:p>
                      <a:pPr marL="0" marR="0" lvl="0" indent="0" algn="ctr" defTabSz="914400" rtl="0" eaLnBrk="1" fontAlgn="base" latinLnBrk="0" hangingPunct="1">
                        <a:lnSpc>
                          <a:spcPct val="90000"/>
                        </a:lnSpc>
                        <a:spcBef>
                          <a:spcPct val="0"/>
                        </a:spcBef>
                        <a:spcAft>
                          <a:spcPct val="0"/>
                        </a:spcAft>
                        <a:buClrTx/>
                        <a:buSzTx/>
                        <a:buFontTx/>
                        <a:buNone/>
                        <a:tabLst/>
                      </a:pPr>
                      <a:r>
                        <a:rPr kumimoji="0" lang="it-IT" sz="1400" b="0" i="0" u="none" strike="noStrike" cap="none" normalizeH="0" baseline="0">
                          <a:ln>
                            <a:noFill/>
                          </a:ln>
                          <a:solidFill>
                            <a:schemeClr val="tx1"/>
                          </a:solidFill>
                          <a:effectLst/>
                          <a:latin typeface="Comic Sans MS" pitchFamily="66" charset="0"/>
                          <a:cs typeface="Times New Roman" pitchFamily="18" charset="0"/>
                        </a:rPr>
                        <a:t>VALUTAZIONE  DEI  TEST  E  DELLE  ESERCITAZIONI  GRAFICHE</a:t>
                      </a:r>
                    </a:p>
                    <a:p>
                      <a:pPr marL="0" marR="0" lvl="0" indent="0" algn="ctr" defTabSz="914400" rtl="0" eaLnBrk="1" fontAlgn="base" latinLnBrk="0" hangingPunct="1">
                        <a:lnSpc>
                          <a:spcPct val="90000"/>
                        </a:lnSpc>
                        <a:spcBef>
                          <a:spcPct val="0"/>
                        </a:spcBef>
                        <a:spcAft>
                          <a:spcPct val="0"/>
                        </a:spcAft>
                        <a:buClrTx/>
                        <a:buSzTx/>
                        <a:buFontTx/>
                        <a:buNone/>
                        <a:tabLst/>
                      </a:pPr>
                      <a:r>
                        <a:rPr kumimoji="0" lang="it-IT" sz="1200" b="0" i="0" u="none" strike="noStrike" cap="none" normalizeH="0" baseline="0">
                          <a:ln>
                            <a:noFill/>
                          </a:ln>
                          <a:solidFill>
                            <a:schemeClr val="tx1"/>
                          </a:solidFill>
                          <a:effectLst/>
                          <a:latin typeface="Comic Sans MS" pitchFamily="66" charset="0"/>
                          <a:cs typeface="Times New Roman" pitchFamily="18" charset="0"/>
                        </a:rPr>
                        <a:t>Ogni elaborato è costituito da quattro esercizi che vengono, singolarmente, valutati secondo la seguente griglia</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04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600" b="1"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8257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0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3"/>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4"/>
                  </a:ext>
                </a:extLst>
              </a:tr>
              <a:tr h="27432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6"/>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7"/>
                  </a:ext>
                </a:extLst>
              </a:tr>
              <a:tr h="2746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09"/>
                  </a:ext>
                </a:extLst>
              </a:tr>
              <a:tr h="274320">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0"/>
                  </a:ext>
                </a:extLst>
              </a:tr>
              <a:tr h="300038">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4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3">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2746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2"/>
                  </a:ext>
                </a:extLst>
              </a:tr>
              <a:tr h="300038">
                <a:tc vMerge="1">
                  <a:txBody>
                    <a:bodyPr/>
                    <a:lstStyle/>
                    <a:p>
                      <a:endParaRPr lang="it-IT"/>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a:ln>
                          <a:noFill/>
                        </a:ln>
                        <a:solidFill>
                          <a:schemeClr val="tx1"/>
                        </a:solidFill>
                        <a:effectLst/>
                        <a:latin typeface="Comic Sans MS" pitchFamily="66"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it-IT"/>
                    </a:p>
                  </a:txBody>
                  <a:tcPr/>
                </a:tc>
                <a:extLst>
                  <a:ext uri="{0D108BD9-81ED-4DB2-BD59-A6C34878D82A}">
                    <a16:rowId xmlns:a16="http://schemas.microsoft.com/office/drawing/2014/main" val="10013"/>
                  </a:ext>
                </a:extLst>
              </a:tr>
              <a:tr h="573088">
                <a:tc grid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sz="1200" b="0" i="0" u="none" strike="noStrike" cap="none" normalizeH="0" baseline="0" dirty="0">
                        <a:ln>
                          <a:noFill/>
                        </a:ln>
                        <a:solidFill>
                          <a:schemeClr val="tx1"/>
                        </a:solidFill>
                        <a:effectLst/>
                        <a:latin typeface="Arial"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bl>
          </a:graphicData>
        </a:graphic>
      </p:graphicFrame>
      <p:sp>
        <p:nvSpPr>
          <p:cNvPr id="46171" name="Text Box 91">
            <a:extLst>
              <a:ext uri="{FF2B5EF4-FFF2-40B4-BE49-F238E27FC236}">
                <a16:creationId xmlns:a16="http://schemas.microsoft.com/office/drawing/2014/main" id="{F5B71C0B-E48A-4F02-AA9A-F8E6A69D3D31}"/>
              </a:ext>
            </a:extLst>
          </p:cNvPr>
          <p:cNvSpPr txBox="1">
            <a:spLocks noChangeArrowheads="1"/>
          </p:cNvSpPr>
          <p:nvPr/>
        </p:nvSpPr>
        <p:spPr bwMode="auto">
          <a:xfrm>
            <a:off x="602325" y="2700338"/>
            <a:ext cx="57689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r>
              <a:rPr kumimoji="0" lang="it-IT" altLang="it-IT" sz="1200">
                <a:latin typeface="Comic Sans MS" panose="030F0702030302020204" pitchFamily="66" charset="0"/>
              </a:rPr>
              <a:t>)</a:t>
            </a:r>
          </a:p>
        </p:txBody>
      </p:sp>
      <p:sp>
        <p:nvSpPr>
          <p:cNvPr id="46172" name="Text Box 92">
            <a:extLst>
              <a:ext uri="{FF2B5EF4-FFF2-40B4-BE49-F238E27FC236}">
                <a16:creationId xmlns:a16="http://schemas.microsoft.com/office/drawing/2014/main" id="{AD9B195D-8ACB-44C2-9EC5-F253F564F99B}"/>
              </a:ext>
            </a:extLst>
          </p:cNvPr>
          <p:cNvSpPr txBox="1">
            <a:spLocks noChangeArrowheads="1"/>
          </p:cNvSpPr>
          <p:nvPr/>
        </p:nvSpPr>
        <p:spPr bwMode="auto">
          <a:xfrm>
            <a:off x="603912" y="2954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46173" name="Text Box 93">
            <a:extLst>
              <a:ext uri="{FF2B5EF4-FFF2-40B4-BE49-F238E27FC236}">
                <a16:creationId xmlns:a16="http://schemas.microsoft.com/office/drawing/2014/main" id="{A33C2B6D-EAFA-4878-8408-491365235FC1}"/>
              </a:ext>
            </a:extLst>
          </p:cNvPr>
          <p:cNvSpPr txBox="1">
            <a:spLocks noChangeArrowheads="1"/>
          </p:cNvSpPr>
          <p:nvPr/>
        </p:nvSpPr>
        <p:spPr bwMode="auto">
          <a:xfrm>
            <a:off x="600737" y="321627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a:latin typeface="Comic Sans MS" panose="030F0702030302020204" pitchFamily="66" charset="0"/>
              </a:rPr>
              <a:t>Competenze grafiche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(Precisione, chiarezza, leggibilità, essenzialità, didascalie,ecc.)</a:t>
            </a:r>
          </a:p>
        </p:txBody>
      </p:sp>
      <p:sp>
        <p:nvSpPr>
          <p:cNvPr id="46174" name="Text Box 94">
            <a:extLst>
              <a:ext uri="{FF2B5EF4-FFF2-40B4-BE49-F238E27FC236}">
                <a16:creationId xmlns:a16="http://schemas.microsoft.com/office/drawing/2014/main" id="{54C44A7C-8F6F-4507-B89D-FD70DD6442B4}"/>
              </a:ext>
            </a:extLst>
          </p:cNvPr>
          <p:cNvSpPr txBox="1">
            <a:spLocks noChangeArrowheads="1"/>
          </p:cNvSpPr>
          <p:nvPr/>
        </p:nvSpPr>
        <p:spPr bwMode="auto">
          <a:xfrm>
            <a:off x="6893828" y="274161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175" name="Text Box 95">
            <a:extLst>
              <a:ext uri="{FF2B5EF4-FFF2-40B4-BE49-F238E27FC236}">
                <a16:creationId xmlns:a16="http://schemas.microsoft.com/office/drawing/2014/main" id="{B3DE28FC-D1B1-401E-8CBA-BC2C42B959FD}"/>
              </a:ext>
            </a:extLst>
          </p:cNvPr>
          <p:cNvSpPr txBox="1">
            <a:spLocks noChangeArrowheads="1"/>
          </p:cNvSpPr>
          <p:nvPr/>
        </p:nvSpPr>
        <p:spPr bwMode="auto">
          <a:xfrm>
            <a:off x="7362141" y="27336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176" name="Text Box 96">
            <a:extLst>
              <a:ext uri="{FF2B5EF4-FFF2-40B4-BE49-F238E27FC236}">
                <a16:creationId xmlns:a16="http://schemas.microsoft.com/office/drawing/2014/main" id="{48D5D0B4-0D73-4689-B311-AE6A3535084B}"/>
              </a:ext>
            </a:extLst>
          </p:cNvPr>
          <p:cNvSpPr txBox="1">
            <a:spLocks noChangeArrowheads="1"/>
          </p:cNvSpPr>
          <p:nvPr/>
        </p:nvSpPr>
        <p:spPr bwMode="auto">
          <a:xfrm>
            <a:off x="7822516" y="2730500"/>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177" name="Text Box 97">
            <a:extLst>
              <a:ext uri="{FF2B5EF4-FFF2-40B4-BE49-F238E27FC236}">
                <a16:creationId xmlns:a16="http://schemas.microsoft.com/office/drawing/2014/main" id="{914418E5-5E99-43EE-97F7-C7875956BE7C}"/>
              </a:ext>
            </a:extLst>
          </p:cNvPr>
          <p:cNvSpPr txBox="1">
            <a:spLocks noChangeArrowheads="1"/>
          </p:cNvSpPr>
          <p:nvPr/>
        </p:nvSpPr>
        <p:spPr bwMode="auto">
          <a:xfrm>
            <a:off x="6900178" y="303371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178" name="Text Box 98">
            <a:extLst>
              <a:ext uri="{FF2B5EF4-FFF2-40B4-BE49-F238E27FC236}">
                <a16:creationId xmlns:a16="http://schemas.microsoft.com/office/drawing/2014/main" id="{AE5FF5B5-E7B9-4546-BABA-FAFD8324F67E}"/>
              </a:ext>
            </a:extLst>
          </p:cNvPr>
          <p:cNvSpPr txBox="1">
            <a:spLocks noChangeArrowheads="1"/>
          </p:cNvSpPr>
          <p:nvPr/>
        </p:nvSpPr>
        <p:spPr bwMode="auto">
          <a:xfrm>
            <a:off x="7368491" y="302577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179" name="Text Box 99">
            <a:extLst>
              <a:ext uri="{FF2B5EF4-FFF2-40B4-BE49-F238E27FC236}">
                <a16:creationId xmlns:a16="http://schemas.microsoft.com/office/drawing/2014/main" id="{834C20D6-2FD0-4BE3-8934-C9AD4F6B16EB}"/>
              </a:ext>
            </a:extLst>
          </p:cNvPr>
          <p:cNvSpPr txBox="1">
            <a:spLocks noChangeArrowheads="1"/>
          </p:cNvSpPr>
          <p:nvPr/>
        </p:nvSpPr>
        <p:spPr bwMode="auto">
          <a:xfrm>
            <a:off x="7828866" y="3022600"/>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180" name="Text Box 100">
            <a:extLst>
              <a:ext uri="{FF2B5EF4-FFF2-40B4-BE49-F238E27FC236}">
                <a16:creationId xmlns:a16="http://schemas.microsoft.com/office/drawing/2014/main" id="{AB4ED2C7-E70F-4475-98F7-2A7650B79147}"/>
              </a:ext>
            </a:extLst>
          </p:cNvPr>
          <p:cNvSpPr txBox="1">
            <a:spLocks noChangeArrowheads="1"/>
          </p:cNvSpPr>
          <p:nvPr/>
        </p:nvSpPr>
        <p:spPr bwMode="auto">
          <a:xfrm>
            <a:off x="6900178" y="3294063"/>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181" name="Text Box 101">
            <a:extLst>
              <a:ext uri="{FF2B5EF4-FFF2-40B4-BE49-F238E27FC236}">
                <a16:creationId xmlns:a16="http://schemas.microsoft.com/office/drawing/2014/main" id="{3D8014DC-B0BA-4FEE-A03E-73732324369B}"/>
              </a:ext>
            </a:extLst>
          </p:cNvPr>
          <p:cNvSpPr txBox="1">
            <a:spLocks noChangeArrowheads="1"/>
          </p:cNvSpPr>
          <p:nvPr/>
        </p:nvSpPr>
        <p:spPr bwMode="auto">
          <a:xfrm>
            <a:off x="7368491" y="3286125"/>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0,25</a:t>
            </a:r>
          </a:p>
        </p:txBody>
      </p:sp>
      <p:sp>
        <p:nvSpPr>
          <p:cNvPr id="46182" name="Text Box 102">
            <a:extLst>
              <a:ext uri="{FF2B5EF4-FFF2-40B4-BE49-F238E27FC236}">
                <a16:creationId xmlns:a16="http://schemas.microsoft.com/office/drawing/2014/main" id="{CA1C6CB8-86C0-4722-B549-2AC57FA59A1D}"/>
              </a:ext>
            </a:extLst>
          </p:cNvPr>
          <p:cNvSpPr txBox="1">
            <a:spLocks noChangeArrowheads="1"/>
          </p:cNvSpPr>
          <p:nvPr/>
        </p:nvSpPr>
        <p:spPr bwMode="auto">
          <a:xfrm>
            <a:off x="7828866" y="3282950"/>
            <a:ext cx="5095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183" name="Text Box 103">
            <a:extLst>
              <a:ext uri="{FF2B5EF4-FFF2-40B4-BE49-F238E27FC236}">
                <a16:creationId xmlns:a16="http://schemas.microsoft.com/office/drawing/2014/main" id="{541476B5-26CA-4D3B-A524-47D3C59E1B34}"/>
              </a:ext>
            </a:extLst>
          </p:cNvPr>
          <p:cNvSpPr txBox="1">
            <a:spLocks noChangeArrowheads="1"/>
          </p:cNvSpPr>
          <p:nvPr/>
        </p:nvSpPr>
        <p:spPr bwMode="auto">
          <a:xfrm>
            <a:off x="618200" y="5230813"/>
            <a:ext cx="57261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p>
        </p:txBody>
      </p:sp>
      <p:sp>
        <p:nvSpPr>
          <p:cNvPr id="46184" name="Text Box 104">
            <a:extLst>
              <a:ext uri="{FF2B5EF4-FFF2-40B4-BE49-F238E27FC236}">
                <a16:creationId xmlns:a16="http://schemas.microsoft.com/office/drawing/2014/main" id="{A26BD9C6-17E3-4F77-8824-518834C943DB}"/>
              </a:ext>
            </a:extLst>
          </p:cNvPr>
          <p:cNvSpPr txBox="1">
            <a:spLocks noChangeArrowheads="1"/>
          </p:cNvSpPr>
          <p:nvPr/>
        </p:nvSpPr>
        <p:spPr bwMode="auto">
          <a:xfrm>
            <a:off x="608675" y="4364038"/>
            <a:ext cx="594201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p>
        </p:txBody>
      </p:sp>
      <p:sp>
        <p:nvSpPr>
          <p:cNvPr id="46185" name="Text Box 105">
            <a:extLst>
              <a:ext uri="{FF2B5EF4-FFF2-40B4-BE49-F238E27FC236}">
                <a16:creationId xmlns:a16="http://schemas.microsoft.com/office/drawing/2014/main" id="{0F260F24-8DEE-4CD7-A829-090026BD4167}"/>
              </a:ext>
            </a:extLst>
          </p:cNvPr>
          <p:cNvSpPr txBox="1">
            <a:spLocks noChangeArrowheads="1"/>
          </p:cNvSpPr>
          <p:nvPr/>
        </p:nvSpPr>
        <p:spPr bwMode="auto">
          <a:xfrm>
            <a:off x="618200" y="3519488"/>
            <a:ext cx="5565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400">
                <a:latin typeface="Comic Sans MS" panose="030F0702030302020204" pitchFamily="66" charset="0"/>
              </a:rPr>
              <a:t>Conoscenze teoriche </a:t>
            </a:r>
            <a:r>
              <a:rPr kumimoji="0" lang="it-IT" altLang="it-IT" sz="1100">
                <a:latin typeface="Comic Sans MS" panose="030F0702030302020204" pitchFamily="66" charset="0"/>
              </a:rPr>
              <a:t>(Conoscenza dei concetti, delle regole, delle leggi)</a:t>
            </a:r>
          </a:p>
        </p:txBody>
      </p:sp>
      <p:sp>
        <p:nvSpPr>
          <p:cNvPr id="46186" name="Text Box 106">
            <a:extLst>
              <a:ext uri="{FF2B5EF4-FFF2-40B4-BE49-F238E27FC236}">
                <a16:creationId xmlns:a16="http://schemas.microsoft.com/office/drawing/2014/main" id="{AF6B5B23-D36B-4F7A-B7FC-9EFAD2A0707D}"/>
              </a:ext>
            </a:extLst>
          </p:cNvPr>
          <p:cNvSpPr txBox="1">
            <a:spLocks noChangeArrowheads="1"/>
          </p:cNvSpPr>
          <p:nvPr/>
        </p:nvSpPr>
        <p:spPr bwMode="auto">
          <a:xfrm>
            <a:off x="619787" y="3754438"/>
            <a:ext cx="60309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46187" name="Text Box 107">
            <a:extLst>
              <a:ext uri="{FF2B5EF4-FFF2-40B4-BE49-F238E27FC236}">
                <a16:creationId xmlns:a16="http://schemas.microsoft.com/office/drawing/2014/main" id="{1C76022F-406E-4032-963B-1F5B23DD361C}"/>
              </a:ext>
            </a:extLst>
          </p:cNvPr>
          <p:cNvSpPr txBox="1">
            <a:spLocks noChangeArrowheads="1"/>
          </p:cNvSpPr>
          <p:nvPr/>
        </p:nvSpPr>
        <p:spPr bwMode="auto">
          <a:xfrm>
            <a:off x="616612" y="46053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46188" name="Text Box 108">
            <a:extLst>
              <a:ext uri="{FF2B5EF4-FFF2-40B4-BE49-F238E27FC236}">
                <a16:creationId xmlns:a16="http://schemas.microsoft.com/office/drawing/2014/main" id="{E4FF42C0-6E91-4B77-AAFE-CB6D9C619334}"/>
              </a:ext>
            </a:extLst>
          </p:cNvPr>
          <p:cNvSpPr txBox="1">
            <a:spLocks noChangeArrowheads="1"/>
          </p:cNvSpPr>
          <p:nvPr/>
        </p:nvSpPr>
        <p:spPr bwMode="auto">
          <a:xfrm>
            <a:off x="613437" y="5468938"/>
            <a:ext cx="61245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a:latin typeface="Comic Sans MS" panose="030F0702030302020204" pitchFamily="66" charset="0"/>
              </a:rPr>
              <a:t>Capacità logiche</a:t>
            </a:r>
            <a:r>
              <a:rPr kumimoji="0" lang="it-IT" altLang="it-IT" sz="1600">
                <a:latin typeface="Comic Sans MS" panose="030F0702030302020204" pitchFamily="66" charset="0"/>
              </a:rPr>
              <a:t> </a:t>
            </a:r>
            <a:r>
              <a:rPr kumimoji="0" lang="it-IT" altLang="it-IT" sz="1100">
                <a:latin typeface="Comic Sans MS" panose="030F0702030302020204" pitchFamily="66" charset="0"/>
              </a:rPr>
              <a:t>(Capacità di trasporre conoscenze teoriche in elaborazioni grafiche)</a:t>
            </a:r>
          </a:p>
        </p:txBody>
      </p:sp>
      <p:sp>
        <p:nvSpPr>
          <p:cNvPr id="46189" name="Text Box 109">
            <a:extLst>
              <a:ext uri="{FF2B5EF4-FFF2-40B4-BE49-F238E27FC236}">
                <a16:creationId xmlns:a16="http://schemas.microsoft.com/office/drawing/2014/main" id="{B3D53F67-5845-46FF-BF68-71E362A9E56C}"/>
              </a:ext>
            </a:extLst>
          </p:cNvPr>
          <p:cNvSpPr txBox="1">
            <a:spLocks noChangeArrowheads="1"/>
          </p:cNvSpPr>
          <p:nvPr/>
        </p:nvSpPr>
        <p:spPr bwMode="auto">
          <a:xfrm>
            <a:off x="589316" y="4044950"/>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dirty="0">
                <a:latin typeface="Comic Sans MS" panose="030F0702030302020204" pitchFamily="66" charset="0"/>
              </a:rPr>
              <a:t>Competenze grafiche</a:t>
            </a:r>
            <a:r>
              <a:rPr kumimoji="0" lang="it-IT" altLang="it-IT" sz="1600" dirty="0">
                <a:latin typeface="Comic Sans MS" panose="030F0702030302020204" pitchFamily="66" charset="0"/>
              </a:rPr>
              <a:t> </a:t>
            </a:r>
            <a:r>
              <a:rPr kumimoji="0" lang="it-IT" altLang="it-IT" sz="1100" dirty="0">
                <a:latin typeface="Comic Sans MS" panose="030F0702030302020204" pitchFamily="66" charset="0"/>
              </a:rPr>
              <a:t>(Precisione, chiarezza, leggibilità, essenzialità, </a:t>
            </a:r>
            <a:r>
              <a:rPr kumimoji="0" lang="it-IT" altLang="it-IT" sz="1100" dirty="0" err="1">
                <a:latin typeface="Comic Sans MS" panose="030F0702030302020204" pitchFamily="66" charset="0"/>
              </a:rPr>
              <a:t>didascalie,ecc</a:t>
            </a:r>
            <a:r>
              <a:rPr kumimoji="0" lang="it-IT" altLang="it-IT" sz="1100" dirty="0">
                <a:latin typeface="Comic Sans MS" panose="030F0702030302020204" pitchFamily="66" charset="0"/>
              </a:rPr>
              <a:t>.)</a:t>
            </a:r>
          </a:p>
        </p:txBody>
      </p:sp>
      <p:sp>
        <p:nvSpPr>
          <p:cNvPr id="46190" name="Text Box 110">
            <a:extLst>
              <a:ext uri="{FF2B5EF4-FFF2-40B4-BE49-F238E27FC236}">
                <a16:creationId xmlns:a16="http://schemas.microsoft.com/office/drawing/2014/main" id="{5763DF30-BE2D-44DF-9C86-37883AF5ABA2}"/>
              </a:ext>
            </a:extLst>
          </p:cNvPr>
          <p:cNvSpPr txBox="1">
            <a:spLocks noChangeArrowheads="1"/>
          </p:cNvSpPr>
          <p:nvPr/>
        </p:nvSpPr>
        <p:spPr bwMode="auto">
          <a:xfrm>
            <a:off x="627085" y="4927269"/>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dirty="0">
                <a:latin typeface="Comic Sans MS" panose="030F0702030302020204" pitchFamily="66" charset="0"/>
              </a:rPr>
              <a:t>Competenze grafiche</a:t>
            </a:r>
            <a:r>
              <a:rPr kumimoji="0" lang="it-IT" altLang="it-IT" sz="1600" dirty="0">
                <a:latin typeface="Comic Sans MS" panose="030F0702030302020204" pitchFamily="66" charset="0"/>
              </a:rPr>
              <a:t> </a:t>
            </a:r>
            <a:r>
              <a:rPr kumimoji="0" lang="it-IT" altLang="it-IT" sz="1100" dirty="0">
                <a:latin typeface="Comic Sans MS" panose="030F0702030302020204" pitchFamily="66" charset="0"/>
              </a:rPr>
              <a:t>(Precisione, chiarezza, leggibilità, essenzialità, </a:t>
            </a:r>
            <a:r>
              <a:rPr kumimoji="0" lang="it-IT" altLang="it-IT" sz="1100" dirty="0" err="1">
                <a:latin typeface="Comic Sans MS" panose="030F0702030302020204" pitchFamily="66" charset="0"/>
              </a:rPr>
              <a:t>didascalie,ecc</a:t>
            </a:r>
            <a:r>
              <a:rPr kumimoji="0" lang="it-IT" altLang="it-IT" sz="1100" dirty="0">
                <a:latin typeface="Comic Sans MS" panose="030F0702030302020204" pitchFamily="66" charset="0"/>
              </a:rPr>
              <a:t>.)</a:t>
            </a:r>
          </a:p>
        </p:txBody>
      </p:sp>
      <p:sp>
        <p:nvSpPr>
          <p:cNvPr id="46191" name="Text Box 111">
            <a:extLst>
              <a:ext uri="{FF2B5EF4-FFF2-40B4-BE49-F238E27FC236}">
                <a16:creationId xmlns:a16="http://schemas.microsoft.com/office/drawing/2014/main" id="{08B740E5-45B2-4473-9C7E-ED145AF5FE49}"/>
              </a:ext>
            </a:extLst>
          </p:cNvPr>
          <p:cNvSpPr txBox="1">
            <a:spLocks noChangeArrowheads="1"/>
          </p:cNvSpPr>
          <p:nvPr/>
        </p:nvSpPr>
        <p:spPr bwMode="auto">
          <a:xfrm>
            <a:off x="592491" y="5749925"/>
            <a:ext cx="61515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kumimoji="0" lang="it-IT" altLang="it-IT" sz="1400" dirty="0">
                <a:latin typeface="Comic Sans MS" panose="030F0702030302020204" pitchFamily="66" charset="0"/>
              </a:rPr>
              <a:t>Competenze grafiche</a:t>
            </a:r>
            <a:r>
              <a:rPr kumimoji="0" lang="it-IT" altLang="it-IT" sz="1600" dirty="0">
                <a:latin typeface="Comic Sans MS" panose="030F0702030302020204" pitchFamily="66" charset="0"/>
              </a:rPr>
              <a:t> </a:t>
            </a:r>
            <a:r>
              <a:rPr kumimoji="0" lang="it-IT" altLang="it-IT" sz="1100" dirty="0">
                <a:latin typeface="Comic Sans MS" panose="030F0702030302020204" pitchFamily="66" charset="0"/>
              </a:rPr>
              <a:t>(Precisione, chiarezza, leggibilità, essenzialità, </a:t>
            </a:r>
            <a:r>
              <a:rPr kumimoji="0" lang="it-IT" altLang="it-IT" sz="1100" dirty="0" err="1">
                <a:latin typeface="Comic Sans MS" panose="030F0702030302020204" pitchFamily="66" charset="0"/>
              </a:rPr>
              <a:t>didascalie,ecc</a:t>
            </a:r>
            <a:r>
              <a:rPr kumimoji="0" lang="it-IT" altLang="it-IT" sz="1100" dirty="0">
                <a:latin typeface="Comic Sans MS" panose="030F0702030302020204" pitchFamily="66" charset="0"/>
              </a:rPr>
              <a:t>.)</a:t>
            </a:r>
          </a:p>
        </p:txBody>
      </p:sp>
      <p:sp>
        <p:nvSpPr>
          <p:cNvPr id="46192" name="Text Box 112">
            <a:extLst>
              <a:ext uri="{FF2B5EF4-FFF2-40B4-BE49-F238E27FC236}">
                <a16:creationId xmlns:a16="http://schemas.microsoft.com/office/drawing/2014/main" id="{6A51FDBD-7548-48AF-B7A5-06B7A59C7A52}"/>
              </a:ext>
            </a:extLst>
          </p:cNvPr>
          <p:cNvSpPr txBox="1">
            <a:spLocks noChangeArrowheads="1"/>
          </p:cNvSpPr>
          <p:nvPr/>
        </p:nvSpPr>
        <p:spPr bwMode="auto">
          <a:xfrm>
            <a:off x="36000" y="788988"/>
            <a:ext cx="9072000" cy="8493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400">
                <a:latin typeface="Comic Sans MS" panose="030F0702030302020204" pitchFamily="66" charset="0"/>
              </a:rPr>
              <a:t>Si riporta, di seguito, una griglia utilizzata per la valutazione sia test che delle esercitazioni  grafiche sviluppate sotto forma di elaborati. Si considerano tre parametri fondamentali:</a:t>
            </a:r>
          </a:p>
          <a:p>
            <a:pPr>
              <a:spcBef>
                <a:spcPct val="50000"/>
              </a:spcBef>
            </a:pPr>
            <a:endParaRPr kumimoji="0" lang="it-IT" altLang="it-IT" sz="1400">
              <a:latin typeface="Comic Sans MS" panose="030F0702030302020204" pitchFamily="66" charset="0"/>
            </a:endParaRPr>
          </a:p>
        </p:txBody>
      </p:sp>
      <p:sp>
        <p:nvSpPr>
          <p:cNvPr id="46193" name="Text Box 113">
            <a:extLst>
              <a:ext uri="{FF2B5EF4-FFF2-40B4-BE49-F238E27FC236}">
                <a16:creationId xmlns:a16="http://schemas.microsoft.com/office/drawing/2014/main" id="{B0989B56-D19C-42BA-B7D8-D3D4DCEC4F64}"/>
              </a:ext>
            </a:extLst>
          </p:cNvPr>
          <p:cNvSpPr txBox="1">
            <a:spLocks noChangeArrowheads="1"/>
          </p:cNvSpPr>
          <p:nvPr/>
        </p:nvSpPr>
        <p:spPr bwMode="auto">
          <a:xfrm>
            <a:off x="40944" y="1303338"/>
            <a:ext cx="23796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dirty="0">
                <a:latin typeface="Comic Sans MS" panose="030F0702030302020204" pitchFamily="66" charset="0"/>
              </a:rPr>
              <a:t>1)Conoscenze teoriche</a:t>
            </a:r>
          </a:p>
        </p:txBody>
      </p:sp>
      <p:sp>
        <p:nvSpPr>
          <p:cNvPr id="46194" name="Text Box 114">
            <a:extLst>
              <a:ext uri="{FF2B5EF4-FFF2-40B4-BE49-F238E27FC236}">
                <a16:creationId xmlns:a16="http://schemas.microsoft.com/office/drawing/2014/main" id="{6413BAA0-E50F-44D9-8380-4DA5FDB21A00}"/>
              </a:ext>
            </a:extLst>
          </p:cNvPr>
          <p:cNvSpPr txBox="1">
            <a:spLocks noChangeArrowheads="1"/>
          </p:cNvSpPr>
          <p:nvPr/>
        </p:nvSpPr>
        <p:spPr bwMode="auto">
          <a:xfrm>
            <a:off x="3610769" y="1303338"/>
            <a:ext cx="19224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dirty="0">
                <a:latin typeface="Comic Sans MS" panose="030F0702030302020204" pitchFamily="66" charset="0"/>
              </a:rPr>
              <a:t>2)Capacità logiche</a:t>
            </a:r>
          </a:p>
        </p:txBody>
      </p:sp>
      <p:sp>
        <p:nvSpPr>
          <p:cNvPr id="46195" name="Text Box 115">
            <a:extLst>
              <a:ext uri="{FF2B5EF4-FFF2-40B4-BE49-F238E27FC236}">
                <a16:creationId xmlns:a16="http://schemas.microsoft.com/office/drawing/2014/main" id="{26C55595-31A3-47AC-8E37-488EE3771880}"/>
              </a:ext>
            </a:extLst>
          </p:cNvPr>
          <p:cNvSpPr txBox="1">
            <a:spLocks noChangeArrowheads="1"/>
          </p:cNvSpPr>
          <p:nvPr/>
        </p:nvSpPr>
        <p:spPr bwMode="auto">
          <a:xfrm>
            <a:off x="6682119" y="1306513"/>
            <a:ext cx="2420937"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dirty="0">
                <a:latin typeface="Comic Sans MS" panose="030F0702030302020204" pitchFamily="66" charset="0"/>
              </a:rPr>
              <a:t>3)Competenze grafiche</a:t>
            </a:r>
          </a:p>
        </p:txBody>
      </p:sp>
      <p:sp>
        <p:nvSpPr>
          <p:cNvPr id="46196" name="Text Box 116">
            <a:extLst>
              <a:ext uri="{FF2B5EF4-FFF2-40B4-BE49-F238E27FC236}">
                <a16:creationId xmlns:a16="http://schemas.microsoft.com/office/drawing/2014/main" id="{0D728C63-7BDF-429B-AD2A-81ADC52B574F}"/>
              </a:ext>
            </a:extLst>
          </p:cNvPr>
          <p:cNvSpPr txBox="1">
            <a:spLocks noChangeArrowheads="1"/>
          </p:cNvSpPr>
          <p:nvPr/>
        </p:nvSpPr>
        <p:spPr bwMode="auto">
          <a:xfrm>
            <a:off x="2205038" y="2352675"/>
            <a:ext cx="28114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kumimoji="0" lang="it-IT" altLang="it-IT" sz="1600" b="1">
                <a:latin typeface="Comic Sans MS" panose="030F0702030302020204" pitchFamily="66" charset="0"/>
              </a:rPr>
              <a:t>Elementi della valutazione</a:t>
            </a:r>
            <a:endParaRPr kumimoji="0" lang="it-IT" altLang="it-IT" sz="1600">
              <a:latin typeface="Comic Sans MS" panose="030F0702030302020204" pitchFamily="66" charset="0"/>
            </a:endParaRPr>
          </a:p>
        </p:txBody>
      </p:sp>
      <p:sp>
        <p:nvSpPr>
          <p:cNvPr id="46197" name="Text Box 117">
            <a:extLst>
              <a:ext uri="{FF2B5EF4-FFF2-40B4-BE49-F238E27FC236}">
                <a16:creationId xmlns:a16="http://schemas.microsoft.com/office/drawing/2014/main" id="{F8B0878B-3754-4357-A5D6-52C5ED2ECF6C}"/>
              </a:ext>
            </a:extLst>
          </p:cNvPr>
          <p:cNvSpPr txBox="1">
            <a:spLocks noChangeArrowheads="1"/>
          </p:cNvSpPr>
          <p:nvPr/>
        </p:nvSpPr>
        <p:spPr bwMode="auto">
          <a:xfrm>
            <a:off x="6960503" y="2363788"/>
            <a:ext cx="15446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VALUTAZIONI</a:t>
            </a:r>
          </a:p>
        </p:txBody>
      </p:sp>
      <p:sp>
        <p:nvSpPr>
          <p:cNvPr id="46198" name="Text Box 118">
            <a:extLst>
              <a:ext uri="{FF2B5EF4-FFF2-40B4-BE49-F238E27FC236}">
                <a16:creationId xmlns:a16="http://schemas.microsoft.com/office/drawing/2014/main" id="{E430A7E2-2CF3-46C6-A511-8AC182325221}"/>
              </a:ext>
            </a:extLst>
          </p:cNvPr>
          <p:cNvSpPr txBox="1">
            <a:spLocks noChangeArrowheads="1"/>
          </p:cNvSpPr>
          <p:nvPr/>
        </p:nvSpPr>
        <p:spPr bwMode="auto">
          <a:xfrm>
            <a:off x="8284478" y="2286000"/>
            <a:ext cx="811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kumimoji="0" lang="it-IT" altLang="it-IT" sz="1200">
                <a:latin typeface="Comic Sans MS" panose="030F0702030302020204" pitchFamily="66" charset="0"/>
              </a:rPr>
              <a:t>PUNTI MAX</a:t>
            </a:r>
          </a:p>
        </p:txBody>
      </p:sp>
      <p:sp>
        <p:nvSpPr>
          <p:cNvPr id="46199" name="Text Box 119">
            <a:extLst>
              <a:ext uri="{FF2B5EF4-FFF2-40B4-BE49-F238E27FC236}">
                <a16:creationId xmlns:a16="http://schemas.microsoft.com/office/drawing/2014/main" id="{959CC135-0683-4DE1-B010-D3A81B719946}"/>
              </a:ext>
            </a:extLst>
          </p:cNvPr>
          <p:cNvSpPr txBox="1">
            <a:spLocks noChangeArrowheads="1"/>
          </p:cNvSpPr>
          <p:nvPr/>
        </p:nvSpPr>
        <p:spPr bwMode="auto">
          <a:xfrm>
            <a:off x="181968" y="2970213"/>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a:latin typeface="Comic Sans MS" panose="030F0702030302020204" pitchFamily="66" charset="0"/>
              </a:rPr>
              <a:t>1</a:t>
            </a:r>
          </a:p>
        </p:txBody>
      </p:sp>
      <p:sp>
        <p:nvSpPr>
          <p:cNvPr id="46200" name="Text Box 120">
            <a:extLst>
              <a:ext uri="{FF2B5EF4-FFF2-40B4-BE49-F238E27FC236}">
                <a16:creationId xmlns:a16="http://schemas.microsoft.com/office/drawing/2014/main" id="{237C65E8-5A06-4347-ADFE-5097C49C0ACD}"/>
              </a:ext>
            </a:extLst>
          </p:cNvPr>
          <p:cNvSpPr txBox="1">
            <a:spLocks noChangeArrowheads="1"/>
          </p:cNvSpPr>
          <p:nvPr/>
        </p:nvSpPr>
        <p:spPr bwMode="auto">
          <a:xfrm>
            <a:off x="169268" y="548640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a:latin typeface="Comic Sans MS" panose="030F0702030302020204" pitchFamily="66" charset="0"/>
              </a:rPr>
              <a:t>4</a:t>
            </a:r>
          </a:p>
        </p:txBody>
      </p:sp>
      <p:sp>
        <p:nvSpPr>
          <p:cNvPr id="46201" name="Text Box 121">
            <a:extLst>
              <a:ext uri="{FF2B5EF4-FFF2-40B4-BE49-F238E27FC236}">
                <a16:creationId xmlns:a16="http://schemas.microsoft.com/office/drawing/2014/main" id="{DDE8EBBA-491F-4CF6-98A3-42186205FFF5}"/>
              </a:ext>
            </a:extLst>
          </p:cNvPr>
          <p:cNvSpPr txBox="1">
            <a:spLocks noChangeArrowheads="1"/>
          </p:cNvSpPr>
          <p:nvPr/>
        </p:nvSpPr>
        <p:spPr bwMode="auto">
          <a:xfrm>
            <a:off x="143868" y="4624388"/>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a:latin typeface="Comic Sans MS" panose="030F0702030302020204" pitchFamily="66" charset="0"/>
              </a:rPr>
              <a:t>3</a:t>
            </a:r>
          </a:p>
        </p:txBody>
      </p:sp>
      <p:sp>
        <p:nvSpPr>
          <p:cNvPr id="46202" name="Text Box 122">
            <a:extLst>
              <a:ext uri="{FF2B5EF4-FFF2-40B4-BE49-F238E27FC236}">
                <a16:creationId xmlns:a16="http://schemas.microsoft.com/office/drawing/2014/main" id="{661D128C-F7EB-4186-BF22-E0A73B85C786}"/>
              </a:ext>
            </a:extLst>
          </p:cNvPr>
          <p:cNvSpPr txBox="1">
            <a:spLocks noChangeArrowheads="1"/>
          </p:cNvSpPr>
          <p:nvPr/>
        </p:nvSpPr>
        <p:spPr bwMode="auto">
          <a:xfrm>
            <a:off x="158156" y="3752850"/>
            <a:ext cx="2984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600">
                <a:latin typeface="Comic Sans MS" panose="030F0702030302020204" pitchFamily="66" charset="0"/>
              </a:rPr>
              <a:t>2</a:t>
            </a:r>
          </a:p>
        </p:txBody>
      </p:sp>
      <p:sp>
        <p:nvSpPr>
          <p:cNvPr id="46203" name="Text Box 123">
            <a:extLst>
              <a:ext uri="{FF2B5EF4-FFF2-40B4-BE49-F238E27FC236}">
                <a16:creationId xmlns:a16="http://schemas.microsoft.com/office/drawing/2014/main" id="{4301E963-A584-4650-9772-24B0B75FE64F}"/>
              </a:ext>
            </a:extLst>
          </p:cNvPr>
          <p:cNvSpPr txBox="1">
            <a:spLocks noChangeArrowheads="1"/>
          </p:cNvSpPr>
          <p:nvPr/>
        </p:nvSpPr>
        <p:spPr bwMode="auto">
          <a:xfrm>
            <a:off x="3127375" y="6213475"/>
            <a:ext cx="28892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kumimoji="0" lang="it-IT" altLang="it-IT" sz="1600" b="1" dirty="0">
                <a:latin typeface="Comic Sans MS" panose="030F0702030302020204" pitchFamily="66" charset="0"/>
              </a:rPr>
              <a:t>PUNTEGGIO TOTALE</a:t>
            </a:r>
            <a:endParaRPr kumimoji="0" lang="it-IT" altLang="it-IT" sz="1600" dirty="0">
              <a:latin typeface="Comic Sans MS" panose="030F0702030302020204" pitchFamily="66" charset="0"/>
            </a:endParaRPr>
          </a:p>
        </p:txBody>
      </p:sp>
      <p:sp>
        <p:nvSpPr>
          <p:cNvPr id="46204" name="Text Box 124">
            <a:extLst>
              <a:ext uri="{FF2B5EF4-FFF2-40B4-BE49-F238E27FC236}">
                <a16:creationId xmlns:a16="http://schemas.microsoft.com/office/drawing/2014/main" id="{85E39DDC-017F-4430-97E6-C890CB7537B9}"/>
              </a:ext>
            </a:extLst>
          </p:cNvPr>
          <p:cNvSpPr txBox="1">
            <a:spLocks noChangeArrowheads="1"/>
          </p:cNvSpPr>
          <p:nvPr/>
        </p:nvSpPr>
        <p:spPr bwMode="auto">
          <a:xfrm>
            <a:off x="6868428" y="35655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05" name="Text Box 125">
            <a:extLst>
              <a:ext uri="{FF2B5EF4-FFF2-40B4-BE49-F238E27FC236}">
                <a16:creationId xmlns:a16="http://schemas.microsoft.com/office/drawing/2014/main" id="{012FDEB5-60F1-497E-8B4C-574067F69FE8}"/>
              </a:ext>
            </a:extLst>
          </p:cNvPr>
          <p:cNvSpPr txBox="1">
            <a:spLocks noChangeArrowheads="1"/>
          </p:cNvSpPr>
          <p:nvPr/>
        </p:nvSpPr>
        <p:spPr bwMode="auto">
          <a:xfrm>
            <a:off x="7336741" y="35575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06" name="Text Box 126">
            <a:extLst>
              <a:ext uri="{FF2B5EF4-FFF2-40B4-BE49-F238E27FC236}">
                <a16:creationId xmlns:a16="http://schemas.microsoft.com/office/drawing/2014/main" id="{55461826-8CDF-4C1D-92BC-1F0906618ACD}"/>
              </a:ext>
            </a:extLst>
          </p:cNvPr>
          <p:cNvSpPr txBox="1">
            <a:spLocks noChangeArrowheads="1"/>
          </p:cNvSpPr>
          <p:nvPr/>
        </p:nvSpPr>
        <p:spPr bwMode="auto">
          <a:xfrm>
            <a:off x="7797116" y="355441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207" name="Text Box 127">
            <a:extLst>
              <a:ext uri="{FF2B5EF4-FFF2-40B4-BE49-F238E27FC236}">
                <a16:creationId xmlns:a16="http://schemas.microsoft.com/office/drawing/2014/main" id="{9436B710-D180-4763-9A19-655A983C98FA}"/>
              </a:ext>
            </a:extLst>
          </p:cNvPr>
          <p:cNvSpPr txBox="1">
            <a:spLocks noChangeArrowheads="1"/>
          </p:cNvSpPr>
          <p:nvPr/>
        </p:nvSpPr>
        <p:spPr bwMode="auto">
          <a:xfrm>
            <a:off x="6874778" y="38195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08" name="Text Box 128">
            <a:extLst>
              <a:ext uri="{FF2B5EF4-FFF2-40B4-BE49-F238E27FC236}">
                <a16:creationId xmlns:a16="http://schemas.microsoft.com/office/drawing/2014/main" id="{84009DBB-19D7-4DF9-AB0C-8431706E151C}"/>
              </a:ext>
            </a:extLst>
          </p:cNvPr>
          <p:cNvSpPr txBox="1">
            <a:spLocks noChangeArrowheads="1"/>
          </p:cNvSpPr>
          <p:nvPr/>
        </p:nvSpPr>
        <p:spPr bwMode="auto">
          <a:xfrm>
            <a:off x="7343091" y="38115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09" name="Text Box 129">
            <a:extLst>
              <a:ext uri="{FF2B5EF4-FFF2-40B4-BE49-F238E27FC236}">
                <a16:creationId xmlns:a16="http://schemas.microsoft.com/office/drawing/2014/main" id="{26F284F6-2144-4DB1-AA74-08A7F437C771}"/>
              </a:ext>
            </a:extLst>
          </p:cNvPr>
          <p:cNvSpPr txBox="1">
            <a:spLocks noChangeArrowheads="1"/>
          </p:cNvSpPr>
          <p:nvPr/>
        </p:nvSpPr>
        <p:spPr bwMode="auto">
          <a:xfrm>
            <a:off x="7803466" y="380841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210" name="Text Box 130">
            <a:extLst>
              <a:ext uri="{FF2B5EF4-FFF2-40B4-BE49-F238E27FC236}">
                <a16:creationId xmlns:a16="http://schemas.microsoft.com/office/drawing/2014/main" id="{FE257DF9-9252-48BF-93D3-AAB1A9BB128E}"/>
              </a:ext>
            </a:extLst>
          </p:cNvPr>
          <p:cNvSpPr txBox="1">
            <a:spLocks noChangeArrowheads="1"/>
          </p:cNvSpPr>
          <p:nvPr/>
        </p:nvSpPr>
        <p:spPr bwMode="auto">
          <a:xfrm>
            <a:off x="6874778" y="41179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11" name="Text Box 131">
            <a:extLst>
              <a:ext uri="{FF2B5EF4-FFF2-40B4-BE49-F238E27FC236}">
                <a16:creationId xmlns:a16="http://schemas.microsoft.com/office/drawing/2014/main" id="{11AC6660-6416-4D38-B242-8728A22E16EA}"/>
              </a:ext>
            </a:extLst>
          </p:cNvPr>
          <p:cNvSpPr txBox="1">
            <a:spLocks noChangeArrowheads="1"/>
          </p:cNvSpPr>
          <p:nvPr/>
        </p:nvSpPr>
        <p:spPr bwMode="auto">
          <a:xfrm>
            <a:off x="7343091" y="41100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0,25</a:t>
            </a:r>
          </a:p>
        </p:txBody>
      </p:sp>
      <p:sp>
        <p:nvSpPr>
          <p:cNvPr id="46212" name="Text Box 132">
            <a:extLst>
              <a:ext uri="{FF2B5EF4-FFF2-40B4-BE49-F238E27FC236}">
                <a16:creationId xmlns:a16="http://schemas.microsoft.com/office/drawing/2014/main" id="{43F70595-D54E-420F-9090-B7201D43BCBD}"/>
              </a:ext>
            </a:extLst>
          </p:cNvPr>
          <p:cNvSpPr txBox="1">
            <a:spLocks noChangeArrowheads="1"/>
          </p:cNvSpPr>
          <p:nvPr/>
        </p:nvSpPr>
        <p:spPr bwMode="auto">
          <a:xfrm>
            <a:off x="7803466" y="4106863"/>
            <a:ext cx="509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13" name="Text Box 133">
            <a:extLst>
              <a:ext uri="{FF2B5EF4-FFF2-40B4-BE49-F238E27FC236}">
                <a16:creationId xmlns:a16="http://schemas.microsoft.com/office/drawing/2014/main" id="{8322EFB9-8E31-4368-9403-70152D5C5F2B}"/>
              </a:ext>
            </a:extLst>
          </p:cNvPr>
          <p:cNvSpPr txBox="1">
            <a:spLocks noChangeArrowheads="1"/>
          </p:cNvSpPr>
          <p:nvPr/>
        </p:nvSpPr>
        <p:spPr bwMode="auto">
          <a:xfrm>
            <a:off x="6893828" y="43973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14" name="Text Box 134">
            <a:extLst>
              <a:ext uri="{FF2B5EF4-FFF2-40B4-BE49-F238E27FC236}">
                <a16:creationId xmlns:a16="http://schemas.microsoft.com/office/drawing/2014/main" id="{DC944982-569A-4531-96E0-64508675CF43}"/>
              </a:ext>
            </a:extLst>
          </p:cNvPr>
          <p:cNvSpPr txBox="1">
            <a:spLocks noChangeArrowheads="1"/>
          </p:cNvSpPr>
          <p:nvPr/>
        </p:nvSpPr>
        <p:spPr bwMode="auto">
          <a:xfrm>
            <a:off x="7362141" y="43894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15" name="Text Box 135">
            <a:extLst>
              <a:ext uri="{FF2B5EF4-FFF2-40B4-BE49-F238E27FC236}">
                <a16:creationId xmlns:a16="http://schemas.microsoft.com/office/drawing/2014/main" id="{1A8C3E60-267A-466E-BF21-BE6639D5A6A7}"/>
              </a:ext>
            </a:extLst>
          </p:cNvPr>
          <p:cNvSpPr txBox="1">
            <a:spLocks noChangeArrowheads="1"/>
          </p:cNvSpPr>
          <p:nvPr/>
        </p:nvSpPr>
        <p:spPr bwMode="auto">
          <a:xfrm>
            <a:off x="7822516" y="438626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216" name="Text Box 136">
            <a:extLst>
              <a:ext uri="{FF2B5EF4-FFF2-40B4-BE49-F238E27FC236}">
                <a16:creationId xmlns:a16="http://schemas.microsoft.com/office/drawing/2014/main" id="{4DFD87C6-EF7D-4AD2-BB44-7D19583AFA3C}"/>
              </a:ext>
            </a:extLst>
          </p:cNvPr>
          <p:cNvSpPr txBox="1">
            <a:spLocks noChangeArrowheads="1"/>
          </p:cNvSpPr>
          <p:nvPr/>
        </p:nvSpPr>
        <p:spPr bwMode="auto">
          <a:xfrm>
            <a:off x="6900178" y="468947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17" name="Text Box 137">
            <a:extLst>
              <a:ext uri="{FF2B5EF4-FFF2-40B4-BE49-F238E27FC236}">
                <a16:creationId xmlns:a16="http://schemas.microsoft.com/office/drawing/2014/main" id="{92D8DE6E-B224-49AC-830C-F225530BAC9F}"/>
              </a:ext>
            </a:extLst>
          </p:cNvPr>
          <p:cNvSpPr txBox="1">
            <a:spLocks noChangeArrowheads="1"/>
          </p:cNvSpPr>
          <p:nvPr/>
        </p:nvSpPr>
        <p:spPr bwMode="auto">
          <a:xfrm>
            <a:off x="7368491" y="468153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18" name="Text Box 138">
            <a:extLst>
              <a:ext uri="{FF2B5EF4-FFF2-40B4-BE49-F238E27FC236}">
                <a16:creationId xmlns:a16="http://schemas.microsoft.com/office/drawing/2014/main" id="{DFE5404A-1FD3-4103-A4E7-33731DFDC277}"/>
              </a:ext>
            </a:extLst>
          </p:cNvPr>
          <p:cNvSpPr txBox="1">
            <a:spLocks noChangeArrowheads="1"/>
          </p:cNvSpPr>
          <p:nvPr/>
        </p:nvSpPr>
        <p:spPr bwMode="auto">
          <a:xfrm>
            <a:off x="7828866" y="4678363"/>
            <a:ext cx="4841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219" name="Text Box 139">
            <a:extLst>
              <a:ext uri="{FF2B5EF4-FFF2-40B4-BE49-F238E27FC236}">
                <a16:creationId xmlns:a16="http://schemas.microsoft.com/office/drawing/2014/main" id="{FED341F5-AD85-467A-BE49-47CBF91EC7FC}"/>
              </a:ext>
            </a:extLst>
          </p:cNvPr>
          <p:cNvSpPr txBox="1">
            <a:spLocks noChangeArrowheads="1"/>
          </p:cNvSpPr>
          <p:nvPr/>
        </p:nvSpPr>
        <p:spPr bwMode="auto">
          <a:xfrm>
            <a:off x="6900178" y="4949825"/>
            <a:ext cx="5667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20" name="Text Box 140">
            <a:extLst>
              <a:ext uri="{FF2B5EF4-FFF2-40B4-BE49-F238E27FC236}">
                <a16:creationId xmlns:a16="http://schemas.microsoft.com/office/drawing/2014/main" id="{EEE69844-B6D7-4E4C-B2C4-F0D42CDF1220}"/>
              </a:ext>
            </a:extLst>
          </p:cNvPr>
          <p:cNvSpPr txBox="1">
            <a:spLocks noChangeArrowheads="1"/>
          </p:cNvSpPr>
          <p:nvPr/>
        </p:nvSpPr>
        <p:spPr bwMode="auto">
          <a:xfrm>
            <a:off x="7368491" y="4941888"/>
            <a:ext cx="5667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0,25</a:t>
            </a:r>
          </a:p>
        </p:txBody>
      </p:sp>
      <p:sp>
        <p:nvSpPr>
          <p:cNvPr id="46221" name="Text Box 141">
            <a:extLst>
              <a:ext uri="{FF2B5EF4-FFF2-40B4-BE49-F238E27FC236}">
                <a16:creationId xmlns:a16="http://schemas.microsoft.com/office/drawing/2014/main" id="{92CC9510-066C-4EB2-9C5C-9C7F2356217C}"/>
              </a:ext>
            </a:extLst>
          </p:cNvPr>
          <p:cNvSpPr txBox="1">
            <a:spLocks noChangeArrowheads="1"/>
          </p:cNvSpPr>
          <p:nvPr/>
        </p:nvSpPr>
        <p:spPr bwMode="auto">
          <a:xfrm>
            <a:off x="7828866" y="4938713"/>
            <a:ext cx="509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22" name="Text Box 142">
            <a:extLst>
              <a:ext uri="{FF2B5EF4-FFF2-40B4-BE49-F238E27FC236}">
                <a16:creationId xmlns:a16="http://schemas.microsoft.com/office/drawing/2014/main" id="{B08EA8B3-5FDB-489D-90A1-1345B6863C30}"/>
              </a:ext>
            </a:extLst>
          </p:cNvPr>
          <p:cNvSpPr txBox="1">
            <a:spLocks noChangeArrowheads="1"/>
          </p:cNvSpPr>
          <p:nvPr/>
        </p:nvSpPr>
        <p:spPr bwMode="auto">
          <a:xfrm>
            <a:off x="6893828" y="52530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23" name="Text Box 143">
            <a:extLst>
              <a:ext uri="{FF2B5EF4-FFF2-40B4-BE49-F238E27FC236}">
                <a16:creationId xmlns:a16="http://schemas.microsoft.com/office/drawing/2014/main" id="{1B110513-B7A2-441B-A208-C510381D6ABE}"/>
              </a:ext>
            </a:extLst>
          </p:cNvPr>
          <p:cNvSpPr txBox="1">
            <a:spLocks noChangeArrowheads="1"/>
          </p:cNvSpPr>
          <p:nvPr/>
        </p:nvSpPr>
        <p:spPr bwMode="auto">
          <a:xfrm>
            <a:off x="7362141" y="52451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24" name="Text Box 144">
            <a:extLst>
              <a:ext uri="{FF2B5EF4-FFF2-40B4-BE49-F238E27FC236}">
                <a16:creationId xmlns:a16="http://schemas.microsoft.com/office/drawing/2014/main" id="{5A29AC95-B098-49A0-9CCF-EF88D0F0F694}"/>
              </a:ext>
            </a:extLst>
          </p:cNvPr>
          <p:cNvSpPr txBox="1">
            <a:spLocks noChangeArrowheads="1"/>
          </p:cNvSpPr>
          <p:nvPr/>
        </p:nvSpPr>
        <p:spPr bwMode="auto">
          <a:xfrm>
            <a:off x="7822516" y="5241925"/>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225" name="Text Box 145">
            <a:extLst>
              <a:ext uri="{FF2B5EF4-FFF2-40B4-BE49-F238E27FC236}">
                <a16:creationId xmlns:a16="http://schemas.microsoft.com/office/drawing/2014/main" id="{F0FDCA38-F743-475B-942B-F26C42F6441D}"/>
              </a:ext>
            </a:extLst>
          </p:cNvPr>
          <p:cNvSpPr txBox="1">
            <a:spLocks noChangeArrowheads="1"/>
          </p:cNvSpPr>
          <p:nvPr/>
        </p:nvSpPr>
        <p:spPr bwMode="auto">
          <a:xfrm>
            <a:off x="6900178" y="55451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26" name="Text Box 146">
            <a:extLst>
              <a:ext uri="{FF2B5EF4-FFF2-40B4-BE49-F238E27FC236}">
                <a16:creationId xmlns:a16="http://schemas.microsoft.com/office/drawing/2014/main" id="{5151E9FC-1C34-4811-B48B-EB913DE83755}"/>
              </a:ext>
            </a:extLst>
          </p:cNvPr>
          <p:cNvSpPr txBox="1">
            <a:spLocks noChangeArrowheads="1"/>
          </p:cNvSpPr>
          <p:nvPr/>
        </p:nvSpPr>
        <p:spPr bwMode="auto">
          <a:xfrm>
            <a:off x="7368491" y="55372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27" name="Text Box 147">
            <a:extLst>
              <a:ext uri="{FF2B5EF4-FFF2-40B4-BE49-F238E27FC236}">
                <a16:creationId xmlns:a16="http://schemas.microsoft.com/office/drawing/2014/main" id="{6E3AA3E4-EE28-4163-9CBE-38A768A95A4A}"/>
              </a:ext>
            </a:extLst>
          </p:cNvPr>
          <p:cNvSpPr txBox="1">
            <a:spLocks noChangeArrowheads="1"/>
          </p:cNvSpPr>
          <p:nvPr/>
        </p:nvSpPr>
        <p:spPr bwMode="auto">
          <a:xfrm>
            <a:off x="7828866" y="5534025"/>
            <a:ext cx="4841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1,00</a:t>
            </a:r>
          </a:p>
        </p:txBody>
      </p:sp>
      <p:sp>
        <p:nvSpPr>
          <p:cNvPr id="46228" name="Text Box 148">
            <a:extLst>
              <a:ext uri="{FF2B5EF4-FFF2-40B4-BE49-F238E27FC236}">
                <a16:creationId xmlns:a16="http://schemas.microsoft.com/office/drawing/2014/main" id="{A41E1451-7F30-4B38-966C-D119F58DC5D8}"/>
              </a:ext>
            </a:extLst>
          </p:cNvPr>
          <p:cNvSpPr txBox="1">
            <a:spLocks noChangeArrowheads="1"/>
          </p:cNvSpPr>
          <p:nvPr/>
        </p:nvSpPr>
        <p:spPr bwMode="auto">
          <a:xfrm>
            <a:off x="6900178" y="5824538"/>
            <a:ext cx="5667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0,00</a:t>
            </a:r>
          </a:p>
        </p:txBody>
      </p:sp>
      <p:sp>
        <p:nvSpPr>
          <p:cNvPr id="46229" name="Text Box 149">
            <a:extLst>
              <a:ext uri="{FF2B5EF4-FFF2-40B4-BE49-F238E27FC236}">
                <a16:creationId xmlns:a16="http://schemas.microsoft.com/office/drawing/2014/main" id="{4E39CC39-7CC2-4026-949E-285A42327444}"/>
              </a:ext>
            </a:extLst>
          </p:cNvPr>
          <p:cNvSpPr txBox="1">
            <a:spLocks noChangeArrowheads="1"/>
          </p:cNvSpPr>
          <p:nvPr/>
        </p:nvSpPr>
        <p:spPr bwMode="auto">
          <a:xfrm>
            <a:off x="7368491" y="5816600"/>
            <a:ext cx="566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0,25</a:t>
            </a:r>
          </a:p>
        </p:txBody>
      </p:sp>
      <p:sp>
        <p:nvSpPr>
          <p:cNvPr id="46230" name="Text Box 150">
            <a:extLst>
              <a:ext uri="{FF2B5EF4-FFF2-40B4-BE49-F238E27FC236}">
                <a16:creationId xmlns:a16="http://schemas.microsoft.com/office/drawing/2014/main" id="{6DA2D540-EB62-4A0C-AC41-096A3D51B516}"/>
              </a:ext>
            </a:extLst>
          </p:cNvPr>
          <p:cNvSpPr txBox="1">
            <a:spLocks noChangeArrowheads="1"/>
          </p:cNvSpPr>
          <p:nvPr/>
        </p:nvSpPr>
        <p:spPr bwMode="auto">
          <a:xfrm>
            <a:off x="7828866" y="5813425"/>
            <a:ext cx="50958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0,50</a:t>
            </a:r>
          </a:p>
        </p:txBody>
      </p:sp>
      <p:sp>
        <p:nvSpPr>
          <p:cNvPr id="46231" name="Text Box 151">
            <a:extLst>
              <a:ext uri="{FF2B5EF4-FFF2-40B4-BE49-F238E27FC236}">
                <a16:creationId xmlns:a16="http://schemas.microsoft.com/office/drawing/2014/main" id="{5D45A175-6027-4312-896C-51DFA7125956}"/>
              </a:ext>
            </a:extLst>
          </p:cNvPr>
          <p:cNvSpPr txBox="1">
            <a:spLocks noChangeArrowheads="1"/>
          </p:cNvSpPr>
          <p:nvPr/>
        </p:nvSpPr>
        <p:spPr bwMode="auto">
          <a:xfrm>
            <a:off x="8371791" y="299402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2,50</a:t>
            </a:r>
          </a:p>
        </p:txBody>
      </p:sp>
      <p:sp>
        <p:nvSpPr>
          <p:cNvPr id="46232" name="Text Box 152">
            <a:extLst>
              <a:ext uri="{FF2B5EF4-FFF2-40B4-BE49-F238E27FC236}">
                <a16:creationId xmlns:a16="http://schemas.microsoft.com/office/drawing/2014/main" id="{FC31BDCE-AE6B-457E-9581-01F350C3B224}"/>
              </a:ext>
            </a:extLst>
          </p:cNvPr>
          <p:cNvSpPr txBox="1">
            <a:spLocks noChangeArrowheads="1"/>
          </p:cNvSpPr>
          <p:nvPr/>
        </p:nvSpPr>
        <p:spPr bwMode="auto">
          <a:xfrm>
            <a:off x="8368616" y="380047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2,50</a:t>
            </a:r>
          </a:p>
        </p:txBody>
      </p:sp>
      <p:sp>
        <p:nvSpPr>
          <p:cNvPr id="46233" name="Text Box 153">
            <a:extLst>
              <a:ext uri="{FF2B5EF4-FFF2-40B4-BE49-F238E27FC236}">
                <a16:creationId xmlns:a16="http://schemas.microsoft.com/office/drawing/2014/main" id="{7D489BF7-0F41-4F40-9970-9EC10769BA42}"/>
              </a:ext>
            </a:extLst>
          </p:cNvPr>
          <p:cNvSpPr txBox="1">
            <a:spLocks noChangeArrowheads="1"/>
          </p:cNvSpPr>
          <p:nvPr/>
        </p:nvSpPr>
        <p:spPr bwMode="auto">
          <a:xfrm>
            <a:off x="8374966" y="4673600"/>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2,50</a:t>
            </a:r>
          </a:p>
        </p:txBody>
      </p:sp>
      <p:sp>
        <p:nvSpPr>
          <p:cNvPr id="46234" name="Text Box 154">
            <a:extLst>
              <a:ext uri="{FF2B5EF4-FFF2-40B4-BE49-F238E27FC236}">
                <a16:creationId xmlns:a16="http://schemas.microsoft.com/office/drawing/2014/main" id="{360494D5-A886-4466-88A7-E4CE07947360}"/>
              </a:ext>
            </a:extLst>
          </p:cNvPr>
          <p:cNvSpPr txBox="1">
            <a:spLocks noChangeArrowheads="1"/>
          </p:cNvSpPr>
          <p:nvPr/>
        </p:nvSpPr>
        <p:spPr bwMode="auto">
          <a:xfrm>
            <a:off x="8371791" y="5527675"/>
            <a:ext cx="608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spcBef>
                <a:spcPct val="50000"/>
              </a:spcBef>
            </a:pPr>
            <a:r>
              <a:rPr kumimoji="0" lang="it-IT" altLang="it-IT" sz="1200">
                <a:latin typeface="Comic Sans MS" panose="030F0702030302020204" pitchFamily="66" charset="0"/>
              </a:rPr>
              <a:t>2,50</a:t>
            </a:r>
          </a:p>
        </p:txBody>
      </p:sp>
      <p:sp>
        <p:nvSpPr>
          <p:cNvPr id="46235" name="Text Box 155">
            <a:extLst>
              <a:ext uri="{FF2B5EF4-FFF2-40B4-BE49-F238E27FC236}">
                <a16:creationId xmlns:a16="http://schemas.microsoft.com/office/drawing/2014/main" id="{F4388753-606B-4FD6-8839-7B6E11D7BB1B}"/>
              </a:ext>
            </a:extLst>
          </p:cNvPr>
          <p:cNvSpPr txBox="1">
            <a:spLocks noChangeArrowheads="1"/>
          </p:cNvSpPr>
          <p:nvPr/>
        </p:nvSpPr>
        <p:spPr bwMode="auto">
          <a:xfrm>
            <a:off x="8329237" y="6267450"/>
            <a:ext cx="720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spcBef>
                <a:spcPct val="50000"/>
              </a:spcBef>
            </a:pPr>
            <a:r>
              <a:rPr kumimoji="0" lang="it-IT" altLang="it-IT" sz="1200" dirty="0">
                <a:latin typeface="Comic Sans MS" panose="030F0702030302020204" pitchFamily="66" charset="0"/>
              </a:rPr>
              <a:t>10,00</a:t>
            </a:r>
          </a:p>
        </p:txBody>
      </p:sp>
      <p:sp>
        <p:nvSpPr>
          <p:cNvPr id="46237" name="Text Box 157">
            <a:extLst>
              <a:ext uri="{FF2B5EF4-FFF2-40B4-BE49-F238E27FC236}">
                <a16:creationId xmlns:a16="http://schemas.microsoft.com/office/drawing/2014/main" id="{57BFD913-E644-4EA5-B4D5-09528F9FD596}"/>
              </a:ext>
            </a:extLst>
          </p:cNvPr>
          <p:cNvSpPr txBox="1">
            <a:spLocks noChangeArrowheads="1"/>
          </p:cNvSpPr>
          <p:nvPr/>
        </p:nvSpPr>
        <p:spPr bwMode="auto">
          <a:xfrm>
            <a:off x="44164" y="2274888"/>
            <a:ext cx="665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spcBef>
                <a:spcPct val="50000"/>
              </a:spcBef>
            </a:pPr>
            <a:r>
              <a:rPr kumimoji="0" lang="it-IT" altLang="it-IT" sz="1200" dirty="0">
                <a:latin typeface="Comic Sans MS" panose="030F0702030302020204" pitchFamily="66" charset="0"/>
              </a:rPr>
              <a:t>Test </a:t>
            </a:r>
            <a:r>
              <a:rPr kumimoji="0" lang="it-IT" altLang="it-IT" sz="1200" dirty="0" err="1">
                <a:latin typeface="Comic Sans MS" panose="030F0702030302020204" pitchFamily="66" charset="0"/>
              </a:rPr>
              <a:t>Eserc</a:t>
            </a:r>
            <a:r>
              <a:rPr kumimoji="0" lang="it-IT" altLang="it-IT" sz="1200" dirty="0">
                <a:latin typeface="Comic Sans MS" panose="030F0702030302020204" pitchFamily="66" charset="0"/>
              </a:rPr>
              <a:t>.</a:t>
            </a:r>
          </a:p>
        </p:txBody>
      </p:sp>
      <p:sp>
        <p:nvSpPr>
          <p:cNvPr id="71" name="AutoShape 156">
            <a:hlinkClick r:id="" action="ppaction://hlinkshowjump?jump=firstslide" highlightClick="1"/>
            <a:extLst>
              <a:ext uri="{FF2B5EF4-FFF2-40B4-BE49-F238E27FC236}">
                <a16:creationId xmlns:a16="http://schemas.microsoft.com/office/drawing/2014/main" id="{59A4755D-6901-4FF9-BD9E-E043483894FF}"/>
              </a:ext>
            </a:extLst>
          </p:cNvPr>
          <p:cNvSpPr>
            <a:spLocks noChangeArrowheads="1"/>
          </p:cNvSpPr>
          <p:nvPr/>
        </p:nvSpPr>
        <p:spPr bwMode="auto">
          <a:xfrm>
            <a:off x="8475264" y="144485"/>
            <a:ext cx="582613" cy="360000"/>
          </a:xfrm>
          <a:prstGeom prst="actionButtonBeginning">
            <a:avLst/>
          </a:prstGeom>
          <a:solidFill>
            <a:srgbClr val="CCECFF"/>
          </a:solidFill>
          <a:ln w="0">
            <a:solidFill>
              <a:schemeClr val="bg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6192"/>
                                        </p:tgtEl>
                                        <p:attrNameLst>
                                          <p:attrName>style.visibility</p:attrName>
                                        </p:attrNameLst>
                                      </p:cBhvr>
                                      <p:to>
                                        <p:strVal val="visible"/>
                                      </p:to>
                                    </p:set>
                                    <p:animEffect transition="in" filter="slide(fromBottom)">
                                      <p:cBhvr>
                                        <p:cTn id="7" dur="500"/>
                                        <p:tgtEl>
                                          <p:spTgt spid="461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6193"/>
                                        </p:tgtEl>
                                        <p:attrNameLst>
                                          <p:attrName>style.visibility</p:attrName>
                                        </p:attrNameLst>
                                      </p:cBhvr>
                                      <p:to>
                                        <p:strVal val="visible"/>
                                      </p:to>
                                    </p:set>
                                    <p:anim calcmode="lin" valueType="num">
                                      <p:cBhvr additive="base">
                                        <p:cTn id="12" dur="500" fill="hold"/>
                                        <p:tgtEl>
                                          <p:spTgt spid="46193"/>
                                        </p:tgtEl>
                                        <p:attrNameLst>
                                          <p:attrName>ppt_x</p:attrName>
                                        </p:attrNameLst>
                                      </p:cBhvr>
                                      <p:tavLst>
                                        <p:tav tm="0">
                                          <p:val>
                                            <p:strVal val="0-#ppt_w/2"/>
                                          </p:val>
                                        </p:tav>
                                        <p:tav tm="100000">
                                          <p:val>
                                            <p:strVal val="#ppt_x"/>
                                          </p:val>
                                        </p:tav>
                                      </p:tavLst>
                                    </p:anim>
                                    <p:anim calcmode="lin" valueType="num">
                                      <p:cBhvr additive="base">
                                        <p:cTn id="13" dur="500" fill="hold"/>
                                        <p:tgtEl>
                                          <p:spTgt spid="46193"/>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6194"/>
                                        </p:tgtEl>
                                        <p:attrNameLst>
                                          <p:attrName>style.visibility</p:attrName>
                                        </p:attrNameLst>
                                      </p:cBhvr>
                                      <p:to>
                                        <p:strVal val="visible"/>
                                      </p:to>
                                    </p:set>
                                    <p:anim calcmode="lin" valueType="num">
                                      <p:cBhvr additive="base">
                                        <p:cTn id="18" dur="500" fill="hold"/>
                                        <p:tgtEl>
                                          <p:spTgt spid="46194"/>
                                        </p:tgtEl>
                                        <p:attrNameLst>
                                          <p:attrName>ppt_x</p:attrName>
                                        </p:attrNameLst>
                                      </p:cBhvr>
                                      <p:tavLst>
                                        <p:tav tm="0">
                                          <p:val>
                                            <p:strVal val="#ppt_x"/>
                                          </p:val>
                                        </p:tav>
                                        <p:tav tm="100000">
                                          <p:val>
                                            <p:strVal val="#ppt_x"/>
                                          </p:val>
                                        </p:tav>
                                      </p:tavLst>
                                    </p:anim>
                                    <p:anim calcmode="lin" valueType="num">
                                      <p:cBhvr additive="base">
                                        <p:cTn id="19" dur="500" fill="hold"/>
                                        <p:tgtEl>
                                          <p:spTgt spid="46194"/>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46195"/>
                                        </p:tgtEl>
                                        <p:attrNameLst>
                                          <p:attrName>style.visibility</p:attrName>
                                        </p:attrNameLst>
                                      </p:cBhvr>
                                      <p:to>
                                        <p:strVal val="visible"/>
                                      </p:to>
                                    </p:set>
                                    <p:anim calcmode="lin" valueType="num">
                                      <p:cBhvr additive="base">
                                        <p:cTn id="24" dur="500" fill="hold"/>
                                        <p:tgtEl>
                                          <p:spTgt spid="46195"/>
                                        </p:tgtEl>
                                        <p:attrNameLst>
                                          <p:attrName>ppt_x</p:attrName>
                                        </p:attrNameLst>
                                      </p:cBhvr>
                                      <p:tavLst>
                                        <p:tav tm="0">
                                          <p:val>
                                            <p:strVal val="1+#ppt_w/2"/>
                                          </p:val>
                                        </p:tav>
                                        <p:tav tm="100000">
                                          <p:val>
                                            <p:strVal val="#ppt_x"/>
                                          </p:val>
                                        </p:tav>
                                      </p:tavLst>
                                    </p:anim>
                                    <p:anim calcmode="lin" valueType="num">
                                      <p:cBhvr additive="base">
                                        <p:cTn id="25" dur="500" fill="hold"/>
                                        <p:tgtEl>
                                          <p:spTgt spid="46195"/>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nodeType="clickEffect">
                                  <p:stCondLst>
                                    <p:cond delay="0"/>
                                  </p:stCondLst>
                                  <p:childTnLst>
                                    <p:set>
                                      <p:cBhvr>
                                        <p:cTn id="29" dur="1" fill="hold">
                                          <p:stCondLst>
                                            <p:cond delay="0"/>
                                          </p:stCondLst>
                                        </p:cTn>
                                        <p:tgtEl>
                                          <p:spTgt spid="46084"/>
                                        </p:tgtEl>
                                        <p:attrNameLst>
                                          <p:attrName>style.visibility</p:attrName>
                                        </p:attrNameLst>
                                      </p:cBhvr>
                                      <p:to>
                                        <p:strVal val="visible"/>
                                      </p:to>
                                    </p:set>
                                    <p:animEffect transition="in" filter="slide(fromBottom)">
                                      <p:cBhvr>
                                        <p:cTn id="30" dur="500"/>
                                        <p:tgtEl>
                                          <p:spTgt spid="4608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nodeType="clickEffect">
                                  <p:stCondLst>
                                    <p:cond delay="0"/>
                                  </p:stCondLst>
                                  <p:childTnLst>
                                    <p:set>
                                      <p:cBhvr>
                                        <p:cTn id="34" dur="1" fill="hold">
                                          <p:stCondLst>
                                            <p:cond delay="0"/>
                                          </p:stCondLst>
                                        </p:cTn>
                                        <p:tgtEl>
                                          <p:spTgt spid="46237">
                                            <p:txEl>
                                              <p:pRg st="0" end="0"/>
                                            </p:txEl>
                                          </p:spTgt>
                                        </p:tgtEl>
                                        <p:attrNameLst>
                                          <p:attrName>style.visibility</p:attrName>
                                        </p:attrNameLst>
                                      </p:cBhvr>
                                      <p:to>
                                        <p:strVal val="visible"/>
                                      </p:to>
                                    </p:set>
                                    <p:animEffect transition="in" filter="slide(fromBottom)">
                                      <p:cBhvr>
                                        <p:cTn id="35" dur="500"/>
                                        <p:tgtEl>
                                          <p:spTgt spid="46237">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46196"/>
                                        </p:tgtEl>
                                        <p:attrNameLst>
                                          <p:attrName>style.visibility</p:attrName>
                                        </p:attrNameLst>
                                      </p:cBhvr>
                                      <p:to>
                                        <p:strVal val="visible"/>
                                      </p:to>
                                    </p:set>
                                    <p:animEffect transition="in" filter="slide(fromBottom)">
                                      <p:cBhvr>
                                        <p:cTn id="40" dur="500"/>
                                        <p:tgtEl>
                                          <p:spTgt spid="46196"/>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46197"/>
                                        </p:tgtEl>
                                        <p:attrNameLst>
                                          <p:attrName>style.visibility</p:attrName>
                                        </p:attrNameLst>
                                      </p:cBhvr>
                                      <p:to>
                                        <p:strVal val="visible"/>
                                      </p:to>
                                    </p:set>
                                    <p:animEffect transition="in" filter="slide(fromBottom)">
                                      <p:cBhvr>
                                        <p:cTn id="45" dur="500"/>
                                        <p:tgtEl>
                                          <p:spTgt spid="4619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46198"/>
                                        </p:tgtEl>
                                        <p:attrNameLst>
                                          <p:attrName>style.visibility</p:attrName>
                                        </p:attrNameLst>
                                      </p:cBhvr>
                                      <p:to>
                                        <p:strVal val="visible"/>
                                      </p:to>
                                    </p:set>
                                    <p:animEffect transition="in" filter="slide(fromBottom)">
                                      <p:cBhvr>
                                        <p:cTn id="50" dur="500"/>
                                        <p:tgtEl>
                                          <p:spTgt spid="46198"/>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46199"/>
                                        </p:tgtEl>
                                        <p:attrNameLst>
                                          <p:attrName>style.visibility</p:attrName>
                                        </p:attrNameLst>
                                      </p:cBhvr>
                                      <p:to>
                                        <p:strVal val="visible"/>
                                      </p:to>
                                    </p:set>
                                    <p:animEffect transition="in" filter="slide(fromBottom)">
                                      <p:cBhvr>
                                        <p:cTn id="55" dur="500"/>
                                        <p:tgtEl>
                                          <p:spTgt spid="46199"/>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46171"/>
                                        </p:tgtEl>
                                        <p:attrNameLst>
                                          <p:attrName>style.visibility</p:attrName>
                                        </p:attrNameLst>
                                      </p:cBhvr>
                                      <p:to>
                                        <p:strVal val="visible"/>
                                      </p:to>
                                    </p:set>
                                    <p:animEffect transition="in" filter="slide(fromBottom)">
                                      <p:cBhvr>
                                        <p:cTn id="60" dur="500"/>
                                        <p:tgtEl>
                                          <p:spTgt spid="46171"/>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grpId="0" nodeType="clickEffect">
                                  <p:stCondLst>
                                    <p:cond delay="0"/>
                                  </p:stCondLst>
                                  <p:childTnLst>
                                    <p:set>
                                      <p:cBhvr>
                                        <p:cTn id="64" dur="1" fill="hold">
                                          <p:stCondLst>
                                            <p:cond delay="0"/>
                                          </p:stCondLst>
                                        </p:cTn>
                                        <p:tgtEl>
                                          <p:spTgt spid="46174"/>
                                        </p:tgtEl>
                                        <p:attrNameLst>
                                          <p:attrName>style.visibility</p:attrName>
                                        </p:attrNameLst>
                                      </p:cBhvr>
                                      <p:to>
                                        <p:strVal val="visible"/>
                                      </p:to>
                                    </p:set>
                                    <p:animEffect transition="in" filter="slide(fromBottom)">
                                      <p:cBhvr>
                                        <p:cTn id="65" dur="500"/>
                                        <p:tgtEl>
                                          <p:spTgt spid="4617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12" presetClass="entr" presetSubtype="4" fill="hold" grpId="0" nodeType="clickEffect">
                                  <p:stCondLst>
                                    <p:cond delay="0"/>
                                  </p:stCondLst>
                                  <p:childTnLst>
                                    <p:set>
                                      <p:cBhvr>
                                        <p:cTn id="69" dur="1" fill="hold">
                                          <p:stCondLst>
                                            <p:cond delay="0"/>
                                          </p:stCondLst>
                                        </p:cTn>
                                        <p:tgtEl>
                                          <p:spTgt spid="46175"/>
                                        </p:tgtEl>
                                        <p:attrNameLst>
                                          <p:attrName>style.visibility</p:attrName>
                                        </p:attrNameLst>
                                      </p:cBhvr>
                                      <p:to>
                                        <p:strVal val="visible"/>
                                      </p:to>
                                    </p:set>
                                    <p:animEffect transition="in" filter="slide(fromBottom)">
                                      <p:cBhvr>
                                        <p:cTn id="70" dur="500"/>
                                        <p:tgtEl>
                                          <p:spTgt spid="46175"/>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12" presetClass="entr" presetSubtype="4" fill="hold" grpId="0" nodeType="clickEffect">
                                  <p:stCondLst>
                                    <p:cond delay="0"/>
                                  </p:stCondLst>
                                  <p:childTnLst>
                                    <p:set>
                                      <p:cBhvr>
                                        <p:cTn id="74" dur="1" fill="hold">
                                          <p:stCondLst>
                                            <p:cond delay="0"/>
                                          </p:stCondLst>
                                        </p:cTn>
                                        <p:tgtEl>
                                          <p:spTgt spid="46176"/>
                                        </p:tgtEl>
                                        <p:attrNameLst>
                                          <p:attrName>style.visibility</p:attrName>
                                        </p:attrNameLst>
                                      </p:cBhvr>
                                      <p:to>
                                        <p:strVal val="visible"/>
                                      </p:to>
                                    </p:set>
                                    <p:animEffect transition="in" filter="slide(fromBottom)">
                                      <p:cBhvr>
                                        <p:cTn id="75" dur="500"/>
                                        <p:tgtEl>
                                          <p:spTgt spid="46176"/>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12" presetClass="entr" presetSubtype="4" fill="hold" grpId="0" nodeType="clickEffect">
                                  <p:stCondLst>
                                    <p:cond delay="0"/>
                                  </p:stCondLst>
                                  <p:childTnLst>
                                    <p:set>
                                      <p:cBhvr>
                                        <p:cTn id="79" dur="1" fill="hold">
                                          <p:stCondLst>
                                            <p:cond delay="0"/>
                                          </p:stCondLst>
                                        </p:cTn>
                                        <p:tgtEl>
                                          <p:spTgt spid="46172"/>
                                        </p:tgtEl>
                                        <p:attrNameLst>
                                          <p:attrName>style.visibility</p:attrName>
                                        </p:attrNameLst>
                                      </p:cBhvr>
                                      <p:to>
                                        <p:strVal val="visible"/>
                                      </p:to>
                                    </p:set>
                                    <p:animEffect transition="in" filter="slide(fromBottom)">
                                      <p:cBhvr>
                                        <p:cTn id="80" dur="500"/>
                                        <p:tgtEl>
                                          <p:spTgt spid="46172"/>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2" presetClass="entr" presetSubtype="4" fill="hold" grpId="0" nodeType="clickEffect">
                                  <p:stCondLst>
                                    <p:cond delay="0"/>
                                  </p:stCondLst>
                                  <p:childTnLst>
                                    <p:set>
                                      <p:cBhvr>
                                        <p:cTn id="84" dur="1" fill="hold">
                                          <p:stCondLst>
                                            <p:cond delay="0"/>
                                          </p:stCondLst>
                                        </p:cTn>
                                        <p:tgtEl>
                                          <p:spTgt spid="46177"/>
                                        </p:tgtEl>
                                        <p:attrNameLst>
                                          <p:attrName>style.visibility</p:attrName>
                                        </p:attrNameLst>
                                      </p:cBhvr>
                                      <p:to>
                                        <p:strVal val="visible"/>
                                      </p:to>
                                    </p:set>
                                    <p:animEffect transition="in" filter="slide(fromBottom)">
                                      <p:cBhvr>
                                        <p:cTn id="85" dur="500"/>
                                        <p:tgtEl>
                                          <p:spTgt spid="4617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2" presetClass="entr" presetSubtype="4" fill="hold" grpId="0" nodeType="clickEffect">
                                  <p:stCondLst>
                                    <p:cond delay="0"/>
                                  </p:stCondLst>
                                  <p:childTnLst>
                                    <p:set>
                                      <p:cBhvr>
                                        <p:cTn id="89" dur="1" fill="hold">
                                          <p:stCondLst>
                                            <p:cond delay="0"/>
                                          </p:stCondLst>
                                        </p:cTn>
                                        <p:tgtEl>
                                          <p:spTgt spid="46178"/>
                                        </p:tgtEl>
                                        <p:attrNameLst>
                                          <p:attrName>style.visibility</p:attrName>
                                        </p:attrNameLst>
                                      </p:cBhvr>
                                      <p:to>
                                        <p:strVal val="visible"/>
                                      </p:to>
                                    </p:set>
                                    <p:animEffect transition="in" filter="slide(fromBottom)">
                                      <p:cBhvr>
                                        <p:cTn id="90" dur="500"/>
                                        <p:tgtEl>
                                          <p:spTgt spid="46178"/>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2" presetClass="entr" presetSubtype="4" fill="hold" grpId="0" nodeType="clickEffect">
                                  <p:stCondLst>
                                    <p:cond delay="0"/>
                                  </p:stCondLst>
                                  <p:childTnLst>
                                    <p:set>
                                      <p:cBhvr>
                                        <p:cTn id="94" dur="1" fill="hold">
                                          <p:stCondLst>
                                            <p:cond delay="0"/>
                                          </p:stCondLst>
                                        </p:cTn>
                                        <p:tgtEl>
                                          <p:spTgt spid="46179"/>
                                        </p:tgtEl>
                                        <p:attrNameLst>
                                          <p:attrName>style.visibility</p:attrName>
                                        </p:attrNameLst>
                                      </p:cBhvr>
                                      <p:to>
                                        <p:strVal val="visible"/>
                                      </p:to>
                                    </p:set>
                                    <p:animEffect transition="in" filter="slide(fromBottom)">
                                      <p:cBhvr>
                                        <p:cTn id="95" dur="500"/>
                                        <p:tgtEl>
                                          <p:spTgt spid="46179"/>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12" presetClass="entr" presetSubtype="4" fill="hold" nodeType="clickEffect">
                                  <p:stCondLst>
                                    <p:cond delay="0"/>
                                  </p:stCondLst>
                                  <p:childTnLst>
                                    <p:set>
                                      <p:cBhvr>
                                        <p:cTn id="99" dur="1" fill="hold">
                                          <p:stCondLst>
                                            <p:cond delay="0"/>
                                          </p:stCondLst>
                                        </p:cTn>
                                        <p:tgtEl>
                                          <p:spTgt spid="46173">
                                            <p:txEl>
                                              <p:pRg st="0" end="0"/>
                                            </p:txEl>
                                          </p:spTgt>
                                        </p:tgtEl>
                                        <p:attrNameLst>
                                          <p:attrName>style.visibility</p:attrName>
                                        </p:attrNameLst>
                                      </p:cBhvr>
                                      <p:to>
                                        <p:strVal val="visible"/>
                                      </p:to>
                                    </p:set>
                                    <p:animEffect transition="in" filter="slide(fromBottom)">
                                      <p:cBhvr>
                                        <p:cTn id="100" dur="500"/>
                                        <p:tgtEl>
                                          <p:spTgt spid="46173">
                                            <p:txEl>
                                              <p:pRg st="0" end="0"/>
                                            </p:txEl>
                                          </p:spTgt>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12" presetClass="entr" presetSubtype="4" fill="hold" grpId="0" nodeType="clickEffect">
                                  <p:stCondLst>
                                    <p:cond delay="0"/>
                                  </p:stCondLst>
                                  <p:childTnLst>
                                    <p:set>
                                      <p:cBhvr>
                                        <p:cTn id="104" dur="1" fill="hold">
                                          <p:stCondLst>
                                            <p:cond delay="0"/>
                                          </p:stCondLst>
                                        </p:cTn>
                                        <p:tgtEl>
                                          <p:spTgt spid="46180"/>
                                        </p:tgtEl>
                                        <p:attrNameLst>
                                          <p:attrName>style.visibility</p:attrName>
                                        </p:attrNameLst>
                                      </p:cBhvr>
                                      <p:to>
                                        <p:strVal val="visible"/>
                                      </p:to>
                                    </p:set>
                                    <p:animEffect transition="in" filter="slide(fromBottom)">
                                      <p:cBhvr>
                                        <p:cTn id="105" dur="500"/>
                                        <p:tgtEl>
                                          <p:spTgt spid="46180"/>
                                        </p:tgtEl>
                                      </p:cBhvr>
                                    </p:animEffect>
                                  </p:childTnLst>
                                </p:cTn>
                              </p:par>
                            </p:childTnLst>
                          </p:cTn>
                        </p:par>
                      </p:childTnLst>
                    </p:cTn>
                  </p:par>
                  <p:par>
                    <p:cTn id="106" fill="hold" nodeType="clickPar">
                      <p:stCondLst>
                        <p:cond delay="indefinite"/>
                      </p:stCondLst>
                      <p:childTnLst>
                        <p:par>
                          <p:cTn id="107" fill="hold" nodeType="withGroup">
                            <p:stCondLst>
                              <p:cond delay="0"/>
                            </p:stCondLst>
                            <p:childTnLst>
                              <p:par>
                                <p:cTn id="108" presetID="12" presetClass="entr" presetSubtype="4" fill="hold" grpId="0" nodeType="clickEffect">
                                  <p:stCondLst>
                                    <p:cond delay="0"/>
                                  </p:stCondLst>
                                  <p:childTnLst>
                                    <p:set>
                                      <p:cBhvr>
                                        <p:cTn id="109" dur="1" fill="hold">
                                          <p:stCondLst>
                                            <p:cond delay="0"/>
                                          </p:stCondLst>
                                        </p:cTn>
                                        <p:tgtEl>
                                          <p:spTgt spid="46181"/>
                                        </p:tgtEl>
                                        <p:attrNameLst>
                                          <p:attrName>style.visibility</p:attrName>
                                        </p:attrNameLst>
                                      </p:cBhvr>
                                      <p:to>
                                        <p:strVal val="visible"/>
                                      </p:to>
                                    </p:set>
                                    <p:animEffect transition="in" filter="slide(fromBottom)">
                                      <p:cBhvr>
                                        <p:cTn id="110" dur="500"/>
                                        <p:tgtEl>
                                          <p:spTgt spid="46181"/>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12" presetClass="entr" presetSubtype="4" fill="hold" grpId="0" nodeType="clickEffect">
                                  <p:stCondLst>
                                    <p:cond delay="0"/>
                                  </p:stCondLst>
                                  <p:childTnLst>
                                    <p:set>
                                      <p:cBhvr>
                                        <p:cTn id="114" dur="1" fill="hold">
                                          <p:stCondLst>
                                            <p:cond delay="0"/>
                                          </p:stCondLst>
                                        </p:cTn>
                                        <p:tgtEl>
                                          <p:spTgt spid="46182"/>
                                        </p:tgtEl>
                                        <p:attrNameLst>
                                          <p:attrName>style.visibility</p:attrName>
                                        </p:attrNameLst>
                                      </p:cBhvr>
                                      <p:to>
                                        <p:strVal val="visible"/>
                                      </p:to>
                                    </p:set>
                                    <p:animEffect transition="in" filter="slide(fromBottom)">
                                      <p:cBhvr>
                                        <p:cTn id="115" dur="500"/>
                                        <p:tgtEl>
                                          <p:spTgt spid="46182"/>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12" presetClass="entr" presetSubtype="4" fill="hold" grpId="0" nodeType="clickEffect">
                                  <p:stCondLst>
                                    <p:cond delay="0"/>
                                  </p:stCondLst>
                                  <p:childTnLst>
                                    <p:set>
                                      <p:cBhvr>
                                        <p:cTn id="119" dur="1" fill="hold">
                                          <p:stCondLst>
                                            <p:cond delay="0"/>
                                          </p:stCondLst>
                                        </p:cTn>
                                        <p:tgtEl>
                                          <p:spTgt spid="46231"/>
                                        </p:tgtEl>
                                        <p:attrNameLst>
                                          <p:attrName>style.visibility</p:attrName>
                                        </p:attrNameLst>
                                      </p:cBhvr>
                                      <p:to>
                                        <p:strVal val="visible"/>
                                      </p:to>
                                    </p:set>
                                    <p:animEffect transition="in" filter="slide(fromBottom)">
                                      <p:cBhvr>
                                        <p:cTn id="120" dur="500"/>
                                        <p:tgtEl>
                                          <p:spTgt spid="46231"/>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12" presetClass="entr" presetSubtype="4" fill="hold" nodeType="clickEffect">
                                  <p:stCondLst>
                                    <p:cond delay="0"/>
                                  </p:stCondLst>
                                  <p:childTnLst>
                                    <p:set>
                                      <p:cBhvr>
                                        <p:cTn id="124" dur="1" fill="hold">
                                          <p:stCondLst>
                                            <p:cond delay="0"/>
                                          </p:stCondLst>
                                        </p:cTn>
                                        <p:tgtEl>
                                          <p:spTgt spid="46202">
                                            <p:txEl>
                                              <p:pRg st="0" end="0"/>
                                            </p:txEl>
                                          </p:spTgt>
                                        </p:tgtEl>
                                        <p:attrNameLst>
                                          <p:attrName>style.visibility</p:attrName>
                                        </p:attrNameLst>
                                      </p:cBhvr>
                                      <p:to>
                                        <p:strVal val="visible"/>
                                      </p:to>
                                    </p:set>
                                    <p:animEffect transition="in" filter="slide(fromBottom)">
                                      <p:cBhvr>
                                        <p:cTn id="125" dur="500"/>
                                        <p:tgtEl>
                                          <p:spTgt spid="46202">
                                            <p:txEl>
                                              <p:pRg st="0" end="0"/>
                                            </p:txEl>
                                          </p:spTgt>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12" presetClass="entr" presetSubtype="4" fill="hold" grpId="0" nodeType="clickEffect">
                                  <p:stCondLst>
                                    <p:cond delay="0"/>
                                  </p:stCondLst>
                                  <p:childTnLst>
                                    <p:set>
                                      <p:cBhvr>
                                        <p:cTn id="129" dur="1" fill="hold">
                                          <p:stCondLst>
                                            <p:cond delay="0"/>
                                          </p:stCondLst>
                                        </p:cTn>
                                        <p:tgtEl>
                                          <p:spTgt spid="46185"/>
                                        </p:tgtEl>
                                        <p:attrNameLst>
                                          <p:attrName>style.visibility</p:attrName>
                                        </p:attrNameLst>
                                      </p:cBhvr>
                                      <p:to>
                                        <p:strVal val="visible"/>
                                      </p:to>
                                    </p:set>
                                    <p:animEffect transition="in" filter="slide(fromBottom)">
                                      <p:cBhvr>
                                        <p:cTn id="130" dur="500"/>
                                        <p:tgtEl>
                                          <p:spTgt spid="46185"/>
                                        </p:tgtEl>
                                      </p:cBhvr>
                                    </p:animEffect>
                                  </p:childTnLst>
                                </p:cTn>
                              </p:par>
                            </p:childTnLst>
                          </p:cTn>
                        </p:par>
                      </p:childTnLst>
                    </p:cTn>
                  </p:par>
                  <p:par>
                    <p:cTn id="131" fill="hold" nodeType="clickPar">
                      <p:stCondLst>
                        <p:cond delay="indefinite"/>
                      </p:stCondLst>
                      <p:childTnLst>
                        <p:par>
                          <p:cTn id="132" fill="hold" nodeType="withGroup">
                            <p:stCondLst>
                              <p:cond delay="0"/>
                            </p:stCondLst>
                            <p:childTnLst>
                              <p:par>
                                <p:cTn id="133" presetID="12" presetClass="entr" presetSubtype="4" fill="hold" grpId="0" nodeType="clickEffect">
                                  <p:stCondLst>
                                    <p:cond delay="0"/>
                                  </p:stCondLst>
                                  <p:childTnLst>
                                    <p:set>
                                      <p:cBhvr>
                                        <p:cTn id="134" dur="1" fill="hold">
                                          <p:stCondLst>
                                            <p:cond delay="0"/>
                                          </p:stCondLst>
                                        </p:cTn>
                                        <p:tgtEl>
                                          <p:spTgt spid="46204"/>
                                        </p:tgtEl>
                                        <p:attrNameLst>
                                          <p:attrName>style.visibility</p:attrName>
                                        </p:attrNameLst>
                                      </p:cBhvr>
                                      <p:to>
                                        <p:strVal val="visible"/>
                                      </p:to>
                                    </p:set>
                                    <p:animEffect transition="in" filter="slide(fromBottom)">
                                      <p:cBhvr>
                                        <p:cTn id="135" dur="500"/>
                                        <p:tgtEl>
                                          <p:spTgt spid="46204"/>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12" presetClass="entr" presetSubtype="4" fill="hold" grpId="0" nodeType="clickEffect">
                                  <p:stCondLst>
                                    <p:cond delay="0"/>
                                  </p:stCondLst>
                                  <p:childTnLst>
                                    <p:set>
                                      <p:cBhvr>
                                        <p:cTn id="139" dur="1" fill="hold">
                                          <p:stCondLst>
                                            <p:cond delay="0"/>
                                          </p:stCondLst>
                                        </p:cTn>
                                        <p:tgtEl>
                                          <p:spTgt spid="46205"/>
                                        </p:tgtEl>
                                        <p:attrNameLst>
                                          <p:attrName>style.visibility</p:attrName>
                                        </p:attrNameLst>
                                      </p:cBhvr>
                                      <p:to>
                                        <p:strVal val="visible"/>
                                      </p:to>
                                    </p:set>
                                    <p:animEffect transition="in" filter="slide(fromBottom)">
                                      <p:cBhvr>
                                        <p:cTn id="140" dur="500"/>
                                        <p:tgtEl>
                                          <p:spTgt spid="46205"/>
                                        </p:tgtEl>
                                      </p:cBhvr>
                                    </p:animEffec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12" presetClass="entr" presetSubtype="4" fill="hold" grpId="0" nodeType="clickEffect">
                                  <p:stCondLst>
                                    <p:cond delay="0"/>
                                  </p:stCondLst>
                                  <p:childTnLst>
                                    <p:set>
                                      <p:cBhvr>
                                        <p:cTn id="144" dur="1" fill="hold">
                                          <p:stCondLst>
                                            <p:cond delay="0"/>
                                          </p:stCondLst>
                                        </p:cTn>
                                        <p:tgtEl>
                                          <p:spTgt spid="46206"/>
                                        </p:tgtEl>
                                        <p:attrNameLst>
                                          <p:attrName>style.visibility</p:attrName>
                                        </p:attrNameLst>
                                      </p:cBhvr>
                                      <p:to>
                                        <p:strVal val="visible"/>
                                      </p:to>
                                    </p:set>
                                    <p:animEffect transition="in" filter="slide(fromBottom)">
                                      <p:cBhvr>
                                        <p:cTn id="145" dur="500"/>
                                        <p:tgtEl>
                                          <p:spTgt spid="46206"/>
                                        </p:tgtEl>
                                      </p:cBhvr>
                                    </p:animEffect>
                                  </p:childTnLst>
                                </p:cTn>
                              </p:par>
                            </p:childTnLst>
                          </p:cTn>
                        </p:par>
                      </p:childTnLst>
                    </p:cTn>
                  </p:par>
                  <p:par>
                    <p:cTn id="146" fill="hold" nodeType="clickPar">
                      <p:stCondLst>
                        <p:cond delay="indefinite"/>
                      </p:stCondLst>
                      <p:childTnLst>
                        <p:par>
                          <p:cTn id="147" fill="hold" nodeType="withGroup">
                            <p:stCondLst>
                              <p:cond delay="0"/>
                            </p:stCondLst>
                            <p:childTnLst>
                              <p:par>
                                <p:cTn id="148" presetID="12" presetClass="entr" presetSubtype="4" fill="hold" grpId="0" nodeType="clickEffect">
                                  <p:stCondLst>
                                    <p:cond delay="0"/>
                                  </p:stCondLst>
                                  <p:childTnLst>
                                    <p:set>
                                      <p:cBhvr>
                                        <p:cTn id="149" dur="1" fill="hold">
                                          <p:stCondLst>
                                            <p:cond delay="0"/>
                                          </p:stCondLst>
                                        </p:cTn>
                                        <p:tgtEl>
                                          <p:spTgt spid="46186"/>
                                        </p:tgtEl>
                                        <p:attrNameLst>
                                          <p:attrName>style.visibility</p:attrName>
                                        </p:attrNameLst>
                                      </p:cBhvr>
                                      <p:to>
                                        <p:strVal val="visible"/>
                                      </p:to>
                                    </p:set>
                                    <p:animEffect transition="in" filter="slide(fromBottom)">
                                      <p:cBhvr>
                                        <p:cTn id="150" dur="500"/>
                                        <p:tgtEl>
                                          <p:spTgt spid="46186"/>
                                        </p:tgtEl>
                                      </p:cBhvr>
                                    </p:animEffect>
                                  </p:childTnLst>
                                </p:cTn>
                              </p:par>
                            </p:childTnLst>
                          </p:cTn>
                        </p:par>
                      </p:childTnLst>
                    </p:cTn>
                  </p:par>
                  <p:par>
                    <p:cTn id="151" fill="hold" nodeType="clickPar">
                      <p:stCondLst>
                        <p:cond delay="indefinite"/>
                      </p:stCondLst>
                      <p:childTnLst>
                        <p:par>
                          <p:cTn id="152" fill="hold" nodeType="withGroup">
                            <p:stCondLst>
                              <p:cond delay="0"/>
                            </p:stCondLst>
                            <p:childTnLst>
                              <p:par>
                                <p:cTn id="153" presetID="12" presetClass="entr" presetSubtype="4" fill="hold" grpId="0" nodeType="clickEffect">
                                  <p:stCondLst>
                                    <p:cond delay="0"/>
                                  </p:stCondLst>
                                  <p:childTnLst>
                                    <p:set>
                                      <p:cBhvr>
                                        <p:cTn id="154" dur="1" fill="hold">
                                          <p:stCondLst>
                                            <p:cond delay="0"/>
                                          </p:stCondLst>
                                        </p:cTn>
                                        <p:tgtEl>
                                          <p:spTgt spid="46207"/>
                                        </p:tgtEl>
                                        <p:attrNameLst>
                                          <p:attrName>style.visibility</p:attrName>
                                        </p:attrNameLst>
                                      </p:cBhvr>
                                      <p:to>
                                        <p:strVal val="visible"/>
                                      </p:to>
                                    </p:set>
                                    <p:animEffect transition="in" filter="slide(fromBottom)">
                                      <p:cBhvr>
                                        <p:cTn id="155" dur="500"/>
                                        <p:tgtEl>
                                          <p:spTgt spid="46207"/>
                                        </p:tgtEl>
                                      </p:cBhvr>
                                    </p:animEffect>
                                  </p:childTnLst>
                                </p:cTn>
                              </p:par>
                            </p:childTnLst>
                          </p:cTn>
                        </p:par>
                      </p:childTnLst>
                    </p:cTn>
                  </p:par>
                  <p:par>
                    <p:cTn id="156" fill="hold" nodeType="clickPar">
                      <p:stCondLst>
                        <p:cond delay="indefinite"/>
                      </p:stCondLst>
                      <p:childTnLst>
                        <p:par>
                          <p:cTn id="157" fill="hold" nodeType="withGroup">
                            <p:stCondLst>
                              <p:cond delay="0"/>
                            </p:stCondLst>
                            <p:childTnLst>
                              <p:par>
                                <p:cTn id="158" presetID="12" presetClass="entr" presetSubtype="4" fill="hold" grpId="0" nodeType="clickEffect">
                                  <p:stCondLst>
                                    <p:cond delay="0"/>
                                  </p:stCondLst>
                                  <p:childTnLst>
                                    <p:set>
                                      <p:cBhvr>
                                        <p:cTn id="159" dur="1" fill="hold">
                                          <p:stCondLst>
                                            <p:cond delay="0"/>
                                          </p:stCondLst>
                                        </p:cTn>
                                        <p:tgtEl>
                                          <p:spTgt spid="46208"/>
                                        </p:tgtEl>
                                        <p:attrNameLst>
                                          <p:attrName>style.visibility</p:attrName>
                                        </p:attrNameLst>
                                      </p:cBhvr>
                                      <p:to>
                                        <p:strVal val="visible"/>
                                      </p:to>
                                    </p:set>
                                    <p:animEffect transition="in" filter="slide(fromBottom)">
                                      <p:cBhvr>
                                        <p:cTn id="160" dur="500"/>
                                        <p:tgtEl>
                                          <p:spTgt spid="46208"/>
                                        </p:tgtEl>
                                      </p:cBhvr>
                                    </p:animEffect>
                                  </p:childTnLst>
                                </p:cTn>
                              </p:par>
                            </p:childTnLst>
                          </p:cTn>
                        </p:par>
                      </p:childTnLst>
                    </p:cTn>
                  </p:par>
                  <p:par>
                    <p:cTn id="161" fill="hold" nodeType="clickPar">
                      <p:stCondLst>
                        <p:cond delay="indefinite"/>
                      </p:stCondLst>
                      <p:childTnLst>
                        <p:par>
                          <p:cTn id="162" fill="hold" nodeType="withGroup">
                            <p:stCondLst>
                              <p:cond delay="0"/>
                            </p:stCondLst>
                            <p:childTnLst>
                              <p:par>
                                <p:cTn id="163" presetID="12" presetClass="entr" presetSubtype="4" fill="hold" grpId="0" nodeType="clickEffect">
                                  <p:stCondLst>
                                    <p:cond delay="0"/>
                                  </p:stCondLst>
                                  <p:childTnLst>
                                    <p:set>
                                      <p:cBhvr>
                                        <p:cTn id="164" dur="1" fill="hold">
                                          <p:stCondLst>
                                            <p:cond delay="0"/>
                                          </p:stCondLst>
                                        </p:cTn>
                                        <p:tgtEl>
                                          <p:spTgt spid="46209"/>
                                        </p:tgtEl>
                                        <p:attrNameLst>
                                          <p:attrName>style.visibility</p:attrName>
                                        </p:attrNameLst>
                                      </p:cBhvr>
                                      <p:to>
                                        <p:strVal val="visible"/>
                                      </p:to>
                                    </p:set>
                                    <p:animEffect transition="in" filter="slide(fromBottom)">
                                      <p:cBhvr>
                                        <p:cTn id="165" dur="500"/>
                                        <p:tgtEl>
                                          <p:spTgt spid="46209"/>
                                        </p:tgtEl>
                                      </p:cBhvr>
                                    </p:animEffect>
                                  </p:childTnLst>
                                </p:cTn>
                              </p:par>
                            </p:childTnLst>
                          </p:cTn>
                        </p:par>
                      </p:childTnLst>
                    </p:cTn>
                  </p:par>
                  <p:par>
                    <p:cTn id="166" fill="hold" nodeType="clickPar">
                      <p:stCondLst>
                        <p:cond delay="indefinite"/>
                      </p:stCondLst>
                      <p:childTnLst>
                        <p:par>
                          <p:cTn id="167" fill="hold" nodeType="withGroup">
                            <p:stCondLst>
                              <p:cond delay="0"/>
                            </p:stCondLst>
                            <p:childTnLst>
                              <p:par>
                                <p:cTn id="168" presetID="12" presetClass="entr" presetSubtype="4" fill="hold" grpId="0" nodeType="clickEffect">
                                  <p:stCondLst>
                                    <p:cond delay="0"/>
                                  </p:stCondLst>
                                  <p:childTnLst>
                                    <p:set>
                                      <p:cBhvr>
                                        <p:cTn id="169" dur="1" fill="hold">
                                          <p:stCondLst>
                                            <p:cond delay="0"/>
                                          </p:stCondLst>
                                        </p:cTn>
                                        <p:tgtEl>
                                          <p:spTgt spid="46189"/>
                                        </p:tgtEl>
                                        <p:attrNameLst>
                                          <p:attrName>style.visibility</p:attrName>
                                        </p:attrNameLst>
                                      </p:cBhvr>
                                      <p:to>
                                        <p:strVal val="visible"/>
                                      </p:to>
                                    </p:set>
                                    <p:animEffect transition="in" filter="slide(fromBottom)">
                                      <p:cBhvr>
                                        <p:cTn id="170" dur="500"/>
                                        <p:tgtEl>
                                          <p:spTgt spid="46189"/>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12" presetClass="entr" presetSubtype="4" fill="hold" grpId="0" nodeType="clickEffect">
                                  <p:stCondLst>
                                    <p:cond delay="0"/>
                                  </p:stCondLst>
                                  <p:childTnLst>
                                    <p:set>
                                      <p:cBhvr>
                                        <p:cTn id="174" dur="1" fill="hold">
                                          <p:stCondLst>
                                            <p:cond delay="0"/>
                                          </p:stCondLst>
                                        </p:cTn>
                                        <p:tgtEl>
                                          <p:spTgt spid="46210"/>
                                        </p:tgtEl>
                                        <p:attrNameLst>
                                          <p:attrName>style.visibility</p:attrName>
                                        </p:attrNameLst>
                                      </p:cBhvr>
                                      <p:to>
                                        <p:strVal val="visible"/>
                                      </p:to>
                                    </p:set>
                                    <p:animEffect transition="in" filter="slide(fromBottom)">
                                      <p:cBhvr>
                                        <p:cTn id="175" dur="500"/>
                                        <p:tgtEl>
                                          <p:spTgt spid="46210"/>
                                        </p:tgtEl>
                                      </p:cBhvr>
                                    </p:animEffect>
                                  </p:childTnLst>
                                </p:cTn>
                              </p:par>
                            </p:childTnLst>
                          </p:cTn>
                        </p:par>
                      </p:childTnLst>
                    </p:cTn>
                  </p:par>
                  <p:par>
                    <p:cTn id="176" fill="hold" nodeType="clickPar">
                      <p:stCondLst>
                        <p:cond delay="indefinite"/>
                      </p:stCondLst>
                      <p:childTnLst>
                        <p:par>
                          <p:cTn id="177" fill="hold" nodeType="withGroup">
                            <p:stCondLst>
                              <p:cond delay="0"/>
                            </p:stCondLst>
                            <p:childTnLst>
                              <p:par>
                                <p:cTn id="178" presetID="12" presetClass="entr" presetSubtype="4" fill="hold" grpId="0" nodeType="clickEffect">
                                  <p:stCondLst>
                                    <p:cond delay="0"/>
                                  </p:stCondLst>
                                  <p:childTnLst>
                                    <p:set>
                                      <p:cBhvr>
                                        <p:cTn id="179" dur="1" fill="hold">
                                          <p:stCondLst>
                                            <p:cond delay="0"/>
                                          </p:stCondLst>
                                        </p:cTn>
                                        <p:tgtEl>
                                          <p:spTgt spid="46211"/>
                                        </p:tgtEl>
                                        <p:attrNameLst>
                                          <p:attrName>style.visibility</p:attrName>
                                        </p:attrNameLst>
                                      </p:cBhvr>
                                      <p:to>
                                        <p:strVal val="visible"/>
                                      </p:to>
                                    </p:set>
                                    <p:animEffect transition="in" filter="slide(fromBottom)">
                                      <p:cBhvr>
                                        <p:cTn id="180" dur="500"/>
                                        <p:tgtEl>
                                          <p:spTgt spid="46211"/>
                                        </p:tgtEl>
                                      </p:cBhvr>
                                    </p:animEffect>
                                  </p:childTnLst>
                                </p:cTn>
                              </p:par>
                            </p:childTnLst>
                          </p:cTn>
                        </p:par>
                      </p:childTnLst>
                    </p:cTn>
                  </p:par>
                  <p:par>
                    <p:cTn id="181" fill="hold" nodeType="clickPar">
                      <p:stCondLst>
                        <p:cond delay="indefinite"/>
                      </p:stCondLst>
                      <p:childTnLst>
                        <p:par>
                          <p:cTn id="182" fill="hold" nodeType="withGroup">
                            <p:stCondLst>
                              <p:cond delay="0"/>
                            </p:stCondLst>
                            <p:childTnLst>
                              <p:par>
                                <p:cTn id="183" presetID="12" presetClass="entr" presetSubtype="4" fill="hold" grpId="0" nodeType="clickEffect">
                                  <p:stCondLst>
                                    <p:cond delay="0"/>
                                  </p:stCondLst>
                                  <p:childTnLst>
                                    <p:set>
                                      <p:cBhvr>
                                        <p:cTn id="184" dur="1" fill="hold">
                                          <p:stCondLst>
                                            <p:cond delay="0"/>
                                          </p:stCondLst>
                                        </p:cTn>
                                        <p:tgtEl>
                                          <p:spTgt spid="46212"/>
                                        </p:tgtEl>
                                        <p:attrNameLst>
                                          <p:attrName>style.visibility</p:attrName>
                                        </p:attrNameLst>
                                      </p:cBhvr>
                                      <p:to>
                                        <p:strVal val="visible"/>
                                      </p:to>
                                    </p:set>
                                    <p:animEffect transition="in" filter="slide(fromBottom)">
                                      <p:cBhvr>
                                        <p:cTn id="185" dur="500"/>
                                        <p:tgtEl>
                                          <p:spTgt spid="46212"/>
                                        </p:tgtEl>
                                      </p:cBhvr>
                                    </p:animEffect>
                                  </p:childTnLst>
                                </p:cTn>
                              </p:par>
                            </p:childTnLst>
                          </p:cTn>
                        </p:par>
                      </p:childTnLst>
                    </p:cTn>
                  </p:par>
                  <p:par>
                    <p:cTn id="186" fill="hold" nodeType="clickPar">
                      <p:stCondLst>
                        <p:cond delay="indefinite"/>
                      </p:stCondLst>
                      <p:childTnLst>
                        <p:par>
                          <p:cTn id="187" fill="hold" nodeType="withGroup">
                            <p:stCondLst>
                              <p:cond delay="0"/>
                            </p:stCondLst>
                            <p:childTnLst>
                              <p:par>
                                <p:cTn id="188" presetID="12" presetClass="entr" presetSubtype="4" fill="hold" grpId="0" nodeType="clickEffect">
                                  <p:stCondLst>
                                    <p:cond delay="0"/>
                                  </p:stCondLst>
                                  <p:childTnLst>
                                    <p:set>
                                      <p:cBhvr>
                                        <p:cTn id="189" dur="1" fill="hold">
                                          <p:stCondLst>
                                            <p:cond delay="0"/>
                                          </p:stCondLst>
                                        </p:cTn>
                                        <p:tgtEl>
                                          <p:spTgt spid="46232"/>
                                        </p:tgtEl>
                                        <p:attrNameLst>
                                          <p:attrName>style.visibility</p:attrName>
                                        </p:attrNameLst>
                                      </p:cBhvr>
                                      <p:to>
                                        <p:strVal val="visible"/>
                                      </p:to>
                                    </p:set>
                                    <p:animEffect transition="in" filter="slide(fromBottom)">
                                      <p:cBhvr>
                                        <p:cTn id="190" dur="500"/>
                                        <p:tgtEl>
                                          <p:spTgt spid="46232"/>
                                        </p:tgtEl>
                                      </p:cBhvr>
                                    </p:animEffect>
                                  </p:childTnLst>
                                </p:cTn>
                              </p:par>
                            </p:childTnLst>
                          </p:cTn>
                        </p:par>
                      </p:childTnLst>
                    </p:cTn>
                  </p:par>
                  <p:par>
                    <p:cTn id="191" fill="hold" nodeType="clickPar">
                      <p:stCondLst>
                        <p:cond delay="indefinite"/>
                      </p:stCondLst>
                      <p:childTnLst>
                        <p:par>
                          <p:cTn id="192" fill="hold" nodeType="withGroup">
                            <p:stCondLst>
                              <p:cond delay="0"/>
                            </p:stCondLst>
                            <p:childTnLst>
                              <p:par>
                                <p:cTn id="193" presetID="12" presetClass="entr" presetSubtype="4" fill="hold" grpId="0" nodeType="clickEffect">
                                  <p:stCondLst>
                                    <p:cond delay="0"/>
                                  </p:stCondLst>
                                  <p:childTnLst>
                                    <p:set>
                                      <p:cBhvr>
                                        <p:cTn id="194" dur="1" fill="hold">
                                          <p:stCondLst>
                                            <p:cond delay="0"/>
                                          </p:stCondLst>
                                        </p:cTn>
                                        <p:tgtEl>
                                          <p:spTgt spid="46201"/>
                                        </p:tgtEl>
                                        <p:attrNameLst>
                                          <p:attrName>style.visibility</p:attrName>
                                        </p:attrNameLst>
                                      </p:cBhvr>
                                      <p:to>
                                        <p:strVal val="visible"/>
                                      </p:to>
                                    </p:set>
                                    <p:animEffect transition="in" filter="slide(fromBottom)">
                                      <p:cBhvr>
                                        <p:cTn id="195" dur="500"/>
                                        <p:tgtEl>
                                          <p:spTgt spid="46201"/>
                                        </p:tgtEl>
                                      </p:cBhvr>
                                    </p:animEffec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12" presetClass="entr" presetSubtype="4" fill="hold" grpId="0" nodeType="clickEffect">
                                  <p:stCondLst>
                                    <p:cond delay="0"/>
                                  </p:stCondLst>
                                  <p:childTnLst>
                                    <p:set>
                                      <p:cBhvr>
                                        <p:cTn id="199" dur="1" fill="hold">
                                          <p:stCondLst>
                                            <p:cond delay="0"/>
                                          </p:stCondLst>
                                        </p:cTn>
                                        <p:tgtEl>
                                          <p:spTgt spid="46184"/>
                                        </p:tgtEl>
                                        <p:attrNameLst>
                                          <p:attrName>style.visibility</p:attrName>
                                        </p:attrNameLst>
                                      </p:cBhvr>
                                      <p:to>
                                        <p:strVal val="visible"/>
                                      </p:to>
                                    </p:set>
                                    <p:animEffect transition="in" filter="slide(fromBottom)">
                                      <p:cBhvr>
                                        <p:cTn id="200" dur="500"/>
                                        <p:tgtEl>
                                          <p:spTgt spid="46184"/>
                                        </p:tgtEl>
                                      </p:cBhvr>
                                    </p:animEffect>
                                  </p:childTnLst>
                                </p:cTn>
                              </p:par>
                            </p:childTnLst>
                          </p:cTn>
                        </p:par>
                      </p:childTnLst>
                    </p:cTn>
                  </p:par>
                  <p:par>
                    <p:cTn id="201" fill="hold" nodeType="clickPar">
                      <p:stCondLst>
                        <p:cond delay="indefinite"/>
                      </p:stCondLst>
                      <p:childTnLst>
                        <p:par>
                          <p:cTn id="202" fill="hold" nodeType="withGroup">
                            <p:stCondLst>
                              <p:cond delay="0"/>
                            </p:stCondLst>
                            <p:childTnLst>
                              <p:par>
                                <p:cTn id="203" presetID="12" presetClass="entr" presetSubtype="4" fill="hold" grpId="0" nodeType="clickEffect">
                                  <p:stCondLst>
                                    <p:cond delay="0"/>
                                  </p:stCondLst>
                                  <p:childTnLst>
                                    <p:set>
                                      <p:cBhvr>
                                        <p:cTn id="204" dur="1" fill="hold">
                                          <p:stCondLst>
                                            <p:cond delay="0"/>
                                          </p:stCondLst>
                                        </p:cTn>
                                        <p:tgtEl>
                                          <p:spTgt spid="46213"/>
                                        </p:tgtEl>
                                        <p:attrNameLst>
                                          <p:attrName>style.visibility</p:attrName>
                                        </p:attrNameLst>
                                      </p:cBhvr>
                                      <p:to>
                                        <p:strVal val="visible"/>
                                      </p:to>
                                    </p:set>
                                    <p:animEffect transition="in" filter="slide(fromBottom)">
                                      <p:cBhvr>
                                        <p:cTn id="205" dur="500"/>
                                        <p:tgtEl>
                                          <p:spTgt spid="46213"/>
                                        </p:tgtEl>
                                      </p:cBhvr>
                                    </p:animEffect>
                                  </p:childTnLst>
                                </p:cTn>
                              </p:par>
                            </p:childTnLst>
                          </p:cTn>
                        </p:par>
                      </p:childTnLst>
                    </p:cTn>
                  </p:par>
                  <p:par>
                    <p:cTn id="206" fill="hold" nodeType="clickPar">
                      <p:stCondLst>
                        <p:cond delay="indefinite"/>
                      </p:stCondLst>
                      <p:childTnLst>
                        <p:par>
                          <p:cTn id="207" fill="hold" nodeType="withGroup">
                            <p:stCondLst>
                              <p:cond delay="0"/>
                            </p:stCondLst>
                            <p:childTnLst>
                              <p:par>
                                <p:cTn id="208" presetID="12" presetClass="entr" presetSubtype="4" fill="hold" grpId="0" nodeType="clickEffect">
                                  <p:stCondLst>
                                    <p:cond delay="0"/>
                                  </p:stCondLst>
                                  <p:childTnLst>
                                    <p:set>
                                      <p:cBhvr>
                                        <p:cTn id="209" dur="1" fill="hold">
                                          <p:stCondLst>
                                            <p:cond delay="0"/>
                                          </p:stCondLst>
                                        </p:cTn>
                                        <p:tgtEl>
                                          <p:spTgt spid="46214"/>
                                        </p:tgtEl>
                                        <p:attrNameLst>
                                          <p:attrName>style.visibility</p:attrName>
                                        </p:attrNameLst>
                                      </p:cBhvr>
                                      <p:to>
                                        <p:strVal val="visible"/>
                                      </p:to>
                                    </p:set>
                                    <p:animEffect transition="in" filter="slide(fromBottom)">
                                      <p:cBhvr>
                                        <p:cTn id="210" dur="500"/>
                                        <p:tgtEl>
                                          <p:spTgt spid="46214"/>
                                        </p:tgtEl>
                                      </p:cBhvr>
                                    </p:animEffect>
                                  </p:childTnLst>
                                </p:cTn>
                              </p:par>
                            </p:childTnLst>
                          </p:cTn>
                        </p:par>
                      </p:childTnLst>
                    </p:cTn>
                  </p:par>
                  <p:par>
                    <p:cTn id="211" fill="hold" nodeType="clickPar">
                      <p:stCondLst>
                        <p:cond delay="indefinite"/>
                      </p:stCondLst>
                      <p:childTnLst>
                        <p:par>
                          <p:cTn id="212" fill="hold" nodeType="withGroup">
                            <p:stCondLst>
                              <p:cond delay="0"/>
                            </p:stCondLst>
                            <p:childTnLst>
                              <p:par>
                                <p:cTn id="213" presetID="12" presetClass="entr" presetSubtype="4" fill="hold" grpId="0" nodeType="clickEffect">
                                  <p:stCondLst>
                                    <p:cond delay="0"/>
                                  </p:stCondLst>
                                  <p:childTnLst>
                                    <p:set>
                                      <p:cBhvr>
                                        <p:cTn id="214" dur="1" fill="hold">
                                          <p:stCondLst>
                                            <p:cond delay="0"/>
                                          </p:stCondLst>
                                        </p:cTn>
                                        <p:tgtEl>
                                          <p:spTgt spid="46215"/>
                                        </p:tgtEl>
                                        <p:attrNameLst>
                                          <p:attrName>style.visibility</p:attrName>
                                        </p:attrNameLst>
                                      </p:cBhvr>
                                      <p:to>
                                        <p:strVal val="visible"/>
                                      </p:to>
                                    </p:set>
                                    <p:animEffect transition="in" filter="slide(fromBottom)">
                                      <p:cBhvr>
                                        <p:cTn id="215" dur="500"/>
                                        <p:tgtEl>
                                          <p:spTgt spid="46215"/>
                                        </p:tgtEl>
                                      </p:cBhvr>
                                    </p:animEffect>
                                  </p:childTnLst>
                                </p:cTn>
                              </p:par>
                            </p:childTnLst>
                          </p:cTn>
                        </p:par>
                      </p:childTnLst>
                    </p:cTn>
                  </p:par>
                  <p:par>
                    <p:cTn id="216" fill="hold" nodeType="clickPar">
                      <p:stCondLst>
                        <p:cond delay="indefinite"/>
                      </p:stCondLst>
                      <p:childTnLst>
                        <p:par>
                          <p:cTn id="217" fill="hold" nodeType="withGroup">
                            <p:stCondLst>
                              <p:cond delay="0"/>
                            </p:stCondLst>
                            <p:childTnLst>
                              <p:par>
                                <p:cTn id="218" presetID="12" presetClass="entr" presetSubtype="4" fill="hold" grpId="0" nodeType="clickEffect">
                                  <p:stCondLst>
                                    <p:cond delay="0"/>
                                  </p:stCondLst>
                                  <p:childTnLst>
                                    <p:set>
                                      <p:cBhvr>
                                        <p:cTn id="219" dur="1" fill="hold">
                                          <p:stCondLst>
                                            <p:cond delay="0"/>
                                          </p:stCondLst>
                                        </p:cTn>
                                        <p:tgtEl>
                                          <p:spTgt spid="46187"/>
                                        </p:tgtEl>
                                        <p:attrNameLst>
                                          <p:attrName>style.visibility</p:attrName>
                                        </p:attrNameLst>
                                      </p:cBhvr>
                                      <p:to>
                                        <p:strVal val="visible"/>
                                      </p:to>
                                    </p:set>
                                    <p:animEffect transition="in" filter="slide(fromBottom)">
                                      <p:cBhvr>
                                        <p:cTn id="220" dur="500"/>
                                        <p:tgtEl>
                                          <p:spTgt spid="46187"/>
                                        </p:tgtEl>
                                      </p:cBhvr>
                                    </p:animEffect>
                                  </p:childTnLst>
                                </p:cTn>
                              </p:par>
                            </p:childTnLst>
                          </p:cTn>
                        </p:par>
                      </p:childTnLst>
                    </p:cTn>
                  </p:par>
                  <p:par>
                    <p:cTn id="221" fill="hold" nodeType="clickPar">
                      <p:stCondLst>
                        <p:cond delay="indefinite"/>
                      </p:stCondLst>
                      <p:childTnLst>
                        <p:par>
                          <p:cTn id="222" fill="hold" nodeType="withGroup">
                            <p:stCondLst>
                              <p:cond delay="0"/>
                            </p:stCondLst>
                            <p:childTnLst>
                              <p:par>
                                <p:cTn id="223" presetID="12" presetClass="entr" presetSubtype="4" fill="hold" grpId="0" nodeType="clickEffect">
                                  <p:stCondLst>
                                    <p:cond delay="0"/>
                                  </p:stCondLst>
                                  <p:childTnLst>
                                    <p:set>
                                      <p:cBhvr>
                                        <p:cTn id="224" dur="1" fill="hold">
                                          <p:stCondLst>
                                            <p:cond delay="0"/>
                                          </p:stCondLst>
                                        </p:cTn>
                                        <p:tgtEl>
                                          <p:spTgt spid="46216"/>
                                        </p:tgtEl>
                                        <p:attrNameLst>
                                          <p:attrName>style.visibility</p:attrName>
                                        </p:attrNameLst>
                                      </p:cBhvr>
                                      <p:to>
                                        <p:strVal val="visible"/>
                                      </p:to>
                                    </p:set>
                                    <p:animEffect transition="in" filter="slide(fromBottom)">
                                      <p:cBhvr>
                                        <p:cTn id="225" dur="500"/>
                                        <p:tgtEl>
                                          <p:spTgt spid="46216"/>
                                        </p:tgtEl>
                                      </p:cBhvr>
                                    </p:animEffect>
                                  </p:childTnLst>
                                </p:cTn>
                              </p:par>
                            </p:childTnLst>
                          </p:cTn>
                        </p:par>
                      </p:childTnLst>
                    </p:cTn>
                  </p:par>
                  <p:par>
                    <p:cTn id="226" fill="hold" nodeType="clickPar">
                      <p:stCondLst>
                        <p:cond delay="indefinite"/>
                      </p:stCondLst>
                      <p:childTnLst>
                        <p:par>
                          <p:cTn id="227" fill="hold" nodeType="withGroup">
                            <p:stCondLst>
                              <p:cond delay="0"/>
                            </p:stCondLst>
                            <p:childTnLst>
                              <p:par>
                                <p:cTn id="228" presetID="12" presetClass="entr" presetSubtype="4" fill="hold" grpId="0" nodeType="clickEffect">
                                  <p:stCondLst>
                                    <p:cond delay="0"/>
                                  </p:stCondLst>
                                  <p:childTnLst>
                                    <p:set>
                                      <p:cBhvr>
                                        <p:cTn id="229" dur="1" fill="hold">
                                          <p:stCondLst>
                                            <p:cond delay="0"/>
                                          </p:stCondLst>
                                        </p:cTn>
                                        <p:tgtEl>
                                          <p:spTgt spid="46217"/>
                                        </p:tgtEl>
                                        <p:attrNameLst>
                                          <p:attrName>style.visibility</p:attrName>
                                        </p:attrNameLst>
                                      </p:cBhvr>
                                      <p:to>
                                        <p:strVal val="visible"/>
                                      </p:to>
                                    </p:set>
                                    <p:animEffect transition="in" filter="slide(fromBottom)">
                                      <p:cBhvr>
                                        <p:cTn id="230" dur="500"/>
                                        <p:tgtEl>
                                          <p:spTgt spid="46217"/>
                                        </p:tgtEl>
                                      </p:cBhvr>
                                    </p:animEffec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12" presetClass="entr" presetSubtype="4" fill="hold" grpId="0" nodeType="clickEffect">
                                  <p:stCondLst>
                                    <p:cond delay="0"/>
                                  </p:stCondLst>
                                  <p:childTnLst>
                                    <p:set>
                                      <p:cBhvr>
                                        <p:cTn id="234" dur="1" fill="hold">
                                          <p:stCondLst>
                                            <p:cond delay="0"/>
                                          </p:stCondLst>
                                        </p:cTn>
                                        <p:tgtEl>
                                          <p:spTgt spid="46218"/>
                                        </p:tgtEl>
                                        <p:attrNameLst>
                                          <p:attrName>style.visibility</p:attrName>
                                        </p:attrNameLst>
                                      </p:cBhvr>
                                      <p:to>
                                        <p:strVal val="visible"/>
                                      </p:to>
                                    </p:set>
                                    <p:animEffect transition="in" filter="slide(fromBottom)">
                                      <p:cBhvr>
                                        <p:cTn id="235" dur="500"/>
                                        <p:tgtEl>
                                          <p:spTgt spid="46218"/>
                                        </p:tgtEl>
                                      </p:cBhvr>
                                    </p:animEffect>
                                  </p:childTnLst>
                                </p:cTn>
                              </p:par>
                            </p:childTnLst>
                          </p:cTn>
                        </p:par>
                      </p:childTnLst>
                    </p:cTn>
                  </p:par>
                  <p:par>
                    <p:cTn id="236" fill="hold" nodeType="clickPar">
                      <p:stCondLst>
                        <p:cond delay="indefinite"/>
                      </p:stCondLst>
                      <p:childTnLst>
                        <p:par>
                          <p:cTn id="237" fill="hold" nodeType="withGroup">
                            <p:stCondLst>
                              <p:cond delay="0"/>
                            </p:stCondLst>
                            <p:childTnLst>
                              <p:par>
                                <p:cTn id="238" presetID="12" presetClass="entr" presetSubtype="4" fill="hold" grpId="0" nodeType="clickEffect">
                                  <p:stCondLst>
                                    <p:cond delay="0"/>
                                  </p:stCondLst>
                                  <p:childTnLst>
                                    <p:set>
                                      <p:cBhvr>
                                        <p:cTn id="239" dur="1" fill="hold">
                                          <p:stCondLst>
                                            <p:cond delay="0"/>
                                          </p:stCondLst>
                                        </p:cTn>
                                        <p:tgtEl>
                                          <p:spTgt spid="46190"/>
                                        </p:tgtEl>
                                        <p:attrNameLst>
                                          <p:attrName>style.visibility</p:attrName>
                                        </p:attrNameLst>
                                      </p:cBhvr>
                                      <p:to>
                                        <p:strVal val="visible"/>
                                      </p:to>
                                    </p:set>
                                    <p:animEffect transition="in" filter="slide(fromBottom)">
                                      <p:cBhvr>
                                        <p:cTn id="240" dur="500"/>
                                        <p:tgtEl>
                                          <p:spTgt spid="46190"/>
                                        </p:tgtEl>
                                      </p:cBhvr>
                                    </p:animEffec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2" presetClass="entr" presetSubtype="4" fill="hold" grpId="0" nodeType="clickEffect">
                                  <p:stCondLst>
                                    <p:cond delay="0"/>
                                  </p:stCondLst>
                                  <p:childTnLst>
                                    <p:set>
                                      <p:cBhvr>
                                        <p:cTn id="244" dur="1" fill="hold">
                                          <p:stCondLst>
                                            <p:cond delay="0"/>
                                          </p:stCondLst>
                                        </p:cTn>
                                        <p:tgtEl>
                                          <p:spTgt spid="46219"/>
                                        </p:tgtEl>
                                        <p:attrNameLst>
                                          <p:attrName>style.visibility</p:attrName>
                                        </p:attrNameLst>
                                      </p:cBhvr>
                                      <p:to>
                                        <p:strVal val="visible"/>
                                      </p:to>
                                    </p:set>
                                    <p:animEffect transition="in" filter="slide(fromBottom)">
                                      <p:cBhvr>
                                        <p:cTn id="245" dur="500"/>
                                        <p:tgtEl>
                                          <p:spTgt spid="46219"/>
                                        </p:tgtEl>
                                      </p:cBhvr>
                                    </p:animEffect>
                                  </p:childTnLst>
                                </p:cTn>
                              </p:par>
                            </p:childTnLst>
                          </p:cTn>
                        </p:par>
                      </p:childTnLst>
                    </p:cTn>
                  </p:par>
                  <p:par>
                    <p:cTn id="246" fill="hold" nodeType="clickPar">
                      <p:stCondLst>
                        <p:cond delay="indefinite"/>
                      </p:stCondLst>
                      <p:childTnLst>
                        <p:par>
                          <p:cTn id="247" fill="hold" nodeType="withGroup">
                            <p:stCondLst>
                              <p:cond delay="0"/>
                            </p:stCondLst>
                            <p:childTnLst>
                              <p:par>
                                <p:cTn id="248" presetID="12" presetClass="entr" presetSubtype="4" fill="hold" grpId="0" nodeType="clickEffect">
                                  <p:stCondLst>
                                    <p:cond delay="0"/>
                                  </p:stCondLst>
                                  <p:childTnLst>
                                    <p:set>
                                      <p:cBhvr>
                                        <p:cTn id="249" dur="1" fill="hold">
                                          <p:stCondLst>
                                            <p:cond delay="0"/>
                                          </p:stCondLst>
                                        </p:cTn>
                                        <p:tgtEl>
                                          <p:spTgt spid="46220"/>
                                        </p:tgtEl>
                                        <p:attrNameLst>
                                          <p:attrName>style.visibility</p:attrName>
                                        </p:attrNameLst>
                                      </p:cBhvr>
                                      <p:to>
                                        <p:strVal val="visible"/>
                                      </p:to>
                                    </p:set>
                                    <p:animEffect transition="in" filter="slide(fromBottom)">
                                      <p:cBhvr>
                                        <p:cTn id="250" dur="500"/>
                                        <p:tgtEl>
                                          <p:spTgt spid="46220"/>
                                        </p:tgtEl>
                                      </p:cBhvr>
                                    </p:animEffect>
                                  </p:childTnLst>
                                </p:cTn>
                              </p:par>
                            </p:childTnLst>
                          </p:cTn>
                        </p:par>
                      </p:childTnLst>
                    </p:cTn>
                  </p:par>
                  <p:par>
                    <p:cTn id="251" fill="hold" nodeType="clickPar">
                      <p:stCondLst>
                        <p:cond delay="indefinite"/>
                      </p:stCondLst>
                      <p:childTnLst>
                        <p:par>
                          <p:cTn id="252" fill="hold" nodeType="withGroup">
                            <p:stCondLst>
                              <p:cond delay="0"/>
                            </p:stCondLst>
                            <p:childTnLst>
                              <p:par>
                                <p:cTn id="253" presetID="12" presetClass="entr" presetSubtype="4" fill="hold" grpId="0" nodeType="clickEffect">
                                  <p:stCondLst>
                                    <p:cond delay="0"/>
                                  </p:stCondLst>
                                  <p:childTnLst>
                                    <p:set>
                                      <p:cBhvr>
                                        <p:cTn id="254" dur="1" fill="hold">
                                          <p:stCondLst>
                                            <p:cond delay="0"/>
                                          </p:stCondLst>
                                        </p:cTn>
                                        <p:tgtEl>
                                          <p:spTgt spid="46221"/>
                                        </p:tgtEl>
                                        <p:attrNameLst>
                                          <p:attrName>style.visibility</p:attrName>
                                        </p:attrNameLst>
                                      </p:cBhvr>
                                      <p:to>
                                        <p:strVal val="visible"/>
                                      </p:to>
                                    </p:set>
                                    <p:animEffect transition="in" filter="slide(fromBottom)">
                                      <p:cBhvr>
                                        <p:cTn id="255" dur="500"/>
                                        <p:tgtEl>
                                          <p:spTgt spid="46221"/>
                                        </p:tgtEl>
                                      </p:cBhvr>
                                    </p:animEffect>
                                  </p:childTnLst>
                                </p:cTn>
                              </p:par>
                            </p:childTnLst>
                          </p:cTn>
                        </p:par>
                      </p:childTnLst>
                    </p:cTn>
                  </p:par>
                  <p:par>
                    <p:cTn id="256" fill="hold" nodeType="clickPar">
                      <p:stCondLst>
                        <p:cond delay="indefinite"/>
                      </p:stCondLst>
                      <p:childTnLst>
                        <p:par>
                          <p:cTn id="257" fill="hold" nodeType="withGroup">
                            <p:stCondLst>
                              <p:cond delay="0"/>
                            </p:stCondLst>
                            <p:childTnLst>
                              <p:par>
                                <p:cTn id="258" presetID="12" presetClass="entr" presetSubtype="4" fill="hold" grpId="0" nodeType="clickEffect">
                                  <p:stCondLst>
                                    <p:cond delay="0"/>
                                  </p:stCondLst>
                                  <p:childTnLst>
                                    <p:set>
                                      <p:cBhvr>
                                        <p:cTn id="259" dur="1" fill="hold">
                                          <p:stCondLst>
                                            <p:cond delay="0"/>
                                          </p:stCondLst>
                                        </p:cTn>
                                        <p:tgtEl>
                                          <p:spTgt spid="46233"/>
                                        </p:tgtEl>
                                        <p:attrNameLst>
                                          <p:attrName>style.visibility</p:attrName>
                                        </p:attrNameLst>
                                      </p:cBhvr>
                                      <p:to>
                                        <p:strVal val="visible"/>
                                      </p:to>
                                    </p:set>
                                    <p:animEffect transition="in" filter="slide(fromBottom)">
                                      <p:cBhvr>
                                        <p:cTn id="260" dur="500"/>
                                        <p:tgtEl>
                                          <p:spTgt spid="46233"/>
                                        </p:tgtEl>
                                      </p:cBhvr>
                                    </p:animEffect>
                                  </p:childTnLst>
                                </p:cTn>
                              </p:par>
                            </p:childTnLst>
                          </p:cTn>
                        </p:par>
                      </p:childTnLst>
                    </p:cTn>
                  </p:par>
                  <p:par>
                    <p:cTn id="261" fill="hold" nodeType="clickPar">
                      <p:stCondLst>
                        <p:cond delay="indefinite"/>
                      </p:stCondLst>
                      <p:childTnLst>
                        <p:par>
                          <p:cTn id="262" fill="hold" nodeType="withGroup">
                            <p:stCondLst>
                              <p:cond delay="0"/>
                            </p:stCondLst>
                            <p:childTnLst>
                              <p:par>
                                <p:cTn id="263" presetID="12" presetClass="entr" presetSubtype="4" fill="hold" nodeType="clickEffect">
                                  <p:stCondLst>
                                    <p:cond delay="0"/>
                                  </p:stCondLst>
                                  <p:childTnLst>
                                    <p:set>
                                      <p:cBhvr>
                                        <p:cTn id="264" dur="1" fill="hold">
                                          <p:stCondLst>
                                            <p:cond delay="0"/>
                                          </p:stCondLst>
                                        </p:cTn>
                                        <p:tgtEl>
                                          <p:spTgt spid="46200">
                                            <p:txEl>
                                              <p:pRg st="0" end="0"/>
                                            </p:txEl>
                                          </p:spTgt>
                                        </p:tgtEl>
                                        <p:attrNameLst>
                                          <p:attrName>style.visibility</p:attrName>
                                        </p:attrNameLst>
                                      </p:cBhvr>
                                      <p:to>
                                        <p:strVal val="visible"/>
                                      </p:to>
                                    </p:set>
                                    <p:animEffect transition="in" filter="slide(fromBottom)">
                                      <p:cBhvr>
                                        <p:cTn id="265" dur="500"/>
                                        <p:tgtEl>
                                          <p:spTgt spid="46200">
                                            <p:txEl>
                                              <p:pRg st="0" end="0"/>
                                            </p:txEl>
                                          </p:spTgt>
                                        </p:tgtEl>
                                      </p:cBhvr>
                                    </p:animEffect>
                                  </p:childTnLst>
                                </p:cTn>
                              </p:par>
                            </p:childTnLst>
                          </p:cTn>
                        </p:par>
                      </p:childTnLst>
                    </p:cTn>
                  </p:par>
                  <p:par>
                    <p:cTn id="266" fill="hold" nodeType="clickPar">
                      <p:stCondLst>
                        <p:cond delay="indefinite"/>
                      </p:stCondLst>
                      <p:childTnLst>
                        <p:par>
                          <p:cTn id="267" fill="hold" nodeType="withGroup">
                            <p:stCondLst>
                              <p:cond delay="0"/>
                            </p:stCondLst>
                            <p:childTnLst>
                              <p:par>
                                <p:cTn id="268" presetID="12" presetClass="entr" presetSubtype="4" fill="hold" grpId="0" nodeType="clickEffect">
                                  <p:stCondLst>
                                    <p:cond delay="0"/>
                                  </p:stCondLst>
                                  <p:childTnLst>
                                    <p:set>
                                      <p:cBhvr>
                                        <p:cTn id="269" dur="1" fill="hold">
                                          <p:stCondLst>
                                            <p:cond delay="0"/>
                                          </p:stCondLst>
                                        </p:cTn>
                                        <p:tgtEl>
                                          <p:spTgt spid="46183"/>
                                        </p:tgtEl>
                                        <p:attrNameLst>
                                          <p:attrName>style.visibility</p:attrName>
                                        </p:attrNameLst>
                                      </p:cBhvr>
                                      <p:to>
                                        <p:strVal val="visible"/>
                                      </p:to>
                                    </p:set>
                                    <p:animEffect transition="in" filter="slide(fromBottom)">
                                      <p:cBhvr>
                                        <p:cTn id="270" dur="500"/>
                                        <p:tgtEl>
                                          <p:spTgt spid="46183"/>
                                        </p:tgtEl>
                                      </p:cBhvr>
                                    </p:animEffect>
                                  </p:childTnLst>
                                </p:cTn>
                              </p:par>
                            </p:childTnLst>
                          </p:cTn>
                        </p:par>
                      </p:childTnLst>
                    </p:cTn>
                  </p:par>
                  <p:par>
                    <p:cTn id="271" fill="hold" nodeType="clickPar">
                      <p:stCondLst>
                        <p:cond delay="indefinite"/>
                      </p:stCondLst>
                      <p:childTnLst>
                        <p:par>
                          <p:cTn id="272" fill="hold" nodeType="withGroup">
                            <p:stCondLst>
                              <p:cond delay="0"/>
                            </p:stCondLst>
                            <p:childTnLst>
                              <p:par>
                                <p:cTn id="273" presetID="12" presetClass="entr" presetSubtype="4" fill="hold" grpId="0" nodeType="clickEffect">
                                  <p:stCondLst>
                                    <p:cond delay="0"/>
                                  </p:stCondLst>
                                  <p:childTnLst>
                                    <p:set>
                                      <p:cBhvr>
                                        <p:cTn id="274" dur="1" fill="hold">
                                          <p:stCondLst>
                                            <p:cond delay="0"/>
                                          </p:stCondLst>
                                        </p:cTn>
                                        <p:tgtEl>
                                          <p:spTgt spid="46222"/>
                                        </p:tgtEl>
                                        <p:attrNameLst>
                                          <p:attrName>style.visibility</p:attrName>
                                        </p:attrNameLst>
                                      </p:cBhvr>
                                      <p:to>
                                        <p:strVal val="visible"/>
                                      </p:to>
                                    </p:set>
                                    <p:animEffect transition="in" filter="slide(fromBottom)">
                                      <p:cBhvr>
                                        <p:cTn id="275" dur="500"/>
                                        <p:tgtEl>
                                          <p:spTgt spid="46222"/>
                                        </p:tgtEl>
                                      </p:cBhvr>
                                    </p:animEffect>
                                  </p:childTnLst>
                                </p:cTn>
                              </p:par>
                            </p:childTnLst>
                          </p:cTn>
                        </p:par>
                      </p:childTnLst>
                    </p:cTn>
                  </p:par>
                  <p:par>
                    <p:cTn id="276" fill="hold" nodeType="clickPar">
                      <p:stCondLst>
                        <p:cond delay="indefinite"/>
                      </p:stCondLst>
                      <p:childTnLst>
                        <p:par>
                          <p:cTn id="277" fill="hold" nodeType="withGroup">
                            <p:stCondLst>
                              <p:cond delay="0"/>
                            </p:stCondLst>
                            <p:childTnLst>
                              <p:par>
                                <p:cTn id="278" presetID="12" presetClass="entr" presetSubtype="4" fill="hold" grpId="0" nodeType="clickEffect">
                                  <p:stCondLst>
                                    <p:cond delay="0"/>
                                  </p:stCondLst>
                                  <p:childTnLst>
                                    <p:set>
                                      <p:cBhvr>
                                        <p:cTn id="279" dur="1" fill="hold">
                                          <p:stCondLst>
                                            <p:cond delay="0"/>
                                          </p:stCondLst>
                                        </p:cTn>
                                        <p:tgtEl>
                                          <p:spTgt spid="46223"/>
                                        </p:tgtEl>
                                        <p:attrNameLst>
                                          <p:attrName>style.visibility</p:attrName>
                                        </p:attrNameLst>
                                      </p:cBhvr>
                                      <p:to>
                                        <p:strVal val="visible"/>
                                      </p:to>
                                    </p:set>
                                    <p:animEffect transition="in" filter="slide(fromBottom)">
                                      <p:cBhvr>
                                        <p:cTn id="280" dur="500"/>
                                        <p:tgtEl>
                                          <p:spTgt spid="46223"/>
                                        </p:tgtEl>
                                      </p:cBhvr>
                                    </p:animEffect>
                                  </p:childTnLst>
                                </p:cTn>
                              </p:par>
                            </p:childTnLst>
                          </p:cTn>
                        </p:par>
                      </p:childTnLst>
                    </p:cTn>
                  </p:par>
                  <p:par>
                    <p:cTn id="281" fill="hold" nodeType="clickPar">
                      <p:stCondLst>
                        <p:cond delay="indefinite"/>
                      </p:stCondLst>
                      <p:childTnLst>
                        <p:par>
                          <p:cTn id="282" fill="hold" nodeType="withGroup">
                            <p:stCondLst>
                              <p:cond delay="0"/>
                            </p:stCondLst>
                            <p:childTnLst>
                              <p:par>
                                <p:cTn id="283" presetID="12" presetClass="entr" presetSubtype="4" fill="hold" grpId="0" nodeType="clickEffect">
                                  <p:stCondLst>
                                    <p:cond delay="0"/>
                                  </p:stCondLst>
                                  <p:childTnLst>
                                    <p:set>
                                      <p:cBhvr>
                                        <p:cTn id="284" dur="1" fill="hold">
                                          <p:stCondLst>
                                            <p:cond delay="0"/>
                                          </p:stCondLst>
                                        </p:cTn>
                                        <p:tgtEl>
                                          <p:spTgt spid="46224"/>
                                        </p:tgtEl>
                                        <p:attrNameLst>
                                          <p:attrName>style.visibility</p:attrName>
                                        </p:attrNameLst>
                                      </p:cBhvr>
                                      <p:to>
                                        <p:strVal val="visible"/>
                                      </p:to>
                                    </p:set>
                                    <p:animEffect transition="in" filter="slide(fromBottom)">
                                      <p:cBhvr>
                                        <p:cTn id="285" dur="500"/>
                                        <p:tgtEl>
                                          <p:spTgt spid="46224"/>
                                        </p:tgtEl>
                                      </p:cBhvr>
                                    </p:animEffect>
                                  </p:childTnLst>
                                </p:cTn>
                              </p:par>
                            </p:childTnLst>
                          </p:cTn>
                        </p:par>
                      </p:childTnLst>
                    </p:cTn>
                  </p:par>
                  <p:par>
                    <p:cTn id="286" fill="hold" nodeType="clickPar">
                      <p:stCondLst>
                        <p:cond delay="indefinite"/>
                      </p:stCondLst>
                      <p:childTnLst>
                        <p:par>
                          <p:cTn id="287" fill="hold" nodeType="withGroup">
                            <p:stCondLst>
                              <p:cond delay="0"/>
                            </p:stCondLst>
                            <p:childTnLst>
                              <p:par>
                                <p:cTn id="288" presetID="12" presetClass="entr" presetSubtype="4" fill="hold" grpId="0" nodeType="clickEffect">
                                  <p:stCondLst>
                                    <p:cond delay="0"/>
                                  </p:stCondLst>
                                  <p:childTnLst>
                                    <p:set>
                                      <p:cBhvr>
                                        <p:cTn id="289" dur="1" fill="hold">
                                          <p:stCondLst>
                                            <p:cond delay="0"/>
                                          </p:stCondLst>
                                        </p:cTn>
                                        <p:tgtEl>
                                          <p:spTgt spid="46188"/>
                                        </p:tgtEl>
                                        <p:attrNameLst>
                                          <p:attrName>style.visibility</p:attrName>
                                        </p:attrNameLst>
                                      </p:cBhvr>
                                      <p:to>
                                        <p:strVal val="visible"/>
                                      </p:to>
                                    </p:set>
                                    <p:animEffect transition="in" filter="slide(fromBottom)">
                                      <p:cBhvr>
                                        <p:cTn id="290" dur="500"/>
                                        <p:tgtEl>
                                          <p:spTgt spid="46188"/>
                                        </p:tgtEl>
                                      </p:cBhvr>
                                    </p:animEffect>
                                  </p:childTnLst>
                                </p:cTn>
                              </p:par>
                            </p:childTnLst>
                          </p:cTn>
                        </p:par>
                      </p:childTnLst>
                    </p:cTn>
                  </p:par>
                  <p:par>
                    <p:cTn id="291" fill="hold" nodeType="clickPar">
                      <p:stCondLst>
                        <p:cond delay="indefinite"/>
                      </p:stCondLst>
                      <p:childTnLst>
                        <p:par>
                          <p:cTn id="292" fill="hold" nodeType="withGroup">
                            <p:stCondLst>
                              <p:cond delay="0"/>
                            </p:stCondLst>
                            <p:childTnLst>
                              <p:par>
                                <p:cTn id="293" presetID="12" presetClass="entr" presetSubtype="4" fill="hold" grpId="0" nodeType="clickEffect">
                                  <p:stCondLst>
                                    <p:cond delay="0"/>
                                  </p:stCondLst>
                                  <p:childTnLst>
                                    <p:set>
                                      <p:cBhvr>
                                        <p:cTn id="294" dur="1" fill="hold">
                                          <p:stCondLst>
                                            <p:cond delay="0"/>
                                          </p:stCondLst>
                                        </p:cTn>
                                        <p:tgtEl>
                                          <p:spTgt spid="46225"/>
                                        </p:tgtEl>
                                        <p:attrNameLst>
                                          <p:attrName>style.visibility</p:attrName>
                                        </p:attrNameLst>
                                      </p:cBhvr>
                                      <p:to>
                                        <p:strVal val="visible"/>
                                      </p:to>
                                    </p:set>
                                    <p:animEffect transition="in" filter="slide(fromBottom)">
                                      <p:cBhvr>
                                        <p:cTn id="295" dur="500"/>
                                        <p:tgtEl>
                                          <p:spTgt spid="46225"/>
                                        </p:tgtEl>
                                      </p:cBhvr>
                                    </p:animEffect>
                                  </p:childTnLst>
                                </p:cTn>
                              </p:par>
                            </p:childTnLst>
                          </p:cTn>
                        </p:par>
                      </p:childTnLst>
                    </p:cTn>
                  </p:par>
                  <p:par>
                    <p:cTn id="296" fill="hold" nodeType="clickPar">
                      <p:stCondLst>
                        <p:cond delay="indefinite"/>
                      </p:stCondLst>
                      <p:childTnLst>
                        <p:par>
                          <p:cTn id="297" fill="hold" nodeType="withGroup">
                            <p:stCondLst>
                              <p:cond delay="0"/>
                            </p:stCondLst>
                            <p:childTnLst>
                              <p:par>
                                <p:cTn id="298" presetID="12" presetClass="entr" presetSubtype="4" fill="hold" grpId="0" nodeType="clickEffect">
                                  <p:stCondLst>
                                    <p:cond delay="0"/>
                                  </p:stCondLst>
                                  <p:childTnLst>
                                    <p:set>
                                      <p:cBhvr>
                                        <p:cTn id="299" dur="1" fill="hold">
                                          <p:stCondLst>
                                            <p:cond delay="0"/>
                                          </p:stCondLst>
                                        </p:cTn>
                                        <p:tgtEl>
                                          <p:spTgt spid="46226"/>
                                        </p:tgtEl>
                                        <p:attrNameLst>
                                          <p:attrName>style.visibility</p:attrName>
                                        </p:attrNameLst>
                                      </p:cBhvr>
                                      <p:to>
                                        <p:strVal val="visible"/>
                                      </p:to>
                                    </p:set>
                                    <p:animEffect transition="in" filter="slide(fromBottom)">
                                      <p:cBhvr>
                                        <p:cTn id="300" dur="500"/>
                                        <p:tgtEl>
                                          <p:spTgt spid="46226"/>
                                        </p:tgtEl>
                                      </p:cBhvr>
                                    </p:animEffect>
                                  </p:childTnLst>
                                </p:cTn>
                              </p:par>
                            </p:childTnLst>
                          </p:cTn>
                        </p:par>
                      </p:childTnLst>
                    </p:cTn>
                  </p:par>
                  <p:par>
                    <p:cTn id="301" fill="hold" nodeType="clickPar">
                      <p:stCondLst>
                        <p:cond delay="indefinite"/>
                      </p:stCondLst>
                      <p:childTnLst>
                        <p:par>
                          <p:cTn id="302" fill="hold" nodeType="withGroup">
                            <p:stCondLst>
                              <p:cond delay="0"/>
                            </p:stCondLst>
                            <p:childTnLst>
                              <p:par>
                                <p:cTn id="303" presetID="12" presetClass="entr" presetSubtype="4" fill="hold" grpId="0" nodeType="clickEffect">
                                  <p:stCondLst>
                                    <p:cond delay="0"/>
                                  </p:stCondLst>
                                  <p:childTnLst>
                                    <p:set>
                                      <p:cBhvr>
                                        <p:cTn id="304" dur="1" fill="hold">
                                          <p:stCondLst>
                                            <p:cond delay="0"/>
                                          </p:stCondLst>
                                        </p:cTn>
                                        <p:tgtEl>
                                          <p:spTgt spid="46227"/>
                                        </p:tgtEl>
                                        <p:attrNameLst>
                                          <p:attrName>style.visibility</p:attrName>
                                        </p:attrNameLst>
                                      </p:cBhvr>
                                      <p:to>
                                        <p:strVal val="visible"/>
                                      </p:to>
                                    </p:set>
                                    <p:animEffect transition="in" filter="slide(fromBottom)">
                                      <p:cBhvr>
                                        <p:cTn id="305" dur="500"/>
                                        <p:tgtEl>
                                          <p:spTgt spid="46227"/>
                                        </p:tgtEl>
                                      </p:cBhvr>
                                    </p:animEffect>
                                  </p:childTnLst>
                                </p:cTn>
                              </p:par>
                            </p:childTnLst>
                          </p:cTn>
                        </p:par>
                      </p:childTnLst>
                    </p:cTn>
                  </p:par>
                  <p:par>
                    <p:cTn id="306" fill="hold" nodeType="clickPar">
                      <p:stCondLst>
                        <p:cond delay="indefinite"/>
                      </p:stCondLst>
                      <p:childTnLst>
                        <p:par>
                          <p:cTn id="307" fill="hold" nodeType="withGroup">
                            <p:stCondLst>
                              <p:cond delay="0"/>
                            </p:stCondLst>
                            <p:childTnLst>
                              <p:par>
                                <p:cTn id="308" presetID="12" presetClass="entr" presetSubtype="4" fill="hold" grpId="0" nodeType="clickEffect">
                                  <p:stCondLst>
                                    <p:cond delay="0"/>
                                  </p:stCondLst>
                                  <p:childTnLst>
                                    <p:set>
                                      <p:cBhvr>
                                        <p:cTn id="309" dur="1" fill="hold">
                                          <p:stCondLst>
                                            <p:cond delay="0"/>
                                          </p:stCondLst>
                                        </p:cTn>
                                        <p:tgtEl>
                                          <p:spTgt spid="46191"/>
                                        </p:tgtEl>
                                        <p:attrNameLst>
                                          <p:attrName>style.visibility</p:attrName>
                                        </p:attrNameLst>
                                      </p:cBhvr>
                                      <p:to>
                                        <p:strVal val="visible"/>
                                      </p:to>
                                    </p:set>
                                    <p:animEffect transition="in" filter="slide(fromBottom)">
                                      <p:cBhvr>
                                        <p:cTn id="310" dur="500"/>
                                        <p:tgtEl>
                                          <p:spTgt spid="46191"/>
                                        </p:tgtEl>
                                      </p:cBhvr>
                                    </p:animEffect>
                                  </p:childTnLst>
                                </p:cTn>
                              </p:par>
                            </p:childTnLst>
                          </p:cTn>
                        </p:par>
                      </p:childTnLst>
                    </p:cTn>
                  </p:par>
                  <p:par>
                    <p:cTn id="311" fill="hold" nodeType="clickPar">
                      <p:stCondLst>
                        <p:cond delay="indefinite"/>
                      </p:stCondLst>
                      <p:childTnLst>
                        <p:par>
                          <p:cTn id="312" fill="hold" nodeType="withGroup">
                            <p:stCondLst>
                              <p:cond delay="0"/>
                            </p:stCondLst>
                            <p:childTnLst>
                              <p:par>
                                <p:cTn id="313" presetID="12" presetClass="entr" presetSubtype="4" fill="hold" grpId="0" nodeType="clickEffect">
                                  <p:stCondLst>
                                    <p:cond delay="0"/>
                                  </p:stCondLst>
                                  <p:childTnLst>
                                    <p:set>
                                      <p:cBhvr>
                                        <p:cTn id="314" dur="1" fill="hold">
                                          <p:stCondLst>
                                            <p:cond delay="0"/>
                                          </p:stCondLst>
                                        </p:cTn>
                                        <p:tgtEl>
                                          <p:spTgt spid="46228"/>
                                        </p:tgtEl>
                                        <p:attrNameLst>
                                          <p:attrName>style.visibility</p:attrName>
                                        </p:attrNameLst>
                                      </p:cBhvr>
                                      <p:to>
                                        <p:strVal val="visible"/>
                                      </p:to>
                                    </p:set>
                                    <p:animEffect transition="in" filter="slide(fromBottom)">
                                      <p:cBhvr>
                                        <p:cTn id="315" dur="500"/>
                                        <p:tgtEl>
                                          <p:spTgt spid="46228"/>
                                        </p:tgtEl>
                                      </p:cBhvr>
                                    </p:animEffect>
                                  </p:childTnLst>
                                </p:cTn>
                              </p:par>
                            </p:childTnLst>
                          </p:cTn>
                        </p:par>
                      </p:childTnLst>
                    </p:cTn>
                  </p:par>
                  <p:par>
                    <p:cTn id="316" fill="hold" nodeType="clickPar">
                      <p:stCondLst>
                        <p:cond delay="indefinite"/>
                      </p:stCondLst>
                      <p:childTnLst>
                        <p:par>
                          <p:cTn id="317" fill="hold" nodeType="withGroup">
                            <p:stCondLst>
                              <p:cond delay="0"/>
                            </p:stCondLst>
                            <p:childTnLst>
                              <p:par>
                                <p:cTn id="318" presetID="12" presetClass="entr" presetSubtype="4" fill="hold" grpId="0" nodeType="clickEffect">
                                  <p:stCondLst>
                                    <p:cond delay="0"/>
                                  </p:stCondLst>
                                  <p:childTnLst>
                                    <p:set>
                                      <p:cBhvr>
                                        <p:cTn id="319" dur="1" fill="hold">
                                          <p:stCondLst>
                                            <p:cond delay="0"/>
                                          </p:stCondLst>
                                        </p:cTn>
                                        <p:tgtEl>
                                          <p:spTgt spid="46229"/>
                                        </p:tgtEl>
                                        <p:attrNameLst>
                                          <p:attrName>style.visibility</p:attrName>
                                        </p:attrNameLst>
                                      </p:cBhvr>
                                      <p:to>
                                        <p:strVal val="visible"/>
                                      </p:to>
                                    </p:set>
                                    <p:animEffect transition="in" filter="slide(fromBottom)">
                                      <p:cBhvr>
                                        <p:cTn id="320" dur="500"/>
                                        <p:tgtEl>
                                          <p:spTgt spid="46229"/>
                                        </p:tgtEl>
                                      </p:cBhvr>
                                    </p:animEffec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12" presetClass="entr" presetSubtype="4" fill="hold" grpId="0" nodeType="clickEffect">
                                  <p:stCondLst>
                                    <p:cond delay="0"/>
                                  </p:stCondLst>
                                  <p:childTnLst>
                                    <p:set>
                                      <p:cBhvr>
                                        <p:cTn id="324" dur="1" fill="hold">
                                          <p:stCondLst>
                                            <p:cond delay="0"/>
                                          </p:stCondLst>
                                        </p:cTn>
                                        <p:tgtEl>
                                          <p:spTgt spid="46230"/>
                                        </p:tgtEl>
                                        <p:attrNameLst>
                                          <p:attrName>style.visibility</p:attrName>
                                        </p:attrNameLst>
                                      </p:cBhvr>
                                      <p:to>
                                        <p:strVal val="visible"/>
                                      </p:to>
                                    </p:set>
                                    <p:animEffect transition="in" filter="slide(fromBottom)">
                                      <p:cBhvr>
                                        <p:cTn id="325" dur="500"/>
                                        <p:tgtEl>
                                          <p:spTgt spid="46230"/>
                                        </p:tgtEl>
                                      </p:cBhvr>
                                    </p:animEffect>
                                  </p:childTnLst>
                                </p:cTn>
                              </p:par>
                            </p:childTnLst>
                          </p:cTn>
                        </p:par>
                      </p:childTnLst>
                    </p:cTn>
                  </p:par>
                  <p:par>
                    <p:cTn id="326" fill="hold" nodeType="clickPar">
                      <p:stCondLst>
                        <p:cond delay="indefinite"/>
                      </p:stCondLst>
                      <p:childTnLst>
                        <p:par>
                          <p:cTn id="327" fill="hold" nodeType="withGroup">
                            <p:stCondLst>
                              <p:cond delay="0"/>
                            </p:stCondLst>
                            <p:childTnLst>
                              <p:par>
                                <p:cTn id="328" presetID="12" presetClass="entr" presetSubtype="4" fill="hold" grpId="0" nodeType="clickEffect">
                                  <p:stCondLst>
                                    <p:cond delay="0"/>
                                  </p:stCondLst>
                                  <p:childTnLst>
                                    <p:set>
                                      <p:cBhvr>
                                        <p:cTn id="329" dur="1" fill="hold">
                                          <p:stCondLst>
                                            <p:cond delay="0"/>
                                          </p:stCondLst>
                                        </p:cTn>
                                        <p:tgtEl>
                                          <p:spTgt spid="46234"/>
                                        </p:tgtEl>
                                        <p:attrNameLst>
                                          <p:attrName>style.visibility</p:attrName>
                                        </p:attrNameLst>
                                      </p:cBhvr>
                                      <p:to>
                                        <p:strVal val="visible"/>
                                      </p:to>
                                    </p:set>
                                    <p:animEffect transition="in" filter="slide(fromBottom)">
                                      <p:cBhvr>
                                        <p:cTn id="330" dur="500"/>
                                        <p:tgtEl>
                                          <p:spTgt spid="46234"/>
                                        </p:tgtEl>
                                      </p:cBhvr>
                                    </p:animEffect>
                                  </p:childTnLst>
                                </p:cTn>
                              </p:par>
                            </p:childTnLst>
                          </p:cTn>
                        </p:par>
                      </p:childTnLst>
                    </p:cTn>
                  </p:par>
                  <p:par>
                    <p:cTn id="331" fill="hold" nodeType="clickPar">
                      <p:stCondLst>
                        <p:cond delay="indefinite"/>
                      </p:stCondLst>
                      <p:childTnLst>
                        <p:par>
                          <p:cTn id="332" fill="hold" nodeType="withGroup">
                            <p:stCondLst>
                              <p:cond delay="0"/>
                            </p:stCondLst>
                            <p:childTnLst>
                              <p:par>
                                <p:cTn id="333" presetID="2" presetClass="entr" presetSubtype="8" fill="hold" grpId="0" nodeType="clickEffect">
                                  <p:stCondLst>
                                    <p:cond delay="0"/>
                                  </p:stCondLst>
                                  <p:childTnLst>
                                    <p:set>
                                      <p:cBhvr>
                                        <p:cTn id="334" dur="1" fill="hold">
                                          <p:stCondLst>
                                            <p:cond delay="0"/>
                                          </p:stCondLst>
                                        </p:cTn>
                                        <p:tgtEl>
                                          <p:spTgt spid="46203"/>
                                        </p:tgtEl>
                                        <p:attrNameLst>
                                          <p:attrName>style.visibility</p:attrName>
                                        </p:attrNameLst>
                                      </p:cBhvr>
                                      <p:to>
                                        <p:strVal val="visible"/>
                                      </p:to>
                                    </p:set>
                                    <p:anim calcmode="lin" valueType="num">
                                      <p:cBhvr additive="base">
                                        <p:cTn id="335" dur="500" fill="hold"/>
                                        <p:tgtEl>
                                          <p:spTgt spid="46203"/>
                                        </p:tgtEl>
                                        <p:attrNameLst>
                                          <p:attrName>ppt_x</p:attrName>
                                        </p:attrNameLst>
                                      </p:cBhvr>
                                      <p:tavLst>
                                        <p:tav tm="0">
                                          <p:val>
                                            <p:strVal val="0-#ppt_w/2"/>
                                          </p:val>
                                        </p:tav>
                                        <p:tav tm="100000">
                                          <p:val>
                                            <p:strVal val="#ppt_x"/>
                                          </p:val>
                                        </p:tav>
                                      </p:tavLst>
                                    </p:anim>
                                    <p:anim calcmode="lin" valueType="num">
                                      <p:cBhvr additive="base">
                                        <p:cTn id="336" dur="500" fill="hold"/>
                                        <p:tgtEl>
                                          <p:spTgt spid="46203"/>
                                        </p:tgtEl>
                                        <p:attrNameLst>
                                          <p:attrName>ppt_y</p:attrName>
                                        </p:attrNameLst>
                                      </p:cBhvr>
                                      <p:tavLst>
                                        <p:tav tm="0">
                                          <p:val>
                                            <p:strVal val="#ppt_y"/>
                                          </p:val>
                                        </p:tav>
                                        <p:tav tm="100000">
                                          <p:val>
                                            <p:strVal val="#ppt_y"/>
                                          </p:val>
                                        </p:tav>
                                      </p:tavLst>
                                    </p:anim>
                                  </p:childTnLst>
                                </p:cTn>
                              </p:par>
                            </p:childTnLst>
                          </p:cTn>
                        </p:par>
                      </p:childTnLst>
                    </p:cTn>
                  </p:par>
                  <p:par>
                    <p:cTn id="337" fill="hold" nodeType="clickPar">
                      <p:stCondLst>
                        <p:cond delay="indefinite"/>
                      </p:stCondLst>
                      <p:childTnLst>
                        <p:par>
                          <p:cTn id="338" fill="hold" nodeType="withGroup">
                            <p:stCondLst>
                              <p:cond delay="0"/>
                            </p:stCondLst>
                            <p:childTnLst>
                              <p:par>
                                <p:cTn id="339" presetID="12" presetClass="entr" presetSubtype="4" fill="hold" grpId="0" nodeType="clickEffect">
                                  <p:stCondLst>
                                    <p:cond delay="0"/>
                                  </p:stCondLst>
                                  <p:childTnLst>
                                    <p:set>
                                      <p:cBhvr>
                                        <p:cTn id="340" dur="1" fill="hold">
                                          <p:stCondLst>
                                            <p:cond delay="0"/>
                                          </p:stCondLst>
                                        </p:cTn>
                                        <p:tgtEl>
                                          <p:spTgt spid="46235"/>
                                        </p:tgtEl>
                                        <p:attrNameLst>
                                          <p:attrName>style.visibility</p:attrName>
                                        </p:attrNameLst>
                                      </p:cBhvr>
                                      <p:to>
                                        <p:strVal val="visible"/>
                                      </p:to>
                                    </p:set>
                                    <p:animEffect transition="in" filter="slide(fromBottom)">
                                      <p:cBhvr>
                                        <p:cTn id="341" dur="500"/>
                                        <p:tgtEl>
                                          <p:spTgt spid="46235"/>
                                        </p:tgtEl>
                                      </p:cBhvr>
                                    </p:animEffect>
                                  </p:childTnLst>
                                </p:cTn>
                              </p:par>
                            </p:childTnLst>
                          </p:cTn>
                        </p:par>
                      </p:childTnLst>
                    </p:cTn>
                  </p:par>
                  <p:par>
                    <p:cTn id="342" fill="hold">
                      <p:stCondLst>
                        <p:cond delay="indefinite"/>
                      </p:stCondLst>
                      <p:childTnLst>
                        <p:par>
                          <p:cTn id="343" fill="hold">
                            <p:stCondLst>
                              <p:cond delay="0"/>
                            </p:stCondLst>
                            <p:childTnLst>
                              <p:par>
                                <p:cTn id="344" presetID="2" presetClass="entr" presetSubtype="8" fill="hold" grpId="0" nodeType="clickEffect">
                                  <p:stCondLst>
                                    <p:cond delay="0"/>
                                  </p:stCondLst>
                                  <p:childTnLst>
                                    <p:set>
                                      <p:cBhvr>
                                        <p:cTn id="345" dur="1" fill="hold">
                                          <p:stCondLst>
                                            <p:cond delay="0"/>
                                          </p:stCondLst>
                                        </p:cTn>
                                        <p:tgtEl>
                                          <p:spTgt spid="71"/>
                                        </p:tgtEl>
                                        <p:attrNameLst>
                                          <p:attrName>style.visibility</p:attrName>
                                        </p:attrNameLst>
                                      </p:cBhvr>
                                      <p:to>
                                        <p:strVal val="visible"/>
                                      </p:to>
                                    </p:set>
                                    <p:anim calcmode="lin" valueType="num">
                                      <p:cBhvr additive="base">
                                        <p:cTn id="346" dur="500" fill="hold"/>
                                        <p:tgtEl>
                                          <p:spTgt spid="71"/>
                                        </p:tgtEl>
                                        <p:attrNameLst>
                                          <p:attrName>ppt_x</p:attrName>
                                        </p:attrNameLst>
                                      </p:cBhvr>
                                      <p:tavLst>
                                        <p:tav tm="0">
                                          <p:val>
                                            <p:strVal val="0-#ppt_w/2"/>
                                          </p:val>
                                        </p:tav>
                                        <p:tav tm="100000">
                                          <p:val>
                                            <p:strVal val="#ppt_x"/>
                                          </p:val>
                                        </p:tav>
                                      </p:tavLst>
                                    </p:anim>
                                    <p:anim calcmode="lin" valueType="num">
                                      <p:cBhvr additive="base">
                                        <p:cTn id="347" dur="500" fill="hold"/>
                                        <p:tgtEl>
                                          <p:spTgt spid="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71" grpId="0"/>
      <p:bldP spid="46172" grpId="0"/>
      <p:bldP spid="46174" grpId="0"/>
      <p:bldP spid="46175" grpId="0"/>
      <p:bldP spid="46176" grpId="0"/>
      <p:bldP spid="46177" grpId="0"/>
      <p:bldP spid="46178" grpId="0"/>
      <p:bldP spid="46179" grpId="0"/>
      <p:bldP spid="46180" grpId="0"/>
      <p:bldP spid="46181" grpId="0"/>
      <p:bldP spid="46182" grpId="0"/>
      <p:bldP spid="46183" grpId="0"/>
      <p:bldP spid="46184" grpId="0"/>
      <p:bldP spid="46185" grpId="0"/>
      <p:bldP spid="46186" grpId="0"/>
      <p:bldP spid="46187" grpId="0"/>
      <p:bldP spid="46188" grpId="0"/>
      <p:bldP spid="46189" grpId="0"/>
      <p:bldP spid="46190" grpId="0"/>
      <p:bldP spid="46191" grpId="0"/>
      <p:bldP spid="46192" grpId="0" animBg="1"/>
      <p:bldP spid="46193" grpId="0"/>
      <p:bldP spid="46194" grpId="0"/>
      <p:bldP spid="46195" grpId="0"/>
      <p:bldP spid="46196" grpId="0"/>
      <p:bldP spid="46197" grpId="0"/>
      <p:bldP spid="46198" grpId="0"/>
      <p:bldP spid="46199" grpId="0"/>
      <p:bldP spid="46201" grpId="0"/>
      <p:bldP spid="46203" grpId="0"/>
      <p:bldP spid="46204" grpId="0"/>
      <p:bldP spid="46205" grpId="0"/>
      <p:bldP spid="46206" grpId="0"/>
      <p:bldP spid="46207" grpId="0"/>
      <p:bldP spid="46208" grpId="0"/>
      <p:bldP spid="46209" grpId="0"/>
      <p:bldP spid="46210" grpId="0"/>
      <p:bldP spid="46211" grpId="0"/>
      <p:bldP spid="46212" grpId="0"/>
      <p:bldP spid="46213" grpId="0"/>
      <p:bldP spid="46214" grpId="0"/>
      <p:bldP spid="46215" grpId="0"/>
      <p:bldP spid="46216" grpId="0"/>
      <p:bldP spid="46217" grpId="0"/>
      <p:bldP spid="46218" grpId="0"/>
      <p:bldP spid="46219" grpId="0"/>
      <p:bldP spid="46220" grpId="0"/>
      <p:bldP spid="46221" grpId="0"/>
      <p:bldP spid="46222" grpId="0"/>
      <p:bldP spid="46223" grpId="0"/>
      <p:bldP spid="46224" grpId="0"/>
      <p:bldP spid="46225" grpId="0"/>
      <p:bldP spid="46226" grpId="0"/>
      <p:bldP spid="46227" grpId="0"/>
      <p:bldP spid="46228" grpId="0"/>
      <p:bldP spid="46229" grpId="0"/>
      <p:bldP spid="46230" grpId="0"/>
      <p:bldP spid="46231" grpId="0"/>
      <p:bldP spid="46232" grpId="0"/>
      <p:bldP spid="46233" grpId="0"/>
      <p:bldP spid="46234" grpId="0"/>
      <p:bldP spid="46235" grpId="0"/>
      <p:bldP spid="71"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19">
            <a:extLst>
              <a:ext uri="{FF2B5EF4-FFF2-40B4-BE49-F238E27FC236}">
                <a16:creationId xmlns:a16="http://schemas.microsoft.com/office/drawing/2014/main" id="{A828804D-3232-4676-93B7-F108F562DD01}"/>
              </a:ext>
            </a:extLst>
          </p:cNvPr>
          <p:cNvSpPr txBox="1">
            <a:spLocks noChangeArrowheads="1"/>
          </p:cNvSpPr>
          <p:nvPr/>
        </p:nvSpPr>
        <p:spPr bwMode="auto">
          <a:xfrm>
            <a:off x="36000" y="40944"/>
            <a:ext cx="9072000" cy="461665"/>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kumimoji="0" lang="it-IT" altLang="it-IT" sz="2300" dirty="0">
                <a:solidFill>
                  <a:srgbClr val="FFFFFF"/>
                </a:solidFill>
                <a:latin typeface="Comic Sans MS" panose="030F0702030302020204" pitchFamily="66" charset="0"/>
                <a:cs typeface="Courier New" panose="02070309020205020404" pitchFamily="49" charset="0"/>
              </a:rPr>
              <a:t>Algoritmi grafici per la definizione descrittiva del piano (1)</a:t>
            </a:r>
            <a:endParaRPr kumimoji="0" lang="it-IT" altLang="it-IT" sz="2300" dirty="0">
              <a:solidFill>
                <a:srgbClr val="33CCFF"/>
              </a:solidFill>
              <a:latin typeface="Comic Sans MS" panose="030F0702030302020204" pitchFamily="66" charset="0"/>
              <a:cs typeface="Courier New" panose="02070309020205020404" pitchFamily="49" charset="0"/>
            </a:endParaRPr>
          </a:p>
        </p:txBody>
      </p:sp>
      <p:sp>
        <p:nvSpPr>
          <p:cNvPr id="3" name="CasellaDiTesto 2">
            <a:extLst>
              <a:ext uri="{FF2B5EF4-FFF2-40B4-BE49-F238E27FC236}">
                <a16:creationId xmlns:a16="http://schemas.microsoft.com/office/drawing/2014/main" id="{B53937F2-DE38-498C-88BB-CDDAE0AF56AC}"/>
              </a:ext>
            </a:extLst>
          </p:cNvPr>
          <p:cNvSpPr txBox="1"/>
          <p:nvPr/>
        </p:nvSpPr>
        <p:spPr>
          <a:xfrm>
            <a:off x="36000" y="559557"/>
            <a:ext cx="9072000" cy="1323439"/>
          </a:xfrm>
          <a:prstGeom prst="rect">
            <a:avLst/>
          </a:prstGeom>
          <a:noFill/>
          <a:ln>
            <a:solidFill>
              <a:schemeClr val="tx1"/>
            </a:solidFill>
          </a:ln>
        </p:spPr>
        <p:txBody>
          <a:bodyPr wrap="square" rtlCol="0">
            <a:spAutoFit/>
          </a:bodyPr>
          <a:lstStyle/>
          <a:p>
            <a:pPr>
              <a:spcAft>
                <a:spcPts val="0"/>
              </a:spcAft>
            </a:pPr>
            <a:r>
              <a:rPr lang="it-IT" sz="2000" dirty="0">
                <a:latin typeface="Comic Sans MS" panose="030F0702030302020204" pitchFamily="66" charset="0"/>
                <a:ea typeface="Times New Roman" panose="02020603050405020304" pitchFamily="18" charset="0"/>
                <a:cs typeface="Arial" panose="020B0604020202020204" pitchFamily="34" charset="0"/>
              </a:rPr>
              <a:t>E’ bene, anzitutto, ricordare che il piano geometrico </a:t>
            </a:r>
            <a:r>
              <a:rPr lang="it-IT" sz="2000" dirty="0">
                <a:latin typeface="Symbol" panose="05050102010706020507" pitchFamily="18" charset="2"/>
                <a:ea typeface="Times New Roman" panose="02020603050405020304" pitchFamily="18" charset="0"/>
                <a:cs typeface="Arial" panose="020B0604020202020204" pitchFamily="34" charset="0"/>
              </a:rPr>
              <a:t>a</a:t>
            </a:r>
            <a:r>
              <a:rPr lang="it-IT" sz="2000" dirty="0">
                <a:latin typeface="Comic Sans MS" panose="030F0702030302020204" pitchFamily="66" charset="0"/>
                <a:ea typeface="Times New Roman" panose="02020603050405020304" pitchFamily="18" charset="0"/>
                <a:cs typeface="Arial" panose="020B0604020202020204" pitchFamily="34" charset="0"/>
              </a:rPr>
              <a:t> viene rappresentato, in forma descrittiva, da due rette (t</a:t>
            </a:r>
            <a:r>
              <a:rPr lang="it-IT" sz="2000" baseline="-25000" dirty="0">
                <a:latin typeface="Comic Sans MS" panose="030F0702030302020204" pitchFamily="66" charset="0"/>
                <a:ea typeface="Times New Roman" panose="02020603050405020304" pitchFamily="18" charset="0"/>
                <a:cs typeface="Arial" panose="020B0604020202020204" pitchFamily="34" charset="0"/>
              </a:rPr>
              <a:t>1</a:t>
            </a:r>
            <a:r>
              <a:rPr lang="it-IT" sz="2000" dirty="0">
                <a:latin typeface="Symbol" panose="05050102010706020507" pitchFamily="18" charset="2"/>
                <a:ea typeface="Times New Roman" panose="02020603050405020304" pitchFamily="18" charset="0"/>
                <a:cs typeface="Arial" panose="020B0604020202020204" pitchFamily="34" charset="0"/>
              </a:rPr>
              <a:t>a</a:t>
            </a:r>
            <a:r>
              <a:rPr lang="it-IT" sz="2000" dirty="0">
                <a:latin typeface="Comic Sans MS" panose="030F0702030302020204" pitchFamily="66" charset="0"/>
                <a:ea typeface="Times New Roman" panose="02020603050405020304" pitchFamily="18" charset="0"/>
                <a:cs typeface="Arial" panose="020B0604020202020204" pitchFamily="34" charset="0"/>
              </a:rPr>
              <a:t>, t</a:t>
            </a:r>
            <a:r>
              <a:rPr lang="it-IT" sz="2000" baseline="-25000" dirty="0">
                <a:latin typeface="Comic Sans MS" panose="030F0702030302020204" pitchFamily="66" charset="0"/>
                <a:ea typeface="Times New Roman" panose="02020603050405020304" pitchFamily="18" charset="0"/>
                <a:cs typeface="Arial" panose="020B0604020202020204" pitchFamily="34" charset="0"/>
              </a:rPr>
              <a:t>2</a:t>
            </a:r>
            <a:r>
              <a:rPr lang="it-IT" sz="2000" dirty="0">
                <a:latin typeface="Symbol" panose="05050102010706020507" pitchFamily="18" charset="2"/>
                <a:ea typeface="Times New Roman" panose="02020603050405020304" pitchFamily="18" charset="0"/>
                <a:cs typeface="Arial" panose="020B0604020202020204" pitchFamily="34" charset="0"/>
              </a:rPr>
              <a:t>a</a:t>
            </a:r>
            <a:r>
              <a:rPr lang="it-IT" sz="2000" dirty="0">
                <a:latin typeface="Comic Sans MS" panose="030F0702030302020204" pitchFamily="66" charset="0"/>
                <a:ea typeface="Times New Roman" panose="02020603050405020304" pitchFamily="18" charset="0"/>
                <a:cs typeface="Arial" panose="020B0604020202020204" pitchFamily="34" charset="0"/>
              </a:rPr>
              <a:t>), appartenenti rispettivamente a </a:t>
            </a:r>
            <a:r>
              <a:rPr lang="it-IT" sz="2000" dirty="0">
                <a:latin typeface="Symbol" panose="05050102010706020507" pitchFamily="18" charset="2"/>
                <a:ea typeface="Times New Roman" panose="02020603050405020304" pitchFamily="18" charset="0"/>
                <a:cs typeface="Symbol" panose="05050102010706020507" pitchFamily="18" charset="2"/>
              </a:rPr>
              <a:t>p</a:t>
            </a:r>
            <a:r>
              <a:rPr lang="it-IT" sz="2000" baseline="-25000" dirty="0">
                <a:latin typeface="Comic Sans MS" panose="030F0702030302020204" pitchFamily="66" charset="0"/>
                <a:ea typeface="Times New Roman" panose="02020603050405020304" pitchFamily="18" charset="0"/>
                <a:cs typeface="Symbol" panose="05050102010706020507" pitchFamily="18" charset="2"/>
              </a:rPr>
              <a:t>1</a:t>
            </a:r>
            <a:r>
              <a:rPr lang="it-IT" sz="2000" dirty="0">
                <a:latin typeface="Symbol" panose="05050102010706020507" pitchFamily="18" charset="2"/>
                <a:ea typeface="Times New Roman" panose="02020603050405020304" pitchFamily="18" charset="0"/>
                <a:cs typeface="Symbol" panose="05050102010706020507" pitchFamily="18" charset="2"/>
              </a:rPr>
              <a:t> </a:t>
            </a:r>
            <a:r>
              <a:rPr lang="it-IT" sz="2000" dirty="0">
                <a:latin typeface="Comic Sans MS" panose="030F0702030302020204" pitchFamily="66" charset="0"/>
                <a:ea typeface="Times New Roman" panose="02020603050405020304" pitchFamily="18" charset="0"/>
                <a:cs typeface="Symbol" panose="05050102010706020507" pitchFamily="18" charset="2"/>
              </a:rPr>
              <a:t>e</a:t>
            </a:r>
            <a:r>
              <a:rPr lang="it-IT" sz="2000" dirty="0">
                <a:latin typeface="Symbol" panose="05050102010706020507" pitchFamily="18" charset="2"/>
                <a:ea typeface="Times New Roman" panose="02020603050405020304" pitchFamily="18" charset="0"/>
                <a:cs typeface="Symbol" panose="05050102010706020507" pitchFamily="18" charset="2"/>
              </a:rPr>
              <a:t> p</a:t>
            </a:r>
            <a:r>
              <a:rPr lang="it-IT" sz="2000" baseline="-25000" dirty="0">
                <a:latin typeface="Comic Sans MS" panose="030F0702030302020204" pitchFamily="66" charset="0"/>
                <a:ea typeface="Times New Roman" panose="02020603050405020304" pitchFamily="18" charset="0"/>
                <a:cs typeface="Symbol" panose="05050102010706020507" pitchFamily="18" charset="2"/>
              </a:rPr>
              <a:t>2 ,</a:t>
            </a:r>
            <a:r>
              <a:rPr lang="it-IT" sz="2000" dirty="0">
                <a:latin typeface="Comic Sans MS" panose="030F0702030302020204" pitchFamily="66" charset="0"/>
                <a:ea typeface="Times New Roman" panose="02020603050405020304" pitchFamily="18" charset="0"/>
                <a:cs typeface="Arial" panose="020B0604020202020204" pitchFamily="34" charset="0"/>
              </a:rPr>
              <a:t> che si intersecano sulla linea di terra (lt) nel medesimo punto che può essere reale o improprio.</a:t>
            </a:r>
            <a:endParaRPr lang="it-IT" sz="2000" dirty="0"/>
          </a:p>
        </p:txBody>
      </p:sp>
      <p:sp>
        <p:nvSpPr>
          <p:cNvPr id="5" name="CasellaDiTesto 4">
            <a:extLst>
              <a:ext uri="{FF2B5EF4-FFF2-40B4-BE49-F238E27FC236}">
                <a16:creationId xmlns:a16="http://schemas.microsoft.com/office/drawing/2014/main" id="{2AD1D992-214F-446B-BD55-9908F69AF86E}"/>
              </a:ext>
            </a:extLst>
          </p:cNvPr>
          <p:cNvSpPr txBox="1"/>
          <p:nvPr/>
        </p:nvSpPr>
        <p:spPr>
          <a:xfrm>
            <a:off x="36000" y="2210932"/>
            <a:ext cx="9072000" cy="4032000"/>
          </a:xfrm>
          <a:prstGeom prst="rect">
            <a:avLst/>
          </a:prstGeom>
          <a:noFill/>
          <a:ln>
            <a:solidFill>
              <a:schemeClr val="tx1"/>
            </a:solidFill>
          </a:ln>
        </p:spPr>
        <p:txBody>
          <a:bodyPr wrap="square" rtlCol="0">
            <a:spAutoFit/>
          </a:bodyPr>
          <a:lstStyle/>
          <a:p>
            <a:r>
              <a:rPr lang="it-IT" sz="2000" dirty="0">
                <a:latin typeface="Comic Sans MS" panose="030F0702030302020204" pitchFamily="66" charset="0"/>
                <a:ea typeface="Times New Roman" panose="02020603050405020304" pitchFamily="18" charset="0"/>
                <a:cs typeface="Arial" panose="020B0604020202020204" pitchFamily="34" charset="0"/>
              </a:rPr>
              <a:t>Se il punto d’intersezione è un punto reale le due tracce del piano sono costituite da due rette, appartenenti ai rispettivi piani di proiezione, che intersecano la lt in un punto reale definito come negli esempi che seguono. </a:t>
            </a:r>
          </a:p>
          <a:p>
            <a:endParaRPr lang="it-IT" sz="2000" dirty="0">
              <a:latin typeface="Comic Sans MS" panose="030F0702030302020204" pitchFamily="66" charset="0"/>
              <a:cs typeface="Arial" panose="020B0604020202020204" pitchFamily="34" charset="0"/>
            </a:endParaRPr>
          </a:p>
          <a:p>
            <a:endParaRPr lang="it-IT" sz="2000" dirty="0">
              <a:latin typeface="Comic Sans MS" panose="030F0702030302020204" pitchFamily="66" charset="0"/>
              <a:cs typeface="Arial" panose="020B0604020202020204" pitchFamily="34" charset="0"/>
            </a:endParaRPr>
          </a:p>
          <a:p>
            <a:endParaRPr lang="it-IT" sz="2000" dirty="0">
              <a:latin typeface="Comic Sans MS" panose="030F0702030302020204" pitchFamily="66" charset="0"/>
              <a:cs typeface="Arial" panose="020B0604020202020204" pitchFamily="34" charset="0"/>
            </a:endParaRPr>
          </a:p>
          <a:p>
            <a:endParaRPr lang="it-IT" sz="2000" dirty="0">
              <a:latin typeface="Comic Sans MS" panose="030F0702030302020204" pitchFamily="66" charset="0"/>
              <a:cs typeface="Arial" panose="020B0604020202020204" pitchFamily="34" charset="0"/>
            </a:endParaRPr>
          </a:p>
          <a:p>
            <a:endParaRPr lang="it-IT" sz="2000" dirty="0">
              <a:latin typeface="Comic Sans MS" panose="030F0702030302020204" pitchFamily="66" charset="0"/>
              <a:cs typeface="Arial" panose="020B0604020202020204" pitchFamily="34" charset="0"/>
            </a:endParaRPr>
          </a:p>
          <a:p>
            <a:endParaRPr lang="it-IT" sz="2000" dirty="0">
              <a:latin typeface="Comic Sans MS" panose="030F0702030302020204" pitchFamily="66" charset="0"/>
              <a:cs typeface="Arial" panose="020B0604020202020204" pitchFamily="34" charset="0"/>
            </a:endParaRPr>
          </a:p>
          <a:p>
            <a:endParaRPr lang="it-IT" sz="2000" dirty="0">
              <a:latin typeface="Comic Sans MS" panose="030F0702030302020204" pitchFamily="66" charset="0"/>
              <a:cs typeface="Arial" panose="020B0604020202020204" pitchFamily="34" charset="0"/>
            </a:endParaRPr>
          </a:p>
          <a:p>
            <a:endParaRPr lang="it-IT" sz="2000" dirty="0"/>
          </a:p>
        </p:txBody>
      </p:sp>
      <p:pic>
        <p:nvPicPr>
          <p:cNvPr id="86" name="Immagine 85">
            <a:extLst>
              <a:ext uri="{FF2B5EF4-FFF2-40B4-BE49-F238E27FC236}">
                <a16:creationId xmlns:a16="http://schemas.microsoft.com/office/drawing/2014/main" id="{4ACFAF2F-B976-4FC1-87FF-9B419B2BE45E}"/>
              </a:ext>
            </a:extLst>
          </p:cNvPr>
          <p:cNvPicPr>
            <a:picLocks noChangeAspect="1"/>
          </p:cNvPicPr>
          <p:nvPr/>
        </p:nvPicPr>
        <p:blipFill>
          <a:blip r:embed="rId2"/>
          <a:stretch>
            <a:fillRect/>
          </a:stretch>
        </p:blipFill>
        <p:spPr>
          <a:xfrm>
            <a:off x="116278" y="3578798"/>
            <a:ext cx="2880000" cy="1708176"/>
          </a:xfrm>
          <a:prstGeom prst="rect">
            <a:avLst/>
          </a:prstGeom>
          <a:solidFill>
            <a:schemeClr val="tx1"/>
          </a:solidFill>
          <a:ln>
            <a:solidFill>
              <a:srgbClr val="0070C0"/>
            </a:solidFill>
          </a:ln>
        </p:spPr>
      </p:pic>
      <p:pic>
        <p:nvPicPr>
          <p:cNvPr id="87" name="Immagine 86">
            <a:extLst>
              <a:ext uri="{FF2B5EF4-FFF2-40B4-BE49-F238E27FC236}">
                <a16:creationId xmlns:a16="http://schemas.microsoft.com/office/drawing/2014/main" id="{1A891920-04CA-4919-87B3-41A46B12720D}"/>
              </a:ext>
            </a:extLst>
          </p:cNvPr>
          <p:cNvPicPr>
            <a:picLocks noChangeAspect="1"/>
          </p:cNvPicPr>
          <p:nvPr/>
        </p:nvPicPr>
        <p:blipFill>
          <a:blip r:embed="rId3"/>
          <a:stretch>
            <a:fillRect/>
          </a:stretch>
        </p:blipFill>
        <p:spPr>
          <a:xfrm>
            <a:off x="3132000" y="3592460"/>
            <a:ext cx="2880000" cy="1708176"/>
          </a:xfrm>
          <a:prstGeom prst="rect">
            <a:avLst/>
          </a:prstGeom>
          <a:solidFill>
            <a:schemeClr val="tx1"/>
          </a:solidFill>
          <a:ln>
            <a:solidFill>
              <a:srgbClr val="0070C0"/>
            </a:solidFill>
          </a:ln>
        </p:spPr>
      </p:pic>
      <p:pic>
        <p:nvPicPr>
          <p:cNvPr id="88" name="Immagine 87">
            <a:extLst>
              <a:ext uri="{FF2B5EF4-FFF2-40B4-BE49-F238E27FC236}">
                <a16:creationId xmlns:a16="http://schemas.microsoft.com/office/drawing/2014/main" id="{C7F584C7-297A-46DC-81B4-0DF2920AE2B2}"/>
              </a:ext>
            </a:extLst>
          </p:cNvPr>
          <p:cNvPicPr>
            <a:picLocks noChangeAspect="1"/>
          </p:cNvPicPr>
          <p:nvPr/>
        </p:nvPicPr>
        <p:blipFill>
          <a:blip r:embed="rId4"/>
          <a:stretch>
            <a:fillRect/>
          </a:stretch>
        </p:blipFill>
        <p:spPr>
          <a:xfrm>
            <a:off x="6148588" y="3578813"/>
            <a:ext cx="2880000" cy="1708176"/>
          </a:xfrm>
          <a:prstGeom prst="rect">
            <a:avLst/>
          </a:prstGeom>
          <a:solidFill>
            <a:schemeClr val="tx1"/>
          </a:solidFill>
        </p:spPr>
      </p:pic>
      <p:sp>
        <p:nvSpPr>
          <p:cNvPr id="89" name="CasellaDiTesto 88">
            <a:extLst>
              <a:ext uri="{FF2B5EF4-FFF2-40B4-BE49-F238E27FC236}">
                <a16:creationId xmlns:a16="http://schemas.microsoft.com/office/drawing/2014/main" id="{274FDE71-A2A2-48EB-A3FF-4870D87C2E7F}"/>
              </a:ext>
            </a:extLst>
          </p:cNvPr>
          <p:cNvSpPr txBox="1"/>
          <p:nvPr/>
        </p:nvSpPr>
        <p:spPr>
          <a:xfrm>
            <a:off x="136476" y="5390875"/>
            <a:ext cx="2880000" cy="707886"/>
          </a:xfrm>
          <a:prstGeom prst="rect">
            <a:avLst/>
          </a:prstGeom>
          <a:noFill/>
        </p:spPr>
        <p:txBody>
          <a:bodyPr wrap="square" rtlCol="0">
            <a:spAutoFit/>
          </a:bodyPr>
          <a:lstStyle/>
          <a:p>
            <a:pPr algn="ctr"/>
            <a:r>
              <a:rPr lang="it-IT" sz="2000" dirty="0">
                <a:latin typeface="Comic Sans MS" panose="030F0702030302020204" pitchFamily="66" charset="0"/>
              </a:rPr>
              <a:t>Tracce del piano generico</a:t>
            </a:r>
          </a:p>
        </p:txBody>
      </p:sp>
      <p:sp>
        <p:nvSpPr>
          <p:cNvPr id="58" name="CasellaDiTesto 57">
            <a:extLst>
              <a:ext uri="{FF2B5EF4-FFF2-40B4-BE49-F238E27FC236}">
                <a16:creationId xmlns:a16="http://schemas.microsoft.com/office/drawing/2014/main" id="{E8B7EB02-C347-4933-811C-58E5ADAF57BA}"/>
              </a:ext>
            </a:extLst>
          </p:cNvPr>
          <p:cNvSpPr txBox="1"/>
          <p:nvPr/>
        </p:nvSpPr>
        <p:spPr>
          <a:xfrm>
            <a:off x="3132000" y="5393146"/>
            <a:ext cx="2880000" cy="707886"/>
          </a:xfrm>
          <a:prstGeom prst="rect">
            <a:avLst/>
          </a:prstGeom>
          <a:noFill/>
        </p:spPr>
        <p:txBody>
          <a:bodyPr wrap="square" rtlCol="0">
            <a:spAutoFit/>
          </a:bodyPr>
          <a:lstStyle/>
          <a:p>
            <a:pPr algn="ctr"/>
            <a:r>
              <a:rPr lang="it-IT" sz="2000" dirty="0">
                <a:latin typeface="Comic Sans MS" panose="030F0702030302020204" pitchFamily="66" charset="0"/>
              </a:rPr>
              <a:t>Piano generico con tracce allineate</a:t>
            </a:r>
          </a:p>
        </p:txBody>
      </p:sp>
      <p:sp>
        <p:nvSpPr>
          <p:cNvPr id="59" name="CasellaDiTesto 58">
            <a:extLst>
              <a:ext uri="{FF2B5EF4-FFF2-40B4-BE49-F238E27FC236}">
                <a16:creationId xmlns:a16="http://schemas.microsoft.com/office/drawing/2014/main" id="{620051B9-25A9-442A-8CE0-A0F55FF67203}"/>
              </a:ext>
            </a:extLst>
          </p:cNvPr>
          <p:cNvSpPr txBox="1"/>
          <p:nvPr/>
        </p:nvSpPr>
        <p:spPr>
          <a:xfrm>
            <a:off x="6154816" y="5368127"/>
            <a:ext cx="2880000" cy="707886"/>
          </a:xfrm>
          <a:prstGeom prst="rect">
            <a:avLst/>
          </a:prstGeom>
          <a:noFill/>
        </p:spPr>
        <p:txBody>
          <a:bodyPr wrap="square" rtlCol="0">
            <a:spAutoFit/>
          </a:bodyPr>
          <a:lstStyle/>
          <a:p>
            <a:pPr algn="ctr"/>
            <a:r>
              <a:rPr lang="it-IT" sz="2000" dirty="0">
                <a:latin typeface="Comic Sans MS" panose="030F0702030302020204" pitchFamily="66" charset="0"/>
              </a:rPr>
              <a:t>Tracce allineate del piano di profilo</a:t>
            </a:r>
          </a:p>
        </p:txBody>
      </p:sp>
      <p:sp>
        <p:nvSpPr>
          <p:cNvPr id="12" name="AutoShape 4">
            <a:hlinkClick r:id="" action="ppaction://hlinkshowjump?jump=nextslide" highlightClick="1"/>
            <a:extLst>
              <a:ext uri="{FF2B5EF4-FFF2-40B4-BE49-F238E27FC236}">
                <a16:creationId xmlns:a16="http://schemas.microsoft.com/office/drawing/2014/main" id="{4F4F8E9A-E085-4BD4-92D4-398285E11D26}"/>
              </a:ext>
            </a:extLst>
          </p:cNvPr>
          <p:cNvSpPr>
            <a:spLocks noChangeArrowheads="1"/>
          </p:cNvSpPr>
          <p:nvPr/>
        </p:nvSpPr>
        <p:spPr bwMode="auto">
          <a:xfrm>
            <a:off x="8481120" y="91367"/>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Tree>
    <p:extLst>
      <p:ext uri="{BB962C8B-B14F-4D97-AF65-F5344CB8AC3E}">
        <p14:creationId xmlns:p14="http://schemas.microsoft.com/office/powerpoint/2010/main" val="42786355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86"/>
                                        </p:tgtEl>
                                        <p:attrNameLst>
                                          <p:attrName>style.visibility</p:attrName>
                                        </p:attrNameLst>
                                      </p:cBhvr>
                                      <p:to>
                                        <p:strVal val="visible"/>
                                      </p:to>
                                    </p:set>
                                    <p:animEffect transition="in" filter="wipe(down)">
                                      <p:cBhvr>
                                        <p:cTn id="19" dur="500"/>
                                        <p:tgtEl>
                                          <p:spTgt spid="8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89"/>
                                        </p:tgtEl>
                                        <p:attrNameLst>
                                          <p:attrName>style.visibility</p:attrName>
                                        </p:attrNameLst>
                                      </p:cBhvr>
                                      <p:to>
                                        <p:strVal val="visible"/>
                                      </p:to>
                                    </p:set>
                                    <p:animEffect transition="in" filter="wipe(down)">
                                      <p:cBhvr>
                                        <p:cTn id="24" dur="500"/>
                                        <p:tgtEl>
                                          <p:spTgt spid="89"/>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87"/>
                                        </p:tgtEl>
                                        <p:attrNameLst>
                                          <p:attrName>style.visibility</p:attrName>
                                        </p:attrNameLst>
                                      </p:cBhvr>
                                      <p:to>
                                        <p:strVal val="visible"/>
                                      </p:to>
                                    </p:set>
                                    <p:animEffect transition="in" filter="wipe(down)">
                                      <p:cBhvr>
                                        <p:cTn id="29" dur="500"/>
                                        <p:tgtEl>
                                          <p:spTgt spid="8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58"/>
                                        </p:tgtEl>
                                        <p:attrNameLst>
                                          <p:attrName>style.visibility</p:attrName>
                                        </p:attrNameLst>
                                      </p:cBhvr>
                                      <p:to>
                                        <p:strVal val="visible"/>
                                      </p:to>
                                    </p:set>
                                    <p:animEffect transition="in" filter="wipe(down)">
                                      <p:cBhvr>
                                        <p:cTn id="34" dur="500"/>
                                        <p:tgtEl>
                                          <p:spTgt spid="5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wipe(down)">
                                      <p:cBhvr>
                                        <p:cTn id="39" dur="500"/>
                                        <p:tgtEl>
                                          <p:spTgt spid="88"/>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59"/>
                                        </p:tgtEl>
                                        <p:attrNameLst>
                                          <p:attrName>style.visibility</p:attrName>
                                        </p:attrNameLst>
                                      </p:cBhvr>
                                      <p:to>
                                        <p:strVal val="visible"/>
                                      </p:to>
                                    </p:set>
                                    <p:animEffect transition="in" filter="wipe(down)">
                                      <p:cBhvr>
                                        <p:cTn id="44" dur="500"/>
                                        <p:tgtEl>
                                          <p:spTgt spid="59"/>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1000" fill="hold"/>
                                        <p:tgtEl>
                                          <p:spTgt spid="12"/>
                                        </p:tgtEl>
                                        <p:attrNameLst>
                                          <p:attrName>ppt_x</p:attrName>
                                        </p:attrNameLst>
                                      </p:cBhvr>
                                      <p:tavLst>
                                        <p:tav tm="0">
                                          <p:val>
                                            <p:strVal val="0-#ppt_w/2"/>
                                          </p:val>
                                        </p:tav>
                                        <p:tav tm="100000">
                                          <p:val>
                                            <p:strVal val="#ppt_x"/>
                                          </p:val>
                                        </p:tav>
                                      </p:tavLst>
                                    </p:anim>
                                    <p:anim calcmode="lin" valueType="num">
                                      <p:cBhvr additive="base">
                                        <p:cTn id="50"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89" grpId="0"/>
      <p:bldP spid="58" grpId="0"/>
      <p:bldP spid="59"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19">
            <a:extLst>
              <a:ext uri="{FF2B5EF4-FFF2-40B4-BE49-F238E27FC236}">
                <a16:creationId xmlns:a16="http://schemas.microsoft.com/office/drawing/2014/main" id="{A828804D-3232-4676-93B7-F108F562DD01}"/>
              </a:ext>
            </a:extLst>
          </p:cNvPr>
          <p:cNvSpPr txBox="1">
            <a:spLocks noChangeArrowheads="1"/>
          </p:cNvSpPr>
          <p:nvPr/>
        </p:nvSpPr>
        <p:spPr bwMode="auto">
          <a:xfrm>
            <a:off x="36000" y="40944"/>
            <a:ext cx="9072000" cy="461665"/>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kumimoji="0" lang="it-IT" altLang="it-IT" sz="2300" dirty="0">
                <a:solidFill>
                  <a:srgbClr val="FFFFFF"/>
                </a:solidFill>
                <a:latin typeface="Comic Sans MS" panose="030F0702030302020204" pitchFamily="66" charset="0"/>
                <a:cs typeface="Courier New" panose="02070309020205020404" pitchFamily="49" charset="0"/>
              </a:rPr>
              <a:t>Algoritmi grafici per la definizione descrittiva del piano (2)</a:t>
            </a:r>
            <a:endParaRPr kumimoji="0" lang="it-IT" altLang="it-IT" sz="2300" dirty="0">
              <a:solidFill>
                <a:srgbClr val="33CCFF"/>
              </a:solidFill>
              <a:latin typeface="Comic Sans MS" panose="030F0702030302020204" pitchFamily="66" charset="0"/>
              <a:cs typeface="Courier New" panose="02070309020205020404" pitchFamily="49" charset="0"/>
            </a:endParaRPr>
          </a:p>
        </p:txBody>
      </p:sp>
      <p:sp>
        <p:nvSpPr>
          <p:cNvPr id="90" name="CasellaDiTesto 89">
            <a:extLst>
              <a:ext uri="{FF2B5EF4-FFF2-40B4-BE49-F238E27FC236}">
                <a16:creationId xmlns:a16="http://schemas.microsoft.com/office/drawing/2014/main" id="{09570FEC-AF62-4E24-B54F-D74A0721622E}"/>
              </a:ext>
            </a:extLst>
          </p:cNvPr>
          <p:cNvSpPr txBox="1"/>
          <p:nvPr/>
        </p:nvSpPr>
        <p:spPr>
          <a:xfrm>
            <a:off x="36000" y="545910"/>
            <a:ext cx="9072000" cy="4500000"/>
          </a:xfrm>
          <a:prstGeom prst="rect">
            <a:avLst/>
          </a:prstGeom>
          <a:noFill/>
          <a:ln>
            <a:solidFill>
              <a:schemeClr val="tx1"/>
            </a:solidFill>
          </a:ln>
        </p:spPr>
        <p:txBody>
          <a:bodyPr wrap="square" rtlCol="0">
            <a:spAutoFit/>
          </a:bodyPr>
          <a:lstStyle/>
          <a:p>
            <a:pPr>
              <a:lnSpc>
                <a:spcPct val="115000"/>
              </a:lnSpc>
              <a:spcAft>
                <a:spcPts val="0"/>
              </a:spcAft>
            </a:pPr>
            <a:r>
              <a:rPr lang="it-IT" sz="2000" dirty="0">
                <a:latin typeface="Comic Sans MS" panose="030F0702030302020204" pitchFamily="66" charset="0"/>
                <a:ea typeface="Times New Roman" panose="02020603050405020304" pitchFamily="18" charset="0"/>
                <a:cs typeface="Arial" panose="020B0604020202020204" pitchFamily="34" charset="0"/>
              </a:rPr>
              <a:t>Se il punto d’intersezione è un punto improprio le tracce del piano sono costituite da rette (una o due) appartenenti ai piani di proiezione, parallele alla lt e, quindi, incidenti ad essa in un punto improprio come negli esempi successivi.</a:t>
            </a:r>
            <a:endParaRPr lang="it-IT" sz="2000" dirty="0">
              <a:ea typeface="Times New Roman" panose="02020603050405020304" pitchFamily="18" charset="0"/>
            </a:endParaRPr>
          </a:p>
          <a:p>
            <a:endParaRPr lang="it-IT" sz="2000" dirty="0"/>
          </a:p>
        </p:txBody>
      </p:sp>
      <p:pic>
        <p:nvPicPr>
          <p:cNvPr id="2" name="Immagine 1">
            <a:extLst>
              <a:ext uri="{FF2B5EF4-FFF2-40B4-BE49-F238E27FC236}">
                <a16:creationId xmlns:a16="http://schemas.microsoft.com/office/drawing/2014/main" id="{D5446757-6489-4B7C-8452-31698F5B4B4E}"/>
              </a:ext>
            </a:extLst>
          </p:cNvPr>
          <p:cNvPicPr>
            <a:picLocks noChangeAspect="1"/>
          </p:cNvPicPr>
          <p:nvPr/>
        </p:nvPicPr>
        <p:blipFill>
          <a:blip r:embed="rId2"/>
          <a:stretch>
            <a:fillRect/>
          </a:stretch>
        </p:blipFill>
        <p:spPr>
          <a:xfrm>
            <a:off x="114304" y="2161354"/>
            <a:ext cx="2880000" cy="1708176"/>
          </a:xfrm>
          <a:prstGeom prst="rect">
            <a:avLst/>
          </a:prstGeom>
          <a:solidFill>
            <a:schemeClr val="tx1"/>
          </a:solidFill>
          <a:ln>
            <a:solidFill>
              <a:schemeClr val="tx1"/>
            </a:solidFill>
          </a:ln>
        </p:spPr>
      </p:pic>
      <p:pic>
        <p:nvPicPr>
          <p:cNvPr id="6" name="Immagine 5">
            <a:extLst>
              <a:ext uri="{FF2B5EF4-FFF2-40B4-BE49-F238E27FC236}">
                <a16:creationId xmlns:a16="http://schemas.microsoft.com/office/drawing/2014/main" id="{D4D78111-0F69-4B73-B536-CE79A0323AC3}"/>
              </a:ext>
            </a:extLst>
          </p:cNvPr>
          <p:cNvPicPr>
            <a:picLocks noChangeAspect="1"/>
          </p:cNvPicPr>
          <p:nvPr/>
        </p:nvPicPr>
        <p:blipFill>
          <a:blip r:embed="rId3"/>
          <a:stretch>
            <a:fillRect/>
          </a:stretch>
        </p:blipFill>
        <p:spPr>
          <a:xfrm>
            <a:off x="3132000" y="2145785"/>
            <a:ext cx="2880000" cy="1708176"/>
          </a:xfrm>
          <a:prstGeom prst="rect">
            <a:avLst/>
          </a:prstGeom>
          <a:solidFill>
            <a:schemeClr val="tx1"/>
          </a:solidFill>
          <a:ln>
            <a:solidFill>
              <a:schemeClr val="tx1"/>
            </a:solidFill>
          </a:ln>
        </p:spPr>
      </p:pic>
      <p:pic>
        <p:nvPicPr>
          <p:cNvPr id="7" name="Immagine 6">
            <a:extLst>
              <a:ext uri="{FF2B5EF4-FFF2-40B4-BE49-F238E27FC236}">
                <a16:creationId xmlns:a16="http://schemas.microsoft.com/office/drawing/2014/main" id="{EA3B0FC8-7AB9-4A25-BC36-CA94AD439CF9}"/>
              </a:ext>
            </a:extLst>
          </p:cNvPr>
          <p:cNvPicPr>
            <a:picLocks noChangeAspect="1"/>
          </p:cNvPicPr>
          <p:nvPr/>
        </p:nvPicPr>
        <p:blipFill>
          <a:blip r:embed="rId4"/>
          <a:stretch>
            <a:fillRect/>
          </a:stretch>
        </p:blipFill>
        <p:spPr>
          <a:xfrm>
            <a:off x="6164798" y="2132136"/>
            <a:ext cx="2880000" cy="1708176"/>
          </a:xfrm>
          <a:prstGeom prst="rect">
            <a:avLst/>
          </a:prstGeom>
          <a:solidFill>
            <a:schemeClr val="tx1"/>
          </a:solidFill>
          <a:ln>
            <a:solidFill>
              <a:schemeClr val="tx1"/>
            </a:solidFill>
          </a:ln>
        </p:spPr>
      </p:pic>
      <p:sp>
        <p:nvSpPr>
          <p:cNvPr id="8" name="CasellaDiTesto 7">
            <a:extLst>
              <a:ext uri="{FF2B5EF4-FFF2-40B4-BE49-F238E27FC236}">
                <a16:creationId xmlns:a16="http://schemas.microsoft.com/office/drawing/2014/main" id="{94136640-97DA-4AA7-ABC3-BF96DE6AC498}"/>
              </a:ext>
            </a:extLst>
          </p:cNvPr>
          <p:cNvSpPr txBox="1"/>
          <p:nvPr/>
        </p:nvSpPr>
        <p:spPr>
          <a:xfrm>
            <a:off x="100010" y="3900488"/>
            <a:ext cx="2880000" cy="1200329"/>
          </a:xfrm>
          <a:prstGeom prst="rect">
            <a:avLst/>
          </a:prstGeom>
          <a:noFill/>
        </p:spPr>
        <p:txBody>
          <a:bodyPr wrap="square" rtlCol="0">
            <a:spAutoFit/>
          </a:bodyPr>
          <a:lstStyle/>
          <a:p>
            <a:pPr algn="ctr"/>
            <a:r>
              <a:rPr lang="it-IT" dirty="0">
                <a:latin typeface="Comic Sans MS" panose="030F0702030302020204" pitchFamily="66" charset="0"/>
              </a:rPr>
              <a:t>Tracce del piano generico parallelo alla lt</a:t>
            </a:r>
          </a:p>
        </p:txBody>
      </p:sp>
      <p:sp>
        <p:nvSpPr>
          <p:cNvPr id="16" name="CasellaDiTesto 15">
            <a:extLst>
              <a:ext uri="{FF2B5EF4-FFF2-40B4-BE49-F238E27FC236}">
                <a16:creationId xmlns:a16="http://schemas.microsoft.com/office/drawing/2014/main" id="{6772AF6C-1445-42DE-BC1A-F904768B963F}"/>
              </a:ext>
            </a:extLst>
          </p:cNvPr>
          <p:cNvSpPr txBox="1"/>
          <p:nvPr/>
        </p:nvSpPr>
        <p:spPr>
          <a:xfrm>
            <a:off x="3132000" y="3895726"/>
            <a:ext cx="2880000" cy="830997"/>
          </a:xfrm>
          <a:prstGeom prst="rect">
            <a:avLst/>
          </a:prstGeom>
          <a:noFill/>
        </p:spPr>
        <p:txBody>
          <a:bodyPr wrap="square" rtlCol="0">
            <a:spAutoFit/>
          </a:bodyPr>
          <a:lstStyle/>
          <a:p>
            <a:pPr algn="ctr"/>
            <a:r>
              <a:rPr lang="it-IT" dirty="0">
                <a:latin typeface="Comic Sans MS" panose="030F0702030302020204" pitchFamily="66" charset="0"/>
              </a:rPr>
              <a:t>Tracce del piano orizzontale</a:t>
            </a:r>
          </a:p>
        </p:txBody>
      </p:sp>
      <p:sp>
        <p:nvSpPr>
          <p:cNvPr id="17" name="CasellaDiTesto 16">
            <a:extLst>
              <a:ext uri="{FF2B5EF4-FFF2-40B4-BE49-F238E27FC236}">
                <a16:creationId xmlns:a16="http://schemas.microsoft.com/office/drawing/2014/main" id="{9123C6BE-3815-4B9A-9532-F0A94CAF99CB}"/>
              </a:ext>
            </a:extLst>
          </p:cNvPr>
          <p:cNvSpPr txBox="1"/>
          <p:nvPr/>
        </p:nvSpPr>
        <p:spPr>
          <a:xfrm>
            <a:off x="6163984" y="3905253"/>
            <a:ext cx="2880000" cy="830997"/>
          </a:xfrm>
          <a:prstGeom prst="rect">
            <a:avLst/>
          </a:prstGeom>
          <a:noFill/>
        </p:spPr>
        <p:txBody>
          <a:bodyPr wrap="square" rtlCol="0">
            <a:spAutoFit/>
          </a:bodyPr>
          <a:lstStyle/>
          <a:p>
            <a:pPr algn="ctr"/>
            <a:r>
              <a:rPr lang="it-IT" dirty="0">
                <a:latin typeface="Comic Sans MS" panose="030F0702030302020204" pitchFamily="66" charset="0"/>
              </a:rPr>
              <a:t>Tracce del piano frontale</a:t>
            </a:r>
          </a:p>
        </p:txBody>
      </p:sp>
      <p:sp>
        <p:nvSpPr>
          <p:cNvPr id="9" name="CasellaDiTesto 8">
            <a:extLst>
              <a:ext uri="{FF2B5EF4-FFF2-40B4-BE49-F238E27FC236}">
                <a16:creationId xmlns:a16="http://schemas.microsoft.com/office/drawing/2014/main" id="{6B39744B-F87D-4EC9-A885-F044F8AE4EEE}"/>
              </a:ext>
            </a:extLst>
          </p:cNvPr>
          <p:cNvSpPr txBox="1"/>
          <p:nvPr/>
        </p:nvSpPr>
        <p:spPr>
          <a:xfrm>
            <a:off x="36000" y="5143498"/>
            <a:ext cx="9072000" cy="388376"/>
          </a:xfrm>
          <a:prstGeom prst="rect">
            <a:avLst/>
          </a:prstGeom>
          <a:noFill/>
        </p:spPr>
        <p:txBody>
          <a:bodyPr wrap="square" rtlCol="0">
            <a:spAutoFit/>
          </a:bodyPr>
          <a:lstStyle/>
          <a:p>
            <a:pPr>
              <a:lnSpc>
                <a:spcPct val="115000"/>
              </a:lnSpc>
              <a:spcAft>
                <a:spcPts val="0"/>
              </a:spcAft>
            </a:pPr>
            <a:r>
              <a:rPr lang="it-IT" sz="1800" dirty="0">
                <a:latin typeface="Comic Sans MS" panose="030F0702030302020204" pitchFamily="66" charset="0"/>
                <a:ea typeface="Times New Roman" panose="02020603050405020304" pitchFamily="18" charset="0"/>
                <a:cs typeface="Arial" panose="020B0604020202020204" pitchFamily="34" charset="0"/>
              </a:rPr>
              <a:t>Si ricorda, infine, che una retta resta determinata mediante uno dei seguenti modi:</a:t>
            </a:r>
            <a:endParaRPr lang="it-IT" sz="1800" dirty="0"/>
          </a:p>
        </p:txBody>
      </p:sp>
      <p:sp>
        <p:nvSpPr>
          <p:cNvPr id="10" name="CasellaDiTesto 9">
            <a:extLst>
              <a:ext uri="{FF2B5EF4-FFF2-40B4-BE49-F238E27FC236}">
                <a16:creationId xmlns:a16="http://schemas.microsoft.com/office/drawing/2014/main" id="{A4021F48-3E24-469F-9B35-D17CFF8BC71A}"/>
              </a:ext>
            </a:extLst>
          </p:cNvPr>
          <p:cNvSpPr txBox="1"/>
          <p:nvPr/>
        </p:nvSpPr>
        <p:spPr>
          <a:xfrm>
            <a:off x="36000" y="5586413"/>
            <a:ext cx="9072000" cy="388376"/>
          </a:xfrm>
          <a:prstGeom prst="rect">
            <a:avLst/>
          </a:prstGeom>
          <a:noFill/>
        </p:spPr>
        <p:txBody>
          <a:bodyPr wrap="square" rtlCol="0">
            <a:spAutoFit/>
          </a:bodyPr>
          <a:lstStyle/>
          <a:p>
            <a:pPr marL="342900" lvl="0" indent="-342900">
              <a:lnSpc>
                <a:spcPct val="115000"/>
              </a:lnSpc>
              <a:spcAft>
                <a:spcPts val="0"/>
              </a:spcAft>
              <a:buFont typeface="+mj-lt"/>
              <a:buAutoNum type="alphaLcParenR"/>
              <a:tabLst>
                <a:tab pos="457200" algn="l"/>
              </a:tabLst>
            </a:pPr>
            <a:r>
              <a:rPr lang="it-IT" sz="1800" dirty="0">
                <a:latin typeface="Comic Sans MS" panose="030F0702030302020204" pitchFamily="66" charset="0"/>
                <a:ea typeface="Times New Roman" panose="02020603050405020304" pitchFamily="18" charset="0"/>
                <a:cs typeface="Arial" panose="020B0604020202020204" pitchFamily="34" charset="0"/>
              </a:rPr>
              <a:t>mediante l’assegnazione di due punti distinti e non coincidenti</a:t>
            </a:r>
            <a:endParaRPr lang="it-IT" sz="1800" dirty="0"/>
          </a:p>
        </p:txBody>
      </p:sp>
      <p:sp>
        <p:nvSpPr>
          <p:cNvPr id="11" name="CasellaDiTesto 10">
            <a:extLst>
              <a:ext uri="{FF2B5EF4-FFF2-40B4-BE49-F238E27FC236}">
                <a16:creationId xmlns:a16="http://schemas.microsoft.com/office/drawing/2014/main" id="{A4E39848-3A2C-4CDD-8FA6-B9FCF56789BA}"/>
              </a:ext>
            </a:extLst>
          </p:cNvPr>
          <p:cNvSpPr txBox="1"/>
          <p:nvPr/>
        </p:nvSpPr>
        <p:spPr>
          <a:xfrm>
            <a:off x="36000" y="6043613"/>
            <a:ext cx="9072000" cy="706925"/>
          </a:xfrm>
          <a:prstGeom prst="rect">
            <a:avLst/>
          </a:prstGeom>
          <a:noFill/>
        </p:spPr>
        <p:txBody>
          <a:bodyPr wrap="square" rtlCol="0">
            <a:spAutoFit/>
          </a:bodyPr>
          <a:lstStyle/>
          <a:p>
            <a:pPr marL="342900" lvl="0" indent="-342900">
              <a:lnSpc>
                <a:spcPct val="115000"/>
              </a:lnSpc>
              <a:spcAft>
                <a:spcPts val="0"/>
              </a:spcAft>
              <a:buAutoNum type="alphaLcParenR" startAt="2"/>
              <a:tabLst>
                <a:tab pos="457200" algn="l"/>
              </a:tabLst>
            </a:pPr>
            <a:r>
              <a:rPr lang="it-IT" sz="1800" dirty="0">
                <a:latin typeface="Comic Sans MS" panose="030F0702030302020204" pitchFamily="66" charset="0"/>
                <a:ea typeface="Times New Roman" panose="02020603050405020304" pitchFamily="18" charset="0"/>
                <a:cs typeface="Arial" panose="020B0604020202020204" pitchFamily="34" charset="0"/>
              </a:rPr>
              <a:t>mediante l’assegnazione di un punto reale (punto di applicazione) e una direzione</a:t>
            </a:r>
          </a:p>
          <a:p>
            <a:pPr lvl="0">
              <a:lnSpc>
                <a:spcPct val="115000"/>
              </a:lnSpc>
              <a:spcAft>
                <a:spcPts val="0"/>
              </a:spcAft>
              <a:tabLst>
                <a:tab pos="457200" algn="l"/>
              </a:tabLst>
            </a:pPr>
            <a:r>
              <a:rPr lang="it-IT" sz="1800" dirty="0">
                <a:latin typeface="Comic Sans MS" panose="030F0702030302020204" pitchFamily="66" charset="0"/>
                <a:ea typeface="Times New Roman" panose="02020603050405020304" pitchFamily="18" charset="0"/>
                <a:cs typeface="Arial" panose="020B0604020202020204" pitchFamily="34" charset="0"/>
              </a:rPr>
              <a:t>     detta (direttrice)</a:t>
            </a:r>
            <a:endParaRPr lang="it-IT" sz="1800" dirty="0"/>
          </a:p>
        </p:txBody>
      </p:sp>
    </p:spTree>
    <p:extLst>
      <p:ext uri="{BB962C8B-B14F-4D97-AF65-F5344CB8AC3E}">
        <p14:creationId xmlns:p14="http://schemas.microsoft.com/office/powerpoint/2010/main" val="21136817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ppt_x"/>
                                          </p:val>
                                        </p:tav>
                                        <p:tav tm="100000">
                                          <p:val>
                                            <p:strVal val="#ppt_x"/>
                                          </p:val>
                                        </p:tav>
                                      </p:tavLst>
                                    </p:anim>
                                    <p:anim calcmode="lin" valueType="num">
                                      <p:cBhvr additive="base">
                                        <p:cTn id="8"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down)">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P spid="8" grpId="0"/>
      <p:bldP spid="16" grpId="0"/>
      <p:bldP spid="17"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 Box 19">
            <a:extLst>
              <a:ext uri="{FF2B5EF4-FFF2-40B4-BE49-F238E27FC236}">
                <a16:creationId xmlns:a16="http://schemas.microsoft.com/office/drawing/2014/main" id="{A828804D-3232-4676-93B7-F108F562DD01}"/>
              </a:ext>
            </a:extLst>
          </p:cNvPr>
          <p:cNvSpPr txBox="1">
            <a:spLocks noChangeArrowheads="1"/>
          </p:cNvSpPr>
          <p:nvPr/>
        </p:nvSpPr>
        <p:spPr bwMode="auto">
          <a:xfrm>
            <a:off x="36000" y="40944"/>
            <a:ext cx="9072000" cy="461665"/>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kumimoji="0" lang="it-IT" altLang="it-IT" sz="2300" dirty="0">
                <a:solidFill>
                  <a:srgbClr val="FFFFFF"/>
                </a:solidFill>
                <a:latin typeface="Comic Sans MS" panose="030F0702030302020204" pitchFamily="66" charset="0"/>
                <a:cs typeface="Courier New" panose="02070309020205020404" pitchFamily="49" charset="0"/>
              </a:rPr>
              <a:t>Algoritmi grafici per la definizione descrittiva del piano (3)</a:t>
            </a:r>
            <a:endParaRPr kumimoji="0" lang="it-IT" altLang="it-IT" sz="2300" dirty="0">
              <a:solidFill>
                <a:srgbClr val="33CCFF"/>
              </a:solidFill>
              <a:latin typeface="Comic Sans MS" panose="030F0702030302020204" pitchFamily="66" charset="0"/>
              <a:cs typeface="Courier New" panose="02070309020205020404" pitchFamily="49" charset="0"/>
            </a:endParaRPr>
          </a:p>
        </p:txBody>
      </p:sp>
      <p:sp>
        <p:nvSpPr>
          <p:cNvPr id="5" name="CasellaDiTesto 4">
            <a:extLst>
              <a:ext uri="{FF2B5EF4-FFF2-40B4-BE49-F238E27FC236}">
                <a16:creationId xmlns:a16="http://schemas.microsoft.com/office/drawing/2014/main" id="{6EB5DA7B-6104-432B-A798-FC06D5437870}"/>
              </a:ext>
            </a:extLst>
          </p:cNvPr>
          <p:cNvSpPr txBox="1"/>
          <p:nvPr/>
        </p:nvSpPr>
        <p:spPr>
          <a:xfrm>
            <a:off x="36000" y="477669"/>
            <a:ext cx="9072000" cy="869982"/>
          </a:xfrm>
          <a:prstGeom prst="rect">
            <a:avLst/>
          </a:prstGeom>
          <a:noFill/>
          <a:ln>
            <a:solidFill>
              <a:schemeClr val="tx1"/>
            </a:solidFill>
          </a:ln>
        </p:spPr>
        <p:txBody>
          <a:bodyPr wrap="square" rtlCol="0">
            <a:spAutoFit/>
          </a:bodyPr>
          <a:lstStyle/>
          <a:p>
            <a:pPr>
              <a:lnSpc>
                <a:spcPct val="115000"/>
              </a:lnSpc>
              <a:spcAft>
                <a:spcPts val="0"/>
              </a:spcAft>
            </a:pPr>
            <a:r>
              <a:rPr lang="it-IT" sz="1500" dirty="0">
                <a:latin typeface="Comic Sans MS" panose="030F0702030302020204" pitchFamily="66" charset="0"/>
                <a:ea typeface="Times New Roman" panose="02020603050405020304" pitchFamily="18" charset="0"/>
                <a:cs typeface="Arial" panose="020B0604020202020204" pitchFamily="34" charset="0"/>
              </a:rPr>
              <a:t>“Intuitivamente, un algoritmo si può definire come un procedimento che consente di ottenere un risultato atteso eseguendo, in un determinato ordine, un insieme di passi semplici corrispondenti ad azioni scelte solitamente da un insieme finito</a:t>
            </a:r>
            <a:r>
              <a:rPr lang="it-IT" sz="1400" dirty="0">
                <a:latin typeface="Comic Sans MS" panose="030F0702030302020204" pitchFamily="66" charset="0"/>
                <a:ea typeface="Times New Roman" panose="02020603050405020304" pitchFamily="18" charset="0"/>
                <a:cs typeface="Arial" panose="020B0604020202020204" pitchFamily="34" charset="0"/>
              </a:rPr>
              <a:t>”   </a:t>
            </a:r>
            <a:r>
              <a:rPr lang="it-IT" sz="1200" dirty="0">
                <a:latin typeface="Comic Sans MS" panose="030F0702030302020204" pitchFamily="66" charset="0"/>
                <a:ea typeface="Times New Roman" panose="02020603050405020304" pitchFamily="18" charset="0"/>
                <a:cs typeface="Arial" panose="020B0604020202020204" pitchFamily="34" charset="0"/>
              </a:rPr>
              <a:t>(Wikipedia: voce algoritmo).</a:t>
            </a:r>
            <a:endParaRPr lang="it-IT" sz="1200" dirty="0"/>
          </a:p>
        </p:txBody>
      </p:sp>
      <p:sp>
        <p:nvSpPr>
          <p:cNvPr id="12" name="CasellaDiTesto 11">
            <a:extLst>
              <a:ext uri="{FF2B5EF4-FFF2-40B4-BE49-F238E27FC236}">
                <a16:creationId xmlns:a16="http://schemas.microsoft.com/office/drawing/2014/main" id="{26D0FF09-D4F9-422C-93AB-CBCF4D243A1A}"/>
              </a:ext>
            </a:extLst>
          </p:cNvPr>
          <p:cNvSpPr txBox="1"/>
          <p:nvPr/>
        </p:nvSpPr>
        <p:spPr>
          <a:xfrm>
            <a:off x="36000" y="1678670"/>
            <a:ext cx="9072000" cy="1666354"/>
          </a:xfrm>
          <a:prstGeom prst="rect">
            <a:avLst/>
          </a:prstGeom>
          <a:noFill/>
          <a:ln>
            <a:solidFill>
              <a:schemeClr val="tx1"/>
            </a:solidFill>
          </a:ln>
        </p:spPr>
        <p:txBody>
          <a:bodyPr wrap="square" rtlCol="0">
            <a:spAutoFit/>
          </a:bodyPr>
          <a:lstStyle/>
          <a:p>
            <a:pPr>
              <a:lnSpc>
                <a:spcPct val="115000"/>
              </a:lnSpc>
              <a:spcAft>
                <a:spcPts val="0"/>
              </a:spcAft>
            </a:pPr>
            <a:r>
              <a:rPr lang="it-IT" sz="1500" dirty="0">
                <a:latin typeface="Comic Sans MS" panose="030F0702030302020204" pitchFamily="66" charset="0"/>
                <a:ea typeface="Times New Roman" panose="02020603050405020304" pitchFamily="18" charset="0"/>
                <a:cs typeface="Arial" panose="020B0604020202020204" pitchFamily="34" charset="0"/>
              </a:rPr>
              <a:t>“Un algoritmo consiste in un metodo di automazione del calcolo che, a partire da alcuni dati iniziali, permette di ottenere con certezza un risultato mediante una serie di regole, in un ordine determinato, ed in un numero finito di passaggi. Pertanto con un algoritmo non si risolve un unico problema, ma una serie di problemi della stessa classe, vale a dire, che siano governati dalle stesse prescrizioni, siano quali siano i dati iniziali”  </a:t>
            </a:r>
            <a:r>
              <a:rPr lang="it-IT" sz="1200" dirty="0">
                <a:latin typeface="Comic Sans MS" panose="030F0702030302020204" pitchFamily="66" charset="0"/>
                <a:ea typeface="Times New Roman" panose="02020603050405020304" pitchFamily="18" charset="0"/>
                <a:cs typeface="Arial" panose="020B0604020202020204" pitchFamily="34" charset="0"/>
              </a:rPr>
              <a:t>(Dal pallottoliere alla rivoluzione digitale; Algoritmi e informatica; Mondo Matematico; Direttore: Giorgio </a:t>
            </a:r>
            <a:r>
              <a:rPr lang="it-IT" sz="1200" dirty="0" err="1">
                <a:latin typeface="Comic Sans MS" panose="030F0702030302020204" pitchFamily="66" charset="0"/>
                <a:ea typeface="Times New Roman" panose="02020603050405020304" pitchFamily="18" charset="0"/>
                <a:cs typeface="Arial" panose="020B0604020202020204" pitchFamily="34" charset="0"/>
              </a:rPr>
              <a:t>Rivieccio</a:t>
            </a:r>
            <a:r>
              <a:rPr lang="it-IT" sz="1200" dirty="0">
                <a:latin typeface="Comic Sans MS" panose="030F0702030302020204" pitchFamily="66" charset="0"/>
                <a:ea typeface="Times New Roman" panose="02020603050405020304" pitchFamily="18" charset="0"/>
                <a:cs typeface="Arial" panose="020B0604020202020204" pitchFamily="34" charset="0"/>
              </a:rPr>
              <a:t>; Novara 2011 - Prefazione)</a:t>
            </a:r>
            <a:endParaRPr lang="it-IT" sz="1200" dirty="0"/>
          </a:p>
        </p:txBody>
      </p:sp>
      <p:sp>
        <p:nvSpPr>
          <p:cNvPr id="13" name="CasellaDiTesto 12">
            <a:extLst>
              <a:ext uri="{FF2B5EF4-FFF2-40B4-BE49-F238E27FC236}">
                <a16:creationId xmlns:a16="http://schemas.microsoft.com/office/drawing/2014/main" id="{1A35DE28-CE00-4EEB-AD8A-91BAF34F379C}"/>
              </a:ext>
            </a:extLst>
          </p:cNvPr>
          <p:cNvSpPr txBox="1"/>
          <p:nvPr/>
        </p:nvSpPr>
        <p:spPr>
          <a:xfrm>
            <a:off x="0" y="3425582"/>
            <a:ext cx="9144000" cy="784830"/>
          </a:xfrm>
          <a:prstGeom prst="rect">
            <a:avLst/>
          </a:prstGeom>
          <a:noFill/>
        </p:spPr>
        <p:txBody>
          <a:bodyPr wrap="square" rtlCol="0">
            <a:spAutoFit/>
          </a:bodyPr>
          <a:lstStyle/>
          <a:p>
            <a:r>
              <a:rPr lang="it-IT" sz="1500" dirty="0">
                <a:latin typeface="Comic Sans MS" panose="030F0702030302020204" pitchFamily="66" charset="0"/>
                <a:ea typeface="Times New Roman" panose="02020603050405020304" pitchFamily="18" charset="0"/>
                <a:cs typeface="Arial" panose="020B0604020202020204" pitchFamily="34" charset="0"/>
              </a:rPr>
              <a:t>Assunto, quindi, il concetto di algoritmo come sviluppo di un procedimento sintetico di calcolo per l’ottenimento di un risultato, trasponiamo questo concetto in campo descrittivo con la seguente definizione di “algoritmo grafico’’</a:t>
            </a:r>
            <a:endParaRPr lang="it-IT" sz="1500" dirty="0"/>
          </a:p>
        </p:txBody>
      </p:sp>
      <p:sp>
        <p:nvSpPr>
          <p:cNvPr id="14" name="CasellaDiTesto 13">
            <a:extLst>
              <a:ext uri="{FF2B5EF4-FFF2-40B4-BE49-F238E27FC236}">
                <a16:creationId xmlns:a16="http://schemas.microsoft.com/office/drawing/2014/main" id="{B9068265-9AB3-403F-9B4A-F468BC7CE79B}"/>
              </a:ext>
            </a:extLst>
          </p:cNvPr>
          <p:cNvSpPr txBox="1"/>
          <p:nvPr/>
        </p:nvSpPr>
        <p:spPr>
          <a:xfrm>
            <a:off x="0" y="4230802"/>
            <a:ext cx="9144000" cy="584775"/>
          </a:xfrm>
          <a:prstGeom prst="rect">
            <a:avLst/>
          </a:prstGeom>
          <a:noFill/>
        </p:spPr>
        <p:txBody>
          <a:bodyPr wrap="square" rtlCol="0">
            <a:spAutoFit/>
          </a:bodyPr>
          <a:lstStyle/>
          <a:p>
            <a:r>
              <a:rPr lang="it-IT" sz="1600" dirty="0">
                <a:latin typeface="Comic Sans MS" panose="030F0702030302020204" pitchFamily="66" charset="0"/>
                <a:ea typeface="Times New Roman" panose="02020603050405020304" pitchFamily="18" charset="0"/>
                <a:cs typeface="Arial" panose="020B0604020202020204" pitchFamily="34" charset="0"/>
              </a:rPr>
              <a:t>Per “algoritmo grafico” si intende una sequenza di operazioni grafico-geometriche, in numero finito, necessarie per risolvere un determinato problema descrittivo</a:t>
            </a:r>
            <a:endParaRPr lang="it-IT" sz="1600" dirty="0"/>
          </a:p>
        </p:txBody>
      </p:sp>
      <p:sp>
        <p:nvSpPr>
          <p:cNvPr id="18" name="CasellaDiTesto 17">
            <a:extLst>
              <a:ext uri="{FF2B5EF4-FFF2-40B4-BE49-F238E27FC236}">
                <a16:creationId xmlns:a16="http://schemas.microsoft.com/office/drawing/2014/main" id="{DF986B23-95E0-4D0E-AA95-D5EB132202FB}"/>
              </a:ext>
            </a:extLst>
          </p:cNvPr>
          <p:cNvSpPr txBox="1"/>
          <p:nvPr/>
        </p:nvSpPr>
        <p:spPr>
          <a:xfrm>
            <a:off x="0" y="5691113"/>
            <a:ext cx="9143999" cy="1077218"/>
          </a:xfrm>
          <a:prstGeom prst="rect">
            <a:avLst/>
          </a:prstGeom>
          <a:noFill/>
        </p:spPr>
        <p:txBody>
          <a:bodyPr wrap="square" rtlCol="0">
            <a:spAutoFit/>
          </a:bodyPr>
          <a:lstStyle/>
          <a:p>
            <a:r>
              <a:rPr lang="it-IT" sz="1600" dirty="0">
                <a:latin typeface="Comic Sans MS" panose="030F0702030302020204" pitchFamily="66" charset="0"/>
                <a:ea typeface="Times New Roman" panose="02020603050405020304" pitchFamily="18" charset="0"/>
                <a:cs typeface="Arial" panose="020B0604020202020204" pitchFamily="34" charset="0"/>
              </a:rPr>
              <a:t>Nel caso in oggetto saranno definiti gli algoritmi grafici necessari per la ricerca, la determinazione e la rappresentazione descrittiva del piano secondo i quattro modi precedentemente descritti in forma insiemistica; essi saranno esposti passo dopo passo, sia nella forma insiemistica che nella relativa trasposizione geometrico-grafico-descrittiva. </a:t>
            </a:r>
            <a:endParaRPr lang="it-IT" sz="1600" dirty="0"/>
          </a:p>
        </p:txBody>
      </p:sp>
      <p:graphicFrame>
        <p:nvGraphicFramePr>
          <p:cNvPr id="19" name="Tabella 18">
            <a:extLst>
              <a:ext uri="{FF2B5EF4-FFF2-40B4-BE49-F238E27FC236}">
                <a16:creationId xmlns:a16="http://schemas.microsoft.com/office/drawing/2014/main" id="{F6C5AE10-1043-45F8-9FBA-D26C14F8EFD5}"/>
              </a:ext>
            </a:extLst>
          </p:cNvPr>
          <p:cNvGraphicFramePr>
            <a:graphicFrameLocks noGrp="1"/>
          </p:cNvGraphicFramePr>
          <p:nvPr>
            <p:extLst>
              <p:ext uri="{D42A27DB-BD31-4B8C-83A1-F6EECF244321}">
                <p14:modId xmlns:p14="http://schemas.microsoft.com/office/powerpoint/2010/main" val="302622513"/>
              </p:ext>
            </p:extLst>
          </p:nvPr>
        </p:nvGraphicFramePr>
        <p:xfrm>
          <a:off x="36000" y="4836234"/>
          <a:ext cx="9072000" cy="74168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417740904"/>
                    </a:ext>
                  </a:extLst>
                </a:gridCol>
                <a:gridCol w="1008000">
                  <a:extLst>
                    <a:ext uri="{9D8B030D-6E8A-4147-A177-3AD203B41FA5}">
                      <a16:colId xmlns:a16="http://schemas.microsoft.com/office/drawing/2014/main" val="988751003"/>
                    </a:ext>
                  </a:extLst>
                </a:gridCol>
                <a:gridCol w="1008000">
                  <a:extLst>
                    <a:ext uri="{9D8B030D-6E8A-4147-A177-3AD203B41FA5}">
                      <a16:colId xmlns:a16="http://schemas.microsoft.com/office/drawing/2014/main" val="1277519349"/>
                    </a:ext>
                  </a:extLst>
                </a:gridCol>
                <a:gridCol w="1008000">
                  <a:extLst>
                    <a:ext uri="{9D8B030D-6E8A-4147-A177-3AD203B41FA5}">
                      <a16:colId xmlns:a16="http://schemas.microsoft.com/office/drawing/2014/main" val="3636408149"/>
                    </a:ext>
                  </a:extLst>
                </a:gridCol>
                <a:gridCol w="1008000">
                  <a:extLst>
                    <a:ext uri="{9D8B030D-6E8A-4147-A177-3AD203B41FA5}">
                      <a16:colId xmlns:a16="http://schemas.microsoft.com/office/drawing/2014/main" val="1703157226"/>
                    </a:ext>
                  </a:extLst>
                </a:gridCol>
                <a:gridCol w="1008000">
                  <a:extLst>
                    <a:ext uri="{9D8B030D-6E8A-4147-A177-3AD203B41FA5}">
                      <a16:colId xmlns:a16="http://schemas.microsoft.com/office/drawing/2014/main" val="3141106052"/>
                    </a:ext>
                  </a:extLst>
                </a:gridCol>
                <a:gridCol w="835415">
                  <a:extLst>
                    <a:ext uri="{9D8B030D-6E8A-4147-A177-3AD203B41FA5}">
                      <a16:colId xmlns:a16="http://schemas.microsoft.com/office/drawing/2014/main" val="2561291710"/>
                    </a:ext>
                  </a:extLst>
                </a:gridCol>
                <a:gridCol w="1180585">
                  <a:extLst>
                    <a:ext uri="{9D8B030D-6E8A-4147-A177-3AD203B41FA5}">
                      <a16:colId xmlns:a16="http://schemas.microsoft.com/office/drawing/2014/main" val="338903993"/>
                    </a:ext>
                  </a:extLst>
                </a:gridCol>
                <a:gridCol w="1008000">
                  <a:extLst>
                    <a:ext uri="{9D8B030D-6E8A-4147-A177-3AD203B41FA5}">
                      <a16:colId xmlns:a16="http://schemas.microsoft.com/office/drawing/2014/main" val="2475913454"/>
                    </a:ext>
                  </a:extLst>
                </a:gridCol>
              </a:tblGrid>
              <a:tr h="370840">
                <a:tc gridSpan="9">
                  <a:txBody>
                    <a:bodyPr/>
                    <a:lstStyle/>
                    <a:p>
                      <a:pPr algn="ctr"/>
                      <a:endParaRPr lang="it-IT" sz="1600" b="0"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it-IT" dirty="0"/>
                    </a:p>
                  </a:txBody>
                  <a:tcPr>
                    <a:noFill/>
                  </a:tcPr>
                </a:tc>
                <a:tc hMerge="1">
                  <a:txBody>
                    <a:bodyPr/>
                    <a:lstStyle/>
                    <a:p>
                      <a:endParaRPr lang="it-IT" dirty="0"/>
                    </a:p>
                  </a:txBody>
                  <a:tcPr>
                    <a:noFill/>
                  </a:tcPr>
                </a:tc>
                <a:tc hMerge="1">
                  <a:txBody>
                    <a:bodyPr/>
                    <a:lstStyle/>
                    <a:p>
                      <a:endParaRPr lang="it-IT" dirty="0"/>
                    </a:p>
                  </a:txBody>
                  <a:tcPr>
                    <a:noFill/>
                  </a:tcPr>
                </a:tc>
                <a:tc hMerge="1">
                  <a:txBody>
                    <a:bodyPr/>
                    <a:lstStyle/>
                    <a:p>
                      <a:endParaRPr lang="it-IT" dirty="0"/>
                    </a:p>
                  </a:txBody>
                  <a:tcPr>
                    <a:noFill/>
                  </a:tcPr>
                </a:tc>
                <a:tc hMerge="1">
                  <a:txBody>
                    <a:bodyPr/>
                    <a:lstStyle/>
                    <a:p>
                      <a:endParaRPr lang="it-IT" dirty="0"/>
                    </a:p>
                  </a:txBody>
                  <a:tcPr>
                    <a:noFill/>
                  </a:tcPr>
                </a:tc>
                <a:tc hMerge="1">
                  <a:txBody>
                    <a:bodyPr/>
                    <a:lstStyle/>
                    <a:p>
                      <a:endParaRPr lang="it-IT" dirty="0"/>
                    </a:p>
                  </a:txBody>
                  <a:tcPr>
                    <a:noFill/>
                  </a:tcPr>
                </a:tc>
                <a:tc hMerge="1">
                  <a:txBody>
                    <a:bodyPr/>
                    <a:lstStyle/>
                    <a:p>
                      <a:endParaRPr lang="it-IT" dirty="0"/>
                    </a:p>
                  </a:txBody>
                  <a:tcPr>
                    <a:noFill/>
                  </a:tcPr>
                </a:tc>
                <a:tc hMerge="1">
                  <a:txBody>
                    <a:bodyPr/>
                    <a:lstStyle/>
                    <a:p>
                      <a:endParaRPr lang="it-IT" dirty="0"/>
                    </a:p>
                  </a:txBody>
                  <a:tcPr>
                    <a:noFill/>
                  </a:tcPr>
                </a:tc>
                <a:extLst>
                  <a:ext uri="{0D108BD9-81ED-4DB2-BD59-A6C34878D82A}">
                    <a16:rowId xmlns:a16="http://schemas.microsoft.com/office/drawing/2014/main" val="3875159582"/>
                  </a:ext>
                </a:extLst>
              </a:tr>
              <a:tr h="370840">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it-IT" sz="1500" dirty="0">
                          <a:solidFill>
                            <a:schemeClr val="tx1"/>
                          </a:solidFill>
                          <a:latin typeface="Comic Sans MS" panose="030F0702030302020204" pitchFamily="66"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it-IT" sz="15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0847833"/>
                  </a:ext>
                </a:extLst>
              </a:tr>
            </a:tbl>
          </a:graphicData>
        </a:graphic>
      </p:graphicFrame>
      <p:sp>
        <p:nvSpPr>
          <p:cNvPr id="20" name="CasellaDiTesto 19">
            <a:extLst>
              <a:ext uri="{FF2B5EF4-FFF2-40B4-BE49-F238E27FC236}">
                <a16:creationId xmlns:a16="http://schemas.microsoft.com/office/drawing/2014/main" id="{BE14AB73-063F-4A92-B67B-FA465D4E1028}"/>
              </a:ext>
            </a:extLst>
          </p:cNvPr>
          <p:cNvSpPr txBox="1"/>
          <p:nvPr/>
        </p:nvSpPr>
        <p:spPr>
          <a:xfrm>
            <a:off x="4114800" y="1337482"/>
            <a:ext cx="914400" cy="338554"/>
          </a:xfrm>
          <a:prstGeom prst="rect">
            <a:avLst/>
          </a:prstGeom>
          <a:noFill/>
        </p:spPr>
        <p:txBody>
          <a:bodyPr wrap="square" rtlCol="0">
            <a:spAutoFit/>
          </a:bodyPr>
          <a:lstStyle/>
          <a:p>
            <a:r>
              <a:rPr lang="it-IT" sz="1600" dirty="0">
                <a:latin typeface="Comic Sans MS" panose="030F0702030302020204" pitchFamily="66" charset="0"/>
              </a:rPr>
              <a:t>Oppure</a:t>
            </a:r>
          </a:p>
        </p:txBody>
      </p:sp>
      <p:sp>
        <p:nvSpPr>
          <p:cNvPr id="2" name="CasellaDiTesto 1">
            <a:extLst>
              <a:ext uri="{FF2B5EF4-FFF2-40B4-BE49-F238E27FC236}">
                <a16:creationId xmlns:a16="http://schemas.microsoft.com/office/drawing/2014/main" id="{6D3999B4-7613-4A26-9670-8210DFAE06DC}"/>
              </a:ext>
            </a:extLst>
          </p:cNvPr>
          <p:cNvSpPr txBox="1"/>
          <p:nvPr/>
        </p:nvSpPr>
        <p:spPr>
          <a:xfrm>
            <a:off x="2394000" y="4861017"/>
            <a:ext cx="4356000" cy="324000"/>
          </a:xfrm>
          <a:prstGeom prst="rect">
            <a:avLst/>
          </a:prstGeom>
          <a:noFill/>
        </p:spPr>
        <p:txBody>
          <a:bodyPr wrap="square" rtlCol="0">
            <a:spAutoFit/>
          </a:bodyPr>
          <a:lstStyle/>
          <a:p>
            <a:pPr lvl="0" algn="ctr" fontAlgn="auto">
              <a:spcBef>
                <a:spcPts val="0"/>
              </a:spcBef>
              <a:spcAft>
                <a:spcPts val="0"/>
              </a:spcAft>
            </a:pPr>
            <a:r>
              <a:rPr kumimoji="0" lang="it-IT" sz="1600" dirty="0">
                <a:solidFill>
                  <a:srgbClr val="FFFFFF"/>
                </a:solidFill>
                <a:latin typeface="Comic Sans MS" panose="030F0702030302020204" pitchFamily="66" charset="0"/>
              </a:rPr>
              <a:t>Progressione dei passi dell’algoritmo grafico</a:t>
            </a:r>
          </a:p>
          <a:p>
            <a:endParaRPr lang="it-IT" dirty="0"/>
          </a:p>
        </p:txBody>
      </p:sp>
      <p:sp>
        <p:nvSpPr>
          <p:cNvPr id="3" name="CasellaDiTesto 2">
            <a:extLst>
              <a:ext uri="{FF2B5EF4-FFF2-40B4-BE49-F238E27FC236}">
                <a16:creationId xmlns:a16="http://schemas.microsoft.com/office/drawing/2014/main" id="{7CDA6181-93FF-4C7A-99AE-39DB97FAF74E}"/>
              </a:ext>
            </a:extLst>
          </p:cNvPr>
          <p:cNvSpPr txBox="1"/>
          <p:nvPr/>
        </p:nvSpPr>
        <p:spPr>
          <a:xfrm>
            <a:off x="8106771" y="5240741"/>
            <a:ext cx="1008000" cy="324000"/>
          </a:xfrm>
          <a:prstGeom prst="rect">
            <a:avLst/>
          </a:prstGeom>
          <a:noFill/>
        </p:spPr>
        <p:txBody>
          <a:bodyPr wrap="square" rtlCol="0">
            <a:spAutoFit/>
          </a:bodyPr>
          <a:lstStyle/>
          <a:p>
            <a:pPr lvl="0" fontAlgn="auto">
              <a:spcBef>
                <a:spcPts val="0"/>
              </a:spcBef>
              <a:spcAft>
                <a:spcPts val="0"/>
              </a:spcAft>
            </a:pPr>
            <a:r>
              <a:rPr kumimoji="0" lang="it-IT" sz="1500" dirty="0">
                <a:solidFill>
                  <a:srgbClr val="FFFFFF"/>
                </a:solidFill>
                <a:latin typeface="Comic Sans MS" panose="030F0702030302020204" pitchFamily="66" charset="0"/>
              </a:rPr>
              <a:t>Risultato</a:t>
            </a:r>
          </a:p>
          <a:p>
            <a:endParaRPr lang="it-IT" dirty="0"/>
          </a:p>
        </p:txBody>
      </p:sp>
      <p:sp>
        <p:nvSpPr>
          <p:cNvPr id="6" name="CasellaDiTesto 5">
            <a:extLst>
              <a:ext uri="{FF2B5EF4-FFF2-40B4-BE49-F238E27FC236}">
                <a16:creationId xmlns:a16="http://schemas.microsoft.com/office/drawing/2014/main" id="{E2978808-18B0-416D-88CD-3DB27CADE6C5}"/>
              </a:ext>
            </a:extLst>
          </p:cNvPr>
          <p:cNvSpPr txBox="1"/>
          <p:nvPr/>
        </p:nvSpPr>
        <p:spPr>
          <a:xfrm>
            <a:off x="6933064" y="5227092"/>
            <a:ext cx="1152000" cy="324000"/>
          </a:xfrm>
          <a:prstGeom prst="rect">
            <a:avLst/>
          </a:prstGeom>
          <a:noFill/>
        </p:spPr>
        <p:txBody>
          <a:bodyPr wrap="square" rtlCol="0">
            <a:spAutoFit/>
          </a:bodyPr>
          <a:lstStyle/>
          <a:p>
            <a:pPr lvl="0" algn="ctr" fontAlgn="auto">
              <a:spcBef>
                <a:spcPts val="0"/>
              </a:spcBef>
              <a:spcAft>
                <a:spcPts val="0"/>
              </a:spcAft>
            </a:pPr>
            <a:r>
              <a:rPr kumimoji="0" lang="it-IT" sz="1500" dirty="0">
                <a:solidFill>
                  <a:srgbClr val="FFFFFF"/>
                </a:solidFill>
                <a:latin typeface="Comic Sans MS" panose="030F0702030302020204" pitchFamily="66" charset="0"/>
              </a:rPr>
              <a:t>Verifiche</a:t>
            </a:r>
          </a:p>
          <a:p>
            <a:pPr algn="ctr"/>
            <a:endParaRPr lang="it-IT" dirty="0"/>
          </a:p>
        </p:txBody>
      </p:sp>
      <p:sp>
        <p:nvSpPr>
          <p:cNvPr id="7" name="CasellaDiTesto 6">
            <a:extLst>
              <a:ext uri="{FF2B5EF4-FFF2-40B4-BE49-F238E27FC236}">
                <a16:creationId xmlns:a16="http://schemas.microsoft.com/office/drawing/2014/main" id="{ED7F724A-944E-41A0-93CC-9A32A209805F}"/>
              </a:ext>
            </a:extLst>
          </p:cNvPr>
          <p:cNvSpPr txBox="1"/>
          <p:nvPr/>
        </p:nvSpPr>
        <p:spPr>
          <a:xfrm>
            <a:off x="6086902" y="5213445"/>
            <a:ext cx="828000" cy="360000"/>
          </a:xfrm>
          <a:prstGeom prst="rect">
            <a:avLst/>
          </a:prstGeom>
          <a:noFill/>
        </p:spPr>
        <p:txBody>
          <a:bodyPr wrap="square" rtlCol="0">
            <a:spAutoFit/>
          </a:bodyPr>
          <a:lstStyle/>
          <a:p>
            <a:pPr lvl="0" algn="ctr" fontAlgn="auto">
              <a:spcBef>
                <a:spcPts val="0"/>
              </a:spcBef>
              <a:spcAft>
                <a:spcPts val="0"/>
              </a:spcAft>
            </a:pPr>
            <a:r>
              <a:rPr kumimoji="0" lang="it-IT" sz="1500" dirty="0">
                <a:solidFill>
                  <a:srgbClr val="FFFFFF"/>
                </a:solidFill>
                <a:latin typeface="Comic Sans MS" panose="030F0702030302020204" pitchFamily="66" charset="0"/>
              </a:rPr>
              <a:t>Passo n</a:t>
            </a:r>
          </a:p>
          <a:p>
            <a:pPr algn="ctr"/>
            <a:endParaRPr lang="it-IT" dirty="0"/>
          </a:p>
        </p:txBody>
      </p:sp>
      <p:sp>
        <p:nvSpPr>
          <p:cNvPr id="8" name="CasellaDiTesto 7">
            <a:extLst>
              <a:ext uri="{FF2B5EF4-FFF2-40B4-BE49-F238E27FC236}">
                <a16:creationId xmlns:a16="http://schemas.microsoft.com/office/drawing/2014/main" id="{09ADE022-E9B9-4A5B-94BC-49A65B5D4306}"/>
              </a:ext>
            </a:extLst>
          </p:cNvPr>
          <p:cNvSpPr txBox="1"/>
          <p:nvPr/>
        </p:nvSpPr>
        <p:spPr>
          <a:xfrm>
            <a:off x="4067033" y="5227091"/>
            <a:ext cx="1008000" cy="323165"/>
          </a:xfrm>
          <a:prstGeom prst="rect">
            <a:avLst/>
          </a:prstGeom>
          <a:noFill/>
        </p:spPr>
        <p:txBody>
          <a:bodyPr wrap="square" rtlCol="0">
            <a:spAutoFit/>
          </a:bodyPr>
          <a:lstStyle/>
          <a:p>
            <a:pPr algn="ctr"/>
            <a:r>
              <a:rPr kumimoji="0" lang="it-IT" sz="1500" dirty="0">
                <a:solidFill>
                  <a:srgbClr val="FFFFFF"/>
                </a:solidFill>
                <a:latin typeface="Comic Sans MS" panose="030F0702030302020204" pitchFamily="66" charset="0"/>
              </a:rPr>
              <a:t>Passo 3</a:t>
            </a:r>
            <a:endParaRPr lang="it-IT" dirty="0"/>
          </a:p>
        </p:txBody>
      </p:sp>
      <p:sp>
        <p:nvSpPr>
          <p:cNvPr id="15" name="CasellaDiTesto 14">
            <a:extLst>
              <a:ext uri="{FF2B5EF4-FFF2-40B4-BE49-F238E27FC236}">
                <a16:creationId xmlns:a16="http://schemas.microsoft.com/office/drawing/2014/main" id="{5EDC6A4C-2747-410D-B0FF-F2A56D075AE3}"/>
              </a:ext>
            </a:extLst>
          </p:cNvPr>
          <p:cNvSpPr txBox="1"/>
          <p:nvPr/>
        </p:nvSpPr>
        <p:spPr>
          <a:xfrm>
            <a:off x="3073023" y="5229365"/>
            <a:ext cx="1008000" cy="323165"/>
          </a:xfrm>
          <a:prstGeom prst="rect">
            <a:avLst/>
          </a:prstGeom>
          <a:noFill/>
        </p:spPr>
        <p:txBody>
          <a:bodyPr wrap="square" rtlCol="0">
            <a:spAutoFit/>
          </a:bodyPr>
          <a:lstStyle/>
          <a:p>
            <a:pPr algn="ctr"/>
            <a:r>
              <a:rPr kumimoji="0" lang="it-IT" sz="1500" dirty="0">
                <a:solidFill>
                  <a:srgbClr val="FFFFFF"/>
                </a:solidFill>
                <a:latin typeface="Comic Sans MS" panose="030F0702030302020204" pitchFamily="66" charset="0"/>
              </a:rPr>
              <a:t>Passo 2</a:t>
            </a:r>
            <a:endParaRPr lang="it-IT" dirty="0"/>
          </a:p>
        </p:txBody>
      </p:sp>
      <p:sp>
        <p:nvSpPr>
          <p:cNvPr id="16" name="CasellaDiTesto 15">
            <a:extLst>
              <a:ext uri="{FF2B5EF4-FFF2-40B4-BE49-F238E27FC236}">
                <a16:creationId xmlns:a16="http://schemas.microsoft.com/office/drawing/2014/main" id="{2021362D-D08A-46D6-A7C3-5EEDCA5C43C7}"/>
              </a:ext>
            </a:extLst>
          </p:cNvPr>
          <p:cNvSpPr txBox="1"/>
          <p:nvPr/>
        </p:nvSpPr>
        <p:spPr>
          <a:xfrm>
            <a:off x="2065365" y="5231640"/>
            <a:ext cx="1008000" cy="323165"/>
          </a:xfrm>
          <a:prstGeom prst="rect">
            <a:avLst/>
          </a:prstGeom>
          <a:noFill/>
        </p:spPr>
        <p:txBody>
          <a:bodyPr wrap="square" rtlCol="0">
            <a:spAutoFit/>
          </a:bodyPr>
          <a:lstStyle/>
          <a:p>
            <a:pPr algn="ctr"/>
            <a:r>
              <a:rPr kumimoji="0" lang="it-IT" sz="1500" dirty="0">
                <a:solidFill>
                  <a:srgbClr val="FFFFFF"/>
                </a:solidFill>
                <a:latin typeface="Comic Sans MS" panose="030F0702030302020204" pitchFamily="66" charset="0"/>
              </a:rPr>
              <a:t>Passo 1</a:t>
            </a:r>
            <a:endParaRPr lang="it-IT" dirty="0"/>
          </a:p>
        </p:txBody>
      </p:sp>
      <p:sp>
        <p:nvSpPr>
          <p:cNvPr id="9" name="CasellaDiTesto 8">
            <a:extLst>
              <a:ext uri="{FF2B5EF4-FFF2-40B4-BE49-F238E27FC236}">
                <a16:creationId xmlns:a16="http://schemas.microsoft.com/office/drawing/2014/main" id="{E58C8407-F214-4C56-B541-B527342D7609}"/>
              </a:ext>
            </a:extLst>
          </p:cNvPr>
          <p:cNvSpPr txBox="1"/>
          <p:nvPr/>
        </p:nvSpPr>
        <p:spPr>
          <a:xfrm>
            <a:off x="1050878" y="5227092"/>
            <a:ext cx="1008000" cy="324000"/>
          </a:xfrm>
          <a:prstGeom prst="rect">
            <a:avLst/>
          </a:prstGeom>
          <a:noFill/>
        </p:spPr>
        <p:txBody>
          <a:bodyPr wrap="square" rtlCol="0">
            <a:spAutoFit/>
          </a:bodyPr>
          <a:lstStyle/>
          <a:p>
            <a:pPr lvl="0" algn="ctr" fontAlgn="auto">
              <a:spcBef>
                <a:spcPts val="0"/>
              </a:spcBef>
              <a:spcAft>
                <a:spcPts val="0"/>
              </a:spcAft>
            </a:pPr>
            <a:r>
              <a:rPr kumimoji="0" lang="it-IT" sz="1500" dirty="0">
                <a:solidFill>
                  <a:srgbClr val="FFFFFF"/>
                </a:solidFill>
                <a:latin typeface="Comic Sans MS" panose="030F0702030302020204" pitchFamily="66" charset="0"/>
              </a:rPr>
              <a:t>Dati</a:t>
            </a:r>
          </a:p>
          <a:p>
            <a:pPr algn="ctr"/>
            <a:endParaRPr lang="it-IT" dirty="0"/>
          </a:p>
        </p:txBody>
      </p:sp>
      <p:sp>
        <p:nvSpPr>
          <p:cNvPr id="10" name="CasellaDiTesto 9">
            <a:extLst>
              <a:ext uri="{FF2B5EF4-FFF2-40B4-BE49-F238E27FC236}">
                <a16:creationId xmlns:a16="http://schemas.microsoft.com/office/drawing/2014/main" id="{49E80AEC-2086-4119-BF02-BC924B3F5F59}"/>
              </a:ext>
            </a:extLst>
          </p:cNvPr>
          <p:cNvSpPr txBox="1"/>
          <p:nvPr/>
        </p:nvSpPr>
        <p:spPr>
          <a:xfrm>
            <a:off x="40944" y="5227092"/>
            <a:ext cx="1008000" cy="324000"/>
          </a:xfrm>
          <a:prstGeom prst="rect">
            <a:avLst/>
          </a:prstGeom>
          <a:noFill/>
        </p:spPr>
        <p:txBody>
          <a:bodyPr wrap="square" rtlCol="0">
            <a:spAutoFit/>
          </a:bodyPr>
          <a:lstStyle/>
          <a:p>
            <a:pPr lvl="0" fontAlgn="auto">
              <a:spcBef>
                <a:spcPts val="0"/>
              </a:spcBef>
              <a:spcAft>
                <a:spcPts val="0"/>
              </a:spcAft>
            </a:pPr>
            <a:r>
              <a:rPr kumimoji="0" lang="it-IT" sz="1500" dirty="0">
                <a:solidFill>
                  <a:srgbClr val="FFFFFF"/>
                </a:solidFill>
                <a:latin typeface="Comic Sans MS" panose="030F0702030302020204" pitchFamily="66" charset="0"/>
              </a:rPr>
              <a:t>Problema</a:t>
            </a:r>
          </a:p>
          <a:p>
            <a:endParaRPr lang="it-IT" dirty="0"/>
          </a:p>
        </p:txBody>
      </p:sp>
      <p:sp>
        <p:nvSpPr>
          <p:cNvPr id="11" name="CasellaDiTesto 10">
            <a:extLst>
              <a:ext uri="{FF2B5EF4-FFF2-40B4-BE49-F238E27FC236}">
                <a16:creationId xmlns:a16="http://schemas.microsoft.com/office/drawing/2014/main" id="{6F7C3EAB-A992-4BCB-887B-22260740F637}"/>
              </a:ext>
            </a:extLst>
          </p:cNvPr>
          <p:cNvSpPr txBox="1"/>
          <p:nvPr/>
        </p:nvSpPr>
        <p:spPr>
          <a:xfrm>
            <a:off x="5068514" y="5204992"/>
            <a:ext cx="1008000" cy="360000"/>
          </a:xfrm>
          <a:prstGeom prst="rect">
            <a:avLst/>
          </a:prstGeom>
          <a:noFill/>
        </p:spPr>
        <p:txBody>
          <a:bodyPr wrap="square" rtlCol="0">
            <a:spAutoFit/>
          </a:bodyPr>
          <a:lstStyle/>
          <a:p>
            <a:pPr lvl="0" fontAlgn="auto">
              <a:spcBef>
                <a:spcPts val="0"/>
              </a:spcBef>
              <a:spcAft>
                <a:spcPts val="0"/>
              </a:spcAft>
            </a:pPr>
            <a:r>
              <a:rPr kumimoji="0" lang="it-IT" sz="1500" dirty="0">
                <a:solidFill>
                  <a:srgbClr val="FFFFFF"/>
                </a:solidFill>
                <a:latin typeface="Comic Sans MS" panose="030F0702030302020204" pitchFamily="66" charset="0"/>
              </a:rPr>
              <a:t>----------</a:t>
            </a:r>
          </a:p>
          <a:p>
            <a:endParaRPr lang="it-IT" dirty="0"/>
          </a:p>
        </p:txBody>
      </p:sp>
      <p:sp>
        <p:nvSpPr>
          <p:cNvPr id="24" name="Pulsante di azione: Indietro o precedente 23">
            <a:hlinkClick r:id="rId2" action="ppaction://hlinksldjump" highlightClick="1"/>
            <a:extLst>
              <a:ext uri="{FF2B5EF4-FFF2-40B4-BE49-F238E27FC236}">
                <a16:creationId xmlns:a16="http://schemas.microsoft.com/office/drawing/2014/main" id="{5C451696-D996-42B4-B156-04E4D5901EF6}"/>
              </a:ext>
            </a:extLst>
          </p:cNvPr>
          <p:cNvSpPr/>
          <p:nvPr/>
        </p:nvSpPr>
        <p:spPr bwMode="auto">
          <a:xfrm>
            <a:off x="8536846" y="89505"/>
            <a:ext cx="540000" cy="341193"/>
          </a:xfrm>
          <a:prstGeom prst="actionButtonBackPrevious">
            <a:avLst/>
          </a:prstGeom>
          <a:solidFill>
            <a:schemeClr val="accent1">
              <a:lumMod val="20000"/>
              <a:lumOff val="80000"/>
            </a:schemeClr>
          </a:solidFill>
          <a:ln w="31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23127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
                                        </p:tgtEl>
                                        <p:attrNameLst>
                                          <p:attrName>style.visibility</p:attrName>
                                        </p:attrNameLst>
                                      </p:cBhvr>
                                      <p:to>
                                        <p:strVal val="visible"/>
                                      </p:to>
                                    </p:set>
                                    <p:anim calcmode="lin" valueType="num">
                                      <p:cBhvr additive="base">
                                        <p:cTn id="13" dur="500" fill="hold"/>
                                        <p:tgtEl>
                                          <p:spTgt spid="20"/>
                                        </p:tgtEl>
                                        <p:attrNameLst>
                                          <p:attrName>ppt_x</p:attrName>
                                        </p:attrNameLst>
                                      </p:cBhvr>
                                      <p:tavLst>
                                        <p:tav tm="0">
                                          <p:val>
                                            <p:strVal val="#ppt_x"/>
                                          </p:val>
                                        </p:tav>
                                        <p:tav tm="100000">
                                          <p:val>
                                            <p:strVal val="#ppt_x"/>
                                          </p:val>
                                        </p:tav>
                                      </p:tavLst>
                                    </p:anim>
                                    <p:anim calcmode="lin" valueType="num">
                                      <p:cBhvr additive="base">
                                        <p:cTn id="1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0-#ppt_w/2"/>
                                          </p:val>
                                        </p:tav>
                                        <p:tav tm="100000">
                                          <p:val>
                                            <p:strVal val="#ppt_x"/>
                                          </p:val>
                                        </p:tav>
                                      </p:tavLst>
                                    </p:anim>
                                    <p:anim calcmode="lin" valueType="num">
                                      <p:cBhvr additive="base">
                                        <p:cTn id="26"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0-#ppt_w/2"/>
                                          </p:val>
                                        </p:tav>
                                        <p:tav tm="100000">
                                          <p:val>
                                            <p:strVal val="#ppt_x"/>
                                          </p:val>
                                        </p:tav>
                                      </p:tavLst>
                                    </p:anim>
                                    <p:anim calcmode="lin" valueType="num">
                                      <p:cBhvr additive="base">
                                        <p:cTn id="3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 calcmode="lin" valueType="num">
                                      <p:cBhvr additive="base">
                                        <p:cTn id="37" dur="500" fill="hold"/>
                                        <p:tgtEl>
                                          <p:spTgt spid="19"/>
                                        </p:tgtEl>
                                        <p:attrNameLst>
                                          <p:attrName>ppt_x</p:attrName>
                                        </p:attrNameLst>
                                      </p:cBhvr>
                                      <p:tavLst>
                                        <p:tav tm="0">
                                          <p:val>
                                            <p:strVal val="#ppt_x"/>
                                          </p:val>
                                        </p:tav>
                                        <p:tav tm="100000">
                                          <p:val>
                                            <p:strVal val="#ppt_x"/>
                                          </p:val>
                                        </p:tav>
                                      </p:tavLst>
                                    </p:anim>
                                    <p:anim calcmode="lin" valueType="num">
                                      <p:cBhvr additive="base">
                                        <p:cTn id="3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0-#ppt_w/2"/>
                                          </p:val>
                                        </p:tav>
                                        <p:tav tm="100000">
                                          <p:val>
                                            <p:strVal val="#ppt_x"/>
                                          </p:val>
                                        </p:tav>
                                      </p:tavLst>
                                    </p:anim>
                                    <p:anim calcmode="lin" valueType="num">
                                      <p:cBhvr additive="base">
                                        <p:cTn id="44"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wipe(left)">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6"/>
                                        </p:tgtEl>
                                        <p:attrNameLst>
                                          <p:attrName>style.visibility</p:attrName>
                                        </p:attrNameLst>
                                      </p:cBhvr>
                                      <p:to>
                                        <p:strVal val="visible"/>
                                      </p:to>
                                    </p:set>
                                    <p:animEffect transition="in" filter="wipe(left)">
                                      <p:cBhvr>
                                        <p:cTn id="59" dur="500"/>
                                        <p:tgtEl>
                                          <p:spTgt spid="16"/>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wipe(left)">
                                      <p:cBhvr>
                                        <p:cTn id="64" dur="500"/>
                                        <p:tgtEl>
                                          <p:spTgt spid="15"/>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8"/>
                                        </p:tgtEl>
                                        <p:attrNameLst>
                                          <p:attrName>style.visibility</p:attrName>
                                        </p:attrNameLst>
                                      </p:cBhvr>
                                      <p:to>
                                        <p:strVal val="visible"/>
                                      </p:to>
                                    </p:set>
                                    <p:animEffect transition="in" filter="wipe(left)">
                                      <p:cBhvr>
                                        <p:cTn id="69" dur="500"/>
                                        <p:tgtEl>
                                          <p:spTgt spid="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wipe(left)">
                                      <p:cBhvr>
                                        <p:cTn id="74" dur="500"/>
                                        <p:tgtEl>
                                          <p:spTgt spid="11"/>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7"/>
                                        </p:tgtEl>
                                        <p:attrNameLst>
                                          <p:attrName>style.visibility</p:attrName>
                                        </p:attrNameLst>
                                      </p:cBhvr>
                                      <p:to>
                                        <p:strVal val="visible"/>
                                      </p:to>
                                    </p:set>
                                    <p:animEffect transition="in" filter="wipe(left)">
                                      <p:cBhvr>
                                        <p:cTn id="79" dur="500"/>
                                        <p:tgtEl>
                                          <p:spTgt spid="7"/>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left)">
                                      <p:cBhvr>
                                        <p:cTn id="84" dur="500"/>
                                        <p:tgtEl>
                                          <p:spTgt spid="6"/>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3"/>
                                        </p:tgtEl>
                                        <p:attrNameLst>
                                          <p:attrName>style.visibility</p:attrName>
                                        </p:attrNameLst>
                                      </p:cBhvr>
                                      <p:to>
                                        <p:strVal val="visible"/>
                                      </p:to>
                                    </p:set>
                                    <p:animEffect transition="in" filter="wipe(left)">
                                      <p:cBhvr>
                                        <p:cTn id="89" dur="500"/>
                                        <p:tgtEl>
                                          <p:spTgt spid="3"/>
                                        </p:tgtEl>
                                      </p:cBhvr>
                                    </p:animEffect>
                                  </p:childTnLst>
                                </p:cTn>
                              </p:par>
                            </p:childTnLst>
                          </p:cTn>
                        </p:par>
                      </p:childTnLst>
                    </p:cTn>
                  </p:par>
                  <p:par>
                    <p:cTn id="90" fill="hold">
                      <p:stCondLst>
                        <p:cond delay="indefinite"/>
                      </p:stCondLst>
                      <p:childTnLst>
                        <p:par>
                          <p:cTn id="91" fill="hold">
                            <p:stCondLst>
                              <p:cond delay="0"/>
                            </p:stCondLst>
                            <p:childTnLst>
                              <p:par>
                                <p:cTn id="92" presetID="2" presetClass="entr" presetSubtype="8" fill="hold" grpId="0" nodeType="clickEffect">
                                  <p:stCondLst>
                                    <p:cond delay="0"/>
                                  </p:stCondLst>
                                  <p:childTnLst>
                                    <p:set>
                                      <p:cBhvr>
                                        <p:cTn id="93" dur="1" fill="hold">
                                          <p:stCondLst>
                                            <p:cond delay="0"/>
                                          </p:stCondLst>
                                        </p:cTn>
                                        <p:tgtEl>
                                          <p:spTgt spid="18"/>
                                        </p:tgtEl>
                                        <p:attrNameLst>
                                          <p:attrName>style.visibility</p:attrName>
                                        </p:attrNameLst>
                                      </p:cBhvr>
                                      <p:to>
                                        <p:strVal val="visible"/>
                                      </p:to>
                                    </p:set>
                                    <p:anim calcmode="lin" valueType="num">
                                      <p:cBhvr additive="base">
                                        <p:cTn id="94" dur="500" fill="hold"/>
                                        <p:tgtEl>
                                          <p:spTgt spid="18"/>
                                        </p:tgtEl>
                                        <p:attrNameLst>
                                          <p:attrName>ppt_x</p:attrName>
                                        </p:attrNameLst>
                                      </p:cBhvr>
                                      <p:tavLst>
                                        <p:tav tm="0">
                                          <p:val>
                                            <p:strVal val="0-#ppt_w/2"/>
                                          </p:val>
                                        </p:tav>
                                        <p:tav tm="100000">
                                          <p:val>
                                            <p:strVal val="#ppt_x"/>
                                          </p:val>
                                        </p:tav>
                                      </p:tavLst>
                                    </p:anim>
                                    <p:anim calcmode="lin" valueType="num">
                                      <p:cBhvr additive="base">
                                        <p:cTn id="95"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6" fill="hold">
                      <p:stCondLst>
                        <p:cond delay="indefinite"/>
                      </p:stCondLst>
                      <p:childTnLst>
                        <p:par>
                          <p:cTn id="97" fill="hold">
                            <p:stCondLst>
                              <p:cond delay="0"/>
                            </p:stCondLst>
                            <p:childTnLst>
                              <p:par>
                                <p:cTn id="98" presetID="2" presetClass="entr" presetSubtype="8" fill="hold" grpId="0" nodeType="clickEffect">
                                  <p:stCondLst>
                                    <p:cond delay="0"/>
                                  </p:stCondLst>
                                  <p:childTnLst>
                                    <p:set>
                                      <p:cBhvr>
                                        <p:cTn id="99" dur="1" fill="hold">
                                          <p:stCondLst>
                                            <p:cond delay="0"/>
                                          </p:stCondLst>
                                        </p:cTn>
                                        <p:tgtEl>
                                          <p:spTgt spid="24"/>
                                        </p:tgtEl>
                                        <p:attrNameLst>
                                          <p:attrName>style.visibility</p:attrName>
                                        </p:attrNameLst>
                                      </p:cBhvr>
                                      <p:to>
                                        <p:strVal val="visible"/>
                                      </p:to>
                                    </p:set>
                                    <p:anim calcmode="lin" valueType="num">
                                      <p:cBhvr additive="base">
                                        <p:cTn id="100" dur="500" fill="hold"/>
                                        <p:tgtEl>
                                          <p:spTgt spid="24"/>
                                        </p:tgtEl>
                                        <p:attrNameLst>
                                          <p:attrName>ppt_x</p:attrName>
                                        </p:attrNameLst>
                                      </p:cBhvr>
                                      <p:tavLst>
                                        <p:tav tm="0">
                                          <p:val>
                                            <p:strVal val="0-#ppt_w/2"/>
                                          </p:val>
                                        </p:tav>
                                        <p:tav tm="100000">
                                          <p:val>
                                            <p:strVal val="#ppt_x"/>
                                          </p:val>
                                        </p:tav>
                                      </p:tavLst>
                                    </p:anim>
                                    <p:anim calcmode="lin" valueType="num">
                                      <p:cBhvr additive="base">
                                        <p:cTn id="101"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3" grpId="0"/>
      <p:bldP spid="14" grpId="0"/>
      <p:bldP spid="18" grpId="0"/>
      <p:bldP spid="20" grpId="0"/>
      <p:bldP spid="2" grpId="0"/>
      <p:bldP spid="3" grpId="0"/>
      <p:bldP spid="6" grpId="0"/>
      <p:bldP spid="7" grpId="0"/>
      <p:bldP spid="8" grpId="0"/>
      <p:bldP spid="15" grpId="0"/>
      <p:bldP spid="16" grpId="0"/>
      <p:bldP spid="9" grpId="0"/>
      <p:bldP spid="10" grpId="0"/>
      <p:bldP spid="11" grpId="0"/>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02" name="Rectangle 14">
            <a:extLst>
              <a:ext uri="{FF2B5EF4-FFF2-40B4-BE49-F238E27FC236}">
                <a16:creationId xmlns:a16="http://schemas.microsoft.com/office/drawing/2014/main" id="{4EC2BBAD-01F3-451A-A77E-94B193F5CBE2}"/>
              </a:ext>
            </a:extLst>
          </p:cNvPr>
          <p:cNvSpPr>
            <a:spLocks noChangeArrowheads="1"/>
          </p:cNvSpPr>
          <p:nvPr/>
        </p:nvSpPr>
        <p:spPr bwMode="auto">
          <a:xfrm>
            <a:off x="0" y="2995827"/>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alt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72723" name="Text Box 19">
            <a:extLst>
              <a:ext uri="{FF2B5EF4-FFF2-40B4-BE49-F238E27FC236}">
                <a16:creationId xmlns:a16="http://schemas.microsoft.com/office/drawing/2014/main" id="{F6A000A6-A5F0-4991-8AB1-8452C7D2B0CD}"/>
              </a:ext>
            </a:extLst>
          </p:cNvPr>
          <p:cNvSpPr txBox="1">
            <a:spLocks noChangeArrowheads="1"/>
          </p:cNvSpPr>
          <p:nvPr/>
        </p:nvSpPr>
        <p:spPr bwMode="auto">
          <a:xfrm>
            <a:off x="36000" y="28385"/>
            <a:ext cx="9072000" cy="468000"/>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i="0" u="none" strike="noStrike" kern="1200" cap="none" spc="0" normalizeH="0" baseline="0" noProof="0" dirty="0">
                <a:ln>
                  <a:noFill/>
                </a:ln>
                <a:solidFill>
                  <a:srgbClr val="FFFFFF"/>
                </a:solidFill>
                <a:effectLst/>
                <a:uLnTx/>
                <a:uFillTx/>
                <a:latin typeface="Comic Sans MS" panose="030F0702030302020204" pitchFamily="66" charset="0"/>
                <a:ea typeface="+mn-ea"/>
                <a:cs typeface="Courier New" panose="02070309020205020404" pitchFamily="49" charset="0"/>
              </a:rPr>
              <a:t>Elementi necessari alla definizione di un piano (1)</a:t>
            </a:r>
            <a:r>
              <a:rPr kumimoji="0" lang="it-IT" altLang="it-IT" sz="2800" b="1" i="0" u="none" strike="noStrike" kern="1200" cap="none" spc="0" normalizeH="0" baseline="0" noProof="0" dirty="0">
                <a:ln>
                  <a:noFill/>
                </a:ln>
                <a:solidFill>
                  <a:srgbClr val="33CCFF"/>
                </a:solidFill>
                <a:effectLst/>
                <a:uLnTx/>
                <a:uFillTx/>
                <a:latin typeface="Comic Sans MS" panose="030F0702030302020204" pitchFamily="66" charset="0"/>
                <a:ea typeface="+mn-ea"/>
                <a:cs typeface="Courier New" panose="02070309020205020404" pitchFamily="49" charset="0"/>
              </a:rPr>
              <a:t> </a:t>
            </a:r>
          </a:p>
        </p:txBody>
      </p:sp>
      <p:sp>
        <p:nvSpPr>
          <p:cNvPr id="72724" name="Text Box 20">
            <a:extLst>
              <a:ext uri="{FF2B5EF4-FFF2-40B4-BE49-F238E27FC236}">
                <a16:creationId xmlns:a16="http://schemas.microsoft.com/office/drawing/2014/main" id="{68D6E305-313C-4CC6-8C5C-A6D83CD358E9}"/>
              </a:ext>
            </a:extLst>
          </p:cNvPr>
          <p:cNvSpPr txBox="1">
            <a:spLocks noChangeArrowheads="1"/>
          </p:cNvSpPr>
          <p:nvPr/>
        </p:nvSpPr>
        <p:spPr bwMode="auto">
          <a:xfrm>
            <a:off x="36000" y="576174"/>
            <a:ext cx="9072000" cy="1631216"/>
          </a:xfrm>
          <a:prstGeom prst="rect">
            <a:avLst/>
          </a:prstGeom>
          <a:solidFill>
            <a:schemeClr val="bg1"/>
          </a:solidFill>
          <a:ln w="12700" algn="ctr">
            <a:solidFill>
              <a:srgbClr val="33CCFF"/>
            </a:solidFill>
            <a:miter lim="800000"/>
            <a:headEnd/>
            <a:tailEnd/>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lvl="0" algn="ctr" eaLnBrk="1" hangingPunct="1">
              <a:spcBef>
                <a:spcPct val="50000"/>
              </a:spcBef>
            </a:pPr>
            <a:r>
              <a:rPr kumimoji="0" lang="it-IT" altLang="it-IT" sz="2000" dirty="0">
                <a:solidFill>
                  <a:srgbClr val="FFFFFF"/>
                </a:solidFill>
                <a:latin typeface="Comic Sans MS" panose="030F0702030302020204" pitchFamily="66" charset="0"/>
                <a:cs typeface="Courier New" panose="02070309020205020404" pitchFamily="49" charset="0"/>
              </a:rPr>
              <a:t>Sulla base delle considerazioni sviluppate relativamente alla superficie piana intesa in senso dinamico, per definire, univocamente, un piano possiamo fare riferimento a quattro metodi utilizzabili a seconda delle situazioni grafiche che si presentano o delle necessità descrittive o in relazione all'economia grafica, se l'elaborazione si presenta complessa </a:t>
            </a:r>
          </a:p>
        </p:txBody>
      </p:sp>
      <p:sp>
        <p:nvSpPr>
          <p:cNvPr id="72726" name="Text Box 22">
            <a:extLst>
              <a:ext uri="{FF2B5EF4-FFF2-40B4-BE49-F238E27FC236}">
                <a16:creationId xmlns:a16="http://schemas.microsoft.com/office/drawing/2014/main" id="{95D31F56-B07A-4985-BEF3-83BABE299AAF}"/>
              </a:ext>
            </a:extLst>
          </p:cNvPr>
          <p:cNvSpPr txBox="1">
            <a:spLocks noChangeArrowheads="1"/>
          </p:cNvSpPr>
          <p:nvPr/>
        </p:nvSpPr>
        <p:spPr bwMode="auto">
          <a:xfrm>
            <a:off x="40944" y="4669672"/>
            <a:ext cx="3248167" cy="923330"/>
          </a:xfrm>
          <a:prstGeom prst="rect">
            <a:avLst/>
          </a:prstGeom>
          <a:solidFill>
            <a:schemeClr val="tx1"/>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La formalizzazione specifica insiemistica e descrittiva assume l’aspetto seguente</a:t>
            </a:r>
          </a:p>
        </p:txBody>
      </p:sp>
      <p:graphicFrame>
        <p:nvGraphicFramePr>
          <p:cNvPr id="72727" name="Object 23">
            <a:extLst>
              <a:ext uri="{FF2B5EF4-FFF2-40B4-BE49-F238E27FC236}">
                <a16:creationId xmlns:a16="http://schemas.microsoft.com/office/drawing/2014/main" id="{A5AE2730-6EF0-4A94-8181-E0963EA3E2EA}"/>
              </a:ext>
            </a:extLst>
          </p:cNvPr>
          <p:cNvGraphicFramePr>
            <a:graphicFrameLocks noGrp="1" noChangeAspect="1"/>
          </p:cNvGraphicFramePr>
          <p:nvPr>
            <p:ph sz="half" idx="1"/>
            <p:extLst>
              <p:ext uri="{D42A27DB-BD31-4B8C-83A1-F6EECF244321}">
                <p14:modId xmlns:p14="http://schemas.microsoft.com/office/powerpoint/2010/main" val="1181040220"/>
              </p:ext>
            </p:extLst>
          </p:nvPr>
        </p:nvGraphicFramePr>
        <p:xfrm>
          <a:off x="3339504" y="2884820"/>
          <a:ext cx="5760000" cy="2838589"/>
        </p:xfrm>
        <a:graphic>
          <a:graphicData uri="http://schemas.openxmlformats.org/presentationml/2006/ole">
            <mc:AlternateContent xmlns:mc="http://schemas.openxmlformats.org/markup-compatibility/2006">
              <mc:Choice xmlns:v="urn:schemas-microsoft-com:vml" Requires="v">
                <p:oleObj spid="_x0000_s10504" r:id="rId3" imgW="281263725" imgH="137750550" progId="">
                  <p:embed/>
                </p:oleObj>
              </mc:Choice>
              <mc:Fallback>
                <p:oleObj r:id="rId3" imgW="281263725" imgH="137750550" progId="">
                  <p:embed/>
                  <p:pic>
                    <p:nvPicPr>
                      <p:cNvPr id="0" name="Picture 260"/>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39504" y="2884820"/>
                        <a:ext cx="5760000" cy="2838589"/>
                      </a:xfrm>
                      <a:prstGeom prst="rect">
                        <a:avLst/>
                      </a:prstGeom>
                      <a:solidFill>
                        <a:srgbClr val="FFFFCC"/>
                      </a:solidFill>
                      <a:ln w="12700">
                        <a:solidFill>
                          <a:srgbClr val="000000"/>
                        </a:solidFill>
                        <a:miter lim="800000"/>
                        <a:headEnd/>
                        <a:tailEnd/>
                      </a:ln>
                    </p:spPr>
                  </p:pic>
                </p:oleObj>
              </mc:Fallback>
            </mc:AlternateContent>
          </a:graphicData>
        </a:graphic>
      </p:graphicFrame>
      <p:graphicFrame>
        <p:nvGraphicFramePr>
          <p:cNvPr id="72729" name="Object 25">
            <a:extLst>
              <a:ext uri="{FF2B5EF4-FFF2-40B4-BE49-F238E27FC236}">
                <a16:creationId xmlns:a16="http://schemas.microsoft.com/office/drawing/2014/main" id="{E6BE453C-F8D1-4FC6-91DF-8BC17ADF8733}"/>
              </a:ext>
            </a:extLst>
          </p:cNvPr>
          <p:cNvGraphicFramePr>
            <a:graphicFrameLocks/>
          </p:cNvGraphicFramePr>
          <p:nvPr>
            <p:extLst>
              <p:ext uri="{D42A27DB-BD31-4B8C-83A1-F6EECF244321}">
                <p14:modId xmlns:p14="http://schemas.microsoft.com/office/powerpoint/2010/main" val="2116894091"/>
              </p:ext>
            </p:extLst>
          </p:nvPr>
        </p:nvGraphicFramePr>
        <p:xfrm>
          <a:off x="36000" y="5802273"/>
          <a:ext cx="9072000" cy="432000"/>
        </p:xfrm>
        <a:graphic>
          <a:graphicData uri="http://schemas.openxmlformats.org/presentationml/2006/ole">
            <mc:AlternateContent xmlns:mc="http://schemas.openxmlformats.org/markup-compatibility/2006">
              <mc:Choice xmlns:v="urn:schemas-microsoft-com:vml" Requires="v">
                <p:oleObj spid="_x0000_s10505" name="Equazione" r:id="rId5" imgW="86258400" imgH="4876800" progId="Equation.3">
                  <p:embed/>
                </p:oleObj>
              </mc:Choice>
              <mc:Fallback>
                <p:oleObj name="Equazione" r:id="rId5" imgW="86258400" imgH="4876800" progId="Equation.3">
                  <p:embed/>
                  <p:pic>
                    <p:nvPicPr>
                      <p:cNvPr id="0" name="Picture 26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00" y="5802273"/>
                        <a:ext cx="9072000" cy="432000"/>
                      </a:xfrm>
                      <a:prstGeom prst="rect">
                        <a:avLst/>
                      </a:prstGeom>
                      <a:solidFill>
                        <a:srgbClr val="FFFFCC"/>
                      </a:solidFill>
                      <a:ln w="12700">
                        <a:solidFill>
                          <a:srgbClr val="000000"/>
                        </a:solidFill>
                        <a:miter lim="800000"/>
                        <a:headEnd/>
                        <a:tailEnd/>
                      </a:ln>
                    </p:spPr>
                  </p:pic>
                </p:oleObj>
              </mc:Fallback>
            </mc:AlternateContent>
          </a:graphicData>
        </a:graphic>
      </p:graphicFrame>
      <p:sp>
        <p:nvSpPr>
          <p:cNvPr id="29709" name="Rectangle 36">
            <a:extLst>
              <a:ext uri="{FF2B5EF4-FFF2-40B4-BE49-F238E27FC236}">
                <a16:creationId xmlns:a16="http://schemas.microsoft.com/office/drawing/2014/main" id="{3D150D20-B660-4047-80A0-B86496F23F49}"/>
              </a:ext>
            </a:extLst>
          </p:cNvPr>
          <p:cNvSpPr>
            <a:spLocks noChangeArrowheads="1"/>
          </p:cNvSpPr>
          <p:nvPr/>
        </p:nvSpPr>
        <p:spPr bwMode="auto">
          <a:xfrm>
            <a:off x="0" y="3305389"/>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alt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72741" name="Text Box 37">
            <a:extLst>
              <a:ext uri="{FF2B5EF4-FFF2-40B4-BE49-F238E27FC236}">
                <a16:creationId xmlns:a16="http://schemas.microsoft.com/office/drawing/2014/main" id="{96FFC016-9F37-4BA1-8080-BA545F350F3A}"/>
              </a:ext>
            </a:extLst>
          </p:cNvPr>
          <p:cNvSpPr txBox="1">
            <a:spLocks noChangeArrowheads="1"/>
          </p:cNvSpPr>
          <p:nvPr/>
        </p:nvSpPr>
        <p:spPr bwMode="auto">
          <a:xfrm>
            <a:off x="36000" y="2315764"/>
            <a:ext cx="9072000" cy="461665"/>
          </a:xfrm>
          <a:prstGeom prst="rect">
            <a:avLst/>
          </a:prstGeom>
          <a:solidFill>
            <a:srgbClr val="FFFFCC"/>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1° metodo</a:t>
            </a:r>
          </a:p>
        </p:txBody>
      </p:sp>
      <p:sp>
        <p:nvSpPr>
          <p:cNvPr id="2" name="Rectangle 85">
            <a:extLst>
              <a:ext uri="{FF2B5EF4-FFF2-40B4-BE49-F238E27FC236}">
                <a16:creationId xmlns:a16="http://schemas.microsoft.com/office/drawing/2014/main" id="{407BD033-E979-43F7-A954-307B5FA9D9AD}"/>
              </a:ext>
            </a:extLst>
          </p:cNvPr>
          <p:cNvSpPr>
            <a:spLocks noChangeArrowheads="1"/>
          </p:cNvSpPr>
          <p:nvPr/>
        </p:nvSpPr>
        <p:spPr bwMode="auto">
          <a:xfrm>
            <a:off x="281940" y="-16212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grpSp>
        <p:nvGrpSpPr>
          <p:cNvPr id="4" name="Gruppo 3">
            <a:extLst>
              <a:ext uri="{FF2B5EF4-FFF2-40B4-BE49-F238E27FC236}">
                <a16:creationId xmlns:a16="http://schemas.microsoft.com/office/drawing/2014/main" id="{0917C82E-769E-47A2-AED4-BDD7FDD6DD74}"/>
              </a:ext>
            </a:extLst>
          </p:cNvPr>
          <p:cNvGrpSpPr/>
          <p:nvPr/>
        </p:nvGrpSpPr>
        <p:grpSpPr>
          <a:xfrm>
            <a:off x="40944" y="2921142"/>
            <a:ext cx="3240000" cy="1477328"/>
            <a:chOff x="32274" y="1994021"/>
            <a:chExt cx="5040000" cy="1457330"/>
          </a:xfrm>
        </p:grpSpPr>
        <p:sp>
          <p:nvSpPr>
            <p:cNvPr id="72725" name="Text Box 21">
              <a:extLst>
                <a:ext uri="{FF2B5EF4-FFF2-40B4-BE49-F238E27FC236}">
                  <a16:creationId xmlns:a16="http://schemas.microsoft.com/office/drawing/2014/main" id="{1FB5E8DD-3B9F-4831-93A3-AB1A9AB887E4}"/>
                </a:ext>
              </a:extLst>
            </p:cNvPr>
            <p:cNvSpPr txBox="1">
              <a:spLocks noChangeArrowheads="1"/>
            </p:cNvSpPr>
            <p:nvPr/>
          </p:nvSpPr>
          <p:spPr bwMode="auto">
            <a:xfrm>
              <a:off x="32274" y="1994021"/>
              <a:ext cx="5040000" cy="1457330"/>
            </a:xfrm>
            <a:prstGeom prst="rect">
              <a:avLst/>
            </a:prstGeom>
            <a:solidFill>
              <a:schemeClr val="tx1"/>
            </a:solidFill>
            <a:ln w="12700" algn="ctr">
              <a:solidFill>
                <a:srgbClr val="33CCFF"/>
              </a:solidFill>
              <a:miter lim="800000"/>
              <a:headEnd/>
              <a:tailEnd/>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Un piano resta univocamente determinato se vengono assegnati tre punti non allineati e  non  coincidenti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A   B   C   (Fig.32).</a:t>
              </a:r>
              <a:endParaRPr kumimoji="0" lang="it-IT" altLang="it-IT" sz="1800"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endParaRPr>
            </a:p>
          </p:txBody>
        </p:sp>
        <p:graphicFrame>
          <p:nvGraphicFramePr>
            <p:cNvPr id="27" name="Oggetto 26">
              <a:extLst>
                <a:ext uri="{FF2B5EF4-FFF2-40B4-BE49-F238E27FC236}">
                  <a16:creationId xmlns:a16="http://schemas.microsoft.com/office/drawing/2014/main" id="{E2E90864-C1A9-4C34-993D-62AEAA5DF300}"/>
                </a:ext>
              </a:extLst>
            </p:cNvPr>
            <p:cNvGraphicFramePr>
              <a:graphicFrameLocks noChangeAspect="1"/>
            </p:cNvGraphicFramePr>
            <p:nvPr>
              <p:extLst>
                <p:ext uri="{D42A27DB-BD31-4B8C-83A1-F6EECF244321}">
                  <p14:modId xmlns:p14="http://schemas.microsoft.com/office/powerpoint/2010/main" val="3781812737"/>
                </p:ext>
              </p:extLst>
            </p:nvPr>
          </p:nvGraphicFramePr>
          <p:xfrm>
            <a:off x="1290872" y="3064066"/>
            <a:ext cx="280000" cy="354669"/>
          </p:xfrm>
          <a:graphic>
            <a:graphicData uri="http://schemas.openxmlformats.org/presentationml/2006/ole">
              <mc:AlternateContent xmlns:mc="http://schemas.openxmlformats.org/markup-compatibility/2006">
                <mc:Choice xmlns:v="urn:schemas-microsoft-com:vml" Requires="v">
                  <p:oleObj spid="_x0000_s10506" name="Equazione" r:id="rId7" imgW="139579" imgH="177646" progId="Equation.3">
                    <p:embed/>
                  </p:oleObj>
                </mc:Choice>
                <mc:Fallback>
                  <p:oleObj name="Equazione" r:id="rId7" imgW="139579" imgH="177646" progId="Equation.3">
                    <p:embed/>
                    <p:pic>
                      <p:nvPicPr>
                        <p:cNvPr id="0" name="Picture 26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90872" y="3064066"/>
                          <a:ext cx="280000" cy="3546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ggetto 27">
              <a:extLst>
                <a:ext uri="{FF2B5EF4-FFF2-40B4-BE49-F238E27FC236}">
                  <a16:creationId xmlns:a16="http://schemas.microsoft.com/office/drawing/2014/main" id="{94808DBB-7E68-4E3A-B230-A3EB453E22F8}"/>
                </a:ext>
              </a:extLst>
            </p:cNvPr>
            <p:cNvGraphicFramePr>
              <a:graphicFrameLocks noChangeAspect="1"/>
            </p:cNvGraphicFramePr>
            <p:nvPr>
              <p:extLst>
                <p:ext uri="{D42A27DB-BD31-4B8C-83A1-F6EECF244321}">
                  <p14:modId xmlns:p14="http://schemas.microsoft.com/office/powerpoint/2010/main" val="4125808234"/>
                </p:ext>
              </p:extLst>
            </p:nvPr>
          </p:nvGraphicFramePr>
          <p:xfrm>
            <a:off x="1845104" y="3082067"/>
            <a:ext cx="280000" cy="354667"/>
          </p:xfrm>
          <a:graphic>
            <a:graphicData uri="http://schemas.openxmlformats.org/presentationml/2006/ole">
              <mc:AlternateContent xmlns:mc="http://schemas.openxmlformats.org/markup-compatibility/2006">
                <mc:Choice xmlns:v="urn:schemas-microsoft-com:vml" Requires="v">
                  <p:oleObj spid="_x0000_s10507" name="Equazione" r:id="rId9" imgW="139579" imgH="177646" progId="Equation.3">
                    <p:embed/>
                  </p:oleObj>
                </mc:Choice>
                <mc:Fallback>
                  <p:oleObj name="Equazione" r:id="rId9" imgW="139579" imgH="177646" progId="Equation.3">
                    <p:embed/>
                    <p:pic>
                      <p:nvPicPr>
                        <p:cNvPr id="0" name="Picture 26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45104" y="3082067"/>
                          <a:ext cx="280000" cy="35466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7" name="CasellaDiTesto 6">
            <a:extLst>
              <a:ext uri="{FF2B5EF4-FFF2-40B4-BE49-F238E27FC236}">
                <a16:creationId xmlns:a16="http://schemas.microsoft.com/office/drawing/2014/main" id="{B51BA6A1-D164-4987-A82A-B5C8C2CA5A4B}"/>
              </a:ext>
            </a:extLst>
          </p:cNvPr>
          <p:cNvSpPr txBox="1"/>
          <p:nvPr/>
        </p:nvSpPr>
        <p:spPr>
          <a:xfrm>
            <a:off x="36000" y="6318915"/>
            <a:ext cx="9072000" cy="461665"/>
          </a:xfrm>
          <a:prstGeom prst="rect">
            <a:avLst/>
          </a:prstGeom>
          <a:solidFill>
            <a:schemeClr val="accent2"/>
          </a:solidFill>
        </p:spPr>
        <p:txBody>
          <a:bodyPr wrap="square" rtlCol="0">
            <a:spAutoFit/>
          </a:bodyPr>
          <a:lstStyle/>
          <a:p>
            <a:pPr algn="ctr"/>
            <a:r>
              <a:rPr lang="it-IT" dirty="0">
                <a:solidFill>
                  <a:srgbClr val="FF0000"/>
                </a:solidFill>
                <a:latin typeface="Comic Sans MS" panose="030F0702030302020204" pitchFamily="66" charset="0"/>
                <a:hlinkClick r:id="rId11">
                  <a:extLst>
                    <a:ext uri="{A12FA001-AC4F-418D-AE19-62706E023703}">
                      <ahyp:hlinkClr xmlns:ahyp="http://schemas.microsoft.com/office/drawing/2018/hyperlinkcolor" val="tx"/>
                    </a:ext>
                  </a:extLst>
                </a:hlinkClick>
              </a:rPr>
              <a:t>Sviluppo dell’algoritmo grafico ed esempi </a:t>
            </a:r>
            <a:r>
              <a:rPr lang="it-IT" b="1" dirty="0">
                <a:solidFill>
                  <a:schemeClr val="accent5">
                    <a:lumMod val="25000"/>
                  </a:schemeClr>
                </a:solidFill>
                <a:latin typeface="Comic Sans MS" panose="030F0702030302020204" pitchFamily="66" charset="0"/>
                <a:hlinkClick r:id="rId11">
                  <a:extLst>
                    <a:ext uri="{A12FA001-AC4F-418D-AE19-62706E023703}">
                      <ahyp:hlinkClr xmlns:ahyp="http://schemas.microsoft.com/office/drawing/2018/hyperlinkcolor" val="tx"/>
                    </a:ext>
                  </a:extLst>
                </a:hlinkClick>
              </a:rPr>
              <a:t>in versione pdf</a:t>
            </a:r>
            <a:endParaRPr lang="it-IT" b="1" dirty="0">
              <a:solidFill>
                <a:schemeClr val="accent5">
                  <a:lumMod val="25000"/>
                </a:schemeClr>
              </a:solidFill>
              <a:latin typeface="Comic Sans MS" panose="030F0702030302020204" pitchFamily="66" charset="0"/>
            </a:endParaRPr>
          </a:p>
        </p:txBody>
      </p:sp>
      <p:sp>
        <p:nvSpPr>
          <p:cNvPr id="29" name="Pulsante di azione: Indietro o precedente 28">
            <a:hlinkClick r:id="rId12" action="ppaction://hlinksldjump" highlightClick="1"/>
            <a:extLst>
              <a:ext uri="{FF2B5EF4-FFF2-40B4-BE49-F238E27FC236}">
                <a16:creationId xmlns:a16="http://schemas.microsoft.com/office/drawing/2014/main" id="{586C5E5A-D26D-474A-8AC3-3F1E833F02AA}"/>
              </a:ext>
            </a:extLst>
          </p:cNvPr>
          <p:cNvSpPr/>
          <p:nvPr/>
        </p:nvSpPr>
        <p:spPr bwMode="auto">
          <a:xfrm>
            <a:off x="8540656" y="93315"/>
            <a:ext cx="540000" cy="341193"/>
          </a:xfrm>
          <a:prstGeom prst="actionButtonBackPrevious">
            <a:avLst/>
          </a:prstGeom>
          <a:solidFill>
            <a:srgbClr val="00CCFF">
              <a:lumMod val="20000"/>
              <a:lumOff val="80000"/>
            </a:srgbClr>
          </a:solidFill>
          <a:ln w="31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rgbClr val="FFFFFF"/>
              </a:solidFill>
              <a:effectLst/>
              <a:uLnTx/>
              <a:uFillTx/>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72724"/>
                                        </p:tgtEl>
                                        <p:attrNameLst>
                                          <p:attrName>style.visibility</p:attrName>
                                        </p:attrNameLst>
                                      </p:cBhvr>
                                      <p:to>
                                        <p:strVal val="visible"/>
                                      </p:to>
                                    </p:set>
                                    <p:anim calcmode="lin" valueType="num">
                                      <p:cBhvr additive="base">
                                        <p:cTn id="7" dur="1000" fill="hold"/>
                                        <p:tgtEl>
                                          <p:spTgt spid="72724"/>
                                        </p:tgtEl>
                                        <p:attrNameLst>
                                          <p:attrName>ppt_x</p:attrName>
                                        </p:attrNameLst>
                                      </p:cBhvr>
                                      <p:tavLst>
                                        <p:tav tm="0">
                                          <p:val>
                                            <p:strVal val="#ppt_x"/>
                                          </p:val>
                                        </p:tav>
                                        <p:tav tm="100000">
                                          <p:val>
                                            <p:strVal val="#ppt_x"/>
                                          </p:val>
                                        </p:tav>
                                      </p:tavLst>
                                    </p:anim>
                                    <p:anim calcmode="lin" valueType="num">
                                      <p:cBhvr additive="base">
                                        <p:cTn id="8" dur="1000" fill="hold"/>
                                        <p:tgtEl>
                                          <p:spTgt spid="7272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72741"/>
                                        </p:tgtEl>
                                        <p:attrNameLst>
                                          <p:attrName>style.visibility</p:attrName>
                                        </p:attrNameLst>
                                      </p:cBhvr>
                                      <p:to>
                                        <p:strVal val="visible"/>
                                      </p:to>
                                    </p:set>
                                    <p:animEffect transition="in" filter="wipe(left)">
                                      <p:cBhvr>
                                        <p:cTn id="13" dur="1000"/>
                                        <p:tgtEl>
                                          <p:spTgt spid="7274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10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7" presetClass="entr" presetSubtype="2" fill="hold" nodeType="clickEffect">
                                  <p:stCondLst>
                                    <p:cond delay="0"/>
                                  </p:stCondLst>
                                  <p:childTnLst>
                                    <p:set>
                                      <p:cBhvr>
                                        <p:cTn id="22" dur="1" fill="hold">
                                          <p:stCondLst>
                                            <p:cond delay="0"/>
                                          </p:stCondLst>
                                        </p:cTn>
                                        <p:tgtEl>
                                          <p:spTgt spid="72727"/>
                                        </p:tgtEl>
                                        <p:attrNameLst>
                                          <p:attrName>style.visibility</p:attrName>
                                        </p:attrNameLst>
                                      </p:cBhvr>
                                      <p:to>
                                        <p:strVal val="visible"/>
                                      </p:to>
                                    </p:set>
                                    <p:anim calcmode="lin" valueType="num">
                                      <p:cBhvr additive="base">
                                        <p:cTn id="23" dur="1000" fill="hold"/>
                                        <p:tgtEl>
                                          <p:spTgt spid="72727"/>
                                        </p:tgtEl>
                                        <p:attrNameLst>
                                          <p:attrName>ppt_x</p:attrName>
                                        </p:attrNameLst>
                                      </p:cBhvr>
                                      <p:tavLst>
                                        <p:tav tm="0">
                                          <p:val>
                                            <p:strVal val="1+#ppt_w/2"/>
                                          </p:val>
                                        </p:tav>
                                        <p:tav tm="100000">
                                          <p:val>
                                            <p:strVal val="#ppt_x"/>
                                          </p:val>
                                        </p:tav>
                                      </p:tavLst>
                                    </p:anim>
                                    <p:anim calcmode="lin" valueType="num">
                                      <p:cBhvr additive="base">
                                        <p:cTn id="24" dur="1000" fill="hold"/>
                                        <p:tgtEl>
                                          <p:spTgt spid="7272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7" presetClass="entr" presetSubtype="8" fill="hold" grpId="0" nodeType="clickEffect">
                                  <p:stCondLst>
                                    <p:cond delay="0"/>
                                  </p:stCondLst>
                                  <p:childTnLst>
                                    <p:set>
                                      <p:cBhvr>
                                        <p:cTn id="28" dur="1" fill="hold">
                                          <p:stCondLst>
                                            <p:cond delay="0"/>
                                          </p:stCondLst>
                                        </p:cTn>
                                        <p:tgtEl>
                                          <p:spTgt spid="72726"/>
                                        </p:tgtEl>
                                        <p:attrNameLst>
                                          <p:attrName>style.visibility</p:attrName>
                                        </p:attrNameLst>
                                      </p:cBhvr>
                                      <p:to>
                                        <p:strVal val="visible"/>
                                      </p:to>
                                    </p:set>
                                    <p:anim calcmode="lin" valueType="num">
                                      <p:cBhvr additive="base">
                                        <p:cTn id="29" dur="1000" fill="hold"/>
                                        <p:tgtEl>
                                          <p:spTgt spid="72726"/>
                                        </p:tgtEl>
                                        <p:attrNameLst>
                                          <p:attrName>ppt_x</p:attrName>
                                        </p:attrNameLst>
                                      </p:cBhvr>
                                      <p:tavLst>
                                        <p:tav tm="0">
                                          <p:val>
                                            <p:strVal val="0-#ppt_w/2"/>
                                          </p:val>
                                        </p:tav>
                                        <p:tav tm="100000">
                                          <p:val>
                                            <p:strVal val="#ppt_x"/>
                                          </p:val>
                                        </p:tav>
                                      </p:tavLst>
                                    </p:anim>
                                    <p:anim calcmode="lin" valueType="num">
                                      <p:cBhvr additive="base">
                                        <p:cTn id="30" dur="1000" fill="hold"/>
                                        <p:tgtEl>
                                          <p:spTgt spid="7272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7" presetClass="entr" presetSubtype="8" fill="hold" nodeType="clickEffect">
                                  <p:stCondLst>
                                    <p:cond delay="0"/>
                                  </p:stCondLst>
                                  <p:childTnLst>
                                    <p:set>
                                      <p:cBhvr>
                                        <p:cTn id="34" dur="1" fill="hold">
                                          <p:stCondLst>
                                            <p:cond delay="0"/>
                                          </p:stCondLst>
                                        </p:cTn>
                                        <p:tgtEl>
                                          <p:spTgt spid="72729"/>
                                        </p:tgtEl>
                                        <p:attrNameLst>
                                          <p:attrName>style.visibility</p:attrName>
                                        </p:attrNameLst>
                                      </p:cBhvr>
                                      <p:to>
                                        <p:strVal val="visible"/>
                                      </p:to>
                                    </p:set>
                                    <p:anim calcmode="lin" valueType="num">
                                      <p:cBhvr additive="base">
                                        <p:cTn id="35" dur="1000" fill="hold"/>
                                        <p:tgtEl>
                                          <p:spTgt spid="72729"/>
                                        </p:tgtEl>
                                        <p:attrNameLst>
                                          <p:attrName>ppt_x</p:attrName>
                                        </p:attrNameLst>
                                      </p:cBhvr>
                                      <p:tavLst>
                                        <p:tav tm="0">
                                          <p:val>
                                            <p:strVal val="0-#ppt_w/2"/>
                                          </p:val>
                                        </p:tav>
                                        <p:tav tm="100000">
                                          <p:val>
                                            <p:strVal val="#ppt_x"/>
                                          </p:val>
                                        </p:tav>
                                      </p:tavLst>
                                    </p:anim>
                                    <p:anim calcmode="lin" valueType="num">
                                      <p:cBhvr additive="base">
                                        <p:cTn id="36" dur="1000" fill="hold"/>
                                        <p:tgtEl>
                                          <p:spTgt spid="7272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1000"/>
                                        <p:tgtEl>
                                          <p:spTgt spid="7"/>
                                        </p:tgtEl>
                                      </p:cBhvr>
                                    </p:animEffect>
                                    <p:anim calcmode="lin" valueType="num">
                                      <p:cBhvr>
                                        <p:cTn id="42" dur="1000" fill="hold"/>
                                        <p:tgtEl>
                                          <p:spTgt spid="7"/>
                                        </p:tgtEl>
                                        <p:attrNameLst>
                                          <p:attrName>ppt_x</p:attrName>
                                        </p:attrNameLst>
                                      </p:cBhvr>
                                      <p:tavLst>
                                        <p:tav tm="0">
                                          <p:val>
                                            <p:strVal val="#ppt_x"/>
                                          </p:val>
                                        </p:tav>
                                        <p:tav tm="100000">
                                          <p:val>
                                            <p:strVal val="#ppt_x"/>
                                          </p:val>
                                        </p:tav>
                                      </p:tavLst>
                                    </p:anim>
                                    <p:anim calcmode="lin" valueType="num">
                                      <p:cBhvr>
                                        <p:cTn id="4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29"/>
                                        </p:tgtEl>
                                        <p:attrNameLst>
                                          <p:attrName>style.visibility</p:attrName>
                                        </p:attrNameLst>
                                      </p:cBhvr>
                                      <p:to>
                                        <p:strVal val="visible"/>
                                      </p:to>
                                    </p:set>
                                    <p:anim calcmode="lin" valueType="num">
                                      <p:cBhvr additive="base">
                                        <p:cTn id="48" dur="500" fill="hold"/>
                                        <p:tgtEl>
                                          <p:spTgt spid="29"/>
                                        </p:tgtEl>
                                        <p:attrNameLst>
                                          <p:attrName>ppt_x</p:attrName>
                                        </p:attrNameLst>
                                      </p:cBhvr>
                                      <p:tavLst>
                                        <p:tav tm="0">
                                          <p:val>
                                            <p:strVal val="0-#ppt_w/2"/>
                                          </p:val>
                                        </p:tav>
                                        <p:tav tm="100000">
                                          <p:val>
                                            <p:strVal val="#ppt_x"/>
                                          </p:val>
                                        </p:tav>
                                      </p:tavLst>
                                    </p:anim>
                                    <p:anim calcmode="lin" valueType="num">
                                      <p:cBhvr additive="base">
                                        <p:cTn id="49"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24" grpId="0" animBg="1"/>
      <p:bldP spid="72726" grpId="0" animBg="1"/>
      <p:bldP spid="72741" grpId="0" animBg="1"/>
      <p:bldP spid="7" grpId="0" animBg="1"/>
      <p:bldP spid="29"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4" name="Rectangle 4">
            <a:extLst>
              <a:ext uri="{FF2B5EF4-FFF2-40B4-BE49-F238E27FC236}">
                <a16:creationId xmlns:a16="http://schemas.microsoft.com/office/drawing/2014/main" id="{F50FF28D-335D-4EC0-B91E-F70661A9DA65}"/>
              </a:ext>
            </a:extLst>
          </p:cNvPr>
          <p:cNvSpPr>
            <a:spLocks noChangeArrowheads="1"/>
          </p:cNvSpPr>
          <p:nvPr/>
        </p:nvSpPr>
        <p:spPr bwMode="auto">
          <a:xfrm>
            <a:off x="36000" y="32274"/>
            <a:ext cx="9072000" cy="461665"/>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i="0" u="none" strike="noStrike" kern="1200" cap="none" spc="0" normalizeH="0" baseline="0" noProof="0" dirty="0">
                <a:ln>
                  <a:noFill/>
                </a:ln>
                <a:solidFill>
                  <a:srgbClr val="FFFFFF"/>
                </a:solidFill>
                <a:effectLst/>
                <a:uLnTx/>
                <a:uFillTx/>
                <a:latin typeface="Comic Sans MS" panose="030F0702030302020204" pitchFamily="66" charset="0"/>
                <a:ea typeface="+mn-ea"/>
                <a:cs typeface="Courier New" panose="02070309020205020404" pitchFamily="49" charset="0"/>
              </a:rPr>
              <a:t>Elementi necessari alla definizione di un piano (2)</a:t>
            </a:r>
          </a:p>
        </p:txBody>
      </p:sp>
      <p:sp>
        <p:nvSpPr>
          <p:cNvPr id="71693" name="Text Box 13">
            <a:extLst>
              <a:ext uri="{FF2B5EF4-FFF2-40B4-BE49-F238E27FC236}">
                <a16:creationId xmlns:a16="http://schemas.microsoft.com/office/drawing/2014/main" id="{1F723CC1-1484-42D4-B713-B4B8C6519E55}"/>
              </a:ext>
            </a:extLst>
          </p:cNvPr>
          <p:cNvSpPr txBox="1">
            <a:spLocks noChangeArrowheads="1"/>
          </p:cNvSpPr>
          <p:nvPr/>
        </p:nvSpPr>
        <p:spPr bwMode="auto">
          <a:xfrm>
            <a:off x="0" y="640784"/>
            <a:ext cx="9072000" cy="400110"/>
          </a:xfrm>
          <a:prstGeom prst="rect">
            <a:avLst/>
          </a:prstGeom>
          <a:solidFill>
            <a:srgbClr val="FFFFCC"/>
          </a:solidFill>
          <a:ln w="12700" algn="ctr">
            <a:solidFill>
              <a:srgbClr val="33CCFF"/>
            </a:solidFill>
            <a:miter lim="800000"/>
            <a:headEnd/>
            <a:tailEnd/>
          </a:ln>
        </p:spPr>
        <p:txBody>
          <a:bodyPr wrap="squar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sz="2000"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2° metodo</a:t>
            </a:r>
          </a:p>
        </p:txBody>
      </p:sp>
      <p:sp>
        <p:nvSpPr>
          <p:cNvPr id="71694" name="Text Box 14">
            <a:extLst>
              <a:ext uri="{FF2B5EF4-FFF2-40B4-BE49-F238E27FC236}">
                <a16:creationId xmlns:a16="http://schemas.microsoft.com/office/drawing/2014/main" id="{0B334E73-4C83-428C-9B8D-12F74756E87A}"/>
              </a:ext>
            </a:extLst>
          </p:cNvPr>
          <p:cNvSpPr txBox="1">
            <a:spLocks noChangeArrowheads="1"/>
          </p:cNvSpPr>
          <p:nvPr/>
        </p:nvSpPr>
        <p:spPr bwMode="auto">
          <a:xfrm>
            <a:off x="40944" y="1343902"/>
            <a:ext cx="2811439" cy="3046988"/>
          </a:xfrm>
          <a:prstGeom prst="rect">
            <a:avLst/>
          </a:prstGeom>
          <a:solidFill>
            <a:schemeClr val="tx1"/>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Un piano può essere univocamente definito se vengono assegnate due rette incidenti  a </a:t>
            </a:r>
            <a:r>
              <a:rPr kumimoji="0" lang="it-IT" altLang="it-IT" b="1" i="0" u="none" strike="noStrike" kern="1200" cap="none" spc="0" normalizeH="0" baseline="0" noProof="0" dirty="0">
                <a:ln>
                  <a:noFill/>
                </a:ln>
                <a:solidFill>
                  <a:srgbClr val="000000"/>
                </a:solidFill>
                <a:effectLst/>
                <a:uLnTx/>
                <a:uFillTx/>
                <a:latin typeface="Symbol" panose="05050102010706020507" pitchFamily="18" charset="2"/>
                <a:ea typeface="+mn-ea"/>
                <a:cs typeface="Courier New" panose="02070309020205020404" pitchFamily="49" charset="0"/>
              </a:rPr>
              <a:t>Ç</a:t>
            </a:r>
            <a:r>
              <a:rPr kumimoji="0" lang="it-IT" altLang="it-IT"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 b (Fig.35) </a:t>
            </a:r>
          </a:p>
        </p:txBody>
      </p:sp>
      <p:sp>
        <p:nvSpPr>
          <p:cNvPr id="71695" name="Text Box 15">
            <a:extLst>
              <a:ext uri="{FF2B5EF4-FFF2-40B4-BE49-F238E27FC236}">
                <a16:creationId xmlns:a16="http://schemas.microsoft.com/office/drawing/2014/main" id="{0D195424-EB17-4829-BED6-EEC2B6BD4ABA}"/>
              </a:ext>
            </a:extLst>
          </p:cNvPr>
          <p:cNvSpPr txBox="1">
            <a:spLocks noChangeArrowheads="1"/>
          </p:cNvSpPr>
          <p:nvPr/>
        </p:nvSpPr>
        <p:spPr bwMode="auto">
          <a:xfrm>
            <a:off x="36000" y="4742233"/>
            <a:ext cx="9072000" cy="769441"/>
          </a:xfrm>
          <a:prstGeom prst="rect">
            <a:avLst/>
          </a:prstGeom>
          <a:solidFill>
            <a:schemeClr val="tx1"/>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sz="22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La formalizzazione specifica insiemistica e descrittiva assume l’aspetto seguente</a:t>
            </a:r>
            <a:r>
              <a:rPr kumimoji="0" lang="it-IT" altLang="it-IT" sz="2200"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 </a:t>
            </a:r>
          </a:p>
        </p:txBody>
      </p:sp>
      <p:graphicFrame>
        <p:nvGraphicFramePr>
          <p:cNvPr id="71696" name="Object 16">
            <a:extLst>
              <a:ext uri="{FF2B5EF4-FFF2-40B4-BE49-F238E27FC236}">
                <a16:creationId xmlns:a16="http://schemas.microsoft.com/office/drawing/2014/main" id="{93A3909B-7DC1-47D1-A738-47BBB986DC7D}"/>
              </a:ext>
            </a:extLst>
          </p:cNvPr>
          <p:cNvGraphicFramePr>
            <a:graphicFrameLocks noGrp="1" noChangeAspect="1"/>
          </p:cNvGraphicFramePr>
          <p:nvPr>
            <p:ph sz="half" idx="2"/>
            <p:extLst>
              <p:ext uri="{D42A27DB-BD31-4B8C-83A1-F6EECF244321}">
                <p14:modId xmlns:p14="http://schemas.microsoft.com/office/powerpoint/2010/main" val="1002926"/>
              </p:ext>
            </p:extLst>
          </p:nvPr>
        </p:nvGraphicFramePr>
        <p:xfrm>
          <a:off x="2958197" y="1184985"/>
          <a:ext cx="6120000" cy="3427200"/>
        </p:xfrm>
        <a:graphic>
          <a:graphicData uri="http://schemas.openxmlformats.org/presentationml/2006/ole">
            <mc:AlternateContent xmlns:mc="http://schemas.openxmlformats.org/markup-compatibility/2006">
              <mc:Choice xmlns:v="urn:schemas-microsoft-com:vml" Requires="v">
                <p:oleObj spid="_x0000_s13362" r:id="rId3" imgW="251098050" imgH="122967750" progId="">
                  <p:embed/>
                </p:oleObj>
              </mc:Choice>
              <mc:Fallback>
                <p:oleObj r:id="rId3" imgW="251098050" imgH="122967750" progId="">
                  <p:embed/>
                  <p:pic>
                    <p:nvPicPr>
                      <p:cNvPr id="0" name="Picture 48"/>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58197" y="1184985"/>
                        <a:ext cx="6120000" cy="3427200"/>
                      </a:xfrm>
                      <a:prstGeom prst="rect">
                        <a:avLst/>
                      </a:prstGeom>
                      <a:solidFill>
                        <a:srgbClr val="FFFFCC"/>
                      </a:solidFill>
                      <a:ln w="12700">
                        <a:solidFill>
                          <a:srgbClr val="000000"/>
                        </a:solidFill>
                        <a:miter lim="800000"/>
                        <a:headEnd/>
                        <a:tailEnd/>
                      </a:ln>
                    </p:spPr>
                  </p:pic>
                </p:oleObj>
              </mc:Fallback>
            </mc:AlternateContent>
          </a:graphicData>
        </a:graphic>
      </p:graphicFrame>
      <p:graphicFrame>
        <p:nvGraphicFramePr>
          <p:cNvPr id="71699" name="Object 19">
            <a:extLst>
              <a:ext uri="{FF2B5EF4-FFF2-40B4-BE49-F238E27FC236}">
                <a16:creationId xmlns:a16="http://schemas.microsoft.com/office/drawing/2014/main" id="{A14B323E-1606-4DAB-87B0-BA4C2EB3BCDD}"/>
              </a:ext>
            </a:extLst>
          </p:cNvPr>
          <p:cNvGraphicFramePr>
            <a:graphicFrameLocks/>
          </p:cNvGraphicFramePr>
          <p:nvPr>
            <p:extLst>
              <p:ext uri="{D42A27DB-BD31-4B8C-83A1-F6EECF244321}">
                <p14:modId xmlns:p14="http://schemas.microsoft.com/office/powerpoint/2010/main" val="606845813"/>
              </p:ext>
            </p:extLst>
          </p:nvPr>
        </p:nvGraphicFramePr>
        <p:xfrm>
          <a:off x="36000" y="5645660"/>
          <a:ext cx="9072000" cy="540000"/>
        </p:xfrm>
        <a:graphic>
          <a:graphicData uri="http://schemas.openxmlformats.org/presentationml/2006/ole">
            <mc:AlternateContent xmlns:mc="http://schemas.openxmlformats.org/markup-compatibility/2006">
              <mc:Choice xmlns:v="urn:schemas-microsoft-com:vml" Requires="v">
                <p:oleObj spid="_x0000_s13363" name="Equazione" r:id="rId5" imgW="69799200" imgH="4876800" progId="Equation.3">
                  <p:embed/>
                </p:oleObj>
              </mc:Choice>
              <mc:Fallback>
                <p:oleObj name="Equazione" r:id="rId5" imgW="69799200" imgH="4876800" progId="Equation.3">
                  <p:embed/>
                  <p:pic>
                    <p:nvPicPr>
                      <p:cNvPr id="0" name="Picture 4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00" y="5645660"/>
                        <a:ext cx="9072000" cy="540000"/>
                      </a:xfrm>
                      <a:prstGeom prst="rect">
                        <a:avLst/>
                      </a:prstGeom>
                      <a:solidFill>
                        <a:srgbClr val="FFFFCC"/>
                      </a:solidFill>
                      <a:ln w="12700">
                        <a:solidFill>
                          <a:srgbClr val="000000"/>
                        </a:solidFill>
                        <a:miter lim="800000"/>
                        <a:headEnd/>
                        <a:tailEnd/>
                      </a:ln>
                    </p:spPr>
                  </p:pic>
                </p:oleObj>
              </mc:Fallback>
            </mc:AlternateContent>
          </a:graphicData>
        </a:graphic>
      </p:graphicFrame>
      <p:sp>
        <p:nvSpPr>
          <p:cNvPr id="30733" name="Rectangle 21">
            <a:extLst>
              <a:ext uri="{FF2B5EF4-FFF2-40B4-BE49-F238E27FC236}">
                <a16:creationId xmlns:a16="http://schemas.microsoft.com/office/drawing/2014/main" id="{4405F518-121B-478A-A3DE-50921511D3BA}"/>
              </a:ext>
            </a:extLst>
          </p:cNvPr>
          <p:cNvSpPr>
            <a:spLocks noChangeArrowheads="1"/>
          </p:cNvSpPr>
          <p:nvPr/>
        </p:nvSpPr>
        <p:spPr bwMode="auto">
          <a:xfrm>
            <a:off x="0" y="3405912"/>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alt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17" name="CasellaDiTesto 16">
            <a:extLst>
              <a:ext uri="{FF2B5EF4-FFF2-40B4-BE49-F238E27FC236}">
                <a16:creationId xmlns:a16="http://schemas.microsoft.com/office/drawing/2014/main" id="{BEFD81CD-4693-493D-B0B9-9136F1A90F43}"/>
              </a:ext>
            </a:extLst>
          </p:cNvPr>
          <p:cNvSpPr txBox="1"/>
          <p:nvPr/>
        </p:nvSpPr>
        <p:spPr>
          <a:xfrm>
            <a:off x="36000" y="6307543"/>
            <a:ext cx="9072000" cy="461665"/>
          </a:xfrm>
          <a:prstGeom prst="rect">
            <a:avLst/>
          </a:prstGeom>
          <a:solidFill>
            <a:schemeClr val="accent2"/>
          </a:solidFill>
        </p:spPr>
        <p:txBody>
          <a:bodyPr wrap="square" rtlCol="0">
            <a:spAutoFit/>
          </a:bodyPr>
          <a:lstStyle/>
          <a:p>
            <a:pPr algn="ctr"/>
            <a:r>
              <a:rPr lang="it-IT" dirty="0">
                <a:solidFill>
                  <a:srgbClr val="FF0000"/>
                </a:solidFill>
                <a:latin typeface="Comic Sans MS" panose="030F0702030302020204" pitchFamily="66" charset="0"/>
                <a:hlinkClick r:id="rId7">
                  <a:extLst>
                    <a:ext uri="{A12FA001-AC4F-418D-AE19-62706E023703}">
                      <ahyp:hlinkClr xmlns:ahyp="http://schemas.microsoft.com/office/drawing/2018/hyperlinkcolor" val="tx"/>
                    </a:ext>
                  </a:extLst>
                </a:hlinkClick>
              </a:rPr>
              <a:t>Sviluppo dell’algoritmo grafico ed esempi  </a:t>
            </a:r>
            <a:r>
              <a:rPr lang="it-IT" b="1" dirty="0">
                <a:solidFill>
                  <a:schemeClr val="accent5">
                    <a:lumMod val="25000"/>
                  </a:schemeClr>
                </a:solidFill>
                <a:latin typeface="Comic Sans MS" panose="030F0702030302020204" pitchFamily="66" charset="0"/>
                <a:hlinkClick r:id="rId7">
                  <a:extLst>
                    <a:ext uri="{A12FA001-AC4F-418D-AE19-62706E023703}">
                      <ahyp:hlinkClr xmlns:ahyp="http://schemas.microsoft.com/office/drawing/2018/hyperlinkcolor" val="tx"/>
                    </a:ext>
                  </a:extLst>
                </a:hlinkClick>
              </a:rPr>
              <a:t>in versione pdf</a:t>
            </a:r>
            <a:endParaRPr lang="it-IT" b="1" dirty="0">
              <a:solidFill>
                <a:schemeClr val="accent5">
                  <a:lumMod val="25000"/>
                </a:schemeClr>
              </a:solidFill>
              <a:latin typeface="Comic Sans MS" panose="030F0702030302020204" pitchFamily="66" charset="0"/>
            </a:endParaRPr>
          </a:p>
        </p:txBody>
      </p:sp>
      <p:sp>
        <p:nvSpPr>
          <p:cNvPr id="21" name="Pulsante di azione: Indietro o precedente 20">
            <a:hlinkClick r:id="rId8" action="ppaction://hlinksldjump" highlightClick="1"/>
            <a:extLst>
              <a:ext uri="{FF2B5EF4-FFF2-40B4-BE49-F238E27FC236}">
                <a16:creationId xmlns:a16="http://schemas.microsoft.com/office/drawing/2014/main" id="{B5D77300-85C3-404B-A94F-904EACCDE501}"/>
              </a:ext>
            </a:extLst>
          </p:cNvPr>
          <p:cNvSpPr/>
          <p:nvPr/>
        </p:nvSpPr>
        <p:spPr bwMode="auto">
          <a:xfrm>
            <a:off x="8525416" y="93315"/>
            <a:ext cx="540000" cy="341193"/>
          </a:xfrm>
          <a:prstGeom prst="actionButtonBackPrevious">
            <a:avLst/>
          </a:prstGeom>
          <a:solidFill>
            <a:srgbClr val="00CCFF">
              <a:lumMod val="20000"/>
              <a:lumOff val="80000"/>
            </a:srgbClr>
          </a:solidFill>
          <a:ln w="31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rgbClr val="FFFFFF"/>
              </a:solidFill>
              <a:effectLst/>
              <a:uLnTx/>
              <a:uFillTx/>
            </a:endParaRPr>
          </a:p>
        </p:txBody>
      </p:sp>
    </p:spTree>
    <p:extLst>
      <p:ext uri="{BB962C8B-B14F-4D97-AF65-F5344CB8AC3E}">
        <p14:creationId xmlns:p14="http://schemas.microsoft.com/office/powerpoint/2010/main" val="3131932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71693"/>
                                        </p:tgtEl>
                                        <p:attrNameLst>
                                          <p:attrName>style.visibility</p:attrName>
                                        </p:attrNameLst>
                                      </p:cBhvr>
                                      <p:to>
                                        <p:strVal val="visible"/>
                                      </p:to>
                                    </p:set>
                                    <p:anim calcmode="lin" valueType="num">
                                      <p:cBhvr additive="base">
                                        <p:cTn id="7" dur="1000" fill="hold"/>
                                        <p:tgtEl>
                                          <p:spTgt spid="71693"/>
                                        </p:tgtEl>
                                        <p:attrNameLst>
                                          <p:attrName>ppt_x</p:attrName>
                                        </p:attrNameLst>
                                      </p:cBhvr>
                                      <p:tavLst>
                                        <p:tav tm="0">
                                          <p:val>
                                            <p:strVal val="0-#ppt_w/2"/>
                                          </p:val>
                                        </p:tav>
                                        <p:tav tm="100000">
                                          <p:val>
                                            <p:strVal val="#ppt_x"/>
                                          </p:val>
                                        </p:tav>
                                      </p:tavLst>
                                    </p:anim>
                                    <p:anim calcmode="lin" valueType="num">
                                      <p:cBhvr additive="base">
                                        <p:cTn id="8" dur="1000" fill="hold"/>
                                        <p:tgtEl>
                                          <p:spTgt spid="716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71694"/>
                                        </p:tgtEl>
                                        <p:attrNameLst>
                                          <p:attrName>style.visibility</p:attrName>
                                        </p:attrNameLst>
                                      </p:cBhvr>
                                      <p:to>
                                        <p:strVal val="visible"/>
                                      </p:to>
                                    </p:set>
                                    <p:anim calcmode="lin" valueType="num">
                                      <p:cBhvr additive="base">
                                        <p:cTn id="13" dur="1000" fill="hold"/>
                                        <p:tgtEl>
                                          <p:spTgt spid="71694"/>
                                        </p:tgtEl>
                                        <p:attrNameLst>
                                          <p:attrName>ppt_x</p:attrName>
                                        </p:attrNameLst>
                                      </p:cBhvr>
                                      <p:tavLst>
                                        <p:tav tm="0">
                                          <p:val>
                                            <p:strVal val="0-#ppt_w/2"/>
                                          </p:val>
                                        </p:tav>
                                        <p:tav tm="100000">
                                          <p:val>
                                            <p:strVal val="#ppt_x"/>
                                          </p:val>
                                        </p:tav>
                                      </p:tavLst>
                                    </p:anim>
                                    <p:anim calcmode="lin" valueType="num">
                                      <p:cBhvr additive="base">
                                        <p:cTn id="14" dur="1000" fill="hold"/>
                                        <p:tgtEl>
                                          <p:spTgt spid="7169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2" fill="hold" nodeType="clickEffect">
                                  <p:stCondLst>
                                    <p:cond delay="0"/>
                                  </p:stCondLst>
                                  <p:childTnLst>
                                    <p:set>
                                      <p:cBhvr>
                                        <p:cTn id="18" dur="1" fill="hold">
                                          <p:stCondLst>
                                            <p:cond delay="0"/>
                                          </p:stCondLst>
                                        </p:cTn>
                                        <p:tgtEl>
                                          <p:spTgt spid="71696"/>
                                        </p:tgtEl>
                                        <p:attrNameLst>
                                          <p:attrName>style.visibility</p:attrName>
                                        </p:attrNameLst>
                                      </p:cBhvr>
                                      <p:to>
                                        <p:strVal val="visible"/>
                                      </p:to>
                                    </p:set>
                                    <p:anim calcmode="lin" valueType="num">
                                      <p:cBhvr additive="base">
                                        <p:cTn id="19" dur="1000" fill="hold"/>
                                        <p:tgtEl>
                                          <p:spTgt spid="71696"/>
                                        </p:tgtEl>
                                        <p:attrNameLst>
                                          <p:attrName>ppt_x</p:attrName>
                                        </p:attrNameLst>
                                      </p:cBhvr>
                                      <p:tavLst>
                                        <p:tav tm="0">
                                          <p:val>
                                            <p:strVal val="1+#ppt_w/2"/>
                                          </p:val>
                                        </p:tav>
                                        <p:tav tm="100000">
                                          <p:val>
                                            <p:strVal val="#ppt_x"/>
                                          </p:val>
                                        </p:tav>
                                      </p:tavLst>
                                    </p:anim>
                                    <p:anim calcmode="lin" valueType="num">
                                      <p:cBhvr additive="base">
                                        <p:cTn id="20" dur="1000" fill="hold"/>
                                        <p:tgtEl>
                                          <p:spTgt spid="7169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8" fill="hold" grpId="0" nodeType="clickEffect">
                                  <p:stCondLst>
                                    <p:cond delay="0"/>
                                  </p:stCondLst>
                                  <p:childTnLst>
                                    <p:set>
                                      <p:cBhvr>
                                        <p:cTn id="24" dur="1" fill="hold">
                                          <p:stCondLst>
                                            <p:cond delay="0"/>
                                          </p:stCondLst>
                                        </p:cTn>
                                        <p:tgtEl>
                                          <p:spTgt spid="71695"/>
                                        </p:tgtEl>
                                        <p:attrNameLst>
                                          <p:attrName>style.visibility</p:attrName>
                                        </p:attrNameLst>
                                      </p:cBhvr>
                                      <p:to>
                                        <p:strVal val="visible"/>
                                      </p:to>
                                    </p:set>
                                    <p:anim calcmode="lin" valueType="num">
                                      <p:cBhvr additive="base">
                                        <p:cTn id="25" dur="1000" fill="hold"/>
                                        <p:tgtEl>
                                          <p:spTgt spid="71695"/>
                                        </p:tgtEl>
                                        <p:attrNameLst>
                                          <p:attrName>ppt_x</p:attrName>
                                        </p:attrNameLst>
                                      </p:cBhvr>
                                      <p:tavLst>
                                        <p:tav tm="0">
                                          <p:val>
                                            <p:strVal val="0-#ppt_w/2"/>
                                          </p:val>
                                        </p:tav>
                                        <p:tav tm="100000">
                                          <p:val>
                                            <p:strVal val="#ppt_x"/>
                                          </p:val>
                                        </p:tav>
                                      </p:tavLst>
                                    </p:anim>
                                    <p:anim calcmode="lin" valueType="num">
                                      <p:cBhvr additive="base">
                                        <p:cTn id="26" dur="1000" fill="hold"/>
                                        <p:tgtEl>
                                          <p:spTgt spid="7169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7" presetClass="entr" presetSubtype="8" fill="hold" nodeType="clickEffect">
                                  <p:stCondLst>
                                    <p:cond delay="0"/>
                                  </p:stCondLst>
                                  <p:childTnLst>
                                    <p:set>
                                      <p:cBhvr>
                                        <p:cTn id="30" dur="1" fill="hold">
                                          <p:stCondLst>
                                            <p:cond delay="0"/>
                                          </p:stCondLst>
                                        </p:cTn>
                                        <p:tgtEl>
                                          <p:spTgt spid="71699"/>
                                        </p:tgtEl>
                                        <p:attrNameLst>
                                          <p:attrName>style.visibility</p:attrName>
                                        </p:attrNameLst>
                                      </p:cBhvr>
                                      <p:to>
                                        <p:strVal val="visible"/>
                                      </p:to>
                                    </p:set>
                                    <p:anim calcmode="lin" valueType="num">
                                      <p:cBhvr additive="base">
                                        <p:cTn id="31" dur="1000" fill="hold"/>
                                        <p:tgtEl>
                                          <p:spTgt spid="71699"/>
                                        </p:tgtEl>
                                        <p:attrNameLst>
                                          <p:attrName>ppt_x</p:attrName>
                                        </p:attrNameLst>
                                      </p:cBhvr>
                                      <p:tavLst>
                                        <p:tav tm="0">
                                          <p:val>
                                            <p:strVal val="0-#ppt_w/2"/>
                                          </p:val>
                                        </p:tav>
                                        <p:tav tm="100000">
                                          <p:val>
                                            <p:strVal val="#ppt_x"/>
                                          </p:val>
                                        </p:tav>
                                      </p:tavLst>
                                    </p:anim>
                                    <p:anim calcmode="lin" valueType="num">
                                      <p:cBhvr additive="base">
                                        <p:cTn id="32" dur="1000" fill="hold"/>
                                        <p:tgtEl>
                                          <p:spTgt spid="7169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down)">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 calcmode="lin" valueType="num">
                                      <p:cBhvr additive="base">
                                        <p:cTn id="42" dur="500" fill="hold"/>
                                        <p:tgtEl>
                                          <p:spTgt spid="21"/>
                                        </p:tgtEl>
                                        <p:attrNameLst>
                                          <p:attrName>ppt_x</p:attrName>
                                        </p:attrNameLst>
                                      </p:cBhvr>
                                      <p:tavLst>
                                        <p:tav tm="0">
                                          <p:val>
                                            <p:strVal val="0-#ppt_w/2"/>
                                          </p:val>
                                        </p:tav>
                                        <p:tav tm="100000">
                                          <p:val>
                                            <p:strVal val="#ppt_x"/>
                                          </p:val>
                                        </p:tav>
                                      </p:tavLst>
                                    </p:anim>
                                    <p:anim calcmode="lin" valueType="num">
                                      <p:cBhvr additive="base">
                                        <p:cTn id="43" dur="500" fill="hold"/>
                                        <p:tgtEl>
                                          <p:spTgt spid="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3" grpId="0" animBg="1"/>
      <p:bldP spid="71694" grpId="0" animBg="1"/>
      <p:bldP spid="71695" grpId="0" animBg="1"/>
      <p:bldP spid="17" grpId="0" animBg="1"/>
      <p:bldP spid="2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olo 13">
            <a:extLst>
              <a:ext uri="{FF2B5EF4-FFF2-40B4-BE49-F238E27FC236}">
                <a16:creationId xmlns:a16="http://schemas.microsoft.com/office/drawing/2014/main" id="{B6B02740-2CC1-43FD-A9A7-C7E085CE1A45}"/>
              </a:ext>
            </a:extLst>
          </p:cNvPr>
          <p:cNvSpPr>
            <a:spLocks noGrp="1"/>
          </p:cNvSpPr>
          <p:nvPr>
            <p:ph type="title" idx="4294967295"/>
          </p:nvPr>
        </p:nvSpPr>
        <p:spPr>
          <a:xfrm>
            <a:off x="7123444" y="42863"/>
            <a:ext cx="1979612" cy="720000"/>
          </a:xfrm>
          <a:noFill/>
          <a:ln>
            <a:solidFill>
              <a:schemeClr val="tx1"/>
            </a:solidFill>
          </a:ln>
          <a:extLst>
            <a:ext uri="{909E8E84-426E-40DD-AFC4-6F175D3DCCD1}">
              <a14:hiddenFill xmlns:a14="http://schemas.microsoft.com/office/drawing/2010/main">
                <a:solidFill>
                  <a:srgbClr val="FFFFFF"/>
                </a:solidFill>
              </a14:hiddenFill>
            </a:ext>
          </a:extLst>
        </p:spPr>
        <p:txBody>
          <a:bodyPr anchor="t"/>
          <a:lstStyle/>
          <a:p>
            <a:pPr algn="ctr" eaLnBrk="1" hangingPunct="1"/>
            <a:r>
              <a:rPr lang="it-IT" altLang="it-IT" sz="2000">
                <a:solidFill>
                  <a:schemeClr val="tx1"/>
                </a:solidFill>
                <a:effectLst/>
                <a:latin typeface="Comic Sans MS" panose="030F0702030302020204" pitchFamily="66" charset="0"/>
              </a:rPr>
              <a:t>Introduzione</a:t>
            </a:r>
          </a:p>
        </p:txBody>
      </p:sp>
      <p:sp>
        <p:nvSpPr>
          <p:cNvPr id="22531" name="Rectangle 2">
            <a:extLst>
              <a:ext uri="{FF2B5EF4-FFF2-40B4-BE49-F238E27FC236}">
                <a16:creationId xmlns:a16="http://schemas.microsoft.com/office/drawing/2014/main" id="{B6BF89DD-00E1-425A-8161-D3E3B4DBB57A}"/>
              </a:ext>
            </a:extLst>
          </p:cNvPr>
          <p:cNvSpPr>
            <a:spLocks noChangeArrowheads="1"/>
          </p:cNvSpPr>
          <p:nvPr/>
        </p:nvSpPr>
        <p:spPr bwMode="auto">
          <a:xfrm>
            <a:off x="36000" y="981075"/>
            <a:ext cx="9072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20000"/>
              </a:spcBef>
              <a:buClr>
                <a:schemeClr val="accent2"/>
              </a:buClr>
              <a:buSzPct val="80000"/>
              <a:buFont typeface="Wingdings" panose="05000000000000000000" pitchFamily="2" charset="2"/>
              <a:buNone/>
            </a:pPr>
            <a:r>
              <a:rPr kumimoji="0" lang="it-IT" altLang="it-IT" sz="2200" dirty="0">
                <a:solidFill>
                  <a:srgbClr val="FFFFFF"/>
                </a:solidFill>
                <a:latin typeface="Comic Sans MS" panose="030F0702030302020204" pitchFamily="66" charset="0"/>
              </a:rPr>
              <a:t>Indagine insiemistica sulla doppia proiezione ortogonale di </a:t>
            </a:r>
            <a:r>
              <a:rPr kumimoji="0" lang="it-IT" altLang="it-IT" sz="2200" dirty="0" err="1">
                <a:solidFill>
                  <a:srgbClr val="FFFFFF"/>
                </a:solidFill>
                <a:latin typeface="Comic Sans MS" panose="030F0702030302020204" pitchFamily="66" charset="0"/>
              </a:rPr>
              <a:t>Monge</a:t>
            </a:r>
            <a:endParaRPr kumimoji="0" lang="it-IT" altLang="it-IT" sz="2200" dirty="0">
              <a:solidFill>
                <a:srgbClr val="FFFFFF"/>
              </a:solidFill>
              <a:latin typeface="Comic Sans MS" panose="030F0702030302020204" pitchFamily="66" charset="0"/>
            </a:endParaRPr>
          </a:p>
        </p:txBody>
      </p:sp>
      <p:sp>
        <p:nvSpPr>
          <p:cNvPr id="3" name="Rectangle 10">
            <a:extLst>
              <a:ext uri="{FF2B5EF4-FFF2-40B4-BE49-F238E27FC236}">
                <a16:creationId xmlns:a16="http://schemas.microsoft.com/office/drawing/2014/main" id="{7D923282-22C5-422D-BF15-74BE2AC14064}"/>
              </a:ext>
            </a:extLst>
          </p:cNvPr>
          <p:cNvSpPr txBox="1">
            <a:spLocks noChangeArrowheads="1"/>
          </p:cNvSpPr>
          <p:nvPr/>
        </p:nvSpPr>
        <p:spPr>
          <a:xfrm>
            <a:off x="40944" y="40944"/>
            <a:ext cx="6840537" cy="720000"/>
          </a:xfrm>
          <a:prstGeom prst="rect">
            <a:avLst/>
          </a:prstGeom>
          <a:noFill/>
          <a:ln w="38100" cmpd="dbl">
            <a:solidFill>
              <a:srgbClr val="FFFFFF"/>
            </a:solidFill>
          </a:ln>
        </p:spPr>
        <p:txBody>
          <a:bodyPr/>
          <a:lstStyle/>
          <a:p>
            <a:pPr>
              <a:defRPr/>
            </a:pPr>
            <a:r>
              <a:rPr kumimoji="0" lang="it-IT" sz="3200" kern="0" dirty="0">
                <a:solidFill>
                  <a:srgbClr val="FFFFFF"/>
                </a:solidFill>
                <a:latin typeface="Comic Sans MS" pitchFamily="66" charset="0"/>
                <a:ea typeface="+mj-ea"/>
                <a:cs typeface="+mj-cs"/>
              </a:rPr>
              <a:t>Geometria descrittiva dinamica</a:t>
            </a:r>
          </a:p>
        </p:txBody>
      </p:sp>
      <p:sp>
        <p:nvSpPr>
          <p:cNvPr id="4" name="CasellaDiTesto 3">
            <a:extLst>
              <a:ext uri="{FF2B5EF4-FFF2-40B4-BE49-F238E27FC236}">
                <a16:creationId xmlns:a16="http://schemas.microsoft.com/office/drawing/2014/main" id="{D8DBA749-CF84-49D7-9AA9-86510759D4B0}"/>
              </a:ext>
            </a:extLst>
          </p:cNvPr>
          <p:cNvSpPr txBox="1">
            <a:spLocks noChangeArrowheads="1"/>
          </p:cNvSpPr>
          <p:nvPr/>
        </p:nvSpPr>
        <p:spPr bwMode="auto">
          <a:xfrm>
            <a:off x="36000" y="1679643"/>
            <a:ext cx="9108000"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800" dirty="0">
                <a:latin typeface="Comic Sans MS" panose="030F0702030302020204" pitchFamily="66" charset="0"/>
              </a:rPr>
              <a:t>Questo </a:t>
            </a:r>
            <a:r>
              <a:rPr lang="it-IT" altLang="it-IT" sz="1800" dirty="0" err="1">
                <a:latin typeface="Comic Sans MS" panose="030F0702030302020204" pitchFamily="66" charset="0"/>
              </a:rPr>
              <a:t>learning</a:t>
            </a:r>
            <a:r>
              <a:rPr lang="it-IT" altLang="it-IT" sz="1800" dirty="0">
                <a:latin typeface="Comic Sans MS" panose="030F0702030302020204" pitchFamily="66" charset="0"/>
              </a:rPr>
              <a:t> </a:t>
            </a:r>
            <a:r>
              <a:rPr lang="it-IT" altLang="it-IT" sz="1800" dirty="0" err="1">
                <a:latin typeface="Comic Sans MS" panose="030F0702030302020204" pitchFamily="66" charset="0"/>
              </a:rPr>
              <a:t>object</a:t>
            </a:r>
            <a:r>
              <a:rPr lang="it-IT" altLang="it-IT" sz="1800" dirty="0">
                <a:latin typeface="Comic Sans MS" panose="030F0702030302020204" pitchFamily="66" charset="0"/>
              </a:rPr>
              <a:t> introduce alla procedura di rappresentazione descrittiva del </a:t>
            </a:r>
            <a:r>
              <a:rPr lang="it-IT" altLang="it-IT" sz="2800" dirty="0">
                <a:solidFill>
                  <a:schemeClr val="accent2"/>
                </a:solidFill>
                <a:latin typeface="Comic Sans MS" panose="030F0702030302020204" pitchFamily="66" charset="0"/>
              </a:rPr>
              <a:t>piano geometrico</a:t>
            </a:r>
            <a:r>
              <a:rPr lang="it-IT" altLang="it-IT" sz="1800" dirty="0">
                <a:latin typeface="Comic Sans MS" panose="030F0702030302020204" pitchFamily="66" charset="0"/>
              </a:rPr>
              <a:t> </a:t>
            </a:r>
            <a:endParaRPr lang="it-IT" altLang="it-IT" sz="1800" dirty="0"/>
          </a:p>
        </p:txBody>
      </p:sp>
      <p:sp>
        <p:nvSpPr>
          <p:cNvPr id="5" name="CasellaDiTesto 4">
            <a:extLst>
              <a:ext uri="{FF2B5EF4-FFF2-40B4-BE49-F238E27FC236}">
                <a16:creationId xmlns:a16="http://schemas.microsoft.com/office/drawing/2014/main" id="{D2FBD215-FB46-423F-A56F-B81703749C6F}"/>
              </a:ext>
            </a:extLst>
          </p:cNvPr>
          <p:cNvSpPr txBox="1">
            <a:spLocks noChangeArrowheads="1"/>
          </p:cNvSpPr>
          <p:nvPr/>
        </p:nvSpPr>
        <p:spPr bwMode="auto">
          <a:xfrm>
            <a:off x="0" y="2687638"/>
            <a:ext cx="91440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800" dirty="0">
                <a:latin typeface="Comic Sans MS" panose="030F0702030302020204" pitchFamily="66" charset="0"/>
              </a:rPr>
              <a:t>Con esso si individuano e caratterizzano gli elementi geometrici e descrittivi necessari per determinare la rappresentazione ortogonale di un piano comunque collocato nello spazio del diedro.</a:t>
            </a:r>
            <a:endParaRPr lang="it-IT" altLang="it-IT" dirty="0"/>
          </a:p>
        </p:txBody>
      </p:sp>
      <p:sp>
        <p:nvSpPr>
          <p:cNvPr id="6" name="CasellaDiTesto 5">
            <a:extLst>
              <a:ext uri="{FF2B5EF4-FFF2-40B4-BE49-F238E27FC236}">
                <a16:creationId xmlns:a16="http://schemas.microsoft.com/office/drawing/2014/main" id="{CBC40727-23F2-4ADB-80FA-8286BBB29707}"/>
              </a:ext>
            </a:extLst>
          </p:cNvPr>
          <p:cNvSpPr txBox="1">
            <a:spLocks noChangeArrowheads="1"/>
          </p:cNvSpPr>
          <p:nvPr/>
        </p:nvSpPr>
        <p:spPr bwMode="auto">
          <a:xfrm>
            <a:off x="0" y="3741738"/>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800" dirty="0">
                <a:latin typeface="Comic Sans MS" panose="030F0702030302020204" pitchFamily="66" charset="0"/>
                <a:cs typeface="Times New Roman" panose="02020603050405020304" pitchFamily="18" charset="0"/>
              </a:rPr>
              <a:t>Il piano lo si analizza riguardandolo come superficie rigata piana.</a:t>
            </a:r>
            <a:endParaRPr lang="it-IT" altLang="it-IT" dirty="0"/>
          </a:p>
        </p:txBody>
      </p:sp>
      <p:sp>
        <p:nvSpPr>
          <p:cNvPr id="7" name="CasellaDiTesto 6">
            <a:extLst>
              <a:ext uri="{FF2B5EF4-FFF2-40B4-BE49-F238E27FC236}">
                <a16:creationId xmlns:a16="http://schemas.microsoft.com/office/drawing/2014/main" id="{3A627DF7-506E-41EA-B666-27AAFF1648E6}"/>
              </a:ext>
            </a:extLst>
          </p:cNvPr>
          <p:cNvSpPr txBox="1">
            <a:spLocks noChangeArrowheads="1"/>
          </p:cNvSpPr>
          <p:nvPr/>
        </p:nvSpPr>
        <p:spPr bwMode="auto">
          <a:xfrm>
            <a:off x="0" y="423386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800" dirty="0">
                <a:latin typeface="Comic Sans MS" panose="030F0702030302020204" pitchFamily="66" charset="0"/>
                <a:cs typeface="Times New Roman" panose="02020603050405020304" pitchFamily="18" charset="0"/>
              </a:rPr>
              <a:t>La presentazione termina con l’esempio di tre test di verifica: </a:t>
            </a:r>
          </a:p>
          <a:p>
            <a:pPr algn="ctr" eaLnBrk="1" hangingPunct="1"/>
            <a:r>
              <a:rPr lang="it-IT" altLang="it-IT" sz="1800" dirty="0">
                <a:solidFill>
                  <a:schemeClr val="accent2"/>
                </a:solidFill>
                <a:latin typeface="Comic Sans MS" panose="030F0702030302020204" pitchFamily="66" charset="0"/>
                <a:cs typeface="Times New Roman" panose="02020603050405020304" pitchFamily="18" charset="0"/>
              </a:rPr>
              <a:t>un test grafico, un test teorico ed un test di logica</a:t>
            </a:r>
            <a:r>
              <a:rPr lang="it-IT" altLang="it-IT" sz="1800" dirty="0">
                <a:latin typeface="Comic Sans MS" panose="030F0702030302020204" pitchFamily="66" charset="0"/>
                <a:cs typeface="Times New Roman" panose="02020603050405020304" pitchFamily="18" charset="0"/>
              </a:rPr>
              <a:t>.</a:t>
            </a:r>
            <a:endParaRPr lang="it-IT" altLang="it-IT" sz="1800" dirty="0"/>
          </a:p>
        </p:txBody>
      </p:sp>
      <p:sp>
        <p:nvSpPr>
          <p:cNvPr id="8" name="CasellaDiTesto 7">
            <a:extLst>
              <a:ext uri="{FF2B5EF4-FFF2-40B4-BE49-F238E27FC236}">
                <a16:creationId xmlns:a16="http://schemas.microsoft.com/office/drawing/2014/main" id="{5A5D3DD7-DA74-461C-8234-C58C09FA90C6}"/>
              </a:ext>
            </a:extLst>
          </p:cNvPr>
          <p:cNvSpPr txBox="1">
            <a:spLocks noChangeArrowheads="1"/>
          </p:cNvSpPr>
          <p:nvPr/>
        </p:nvSpPr>
        <p:spPr bwMode="auto">
          <a:xfrm>
            <a:off x="0" y="5049838"/>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800" dirty="0">
                <a:latin typeface="Comic Sans MS" panose="030F0702030302020204" pitchFamily="66" charset="0"/>
                <a:cs typeface="Times New Roman" panose="02020603050405020304" pitchFamily="18" charset="0"/>
              </a:rPr>
              <a:t>Dopo i test di verifica sono presentati alcuni temi da svolgere come esercitazioni da sviluppare sotto forma di elaborati grafici. </a:t>
            </a:r>
            <a:endParaRPr lang="it-IT" altLang="it-IT" dirty="0"/>
          </a:p>
        </p:txBody>
      </p:sp>
      <p:sp>
        <p:nvSpPr>
          <p:cNvPr id="9" name="CasellaDiTesto 8">
            <a:extLst>
              <a:ext uri="{FF2B5EF4-FFF2-40B4-BE49-F238E27FC236}">
                <a16:creationId xmlns:a16="http://schemas.microsoft.com/office/drawing/2014/main" id="{1C6901CE-633B-4E9B-9C86-50D7DE5850AA}"/>
              </a:ext>
            </a:extLst>
          </p:cNvPr>
          <p:cNvSpPr txBox="1">
            <a:spLocks noChangeArrowheads="1"/>
          </p:cNvSpPr>
          <p:nvPr/>
        </p:nvSpPr>
        <p:spPr bwMode="auto">
          <a:xfrm>
            <a:off x="0" y="5838825"/>
            <a:ext cx="91440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r>
              <a:rPr lang="it-IT" altLang="it-IT" sz="1800" dirty="0">
                <a:latin typeface="Comic Sans MS" panose="030F0702030302020204" pitchFamily="66" charset="0"/>
                <a:cs typeface="Times New Roman" panose="02020603050405020304" pitchFamily="18" charset="0"/>
              </a:rPr>
              <a:t>La presentazione si chiude con la creazione di una griglia di valutazione, per gli elaborati grafici, che prende in esame i tre momenti del processo rappresentativo: </a:t>
            </a:r>
            <a:r>
              <a:rPr lang="it-IT" altLang="it-IT" sz="1800" dirty="0">
                <a:solidFill>
                  <a:schemeClr val="accent2"/>
                </a:solidFill>
                <a:latin typeface="Comic Sans MS" panose="030F0702030302020204" pitchFamily="66" charset="0"/>
                <a:cs typeface="Times New Roman" panose="02020603050405020304" pitchFamily="18" charset="0"/>
              </a:rPr>
              <a:t>conoscenza, capacità e competenza</a:t>
            </a:r>
            <a:r>
              <a:rPr lang="it-IT" altLang="it-IT" sz="1800" dirty="0">
                <a:latin typeface="Comic Sans MS" panose="030F0702030302020204" pitchFamily="66" charset="0"/>
                <a:cs typeface="Times New Roman" panose="02020603050405020304" pitchFamily="18" charset="0"/>
              </a:rPr>
              <a:t>.</a:t>
            </a:r>
            <a:endParaRPr lang="it-IT" altLang="it-IT" dirty="0"/>
          </a:p>
        </p:txBody>
      </p:sp>
      <p:sp>
        <p:nvSpPr>
          <p:cNvPr id="10" name="AutoShape 13">
            <a:hlinkClick r:id="rId3" action="ppaction://hlinksldjump" highlightClick="1"/>
            <a:extLst>
              <a:ext uri="{FF2B5EF4-FFF2-40B4-BE49-F238E27FC236}">
                <a16:creationId xmlns:a16="http://schemas.microsoft.com/office/drawing/2014/main" id="{C9D84FF6-184A-494D-B8E9-5FE35342F0A8}"/>
              </a:ext>
            </a:extLst>
          </p:cNvPr>
          <p:cNvSpPr>
            <a:spLocks noChangeArrowheads="1"/>
          </p:cNvSpPr>
          <p:nvPr/>
        </p:nvSpPr>
        <p:spPr bwMode="auto">
          <a:xfrm>
            <a:off x="7236322" y="407868"/>
            <a:ext cx="1757362" cy="335280"/>
          </a:xfrm>
          <a:prstGeom prst="actionButtonBlank">
            <a:avLst/>
          </a:prstGeom>
          <a:solidFill>
            <a:srgbClr val="CCECFF"/>
          </a:solidFill>
          <a:ln w="3175">
            <a:noFill/>
            <a:miter lim="800000"/>
            <a:headEnd/>
            <a:tailEnd/>
          </a:ln>
          <a:effectLst/>
          <a:scene3d>
            <a:camera prst="orthographicFront"/>
            <a:lightRig rig="threePt" dir="t"/>
          </a:scene3d>
          <a:sp3d>
            <a:bevelT prst="angle"/>
          </a:sp3d>
        </p:spPr>
        <p:txBody>
          <a:bodyPr anchor="ctr"/>
          <a:lstStyle/>
          <a:p>
            <a:pPr algn="ctr">
              <a:spcBef>
                <a:spcPct val="50000"/>
              </a:spcBef>
              <a:defRPr/>
            </a:pPr>
            <a:r>
              <a:rPr lang="it-IT" sz="1400" dirty="0">
                <a:solidFill>
                  <a:schemeClr val="bg1"/>
                </a:solidFill>
                <a:latin typeface="Comic Sans MS" pitchFamily="66" charset="0"/>
                <a:cs typeface="Courier New" pitchFamily="49" charset="0"/>
              </a:rPr>
              <a:t>Presentazione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10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10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10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1000"/>
                                        <p:tgtEl>
                                          <p:spTgt spid="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1000" fill="hold"/>
                                        <p:tgtEl>
                                          <p:spTgt spid="10"/>
                                        </p:tgtEl>
                                        <p:attrNameLst>
                                          <p:attrName>ppt_x</p:attrName>
                                        </p:attrNameLst>
                                      </p:cBhvr>
                                      <p:tavLst>
                                        <p:tav tm="0">
                                          <p:val>
                                            <p:strVal val="#ppt_x"/>
                                          </p:val>
                                        </p:tav>
                                        <p:tav tm="100000">
                                          <p:val>
                                            <p:strVal val="#ppt_x"/>
                                          </p:val>
                                        </p:tav>
                                      </p:tavLst>
                                    </p:anim>
                                    <p:anim calcmode="lin" valueType="num">
                                      <p:cBhvr additive="base">
                                        <p:cTn id="38" dur="10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4" name="Rectangle 4">
            <a:extLst>
              <a:ext uri="{FF2B5EF4-FFF2-40B4-BE49-F238E27FC236}">
                <a16:creationId xmlns:a16="http://schemas.microsoft.com/office/drawing/2014/main" id="{F50FF28D-335D-4EC0-B91E-F70661A9DA65}"/>
              </a:ext>
            </a:extLst>
          </p:cNvPr>
          <p:cNvSpPr>
            <a:spLocks noChangeArrowheads="1"/>
          </p:cNvSpPr>
          <p:nvPr/>
        </p:nvSpPr>
        <p:spPr bwMode="auto">
          <a:xfrm>
            <a:off x="36000" y="32274"/>
            <a:ext cx="9072000" cy="461665"/>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i="0" u="none" strike="noStrike" kern="1200" cap="none" spc="0" normalizeH="0" baseline="0" noProof="0" dirty="0">
                <a:ln>
                  <a:noFill/>
                </a:ln>
                <a:solidFill>
                  <a:srgbClr val="FFFFFF"/>
                </a:solidFill>
                <a:effectLst/>
                <a:uLnTx/>
                <a:uFillTx/>
                <a:latin typeface="Comic Sans MS" panose="030F0702030302020204" pitchFamily="66" charset="0"/>
                <a:ea typeface="+mn-ea"/>
                <a:cs typeface="Courier New" panose="02070309020205020404" pitchFamily="49" charset="0"/>
              </a:rPr>
              <a:t>Elementi necessari alla definizione di un piano (3)</a:t>
            </a:r>
          </a:p>
        </p:txBody>
      </p:sp>
      <p:sp>
        <p:nvSpPr>
          <p:cNvPr id="71686" name="Rectangle 6">
            <a:extLst>
              <a:ext uri="{FF2B5EF4-FFF2-40B4-BE49-F238E27FC236}">
                <a16:creationId xmlns:a16="http://schemas.microsoft.com/office/drawing/2014/main" id="{ED572664-B386-4CAF-936E-FCF376E865CC}"/>
              </a:ext>
            </a:extLst>
          </p:cNvPr>
          <p:cNvSpPr>
            <a:spLocks noChangeArrowheads="1"/>
          </p:cNvSpPr>
          <p:nvPr/>
        </p:nvSpPr>
        <p:spPr bwMode="auto">
          <a:xfrm>
            <a:off x="0" y="4766590"/>
            <a:ext cx="9144000" cy="769441"/>
          </a:xfrm>
          <a:prstGeom prst="rect">
            <a:avLst/>
          </a:prstGeom>
          <a:solidFill>
            <a:schemeClr val="tx1"/>
          </a:solidFill>
          <a:ln w="12700" algn="ctr">
            <a:solidFill>
              <a:srgbClr val="33CCFF"/>
            </a:solidFill>
            <a:miter lim="800000"/>
            <a:headEnd/>
            <a:tailEnd/>
          </a:ln>
        </p:spPr>
        <p:txBody>
          <a:bodyPr wrap="squar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it-IT" altLang="it-IT" sz="22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La formalizzazione specifica insiemistica e descrittiva assume l’aspetto seguente</a:t>
            </a:r>
            <a:r>
              <a:rPr kumimoji="0" lang="it-IT" altLang="it-IT" sz="2200"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 </a:t>
            </a:r>
          </a:p>
        </p:txBody>
      </p:sp>
      <p:graphicFrame>
        <p:nvGraphicFramePr>
          <p:cNvPr id="71687" name="Object 7">
            <a:extLst>
              <a:ext uri="{FF2B5EF4-FFF2-40B4-BE49-F238E27FC236}">
                <a16:creationId xmlns:a16="http://schemas.microsoft.com/office/drawing/2014/main" id="{85524C62-3A7E-474D-81DB-A029A609918A}"/>
              </a:ext>
            </a:extLst>
          </p:cNvPr>
          <p:cNvGraphicFramePr>
            <a:graphicFrameLocks noGrp="1" noChangeAspect="1"/>
          </p:cNvGraphicFramePr>
          <p:nvPr>
            <p:ph sz="half" idx="1"/>
            <p:extLst>
              <p:ext uri="{D42A27DB-BD31-4B8C-83A1-F6EECF244321}">
                <p14:modId xmlns:p14="http://schemas.microsoft.com/office/powerpoint/2010/main" val="1108916332"/>
              </p:ext>
            </p:extLst>
          </p:nvPr>
        </p:nvGraphicFramePr>
        <p:xfrm>
          <a:off x="3024000" y="1269561"/>
          <a:ext cx="6120000" cy="3396624"/>
        </p:xfrm>
        <a:graphic>
          <a:graphicData uri="http://schemas.openxmlformats.org/presentationml/2006/ole">
            <mc:AlternateContent xmlns:mc="http://schemas.openxmlformats.org/markup-compatibility/2006">
              <mc:Choice xmlns:v="urn:schemas-microsoft-com:vml" Requires="v">
                <p:oleObj spid="_x0000_s11430" r:id="rId3" imgW="238163100" imgH="116643150" progId="">
                  <p:embed/>
                </p:oleObj>
              </mc:Choice>
              <mc:Fallback>
                <p:oleObj r:id="rId3" imgW="238163100" imgH="116643150" progId="">
                  <p:embed/>
                  <p:pic>
                    <p:nvPicPr>
                      <p:cNvPr id="0" name="Picture 163"/>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4000" y="1269561"/>
                        <a:ext cx="6120000" cy="3396624"/>
                      </a:xfrm>
                      <a:prstGeom prst="rect">
                        <a:avLst/>
                      </a:prstGeom>
                      <a:solidFill>
                        <a:srgbClr val="FFFFCC"/>
                      </a:solidFill>
                      <a:ln w="12700">
                        <a:solidFill>
                          <a:srgbClr val="000000"/>
                        </a:solidFill>
                        <a:miter lim="800000"/>
                        <a:headEnd/>
                        <a:tailEnd/>
                      </a:ln>
                    </p:spPr>
                  </p:pic>
                </p:oleObj>
              </mc:Fallback>
            </mc:AlternateContent>
          </a:graphicData>
        </a:graphic>
      </p:graphicFrame>
      <p:graphicFrame>
        <p:nvGraphicFramePr>
          <p:cNvPr id="71689" name="Object 9">
            <a:extLst>
              <a:ext uri="{FF2B5EF4-FFF2-40B4-BE49-F238E27FC236}">
                <a16:creationId xmlns:a16="http://schemas.microsoft.com/office/drawing/2014/main" id="{71B26B05-31D6-49E3-BB31-4147B65DB6D7}"/>
              </a:ext>
            </a:extLst>
          </p:cNvPr>
          <p:cNvGraphicFramePr>
            <a:graphicFrameLocks noChangeAspect="1"/>
          </p:cNvGraphicFramePr>
          <p:nvPr>
            <p:extLst>
              <p:ext uri="{D42A27DB-BD31-4B8C-83A1-F6EECF244321}">
                <p14:modId xmlns:p14="http://schemas.microsoft.com/office/powerpoint/2010/main" val="3665653538"/>
              </p:ext>
            </p:extLst>
          </p:nvPr>
        </p:nvGraphicFramePr>
        <p:xfrm>
          <a:off x="36000" y="5652297"/>
          <a:ext cx="9072000" cy="553936"/>
        </p:xfrm>
        <a:graphic>
          <a:graphicData uri="http://schemas.openxmlformats.org/presentationml/2006/ole">
            <mc:AlternateContent xmlns:mc="http://schemas.openxmlformats.org/markup-compatibility/2006">
              <mc:Choice xmlns:v="urn:schemas-microsoft-com:vml" Requires="v">
                <p:oleObj spid="_x0000_s11431" name="Equazione" r:id="rId5" imgW="73456800" imgH="4876800" progId="Equation.3">
                  <p:embed/>
                </p:oleObj>
              </mc:Choice>
              <mc:Fallback>
                <p:oleObj name="Equazione" r:id="rId5" imgW="73456800" imgH="4876800" progId="Equation.3">
                  <p:embed/>
                  <p:pic>
                    <p:nvPicPr>
                      <p:cNvPr id="0" name="Picture 16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00" y="5652297"/>
                        <a:ext cx="9072000" cy="553936"/>
                      </a:xfrm>
                      <a:prstGeom prst="rect">
                        <a:avLst/>
                      </a:prstGeom>
                      <a:solidFill>
                        <a:srgbClr val="FFFFCC"/>
                      </a:solidFill>
                      <a:ln w="12700">
                        <a:solidFill>
                          <a:srgbClr val="000000"/>
                        </a:solidFill>
                        <a:miter lim="800000"/>
                        <a:headEnd/>
                        <a:tailEnd/>
                      </a:ln>
                    </p:spPr>
                  </p:pic>
                </p:oleObj>
              </mc:Fallback>
            </mc:AlternateContent>
          </a:graphicData>
        </a:graphic>
      </p:graphicFrame>
      <p:sp>
        <p:nvSpPr>
          <p:cNvPr id="71692" name="Text Box 12">
            <a:extLst>
              <a:ext uri="{FF2B5EF4-FFF2-40B4-BE49-F238E27FC236}">
                <a16:creationId xmlns:a16="http://schemas.microsoft.com/office/drawing/2014/main" id="{9EAFDC63-7CA1-423B-AEE9-E4BE3E2AACBB}"/>
              </a:ext>
            </a:extLst>
          </p:cNvPr>
          <p:cNvSpPr txBox="1">
            <a:spLocks noChangeArrowheads="1"/>
          </p:cNvSpPr>
          <p:nvPr/>
        </p:nvSpPr>
        <p:spPr bwMode="auto">
          <a:xfrm>
            <a:off x="45920" y="597056"/>
            <a:ext cx="9098079" cy="540000"/>
          </a:xfrm>
          <a:prstGeom prst="rect">
            <a:avLst/>
          </a:prstGeom>
          <a:solidFill>
            <a:srgbClr val="FFFFCC"/>
          </a:solidFill>
          <a:ln w="12700" algn="ctr">
            <a:solidFill>
              <a:srgbClr val="33CCFF"/>
            </a:solidFill>
            <a:miter lim="800000"/>
            <a:headEnd/>
            <a:tailEnd/>
          </a:ln>
        </p:spPr>
        <p:txBody>
          <a:bodyPr wrap="squar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sz="2000" b="1" i="0" u="none" strike="noStrike" kern="1200" cap="none" spc="0" normalizeH="0" baseline="0" noProof="0">
                <a:ln>
                  <a:noFill/>
                </a:ln>
                <a:solidFill>
                  <a:srgbClr val="000000"/>
                </a:solidFill>
                <a:effectLst/>
                <a:uLnTx/>
                <a:uFillTx/>
                <a:latin typeface="Comic Sans MS" panose="030F0702030302020204" pitchFamily="66" charset="0"/>
                <a:ea typeface="+mn-ea"/>
                <a:cs typeface="Courier New" panose="02070309020205020404" pitchFamily="49" charset="0"/>
              </a:rPr>
              <a:t>3° metodo</a:t>
            </a:r>
          </a:p>
        </p:txBody>
      </p:sp>
      <p:sp>
        <p:nvSpPr>
          <p:cNvPr id="30733" name="Rectangle 21">
            <a:extLst>
              <a:ext uri="{FF2B5EF4-FFF2-40B4-BE49-F238E27FC236}">
                <a16:creationId xmlns:a16="http://schemas.microsoft.com/office/drawing/2014/main" id="{4405F518-121B-478A-A3DE-50921511D3BA}"/>
              </a:ext>
            </a:extLst>
          </p:cNvPr>
          <p:cNvSpPr>
            <a:spLocks noChangeArrowheads="1"/>
          </p:cNvSpPr>
          <p:nvPr/>
        </p:nvSpPr>
        <p:spPr bwMode="auto">
          <a:xfrm>
            <a:off x="0" y="3405912"/>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alt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grpSp>
        <p:nvGrpSpPr>
          <p:cNvPr id="2" name="Gruppo 1">
            <a:extLst>
              <a:ext uri="{FF2B5EF4-FFF2-40B4-BE49-F238E27FC236}">
                <a16:creationId xmlns:a16="http://schemas.microsoft.com/office/drawing/2014/main" id="{2794E5E3-4F0C-4875-B8E5-9BD16E8C5E73}"/>
              </a:ext>
            </a:extLst>
          </p:cNvPr>
          <p:cNvGrpSpPr/>
          <p:nvPr/>
        </p:nvGrpSpPr>
        <p:grpSpPr>
          <a:xfrm>
            <a:off x="109183" y="1957263"/>
            <a:ext cx="2861052" cy="2123657"/>
            <a:chOff x="32273" y="1124749"/>
            <a:chExt cx="5040000" cy="1015499"/>
          </a:xfrm>
        </p:grpSpPr>
        <p:sp>
          <p:nvSpPr>
            <p:cNvPr id="71685" name="Text Box 5">
              <a:extLst>
                <a:ext uri="{FF2B5EF4-FFF2-40B4-BE49-F238E27FC236}">
                  <a16:creationId xmlns:a16="http://schemas.microsoft.com/office/drawing/2014/main" id="{D4DAE4B7-4A5B-4027-B6BE-E5CF8D188C3E}"/>
                </a:ext>
              </a:extLst>
            </p:cNvPr>
            <p:cNvSpPr txBox="1">
              <a:spLocks noChangeArrowheads="1"/>
            </p:cNvSpPr>
            <p:nvPr/>
          </p:nvSpPr>
          <p:spPr bwMode="auto">
            <a:xfrm>
              <a:off x="32273" y="1124749"/>
              <a:ext cx="5040000" cy="1015499"/>
            </a:xfrm>
            <a:prstGeom prst="rect">
              <a:avLst/>
            </a:prstGeom>
            <a:solidFill>
              <a:schemeClr val="tx1"/>
            </a:solidFill>
            <a:ln w="12700" algn="ctr">
              <a:solidFill>
                <a:srgbClr val="33CCFF"/>
              </a:solidFill>
              <a:miter lim="800000"/>
              <a:headEnd/>
              <a:tailEnd/>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sz="22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Un piano può essere univocamente definito se vengono date due rette parallele e distinte  a//b; a    b (Fig.34</a:t>
              </a:r>
              <a:r>
                <a:rPr kumimoji="0" lang="it-IT" altLang="it-IT" sz="2200"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 </a:t>
              </a:r>
            </a:p>
          </p:txBody>
        </p:sp>
        <p:graphicFrame>
          <p:nvGraphicFramePr>
            <p:cNvPr id="14" name="Oggetto 13">
              <a:extLst>
                <a:ext uri="{FF2B5EF4-FFF2-40B4-BE49-F238E27FC236}">
                  <a16:creationId xmlns:a16="http://schemas.microsoft.com/office/drawing/2014/main" id="{ADC584A8-6AC0-46D3-8921-E7D30C9F9BD8}"/>
                </a:ext>
              </a:extLst>
            </p:cNvPr>
            <p:cNvGraphicFramePr>
              <a:graphicFrameLocks noChangeAspect="1"/>
            </p:cNvGraphicFramePr>
            <p:nvPr>
              <p:extLst>
                <p:ext uri="{D42A27DB-BD31-4B8C-83A1-F6EECF244321}">
                  <p14:modId xmlns:p14="http://schemas.microsoft.com/office/powerpoint/2010/main" val="4125667783"/>
                </p:ext>
              </p:extLst>
            </p:nvPr>
          </p:nvGraphicFramePr>
          <p:xfrm>
            <a:off x="2057789" y="1948329"/>
            <a:ext cx="570991" cy="172146"/>
          </p:xfrm>
          <a:graphic>
            <a:graphicData uri="http://schemas.openxmlformats.org/presentationml/2006/ole">
              <mc:AlternateContent xmlns:mc="http://schemas.openxmlformats.org/markup-compatibility/2006">
                <mc:Choice xmlns:v="urn:schemas-microsoft-com:vml" Requires="v">
                  <p:oleObj spid="_x0000_s11432" name="Equazione" r:id="rId7" imgW="3352800" imgH="4267200" progId="Equation.3">
                    <p:embed/>
                  </p:oleObj>
                </mc:Choice>
                <mc:Fallback>
                  <p:oleObj name="Equazione" r:id="rId7" imgW="3352800" imgH="4267200" progId="Equation.3">
                    <p:embed/>
                    <p:pic>
                      <p:nvPicPr>
                        <p:cNvPr id="0" name="Picture 16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7789" y="1948329"/>
                          <a:ext cx="570991" cy="1721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16" name="CasellaDiTesto 15">
            <a:extLst>
              <a:ext uri="{FF2B5EF4-FFF2-40B4-BE49-F238E27FC236}">
                <a16:creationId xmlns:a16="http://schemas.microsoft.com/office/drawing/2014/main" id="{0D712796-A9FB-4DD8-92C8-CD502991C4F6}"/>
              </a:ext>
            </a:extLst>
          </p:cNvPr>
          <p:cNvSpPr txBox="1"/>
          <p:nvPr/>
        </p:nvSpPr>
        <p:spPr>
          <a:xfrm>
            <a:off x="36000" y="6318913"/>
            <a:ext cx="9072000" cy="461665"/>
          </a:xfrm>
          <a:prstGeom prst="rect">
            <a:avLst/>
          </a:prstGeom>
          <a:solidFill>
            <a:schemeClr val="accent2"/>
          </a:solidFill>
        </p:spPr>
        <p:txBody>
          <a:bodyPr wrap="square" rtlCol="0">
            <a:spAutoFit/>
          </a:bodyPr>
          <a:lstStyle/>
          <a:p>
            <a:pPr algn="ctr"/>
            <a:r>
              <a:rPr lang="it-IT" dirty="0">
                <a:solidFill>
                  <a:srgbClr val="FF0000"/>
                </a:solidFill>
                <a:latin typeface="Comic Sans MS" panose="030F0702030302020204" pitchFamily="66" charset="0"/>
                <a:hlinkClick r:id="rId9">
                  <a:extLst>
                    <a:ext uri="{A12FA001-AC4F-418D-AE19-62706E023703}">
                      <ahyp:hlinkClr xmlns:ahyp="http://schemas.microsoft.com/office/drawing/2018/hyperlinkcolor" val="tx"/>
                    </a:ext>
                  </a:extLst>
                </a:hlinkClick>
              </a:rPr>
              <a:t>Sviluppo dell’algoritmo grafico ed esempi </a:t>
            </a:r>
            <a:r>
              <a:rPr lang="it-IT" b="1" dirty="0">
                <a:solidFill>
                  <a:schemeClr val="accent5">
                    <a:lumMod val="25000"/>
                  </a:schemeClr>
                </a:solidFill>
                <a:latin typeface="Comic Sans MS" panose="030F0702030302020204" pitchFamily="66" charset="0"/>
                <a:hlinkClick r:id="rId9">
                  <a:extLst>
                    <a:ext uri="{A12FA001-AC4F-418D-AE19-62706E023703}">
                      <ahyp:hlinkClr xmlns:ahyp="http://schemas.microsoft.com/office/drawing/2018/hyperlinkcolor" val="tx"/>
                    </a:ext>
                  </a:extLst>
                </a:hlinkClick>
              </a:rPr>
              <a:t>in versione pdf</a:t>
            </a:r>
            <a:endParaRPr lang="it-IT" b="1" dirty="0">
              <a:solidFill>
                <a:schemeClr val="accent5">
                  <a:lumMod val="25000"/>
                </a:schemeClr>
              </a:solidFill>
              <a:latin typeface="Comic Sans MS" panose="030F0702030302020204" pitchFamily="66" charset="0"/>
            </a:endParaRPr>
          </a:p>
        </p:txBody>
      </p:sp>
      <p:sp>
        <p:nvSpPr>
          <p:cNvPr id="23" name="Pulsante di azione: Indietro o precedente 22">
            <a:hlinkClick r:id="rId10" action="ppaction://hlinksldjump" highlightClick="1"/>
            <a:extLst>
              <a:ext uri="{FF2B5EF4-FFF2-40B4-BE49-F238E27FC236}">
                <a16:creationId xmlns:a16="http://schemas.microsoft.com/office/drawing/2014/main" id="{4501233C-AA5B-469D-9B4D-C91024570189}"/>
              </a:ext>
            </a:extLst>
          </p:cNvPr>
          <p:cNvSpPr/>
          <p:nvPr/>
        </p:nvSpPr>
        <p:spPr bwMode="auto">
          <a:xfrm>
            <a:off x="8529226" y="93315"/>
            <a:ext cx="540000" cy="341193"/>
          </a:xfrm>
          <a:prstGeom prst="actionButtonBackPrevious">
            <a:avLst/>
          </a:prstGeom>
          <a:solidFill>
            <a:srgbClr val="00CCFF">
              <a:lumMod val="20000"/>
              <a:lumOff val="80000"/>
            </a:srgbClr>
          </a:solidFill>
          <a:ln w="31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rgbClr val="FFFFFF"/>
              </a:solidFill>
              <a:effectLst/>
              <a:uLnTx/>
              <a:uFillTx/>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8" fill="hold" grpId="0" nodeType="clickEffect">
                                  <p:stCondLst>
                                    <p:cond delay="0"/>
                                  </p:stCondLst>
                                  <p:childTnLst>
                                    <p:set>
                                      <p:cBhvr>
                                        <p:cTn id="6" dur="1" fill="hold">
                                          <p:stCondLst>
                                            <p:cond delay="0"/>
                                          </p:stCondLst>
                                        </p:cTn>
                                        <p:tgtEl>
                                          <p:spTgt spid="71692"/>
                                        </p:tgtEl>
                                        <p:attrNameLst>
                                          <p:attrName>style.visibility</p:attrName>
                                        </p:attrNameLst>
                                      </p:cBhvr>
                                      <p:to>
                                        <p:strVal val="visible"/>
                                      </p:to>
                                    </p:set>
                                    <p:anim calcmode="lin" valueType="num">
                                      <p:cBhvr additive="base">
                                        <p:cTn id="7" dur="1000" fill="hold"/>
                                        <p:tgtEl>
                                          <p:spTgt spid="71692"/>
                                        </p:tgtEl>
                                        <p:attrNameLst>
                                          <p:attrName>ppt_x</p:attrName>
                                        </p:attrNameLst>
                                      </p:cBhvr>
                                      <p:tavLst>
                                        <p:tav tm="0">
                                          <p:val>
                                            <p:strVal val="0-#ppt_w/2"/>
                                          </p:val>
                                        </p:tav>
                                        <p:tav tm="100000">
                                          <p:val>
                                            <p:strVal val="#ppt_x"/>
                                          </p:val>
                                        </p:tav>
                                      </p:tavLst>
                                    </p:anim>
                                    <p:anim calcmode="lin" valueType="num">
                                      <p:cBhvr additive="base">
                                        <p:cTn id="8" dur="1000" fill="hold"/>
                                        <p:tgtEl>
                                          <p:spTgt spid="7169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10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7" presetClass="entr" presetSubtype="2" fill="hold" nodeType="clickEffect">
                                  <p:stCondLst>
                                    <p:cond delay="0"/>
                                  </p:stCondLst>
                                  <p:childTnLst>
                                    <p:set>
                                      <p:cBhvr>
                                        <p:cTn id="17" dur="1" fill="hold">
                                          <p:stCondLst>
                                            <p:cond delay="0"/>
                                          </p:stCondLst>
                                        </p:cTn>
                                        <p:tgtEl>
                                          <p:spTgt spid="71687"/>
                                        </p:tgtEl>
                                        <p:attrNameLst>
                                          <p:attrName>style.visibility</p:attrName>
                                        </p:attrNameLst>
                                      </p:cBhvr>
                                      <p:to>
                                        <p:strVal val="visible"/>
                                      </p:to>
                                    </p:set>
                                    <p:anim calcmode="lin" valueType="num">
                                      <p:cBhvr additive="base">
                                        <p:cTn id="18" dur="1000" fill="hold"/>
                                        <p:tgtEl>
                                          <p:spTgt spid="71687"/>
                                        </p:tgtEl>
                                        <p:attrNameLst>
                                          <p:attrName>ppt_x</p:attrName>
                                        </p:attrNameLst>
                                      </p:cBhvr>
                                      <p:tavLst>
                                        <p:tav tm="0">
                                          <p:val>
                                            <p:strVal val="1+#ppt_w/2"/>
                                          </p:val>
                                        </p:tav>
                                        <p:tav tm="100000">
                                          <p:val>
                                            <p:strVal val="#ppt_x"/>
                                          </p:val>
                                        </p:tav>
                                      </p:tavLst>
                                    </p:anim>
                                    <p:anim calcmode="lin" valueType="num">
                                      <p:cBhvr additive="base">
                                        <p:cTn id="19" dur="1000" fill="hold"/>
                                        <p:tgtEl>
                                          <p:spTgt spid="71687"/>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8" fill="hold" grpId="0" nodeType="clickEffect">
                                  <p:stCondLst>
                                    <p:cond delay="0"/>
                                  </p:stCondLst>
                                  <p:childTnLst>
                                    <p:set>
                                      <p:cBhvr>
                                        <p:cTn id="23" dur="1" fill="hold">
                                          <p:stCondLst>
                                            <p:cond delay="0"/>
                                          </p:stCondLst>
                                        </p:cTn>
                                        <p:tgtEl>
                                          <p:spTgt spid="71686"/>
                                        </p:tgtEl>
                                        <p:attrNameLst>
                                          <p:attrName>style.visibility</p:attrName>
                                        </p:attrNameLst>
                                      </p:cBhvr>
                                      <p:to>
                                        <p:strVal val="visible"/>
                                      </p:to>
                                    </p:set>
                                    <p:anim calcmode="lin" valueType="num">
                                      <p:cBhvr additive="base">
                                        <p:cTn id="24" dur="1000" fill="hold"/>
                                        <p:tgtEl>
                                          <p:spTgt spid="71686"/>
                                        </p:tgtEl>
                                        <p:attrNameLst>
                                          <p:attrName>ppt_x</p:attrName>
                                        </p:attrNameLst>
                                      </p:cBhvr>
                                      <p:tavLst>
                                        <p:tav tm="0">
                                          <p:val>
                                            <p:strVal val="0-#ppt_w/2"/>
                                          </p:val>
                                        </p:tav>
                                        <p:tav tm="100000">
                                          <p:val>
                                            <p:strVal val="#ppt_x"/>
                                          </p:val>
                                        </p:tav>
                                      </p:tavLst>
                                    </p:anim>
                                    <p:anim calcmode="lin" valueType="num">
                                      <p:cBhvr additive="base">
                                        <p:cTn id="25" dur="1000" fill="hold"/>
                                        <p:tgtEl>
                                          <p:spTgt spid="71686"/>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8" fill="hold" nodeType="clickEffect">
                                  <p:stCondLst>
                                    <p:cond delay="0"/>
                                  </p:stCondLst>
                                  <p:childTnLst>
                                    <p:set>
                                      <p:cBhvr>
                                        <p:cTn id="29" dur="1" fill="hold">
                                          <p:stCondLst>
                                            <p:cond delay="0"/>
                                          </p:stCondLst>
                                        </p:cTn>
                                        <p:tgtEl>
                                          <p:spTgt spid="71689"/>
                                        </p:tgtEl>
                                        <p:attrNameLst>
                                          <p:attrName>style.visibility</p:attrName>
                                        </p:attrNameLst>
                                      </p:cBhvr>
                                      <p:to>
                                        <p:strVal val="visible"/>
                                      </p:to>
                                    </p:set>
                                    <p:anim calcmode="lin" valueType="num">
                                      <p:cBhvr additive="base">
                                        <p:cTn id="30" dur="1000" fill="hold"/>
                                        <p:tgtEl>
                                          <p:spTgt spid="71689"/>
                                        </p:tgtEl>
                                        <p:attrNameLst>
                                          <p:attrName>ppt_x</p:attrName>
                                        </p:attrNameLst>
                                      </p:cBhvr>
                                      <p:tavLst>
                                        <p:tav tm="0">
                                          <p:val>
                                            <p:strVal val="0-#ppt_w/2"/>
                                          </p:val>
                                        </p:tav>
                                        <p:tav tm="100000">
                                          <p:val>
                                            <p:strVal val="#ppt_x"/>
                                          </p:val>
                                        </p:tav>
                                      </p:tavLst>
                                    </p:anim>
                                    <p:anim calcmode="lin" valueType="num">
                                      <p:cBhvr additive="base">
                                        <p:cTn id="31" dur="1000" fill="hold"/>
                                        <p:tgtEl>
                                          <p:spTgt spid="71689"/>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down)">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anim calcmode="lin" valueType="num">
                                      <p:cBhvr additive="base">
                                        <p:cTn id="41" dur="500" fill="hold"/>
                                        <p:tgtEl>
                                          <p:spTgt spid="23"/>
                                        </p:tgtEl>
                                        <p:attrNameLst>
                                          <p:attrName>ppt_x</p:attrName>
                                        </p:attrNameLst>
                                      </p:cBhvr>
                                      <p:tavLst>
                                        <p:tav tm="0">
                                          <p:val>
                                            <p:strVal val="0-#ppt_w/2"/>
                                          </p:val>
                                        </p:tav>
                                        <p:tav tm="100000">
                                          <p:val>
                                            <p:strVal val="#ppt_x"/>
                                          </p:val>
                                        </p:tav>
                                      </p:tavLst>
                                    </p:anim>
                                    <p:anim calcmode="lin" valueType="num">
                                      <p:cBhvr additive="base">
                                        <p:cTn id="42" dur="500" fill="hold"/>
                                        <p:tgtEl>
                                          <p:spTgt spid="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6" grpId="0" animBg="1"/>
      <p:bldP spid="71692" grpId="0" animBg="1"/>
      <p:bldP spid="16" grpId="0" animBg="1"/>
      <p:bldP spid="23"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02" name="Rectangle 14">
            <a:extLst>
              <a:ext uri="{FF2B5EF4-FFF2-40B4-BE49-F238E27FC236}">
                <a16:creationId xmlns:a16="http://schemas.microsoft.com/office/drawing/2014/main" id="{4EC2BBAD-01F3-451A-A77E-94B193F5CBE2}"/>
              </a:ext>
            </a:extLst>
          </p:cNvPr>
          <p:cNvSpPr>
            <a:spLocks noChangeArrowheads="1"/>
          </p:cNvSpPr>
          <p:nvPr/>
        </p:nvSpPr>
        <p:spPr bwMode="auto">
          <a:xfrm>
            <a:off x="0" y="2995827"/>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lgn="ctr">
                <a:solidFill>
                  <a:srgbClr val="000000"/>
                </a:solidFill>
                <a:miter lim="800000"/>
                <a:headEnd/>
                <a:tailEnd/>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alt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72723" name="Text Box 19">
            <a:extLst>
              <a:ext uri="{FF2B5EF4-FFF2-40B4-BE49-F238E27FC236}">
                <a16:creationId xmlns:a16="http://schemas.microsoft.com/office/drawing/2014/main" id="{F6A000A6-A5F0-4991-8AB1-8452C7D2B0CD}"/>
              </a:ext>
            </a:extLst>
          </p:cNvPr>
          <p:cNvSpPr txBox="1">
            <a:spLocks noChangeArrowheads="1"/>
          </p:cNvSpPr>
          <p:nvPr/>
        </p:nvSpPr>
        <p:spPr bwMode="auto">
          <a:xfrm>
            <a:off x="36000" y="775"/>
            <a:ext cx="9072000" cy="523220"/>
          </a:xfrm>
          <a:prstGeom prst="rect">
            <a:avLst/>
          </a:prstGeom>
          <a:noFill/>
          <a:ln w="12700" algn="ctr">
            <a:solidFill>
              <a:srgbClr val="33CCFF"/>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i="0" u="none" strike="noStrike" kern="1200" cap="none" spc="0" normalizeH="0" baseline="0" noProof="0" dirty="0">
                <a:ln>
                  <a:noFill/>
                </a:ln>
                <a:solidFill>
                  <a:srgbClr val="FFFFFF"/>
                </a:solidFill>
                <a:effectLst/>
                <a:uLnTx/>
                <a:uFillTx/>
                <a:latin typeface="Comic Sans MS" panose="030F0702030302020204" pitchFamily="66" charset="0"/>
                <a:ea typeface="+mn-ea"/>
                <a:cs typeface="Courier New" panose="02070309020205020404" pitchFamily="49" charset="0"/>
              </a:rPr>
              <a:t>Elementi necessari alla definizione di un piano (4)</a:t>
            </a:r>
            <a:r>
              <a:rPr kumimoji="0" lang="it-IT" altLang="it-IT" sz="2800" b="1" i="0" u="none" strike="noStrike" kern="1200" cap="none" spc="0" normalizeH="0" baseline="0" noProof="0" dirty="0">
                <a:ln>
                  <a:noFill/>
                </a:ln>
                <a:solidFill>
                  <a:srgbClr val="33CCFF"/>
                </a:solidFill>
                <a:effectLst/>
                <a:uLnTx/>
                <a:uFillTx/>
                <a:latin typeface="Comic Sans MS" panose="030F0702030302020204" pitchFamily="66" charset="0"/>
                <a:ea typeface="+mn-ea"/>
                <a:cs typeface="Courier New" panose="02070309020205020404" pitchFamily="49" charset="0"/>
              </a:rPr>
              <a:t> </a:t>
            </a:r>
          </a:p>
        </p:txBody>
      </p:sp>
      <p:sp>
        <p:nvSpPr>
          <p:cNvPr id="72732" name="Text Box 28">
            <a:extLst>
              <a:ext uri="{FF2B5EF4-FFF2-40B4-BE49-F238E27FC236}">
                <a16:creationId xmlns:a16="http://schemas.microsoft.com/office/drawing/2014/main" id="{C640EC50-FB90-4367-AB24-75AE57CDA256}"/>
              </a:ext>
            </a:extLst>
          </p:cNvPr>
          <p:cNvSpPr txBox="1">
            <a:spLocks noChangeArrowheads="1"/>
          </p:cNvSpPr>
          <p:nvPr/>
        </p:nvSpPr>
        <p:spPr bwMode="auto">
          <a:xfrm>
            <a:off x="40944" y="1212352"/>
            <a:ext cx="4176215" cy="1938992"/>
          </a:xfrm>
          <a:prstGeom prst="rect">
            <a:avLst/>
          </a:prstGeom>
          <a:solidFill>
            <a:schemeClr val="tx1"/>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Un piano può essere univocamente determinato se vengono assegnati una retta r ed un punto esterno a  questa </a:t>
            </a:r>
            <a:r>
              <a:rPr kumimoji="0" lang="it-IT" altLang="it-IT" b="0" i="0" u="none" strike="noStrike" kern="1200" cap="none" spc="0" normalizeH="0" baseline="0" noProof="0" dirty="0" err="1">
                <a:ln>
                  <a:noFill/>
                </a:ln>
                <a:solidFill>
                  <a:srgbClr val="000000"/>
                </a:solidFill>
                <a:effectLst/>
                <a:uLnTx/>
                <a:uFillTx/>
                <a:latin typeface="Comic Sans MS" panose="030F0702030302020204" pitchFamily="66" charset="0"/>
                <a:ea typeface="+mn-ea"/>
                <a:cs typeface="Courier New" panose="02070309020205020404" pitchFamily="49" charset="0"/>
              </a:rPr>
              <a:t>A</a:t>
            </a:r>
            <a:r>
              <a:rPr kumimoji="0" lang="it-IT" altLang="it-IT" b="0" i="0" u="none" strike="noStrike" kern="1200" cap="none" spc="0" normalizeH="0" baseline="0" noProof="0" dirty="0" err="1">
                <a:ln>
                  <a:noFill/>
                </a:ln>
                <a:solidFill>
                  <a:srgbClr val="000000"/>
                </a:solidFill>
                <a:effectLst/>
                <a:uLnTx/>
                <a:uFillTx/>
                <a:latin typeface="Symbol" panose="05050102010706020507" pitchFamily="18" charset="2"/>
                <a:ea typeface="+mn-ea"/>
                <a:cs typeface="Courier New" panose="02070309020205020404" pitchFamily="49" charset="0"/>
              </a:rPr>
              <a:t>Ï</a:t>
            </a:r>
            <a:r>
              <a:rPr kumimoji="0" lang="it-IT" altLang="it-IT" b="0" i="0" u="none" strike="noStrike" kern="1200" cap="none" spc="0" normalizeH="0" baseline="0" noProof="0" dirty="0" err="1">
                <a:ln>
                  <a:noFill/>
                </a:ln>
                <a:solidFill>
                  <a:srgbClr val="000000"/>
                </a:solidFill>
                <a:effectLst/>
                <a:uLnTx/>
                <a:uFillTx/>
                <a:latin typeface="Comic Sans MS" panose="030F0702030302020204" pitchFamily="66" charset="0"/>
                <a:ea typeface="+mn-ea"/>
                <a:cs typeface="Courier New" panose="02070309020205020404" pitchFamily="49" charset="0"/>
              </a:rPr>
              <a:t>r</a:t>
            </a:r>
            <a:r>
              <a:rPr kumimoji="0" lang="it-IT" altLang="it-IT"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 (Fig.33)</a:t>
            </a:r>
            <a:r>
              <a:rPr kumimoji="0" lang="it-IT" altLang="it-IT"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 </a:t>
            </a:r>
          </a:p>
        </p:txBody>
      </p:sp>
      <p:sp>
        <p:nvSpPr>
          <p:cNvPr id="72733" name="Text Box 29">
            <a:extLst>
              <a:ext uri="{FF2B5EF4-FFF2-40B4-BE49-F238E27FC236}">
                <a16:creationId xmlns:a16="http://schemas.microsoft.com/office/drawing/2014/main" id="{D41E5799-7E3A-47C2-B012-68723256E663}"/>
              </a:ext>
            </a:extLst>
          </p:cNvPr>
          <p:cNvSpPr txBox="1">
            <a:spLocks noChangeArrowheads="1"/>
          </p:cNvSpPr>
          <p:nvPr/>
        </p:nvSpPr>
        <p:spPr bwMode="auto">
          <a:xfrm>
            <a:off x="36000" y="3411215"/>
            <a:ext cx="9072000" cy="369332"/>
          </a:xfrm>
          <a:prstGeom prst="rect">
            <a:avLst/>
          </a:prstGeom>
          <a:solidFill>
            <a:schemeClr val="tx1"/>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sz="1800" b="0"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La formalizzazione specifica insiemistica e descrittiva assume l’aspetto seguente</a:t>
            </a:r>
          </a:p>
        </p:txBody>
      </p:sp>
      <p:graphicFrame>
        <p:nvGraphicFramePr>
          <p:cNvPr id="72734" name="Object 30">
            <a:extLst>
              <a:ext uri="{FF2B5EF4-FFF2-40B4-BE49-F238E27FC236}">
                <a16:creationId xmlns:a16="http://schemas.microsoft.com/office/drawing/2014/main" id="{81948FD1-AEF3-4CF3-9A7A-BFF675B73D72}"/>
              </a:ext>
            </a:extLst>
          </p:cNvPr>
          <p:cNvGraphicFramePr>
            <a:graphicFrameLocks noGrp="1" noChangeAspect="1"/>
          </p:cNvGraphicFramePr>
          <p:nvPr>
            <p:ph sz="half" idx="2"/>
            <p:extLst>
              <p:ext uri="{D42A27DB-BD31-4B8C-83A1-F6EECF244321}">
                <p14:modId xmlns:p14="http://schemas.microsoft.com/office/powerpoint/2010/main" val="3876127594"/>
              </p:ext>
            </p:extLst>
          </p:nvPr>
        </p:nvGraphicFramePr>
        <p:xfrm>
          <a:off x="4423056" y="1005900"/>
          <a:ext cx="4680000" cy="2359500"/>
        </p:xfrm>
        <a:graphic>
          <a:graphicData uri="http://schemas.openxmlformats.org/presentationml/2006/ole">
            <mc:AlternateContent xmlns:mc="http://schemas.openxmlformats.org/markup-compatibility/2006">
              <mc:Choice xmlns:v="urn:schemas-microsoft-com:vml" Requires="v">
                <p:oleObj spid="_x0000_s12338" r:id="rId3" imgW="232600500" imgH="113928525" progId="">
                  <p:embed/>
                </p:oleObj>
              </mc:Choice>
              <mc:Fallback>
                <p:oleObj r:id="rId3" imgW="232600500" imgH="113928525" progId="">
                  <p:embed/>
                  <p:pic>
                    <p:nvPicPr>
                      <p:cNvPr id="0" name="Picture 48"/>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3056" y="1005900"/>
                        <a:ext cx="4680000" cy="2359500"/>
                      </a:xfrm>
                      <a:prstGeom prst="rect">
                        <a:avLst/>
                      </a:prstGeom>
                      <a:solidFill>
                        <a:srgbClr val="FFFFCC"/>
                      </a:solidFill>
                      <a:ln w="12700">
                        <a:solidFill>
                          <a:srgbClr val="000000"/>
                        </a:solidFill>
                        <a:miter lim="800000"/>
                        <a:headEnd/>
                        <a:tailEnd/>
                      </a:ln>
                    </p:spPr>
                  </p:pic>
                </p:oleObj>
              </mc:Fallback>
            </mc:AlternateContent>
          </a:graphicData>
        </a:graphic>
      </p:graphicFrame>
      <p:graphicFrame>
        <p:nvGraphicFramePr>
          <p:cNvPr id="72738" name="Object 34">
            <a:extLst>
              <a:ext uri="{FF2B5EF4-FFF2-40B4-BE49-F238E27FC236}">
                <a16:creationId xmlns:a16="http://schemas.microsoft.com/office/drawing/2014/main" id="{3D3A23D4-3C97-49D5-BD3A-1BBE5DC91E78}"/>
              </a:ext>
            </a:extLst>
          </p:cNvPr>
          <p:cNvGraphicFramePr>
            <a:graphicFrameLocks/>
          </p:cNvGraphicFramePr>
          <p:nvPr>
            <p:extLst>
              <p:ext uri="{D42A27DB-BD31-4B8C-83A1-F6EECF244321}">
                <p14:modId xmlns:p14="http://schemas.microsoft.com/office/powerpoint/2010/main" val="3343023264"/>
              </p:ext>
            </p:extLst>
          </p:nvPr>
        </p:nvGraphicFramePr>
        <p:xfrm>
          <a:off x="36000" y="3835474"/>
          <a:ext cx="9072000" cy="540000"/>
        </p:xfrm>
        <a:graphic>
          <a:graphicData uri="http://schemas.openxmlformats.org/presentationml/2006/ole">
            <mc:AlternateContent xmlns:mc="http://schemas.openxmlformats.org/markup-compatibility/2006">
              <mc:Choice xmlns:v="urn:schemas-microsoft-com:vml" Requires="v">
                <p:oleObj spid="_x0000_s12339" name="Equation" r:id="rId5" imgW="104546400" imgH="4572000" progId="Equation.3">
                  <p:embed/>
                </p:oleObj>
              </mc:Choice>
              <mc:Fallback>
                <p:oleObj name="Equation" r:id="rId5" imgW="104546400" imgH="4572000" progId="Equation.3">
                  <p:embed/>
                  <p:pic>
                    <p:nvPicPr>
                      <p:cNvPr id="0" name="Picture 49"/>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000" y="3835474"/>
                        <a:ext cx="9072000" cy="540000"/>
                      </a:xfrm>
                      <a:prstGeom prst="rect">
                        <a:avLst/>
                      </a:prstGeom>
                      <a:solidFill>
                        <a:srgbClr val="FFFFCC"/>
                      </a:solidFill>
                      <a:ln w="12700">
                        <a:solidFill>
                          <a:srgbClr val="000000"/>
                        </a:solidFill>
                        <a:miter lim="800000"/>
                        <a:headEnd/>
                        <a:tailEnd/>
                      </a:ln>
                    </p:spPr>
                  </p:pic>
                </p:oleObj>
              </mc:Fallback>
            </mc:AlternateContent>
          </a:graphicData>
        </a:graphic>
      </p:graphicFrame>
      <p:sp>
        <p:nvSpPr>
          <p:cNvPr id="72742" name="Text Box 38">
            <a:extLst>
              <a:ext uri="{FF2B5EF4-FFF2-40B4-BE49-F238E27FC236}">
                <a16:creationId xmlns:a16="http://schemas.microsoft.com/office/drawing/2014/main" id="{A6B02AD0-8E3E-41C9-8C94-52E2F359ED1C}"/>
              </a:ext>
            </a:extLst>
          </p:cNvPr>
          <p:cNvSpPr txBox="1">
            <a:spLocks noChangeArrowheads="1"/>
          </p:cNvSpPr>
          <p:nvPr/>
        </p:nvSpPr>
        <p:spPr bwMode="auto">
          <a:xfrm>
            <a:off x="36000" y="558059"/>
            <a:ext cx="9072000" cy="396000"/>
          </a:xfrm>
          <a:prstGeom prst="rect">
            <a:avLst/>
          </a:prstGeom>
          <a:solidFill>
            <a:srgbClr val="FFFFCC"/>
          </a:solid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0" lang="it-IT" altLang="it-IT" b="1" i="0" u="none" strike="noStrike" kern="1200" cap="none" spc="0" normalizeH="0" baseline="0" noProof="0" dirty="0">
                <a:ln>
                  <a:noFill/>
                </a:ln>
                <a:solidFill>
                  <a:srgbClr val="000000"/>
                </a:solidFill>
                <a:effectLst/>
                <a:uLnTx/>
                <a:uFillTx/>
                <a:latin typeface="Comic Sans MS" panose="030F0702030302020204" pitchFamily="66" charset="0"/>
                <a:ea typeface="+mn-ea"/>
                <a:cs typeface="Courier New" panose="02070309020205020404" pitchFamily="49" charset="0"/>
              </a:rPr>
              <a:t>4° metodo</a:t>
            </a:r>
          </a:p>
        </p:txBody>
      </p:sp>
      <p:sp>
        <p:nvSpPr>
          <p:cNvPr id="2" name="Rectangle 85">
            <a:extLst>
              <a:ext uri="{FF2B5EF4-FFF2-40B4-BE49-F238E27FC236}">
                <a16:creationId xmlns:a16="http://schemas.microsoft.com/office/drawing/2014/main" id="{407BD033-E979-43F7-A954-307B5FA9D9AD}"/>
              </a:ext>
            </a:extLst>
          </p:cNvPr>
          <p:cNvSpPr>
            <a:spLocks noChangeArrowheads="1"/>
          </p:cNvSpPr>
          <p:nvPr/>
        </p:nvSpPr>
        <p:spPr bwMode="auto">
          <a:xfrm>
            <a:off x="281940" y="-16212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it-IT" sz="2400" b="0" i="0" u="none" strike="noStrike" kern="1200" cap="none" spc="0" normalizeH="0" baseline="0" noProof="0">
              <a:ln>
                <a:noFill/>
              </a:ln>
              <a:solidFill>
                <a:srgbClr val="FFFFFF"/>
              </a:solidFill>
              <a:effectLst/>
              <a:uLnTx/>
              <a:uFillTx/>
              <a:latin typeface="Times New Roman" panose="02020603050405020304" pitchFamily="18" charset="0"/>
              <a:ea typeface="+mn-ea"/>
              <a:cs typeface="+mn-cs"/>
            </a:endParaRPr>
          </a:p>
        </p:txBody>
      </p:sp>
      <p:sp>
        <p:nvSpPr>
          <p:cNvPr id="23" name="CasellaDiTesto 22">
            <a:extLst>
              <a:ext uri="{FF2B5EF4-FFF2-40B4-BE49-F238E27FC236}">
                <a16:creationId xmlns:a16="http://schemas.microsoft.com/office/drawing/2014/main" id="{7A03B2FC-B2E1-472C-A57E-09DE72E1661D}"/>
              </a:ext>
            </a:extLst>
          </p:cNvPr>
          <p:cNvSpPr txBox="1"/>
          <p:nvPr/>
        </p:nvSpPr>
        <p:spPr>
          <a:xfrm>
            <a:off x="36000" y="4431040"/>
            <a:ext cx="9072000" cy="504000"/>
          </a:xfrm>
          <a:prstGeom prst="rect">
            <a:avLst/>
          </a:prstGeom>
          <a:solidFill>
            <a:schemeClr val="accent2"/>
          </a:solidFill>
        </p:spPr>
        <p:txBody>
          <a:bodyPr wrap="square" rtlCol="0">
            <a:spAutoFit/>
          </a:bodyPr>
          <a:lstStyle/>
          <a:p>
            <a:pPr algn="ctr"/>
            <a:r>
              <a:rPr lang="it-IT" dirty="0">
                <a:solidFill>
                  <a:srgbClr val="FF0000"/>
                </a:solidFill>
                <a:latin typeface="Comic Sans MS" panose="030F0702030302020204" pitchFamily="66" charset="0"/>
                <a:hlinkClick r:id="rId7"/>
              </a:rPr>
              <a:t>Sviluppo dell’algoritmo grafico ed esempi </a:t>
            </a:r>
            <a:r>
              <a:rPr lang="it-IT" b="1" dirty="0">
                <a:solidFill>
                  <a:schemeClr val="bg1"/>
                </a:solidFill>
                <a:latin typeface="Comic Sans MS" panose="030F0702030302020204" pitchFamily="66" charset="0"/>
                <a:hlinkClick r:id="rId7"/>
              </a:rPr>
              <a:t>in versione pdf</a:t>
            </a:r>
            <a:endParaRPr lang="it-IT" b="1" dirty="0">
              <a:solidFill>
                <a:schemeClr val="bg1"/>
              </a:solidFill>
              <a:latin typeface="Comic Sans MS" panose="030F0702030302020204" pitchFamily="66" charset="0"/>
            </a:endParaRPr>
          </a:p>
        </p:txBody>
      </p:sp>
      <p:sp>
        <p:nvSpPr>
          <p:cNvPr id="26" name="Pulsante di azione: Indietro o precedente 25">
            <a:hlinkClick r:id="rId8" action="ppaction://hlinksldjump" highlightClick="1"/>
            <a:extLst>
              <a:ext uri="{FF2B5EF4-FFF2-40B4-BE49-F238E27FC236}">
                <a16:creationId xmlns:a16="http://schemas.microsoft.com/office/drawing/2014/main" id="{9D4E6674-BFC0-4E65-A7EA-F4B443FB941F}"/>
              </a:ext>
            </a:extLst>
          </p:cNvPr>
          <p:cNvSpPr/>
          <p:nvPr/>
        </p:nvSpPr>
        <p:spPr bwMode="auto">
          <a:xfrm>
            <a:off x="8540656" y="97125"/>
            <a:ext cx="540000" cy="341193"/>
          </a:xfrm>
          <a:prstGeom prst="actionButtonBackPrevious">
            <a:avLst/>
          </a:prstGeom>
          <a:solidFill>
            <a:srgbClr val="00CCFF">
              <a:lumMod val="20000"/>
              <a:lumOff val="80000"/>
            </a:srgbClr>
          </a:solidFill>
          <a:ln w="3175" cap="flat" cmpd="sng" algn="ctr">
            <a:solidFill>
              <a:srgbClr val="0070C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it-IT" sz="1800" b="0" i="0" u="none" strike="noStrike" kern="0" cap="none" spc="0" normalizeH="0" baseline="0" noProof="0">
              <a:ln>
                <a:noFill/>
              </a:ln>
              <a:solidFill>
                <a:srgbClr val="FFFFFF"/>
              </a:solidFill>
              <a:effectLst/>
              <a:uLnTx/>
              <a:uFillTx/>
            </a:endParaRPr>
          </a:p>
        </p:txBody>
      </p:sp>
      <p:sp>
        <p:nvSpPr>
          <p:cNvPr id="13" name="Text Box 38">
            <a:extLst>
              <a:ext uri="{FF2B5EF4-FFF2-40B4-BE49-F238E27FC236}">
                <a16:creationId xmlns:a16="http://schemas.microsoft.com/office/drawing/2014/main" id="{A36C66E2-B100-4FFC-A0F6-A5AA19AC05A6}"/>
              </a:ext>
            </a:extLst>
          </p:cNvPr>
          <p:cNvSpPr txBox="1">
            <a:spLocks noChangeArrowheads="1"/>
          </p:cNvSpPr>
          <p:nvPr/>
        </p:nvSpPr>
        <p:spPr bwMode="auto">
          <a:xfrm>
            <a:off x="36000" y="6339168"/>
            <a:ext cx="9072000" cy="461665"/>
          </a:xfrm>
          <a:prstGeom prst="rect">
            <a:avLst/>
          </a:prstGeom>
          <a:no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it-IT" altLang="it-IT" b="1"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rPr>
              <a:t>4.2</a:t>
            </a:r>
            <a:r>
              <a:rPr kumimoji="0" lang="it-IT" altLang="it-IT"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rPr>
              <a:t>– </a:t>
            </a:r>
            <a:r>
              <a:rPr kumimoji="0" lang="it-IT" altLang="it-IT" sz="2000" i="0" u="none" strike="noStrike" kern="1200" cap="none" spc="0" normalizeH="0" baseline="0" noProof="0" dirty="0">
                <a:ln>
                  <a:noFill/>
                </a:ln>
                <a:solidFill>
                  <a:srgbClr val="FFFF00"/>
                </a:solidFill>
                <a:effectLst/>
                <a:uLnTx/>
                <a:uFillTx/>
                <a:latin typeface="Comic Sans MS" panose="030F0702030302020204" pitchFamily="66" charset="0"/>
                <a:ea typeface="+mn-ea"/>
                <a:cs typeface="Courier New" panose="02070309020205020404" pitchFamily="49" charset="0"/>
                <a:hlinkClick r:id="rId9">
                  <a:extLst>
                    <a:ext uri="{A12FA001-AC4F-418D-AE19-62706E023703}">
                      <ahyp:hlinkClr xmlns:ahyp="http://schemas.microsoft.com/office/drawing/2018/hyperlinkcolor" val="tx"/>
                    </a:ext>
                  </a:extLst>
                </a:hlinkClick>
              </a:rPr>
              <a:t>Ricerca impostata sul parallelismo tra due rette, </a:t>
            </a:r>
            <a:r>
              <a:rPr kumimoji="0" lang="it-IT" altLang="it-IT" sz="2000"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hlinkClick r:id="rId9">
                  <a:extLst>
                    <a:ext uri="{A12FA001-AC4F-418D-AE19-62706E023703}">
                      <ahyp:hlinkClr xmlns:ahyp="http://schemas.microsoft.com/office/drawing/2018/hyperlinkcolor" val="tx"/>
                    </a:ext>
                  </a:extLst>
                </a:hlinkClick>
              </a:rPr>
              <a:t>in versione pdf</a:t>
            </a:r>
            <a:endParaRPr kumimoji="0" lang="it-IT" altLang="it-IT" sz="2000"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endParaRPr>
          </a:p>
        </p:txBody>
      </p:sp>
      <p:sp>
        <p:nvSpPr>
          <p:cNvPr id="14" name="Text Box 38">
            <a:extLst>
              <a:ext uri="{FF2B5EF4-FFF2-40B4-BE49-F238E27FC236}">
                <a16:creationId xmlns:a16="http://schemas.microsoft.com/office/drawing/2014/main" id="{E37FBEAE-C529-4107-8069-F06A383A6C4D}"/>
              </a:ext>
            </a:extLst>
          </p:cNvPr>
          <p:cNvSpPr txBox="1">
            <a:spLocks noChangeArrowheads="1"/>
          </p:cNvSpPr>
          <p:nvPr/>
        </p:nvSpPr>
        <p:spPr bwMode="auto">
          <a:xfrm>
            <a:off x="36000" y="5795533"/>
            <a:ext cx="9072000" cy="461665"/>
          </a:xfrm>
          <a:prstGeom prst="rect">
            <a:avLst/>
          </a:prstGeom>
          <a:noFill/>
          <a:ln w="12700" algn="ctr">
            <a:solidFill>
              <a:srgbClr val="33CCFF"/>
            </a:solidFill>
            <a:miter lim="800000"/>
            <a:headEnd/>
            <a:tailEnd/>
          </a:ln>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marL="0" marR="0" lvl="0" indent="0" defTabSz="914400" rtl="0" eaLnBrk="1" fontAlgn="base" latinLnBrk="0" hangingPunct="1">
              <a:lnSpc>
                <a:spcPct val="100000"/>
              </a:lnSpc>
              <a:spcBef>
                <a:spcPct val="50000"/>
              </a:spcBef>
              <a:spcAft>
                <a:spcPct val="0"/>
              </a:spcAft>
              <a:buClrTx/>
              <a:buSzTx/>
              <a:buFontTx/>
              <a:buNone/>
              <a:tabLst/>
              <a:defRPr/>
            </a:pPr>
            <a:r>
              <a:rPr kumimoji="0" lang="it-IT" altLang="it-IT" b="1"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rPr>
              <a:t>4.1</a:t>
            </a:r>
            <a:r>
              <a:rPr kumimoji="0" lang="it-IT" altLang="it-IT"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rPr>
              <a:t>-</a:t>
            </a:r>
            <a:r>
              <a:rPr kumimoji="0" lang="it-IT" altLang="it-IT" sz="2000"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rPr>
              <a:t> </a:t>
            </a:r>
            <a:r>
              <a:rPr kumimoji="0" lang="it-IT" altLang="it-IT" sz="2000" i="0" u="none" strike="noStrike" kern="1200" cap="none" spc="0" normalizeH="0" baseline="0" noProof="0" dirty="0">
                <a:ln>
                  <a:noFill/>
                </a:ln>
                <a:solidFill>
                  <a:srgbClr val="FFFF00"/>
                </a:solidFill>
                <a:effectLst/>
                <a:uLnTx/>
                <a:uFillTx/>
                <a:latin typeface="Comic Sans MS" panose="030F0702030302020204" pitchFamily="66" charset="0"/>
                <a:ea typeface="+mn-ea"/>
                <a:cs typeface="Courier New" panose="02070309020205020404" pitchFamily="49" charset="0"/>
                <a:hlinkClick r:id="rId10">
                  <a:extLst>
                    <a:ext uri="{A12FA001-AC4F-418D-AE19-62706E023703}">
                      <ahyp:hlinkClr xmlns:ahyp="http://schemas.microsoft.com/office/drawing/2018/hyperlinkcolor" val="tx"/>
                    </a:ext>
                  </a:extLst>
                </a:hlinkClick>
              </a:rPr>
              <a:t>Ricerca impostata sull’intersezione tra due rette, </a:t>
            </a:r>
            <a:r>
              <a:rPr kumimoji="0" lang="it-IT" altLang="it-IT" sz="2000"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hlinkClick r:id="rId10">
                  <a:extLst>
                    <a:ext uri="{A12FA001-AC4F-418D-AE19-62706E023703}">
                      <ahyp:hlinkClr xmlns:ahyp="http://schemas.microsoft.com/office/drawing/2018/hyperlinkcolor" val="tx"/>
                    </a:ext>
                  </a:extLst>
                </a:hlinkClick>
              </a:rPr>
              <a:t>in versione pdf</a:t>
            </a:r>
            <a:endParaRPr kumimoji="0" lang="it-IT" altLang="it-IT" sz="2000" i="0" u="none" strike="noStrike" kern="1200" cap="none" spc="0" normalizeH="0" baseline="0" noProof="0" dirty="0">
              <a:ln>
                <a:noFill/>
              </a:ln>
              <a:effectLst/>
              <a:uLnTx/>
              <a:uFillTx/>
              <a:latin typeface="Comic Sans MS" panose="030F0702030302020204" pitchFamily="66" charset="0"/>
              <a:ea typeface="+mn-ea"/>
              <a:cs typeface="Courier New" panose="02070309020205020404" pitchFamily="49" charset="0"/>
            </a:endParaRPr>
          </a:p>
        </p:txBody>
      </p:sp>
      <p:sp>
        <p:nvSpPr>
          <p:cNvPr id="4" name="CasellaDiTesto 3">
            <a:extLst>
              <a:ext uri="{FF2B5EF4-FFF2-40B4-BE49-F238E27FC236}">
                <a16:creationId xmlns:a16="http://schemas.microsoft.com/office/drawing/2014/main" id="{4B131BE5-30EB-44B2-BD62-10D21615A3B2}"/>
              </a:ext>
            </a:extLst>
          </p:cNvPr>
          <p:cNvSpPr txBox="1"/>
          <p:nvPr/>
        </p:nvSpPr>
        <p:spPr>
          <a:xfrm>
            <a:off x="36000" y="5117907"/>
            <a:ext cx="9072000" cy="477054"/>
          </a:xfrm>
          <a:prstGeom prst="rect">
            <a:avLst/>
          </a:prstGeom>
          <a:solidFill>
            <a:srgbClr val="FFC000"/>
          </a:solidFill>
        </p:spPr>
        <p:txBody>
          <a:bodyPr wrap="square" rtlCol="0">
            <a:spAutoFit/>
          </a:bodyPr>
          <a:lstStyle/>
          <a:p>
            <a:pPr algn="ctr"/>
            <a:r>
              <a:rPr lang="it-IT" sz="2500" b="1" dirty="0">
                <a:latin typeface="Comic Sans MS" panose="030F0702030302020204" pitchFamily="66" charset="0"/>
              </a:rPr>
              <a:t>La ricerca può essere sviluppata nei seguenti due metodi</a:t>
            </a:r>
          </a:p>
        </p:txBody>
      </p:sp>
    </p:spTree>
    <p:extLst>
      <p:ext uri="{BB962C8B-B14F-4D97-AF65-F5344CB8AC3E}">
        <p14:creationId xmlns:p14="http://schemas.microsoft.com/office/powerpoint/2010/main" val="7349031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p14:dur="10">
        <p15:prstTrans prst="peelOff"/>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8" fill="hold" grpId="0" nodeType="clickEffect">
                                  <p:stCondLst>
                                    <p:cond delay="0"/>
                                  </p:stCondLst>
                                  <p:childTnLst>
                                    <p:set>
                                      <p:cBhvr>
                                        <p:cTn id="6" dur="1" fill="hold">
                                          <p:stCondLst>
                                            <p:cond delay="0"/>
                                          </p:stCondLst>
                                        </p:cTn>
                                        <p:tgtEl>
                                          <p:spTgt spid="72742"/>
                                        </p:tgtEl>
                                        <p:attrNameLst>
                                          <p:attrName>style.visibility</p:attrName>
                                        </p:attrNameLst>
                                      </p:cBhvr>
                                      <p:to>
                                        <p:strVal val="visible"/>
                                      </p:to>
                                    </p:set>
                                    <p:anim calcmode="lin" valueType="num">
                                      <p:cBhvr additive="base">
                                        <p:cTn id="7" dur="1000" fill="hold"/>
                                        <p:tgtEl>
                                          <p:spTgt spid="72742"/>
                                        </p:tgtEl>
                                        <p:attrNameLst>
                                          <p:attrName>ppt_x</p:attrName>
                                        </p:attrNameLst>
                                      </p:cBhvr>
                                      <p:tavLst>
                                        <p:tav tm="0">
                                          <p:val>
                                            <p:strVal val="0-#ppt_w/2"/>
                                          </p:val>
                                        </p:tav>
                                        <p:tav tm="100000">
                                          <p:val>
                                            <p:strVal val="#ppt_x"/>
                                          </p:val>
                                        </p:tav>
                                      </p:tavLst>
                                    </p:anim>
                                    <p:anim calcmode="lin" valueType="num">
                                      <p:cBhvr additive="base">
                                        <p:cTn id="8" dur="1000" fill="hold"/>
                                        <p:tgtEl>
                                          <p:spTgt spid="7274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72732"/>
                                        </p:tgtEl>
                                        <p:attrNameLst>
                                          <p:attrName>style.visibility</p:attrName>
                                        </p:attrNameLst>
                                      </p:cBhvr>
                                      <p:to>
                                        <p:strVal val="visible"/>
                                      </p:to>
                                    </p:set>
                                    <p:anim calcmode="lin" valueType="num">
                                      <p:cBhvr additive="base">
                                        <p:cTn id="13" dur="1000" fill="hold"/>
                                        <p:tgtEl>
                                          <p:spTgt spid="72732"/>
                                        </p:tgtEl>
                                        <p:attrNameLst>
                                          <p:attrName>ppt_x</p:attrName>
                                        </p:attrNameLst>
                                      </p:cBhvr>
                                      <p:tavLst>
                                        <p:tav tm="0">
                                          <p:val>
                                            <p:strVal val="0-#ppt_w/2"/>
                                          </p:val>
                                        </p:tav>
                                        <p:tav tm="100000">
                                          <p:val>
                                            <p:strVal val="#ppt_x"/>
                                          </p:val>
                                        </p:tav>
                                      </p:tavLst>
                                    </p:anim>
                                    <p:anim calcmode="lin" valueType="num">
                                      <p:cBhvr additive="base">
                                        <p:cTn id="14" dur="1000" fill="hold"/>
                                        <p:tgtEl>
                                          <p:spTgt spid="7273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7" presetClass="entr" presetSubtype="2" fill="hold" nodeType="clickEffect">
                                  <p:stCondLst>
                                    <p:cond delay="0"/>
                                  </p:stCondLst>
                                  <p:childTnLst>
                                    <p:set>
                                      <p:cBhvr>
                                        <p:cTn id="18" dur="1" fill="hold">
                                          <p:stCondLst>
                                            <p:cond delay="0"/>
                                          </p:stCondLst>
                                        </p:cTn>
                                        <p:tgtEl>
                                          <p:spTgt spid="72734"/>
                                        </p:tgtEl>
                                        <p:attrNameLst>
                                          <p:attrName>style.visibility</p:attrName>
                                        </p:attrNameLst>
                                      </p:cBhvr>
                                      <p:to>
                                        <p:strVal val="visible"/>
                                      </p:to>
                                    </p:set>
                                    <p:anim calcmode="lin" valueType="num">
                                      <p:cBhvr additive="base">
                                        <p:cTn id="19" dur="1000" fill="hold"/>
                                        <p:tgtEl>
                                          <p:spTgt spid="72734"/>
                                        </p:tgtEl>
                                        <p:attrNameLst>
                                          <p:attrName>ppt_x</p:attrName>
                                        </p:attrNameLst>
                                      </p:cBhvr>
                                      <p:tavLst>
                                        <p:tav tm="0">
                                          <p:val>
                                            <p:strVal val="1+#ppt_w/2"/>
                                          </p:val>
                                        </p:tav>
                                        <p:tav tm="100000">
                                          <p:val>
                                            <p:strVal val="#ppt_x"/>
                                          </p:val>
                                        </p:tav>
                                      </p:tavLst>
                                    </p:anim>
                                    <p:anim calcmode="lin" valueType="num">
                                      <p:cBhvr additive="base">
                                        <p:cTn id="20" dur="1000" fill="hold"/>
                                        <p:tgtEl>
                                          <p:spTgt spid="7273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7" presetClass="entr" presetSubtype="8" fill="hold" grpId="0" nodeType="clickEffect">
                                  <p:stCondLst>
                                    <p:cond delay="0"/>
                                  </p:stCondLst>
                                  <p:childTnLst>
                                    <p:set>
                                      <p:cBhvr>
                                        <p:cTn id="24" dur="1" fill="hold">
                                          <p:stCondLst>
                                            <p:cond delay="0"/>
                                          </p:stCondLst>
                                        </p:cTn>
                                        <p:tgtEl>
                                          <p:spTgt spid="72733"/>
                                        </p:tgtEl>
                                        <p:attrNameLst>
                                          <p:attrName>style.visibility</p:attrName>
                                        </p:attrNameLst>
                                      </p:cBhvr>
                                      <p:to>
                                        <p:strVal val="visible"/>
                                      </p:to>
                                    </p:set>
                                    <p:anim calcmode="lin" valueType="num">
                                      <p:cBhvr additive="base">
                                        <p:cTn id="25" dur="1000" fill="hold"/>
                                        <p:tgtEl>
                                          <p:spTgt spid="72733"/>
                                        </p:tgtEl>
                                        <p:attrNameLst>
                                          <p:attrName>ppt_x</p:attrName>
                                        </p:attrNameLst>
                                      </p:cBhvr>
                                      <p:tavLst>
                                        <p:tav tm="0">
                                          <p:val>
                                            <p:strVal val="0-#ppt_w/2"/>
                                          </p:val>
                                        </p:tav>
                                        <p:tav tm="100000">
                                          <p:val>
                                            <p:strVal val="#ppt_x"/>
                                          </p:val>
                                        </p:tav>
                                      </p:tavLst>
                                    </p:anim>
                                    <p:anim calcmode="lin" valueType="num">
                                      <p:cBhvr additive="base">
                                        <p:cTn id="26" dur="1000" fill="hold"/>
                                        <p:tgtEl>
                                          <p:spTgt spid="7273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7" presetClass="entr" presetSubtype="8" fill="hold" nodeType="clickEffect">
                                  <p:stCondLst>
                                    <p:cond delay="0"/>
                                  </p:stCondLst>
                                  <p:childTnLst>
                                    <p:set>
                                      <p:cBhvr>
                                        <p:cTn id="30" dur="1" fill="hold">
                                          <p:stCondLst>
                                            <p:cond delay="0"/>
                                          </p:stCondLst>
                                        </p:cTn>
                                        <p:tgtEl>
                                          <p:spTgt spid="72738"/>
                                        </p:tgtEl>
                                        <p:attrNameLst>
                                          <p:attrName>style.visibility</p:attrName>
                                        </p:attrNameLst>
                                      </p:cBhvr>
                                      <p:to>
                                        <p:strVal val="visible"/>
                                      </p:to>
                                    </p:set>
                                    <p:anim calcmode="lin" valueType="num">
                                      <p:cBhvr additive="base">
                                        <p:cTn id="31" dur="1000" fill="hold"/>
                                        <p:tgtEl>
                                          <p:spTgt spid="72738"/>
                                        </p:tgtEl>
                                        <p:attrNameLst>
                                          <p:attrName>ppt_x</p:attrName>
                                        </p:attrNameLst>
                                      </p:cBhvr>
                                      <p:tavLst>
                                        <p:tav tm="0">
                                          <p:val>
                                            <p:strVal val="0-#ppt_w/2"/>
                                          </p:val>
                                        </p:tav>
                                        <p:tav tm="100000">
                                          <p:val>
                                            <p:strVal val="#ppt_x"/>
                                          </p:val>
                                        </p:tav>
                                      </p:tavLst>
                                    </p:anim>
                                    <p:anim calcmode="lin" valueType="num">
                                      <p:cBhvr additive="base">
                                        <p:cTn id="32" dur="1000" fill="hold"/>
                                        <p:tgtEl>
                                          <p:spTgt spid="7273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grpId="0" nodeType="click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additive="base">
                                        <p:cTn id="44" dur="1000" fill="hold"/>
                                        <p:tgtEl>
                                          <p:spTgt spid="4"/>
                                        </p:tgtEl>
                                        <p:attrNameLst>
                                          <p:attrName>ppt_x</p:attrName>
                                        </p:attrNameLst>
                                      </p:cBhvr>
                                      <p:tavLst>
                                        <p:tav tm="0">
                                          <p:val>
                                            <p:strVal val="0-#ppt_w/2"/>
                                          </p:val>
                                        </p:tav>
                                        <p:tav tm="100000">
                                          <p:val>
                                            <p:strVal val="#ppt_x"/>
                                          </p:val>
                                        </p:tav>
                                      </p:tavLst>
                                    </p:anim>
                                    <p:anim calcmode="lin" valueType="num">
                                      <p:cBhvr additive="base">
                                        <p:cTn id="45"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7" presetClass="entr" presetSubtype="8"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1000" fill="hold"/>
                                        <p:tgtEl>
                                          <p:spTgt spid="14"/>
                                        </p:tgtEl>
                                        <p:attrNameLst>
                                          <p:attrName>ppt_x</p:attrName>
                                        </p:attrNameLst>
                                      </p:cBhvr>
                                      <p:tavLst>
                                        <p:tav tm="0">
                                          <p:val>
                                            <p:strVal val="0-#ppt_w/2"/>
                                          </p:val>
                                        </p:tav>
                                        <p:tav tm="100000">
                                          <p:val>
                                            <p:strVal val="#ppt_x"/>
                                          </p:val>
                                        </p:tav>
                                      </p:tavLst>
                                    </p:anim>
                                    <p:anim calcmode="lin" valueType="num">
                                      <p:cBhvr additive="base">
                                        <p:cTn id="51" dur="10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7" presetClass="entr" presetSubtype="8"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additive="base">
                                        <p:cTn id="56" dur="1000" fill="hold"/>
                                        <p:tgtEl>
                                          <p:spTgt spid="13"/>
                                        </p:tgtEl>
                                        <p:attrNameLst>
                                          <p:attrName>ppt_x</p:attrName>
                                        </p:attrNameLst>
                                      </p:cBhvr>
                                      <p:tavLst>
                                        <p:tav tm="0">
                                          <p:val>
                                            <p:strVal val="0-#ppt_w/2"/>
                                          </p:val>
                                        </p:tav>
                                        <p:tav tm="100000">
                                          <p:val>
                                            <p:strVal val="#ppt_x"/>
                                          </p:val>
                                        </p:tav>
                                      </p:tavLst>
                                    </p:anim>
                                    <p:anim calcmode="lin" valueType="num">
                                      <p:cBhvr additive="base">
                                        <p:cTn id="57"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8" fill="hold" grpId="0" nodeType="clickEffect">
                                  <p:stCondLst>
                                    <p:cond delay="0"/>
                                  </p:stCondLst>
                                  <p:childTnLst>
                                    <p:set>
                                      <p:cBhvr>
                                        <p:cTn id="61" dur="1" fill="hold">
                                          <p:stCondLst>
                                            <p:cond delay="0"/>
                                          </p:stCondLst>
                                        </p:cTn>
                                        <p:tgtEl>
                                          <p:spTgt spid="26"/>
                                        </p:tgtEl>
                                        <p:attrNameLst>
                                          <p:attrName>style.visibility</p:attrName>
                                        </p:attrNameLst>
                                      </p:cBhvr>
                                      <p:to>
                                        <p:strVal val="visible"/>
                                      </p:to>
                                    </p:set>
                                    <p:anim calcmode="lin" valueType="num">
                                      <p:cBhvr additive="base">
                                        <p:cTn id="62" dur="500" fill="hold"/>
                                        <p:tgtEl>
                                          <p:spTgt spid="26"/>
                                        </p:tgtEl>
                                        <p:attrNameLst>
                                          <p:attrName>ppt_x</p:attrName>
                                        </p:attrNameLst>
                                      </p:cBhvr>
                                      <p:tavLst>
                                        <p:tav tm="0">
                                          <p:val>
                                            <p:strVal val="0-#ppt_w/2"/>
                                          </p:val>
                                        </p:tav>
                                        <p:tav tm="100000">
                                          <p:val>
                                            <p:strVal val="#ppt_x"/>
                                          </p:val>
                                        </p:tav>
                                      </p:tavLst>
                                    </p:anim>
                                    <p:anim calcmode="lin" valueType="num">
                                      <p:cBhvr additive="base">
                                        <p:cTn id="63" dur="50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32" grpId="0" animBg="1"/>
      <p:bldP spid="72733" grpId="0" animBg="1"/>
      <p:bldP spid="72742" grpId="0" animBg="1"/>
      <p:bldP spid="23" grpId="0" animBg="1"/>
      <p:bldP spid="26" grpId="0" animBg="1"/>
      <p:bldP spid="13" grpId="0" animBg="1"/>
      <p:bldP spid="14" grpId="0" animBg="1"/>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 name="AutoShape 156">
            <a:hlinkClick r:id="" action="ppaction://hlinkshowjump?jump=firstslide" highlightClick="1"/>
            <a:extLst>
              <a:ext uri="{FF2B5EF4-FFF2-40B4-BE49-F238E27FC236}">
                <a16:creationId xmlns:a16="http://schemas.microsoft.com/office/drawing/2014/main" id="{1F23EC6C-C683-4FC4-8955-9D79D6AB5841}"/>
              </a:ext>
            </a:extLst>
          </p:cNvPr>
          <p:cNvSpPr>
            <a:spLocks noChangeArrowheads="1"/>
          </p:cNvSpPr>
          <p:nvPr/>
        </p:nvSpPr>
        <p:spPr bwMode="auto">
          <a:xfrm>
            <a:off x="8366080" y="144485"/>
            <a:ext cx="582613" cy="360000"/>
          </a:xfrm>
          <a:prstGeom prst="actionButtonBeginning">
            <a:avLst/>
          </a:prstGeom>
          <a:solidFill>
            <a:srgbClr val="CCECFF"/>
          </a:solidFill>
          <a:ln w="3175">
            <a:solidFill>
              <a:schemeClr val="bg1"/>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2" name="CasellaDiTesto 1">
            <a:extLst>
              <a:ext uri="{FF2B5EF4-FFF2-40B4-BE49-F238E27FC236}">
                <a16:creationId xmlns:a16="http://schemas.microsoft.com/office/drawing/2014/main" id="{36DBB0CC-76E7-40BC-940A-6827C944ABBF}"/>
              </a:ext>
            </a:extLst>
          </p:cNvPr>
          <p:cNvSpPr txBox="1"/>
          <p:nvPr/>
        </p:nvSpPr>
        <p:spPr>
          <a:xfrm>
            <a:off x="0" y="2402006"/>
            <a:ext cx="9144000" cy="1938992"/>
          </a:xfrm>
          <a:prstGeom prst="rect">
            <a:avLst/>
          </a:prstGeom>
          <a:noFill/>
        </p:spPr>
        <p:txBody>
          <a:bodyPr wrap="square" rtlCol="0">
            <a:spAutoFit/>
          </a:bodyPr>
          <a:lstStyle/>
          <a:p>
            <a:pPr algn="ctr" defTabSz="685800" eaLnBrk="1" hangingPunct="1">
              <a:defRPr/>
            </a:pPr>
            <a:r>
              <a:rPr lang="it-IT" altLang="it-IT" kern="0" dirty="0">
                <a:latin typeface="Comic Sans MS" panose="030F0702030302020204" pitchFamily="66" charset="0"/>
              </a:rPr>
              <a:t>Per maggiore completezza ed approfondimento degli argomenti si può consultare il seguente sito</a:t>
            </a:r>
          </a:p>
          <a:p>
            <a:pPr algn="ctr" defTabSz="685800" eaLnBrk="1" hangingPunct="1">
              <a:defRPr/>
            </a:pPr>
            <a:endParaRPr lang="it-IT" altLang="it-IT" kern="0" dirty="0">
              <a:latin typeface="Comic Sans MS" panose="030F0702030302020204" pitchFamily="66" charset="0"/>
            </a:endParaRPr>
          </a:p>
          <a:p>
            <a:pPr algn="ctr" defTabSz="685800" eaLnBrk="1" hangingPunct="1">
              <a:defRPr/>
            </a:pPr>
            <a:r>
              <a:rPr lang="it-IT" dirty="0">
                <a:latin typeface="Comic Sans MS" panose="030F0702030302020204" pitchFamily="66" charset="0"/>
                <a:hlinkClick r:id="rId2">
                  <a:extLst>
                    <a:ext uri="{A12FA001-AC4F-418D-AE19-62706E023703}">
                      <ahyp:hlinkClr xmlns:ahyp="http://schemas.microsoft.com/office/drawing/2018/hyperlinkcolor" val="tx"/>
                    </a:ext>
                  </a:extLst>
                </a:hlinkClick>
              </a:rPr>
              <a:t>https://www.eliofragassi.it/</a:t>
            </a:r>
            <a:endParaRPr lang="it-IT" altLang="it-IT" kern="0" dirty="0">
              <a:latin typeface="Comic Sans MS" panose="030F0702030302020204" pitchFamily="66" charset="0"/>
            </a:endParaRPr>
          </a:p>
          <a:p>
            <a:pPr algn="ctr" defTabSz="685800" eaLnBrk="1" hangingPunct="1">
              <a:defRPr/>
            </a:pPr>
            <a:endParaRPr lang="it-IT" altLang="it-IT" kern="0" dirty="0">
              <a:latin typeface="Comic Sans MS" panose="030F0702030302020204" pitchFamily="66" charset="0"/>
            </a:endParaRPr>
          </a:p>
        </p:txBody>
      </p:sp>
    </p:spTree>
    <p:extLst>
      <p:ext uri="{BB962C8B-B14F-4D97-AF65-F5344CB8AC3E}">
        <p14:creationId xmlns:p14="http://schemas.microsoft.com/office/powerpoint/2010/main" val="38119535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0-#ppt_w/2"/>
                                          </p:val>
                                        </p:tav>
                                        <p:tav tm="100000">
                                          <p:val>
                                            <p:strVal val="#ppt_x"/>
                                          </p:val>
                                        </p:tav>
                                      </p:tavLst>
                                    </p:anim>
                                    <p:anim calcmode="lin" valueType="num">
                                      <p:cBhvr additive="base">
                                        <p:cTn id="8" dur="500" fill="hold"/>
                                        <p:tgtEl>
                                          <p:spTgt spid="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DA9B11F-225D-4D7F-A923-C50ADAB843FA}"/>
              </a:ext>
            </a:extLst>
          </p:cNvPr>
          <p:cNvSpPr>
            <a:spLocks noGrp="1" noChangeArrowheads="1"/>
          </p:cNvSpPr>
          <p:nvPr>
            <p:ph type="title"/>
          </p:nvPr>
        </p:nvSpPr>
        <p:spPr>
          <a:xfrm>
            <a:off x="36000" y="40944"/>
            <a:ext cx="9072000" cy="612000"/>
          </a:xfrm>
          <a:noFill/>
          <a:ln w="12700">
            <a:solidFill>
              <a:srgbClr val="FFFFFF"/>
            </a:solidFill>
          </a:ln>
          <a:extLst>
            <a:ext uri="{909E8E84-426E-40DD-AFC4-6F175D3DCCD1}">
              <a14:hiddenFill xmlns:a14="http://schemas.microsoft.com/office/drawing/2010/main">
                <a:solidFill>
                  <a:srgbClr val="FFFFFF"/>
                </a:solidFill>
              </a14:hiddenFill>
            </a:ext>
          </a:extLst>
        </p:spPr>
        <p:txBody>
          <a:bodyPr/>
          <a:lstStyle/>
          <a:p>
            <a:pPr algn="ctr" eaLnBrk="1" hangingPunct="1"/>
            <a:r>
              <a:rPr lang="it-IT" altLang="it-IT" sz="2400">
                <a:solidFill>
                  <a:srgbClr val="FFFFFF"/>
                </a:solidFill>
                <a:effectLst/>
                <a:latin typeface="Comic Sans MS" panose="030F0702030302020204" pitchFamily="66" charset="0"/>
              </a:rPr>
              <a:t>Sommario  rappresentazione</a:t>
            </a:r>
          </a:p>
        </p:txBody>
      </p:sp>
      <p:graphicFrame>
        <p:nvGraphicFramePr>
          <p:cNvPr id="41150" name="Group 190">
            <a:extLst>
              <a:ext uri="{FF2B5EF4-FFF2-40B4-BE49-F238E27FC236}">
                <a16:creationId xmlns:a16="http://schemas.microsoft.com/office/drawing/2014/main" id="{B23AA473-4BBC-41F4-9ED0-4492695EDEC8}"/>
              </a:ext>
            </a:extLst>
          </p:cNvPr>
          <p:cNvGraphicFramePr>
            <a:graphicFrameLocks noGrp="1"/>
          </p:cNvGraphicFramePr>
          <p:nvPr>
            <p:extLst>
              <p:ext uri="{D42A27DB-BD31-4B8C-83A1-F6EECF244321}">
                <p14:modId xmlns:p14="http://schemas.microsoft.com/office/powerpoint/2010/main" val="3714435407"/>
              </p:ext>
            </p:extLst>
          </p:nvPr>
        </p:nvGraphicFramePr>
        <p:xfrm>
          <a:off x="36000" y="909421"/>
          <a:ext cx="9072000" cy="5619847"/>
        </p:xfrm>
        <a:graphic>
          <a:graphicData uri="http://schemas.openxmlformats.org/drawingml/2006/table">
            <a:tbl>
              <a:tblPr/>
              <a:tblGrid>
                <a:gridCol w="1172309">
                  <a:extLst>
                    <a:ext uri="{9D8B030D-6E8A-4147-A177-3AD203B41FA5}">
                      <a16:colId xmlns:a16="http://schemas.microsoft.com/office/drawing/2014/main" val="20000"/>
                    </a:ext>
                  </a:extLst>
                </a:gridCol>
                <a:gridCol w="7899691">
                  <a:extLst>
                    <a:ext uri="{9D8B030D-6E8A-4147-A177-3AD203B41FA5}">
                      <a16:colId xmlns:a16="http://schemas.microsoft.com/office/drawing/2014/main" val="20001"/>
                    </a:ext>
                  </a:extLst>
                </a:gridCol>
              </a:tblGrid>
              <a:tr h="274669">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600" b="0" i="0" u="none" strike="noStrike" cap="none" normalizeH="0" baseline="0" dirty="0">
                          <a:ln>
                            <a:noFill/>
                          </a:ln>
                          <a:solidFill>
                            <a:srgbClr val="FFFFFF"/>
                          </a:solidFill>
                          <a:effectLst/>
                          <a:latin typeface="Comic Sans MS" pitchFamily="66" charset="0"/>
                        </a:rPr>
                        <a:t>Sfogliare</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800" b="0" i="0" u="none" strike="noStrike" cap="none" normalizeH="0" baseline="0" dirty="0">
                          <a:ln>
                            <a:noFill/>
                          </a:ln>
                          <a:solidFill>
                            <a:srgbClr val="FFFFFF"/>
                          </a:solidFill>
                          <a:effectLst/>
                          <a:latin typeface="Comic Sans MS" pitchFamily="66" charset="0"/>
                        </a:rPr>
                        <a:t>Titolo dell’argomento</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34">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Proiezione rappresentazione e definizione </a:t>
                      </a:r>
                      <a:r>
                        <a:rPr kumimoji="0" lang="it-IT" sz="1400" b="0" i="0" u="none" strike="noStrike" cap="none" normalizeH="0" baseline="0" dirty="0" err="1">
                          <a:ln>
                            <a:noFill/>
                          </a:ln>
                          <a:solidFill>
                            <a:schemeClr val="tx1"/>
                          </a:solidFill>
                          <a:effectLst/>
                          <a:latin typeface="Comic Sans MS" pitchFamily="66" charset="0"/>
                        </a:rPr>
                        <a:t>tipologiga</a:t>
                      </a:r>
                      <a:r>
                        <a:rPr kumimoji="0" lang="it-IT" sz="1400" b="0" i="0" u="none" strike="noStrike" cap="none" normalizeH="0" baseline="0" dirty="0">
                          <a:ln>
                            <a:noFill/>
                          </a:ln>
                          <a:solidFill>
                            <a:schemeClr val="tx1"/>
                          </a:solidFill>
                          <a:effectLst/>
                          <a:latin typeface="Comic Sans MS" pitchFamily="66" charset="0"/>
                        </a:rPr>
                        <a:t> del piano</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09645">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a:ln>
                            <a:noFill/>
                          </a:ln>
                          <a:solidFill>
                            <a:schemeClr val="tx1"/>
                          </a:solidFill>
                          <a:effectLst/>
                          <a:latin typeface="Comic Sans MS" pitchFamily="66" charset="0"/>
                        </a:rPr>
                        <a:t>Ricerca, caratterizzazione geometrica, nomenclatura degli elementi grafico-rappresentativi e relative definizioni</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a:ln>
                            <a:noFill/>
                          </a:ln>
                          <a:solidFill>
                            <a:srgbClr val="FFFFFF"/>
                          </a:solidFill>
                          <a:effectLst/>
                          <a:latin typeface="Comic Sans MS" pitchFamily="66" charset="0"/>
                        </a:rPr>
                        <a:t>Test di verifica - grafico</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a:ln>
                            <a:noFill/>
                          </a:ln>
                          <a:solidFill>
                            <a:srgbClr val="FFFFFF"/>
                          </a:solidFill>
                          <a:effectLst/>
                          <a:latin typeface="Comic Sans MS" pitchFamily="66" charset="0"/>
                        </a:rPr>
                        <a:t>Test di verifica - teorico</a:t>
                      </a:r>
                      <a:endParaRPr kumimoji="0" lang="it-IT" sz="14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34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a:ln>
                            <a:noFill/>
                          </a:ln>
                          <a:solidFill>
                            <a:schemeClr val="tx1"/>
                          </a:solidFill>
                          <a:effectLst/>
                          <a:latin typeface="Comic Sans MS" pitchFamily="66" charset="0"/>
                        </a:rPr>
                        <a:t>Test di verifica - logico</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a:ln>
                            <a:noFill/>
                          </a:ln>
                          <a:solidFill>
                            <a:schemeClr val="tx1"/>
                          </a:solidFill>
                          <a:effectLst/>
                          <a:latin typeface="Comic Sans MS" pitchFamily="66" charset="0"/>
                        </a:rPr>
                        <a:t>Esercitazioni da sviluppare sotto forma di elaborati grafici</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a:ln>
                            <a:noFill/>
                          </a:ln>
                          <a:solidFill>
                            <a:schemeClr val="tx1"/>
                          </a:solidFill>
                          <a:effectLst/>
                          <a:latin typeface="Comic Sans MS" pitchFamily="66" charset="0"/>
                        </a:rPr>
                        <a:t>Griglia di valutazione dei test e delle elaborazioni grafiche</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dirty="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altLang="it-IT" sz="1400" b="0" i="0" u="none" strike="noStrike" kern="1200" cap="none" spc="0" normalizeH="0" baseline="0" noProof="0" dirty="0">
                          <a:ln>
                            <a:noFill/>
                          </a:ln>
                          <a:solidFill>
                            <a:srgbClr val="FFFFFF"/>
                          </a:solidFill>
                          <a:effectLst/>
                          <a:uLnTx/>
                          <a:uFillTx/>
                          <a:latin typeface="Comic Sans MS" panose="030F0702030302020204" pitchFamily="66" charset="0"/>
                          <a:ea typeface="+mn-ea"/>
                          <a:cs typeface="Courier New" panose="02070309020205020404" pitchFamily="49" charset="0"/>
                        </a:rPr>
                        <a:t>Algoritmi grafici per la definizione descrittiva del piano </a:t>
                      </a:r>
                      <a:endParaRPr kumimoji="0" lang="it-IT" sz="1400" b="0" i="0" u="none" strike="noStrike" cap="none" normalizeH="0" baseline="0" dirty="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2388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Elementi necessari alla definizione di un piano</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sm" len="sm"/>
                      <a:tailEnd type="none" w="sm" len="sm"/>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1- Piano per tre punti non allineati e non coincidenti –Algoritmi ed esempi</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2- </a:t>
                      </a:r>
                      <a:r>
                        <a:rPr kumimoji="0" lang="it-IT" sz="1400" b="0" i="0" u="none" strike="noStrike" kern="1200" cap="none" spc="0" normalizeH="0" baseline="0" noProof="0" dirty="0">
                          <a:ln>
                            <a:noFill/>
                          </a:ln>
                          <a:solidFill>
                            <a:srgbClr val="FFFFFF"/>
                          </a:solidFill>
                          <a:effectLst/>
                          <a:uLnTx/>
                          <a:uFillTx/>
                          <a:latin typeface="Comic Sans MS" pitchFamily="66" charset="0"/>
                          <a:ea typeface="+mn-ea"/>
                          <a:cs typeface="+mn-cs"/>
                        </a:rPr>
                        <a:t>Piano per due rette incidenti – Algoritmi ed esempi</a:t>
                      </a:r>
                      <a:endParaRPr kumimoji="0" lang="it-IT" sz="1400" b="0" i="0" u="none" strike="noStrike" cap="none" normalizeH="0" baseline="0" dirty="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3- Piano per due retta parallele e distinte – Algoritmi ed esempi</a:t>
                      </a: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4- </a:t>
                      </a:r>
                      <a:r>
                        <a:rPr kumimoji="0" lang="it-IT" sz="1400" b="0" i="0" u="none" strike="noStrike" kern="1200" cap="none" spc="0" normalizeH="0" baseline="0" noProof="0" dirty="0">
                          <a:ln>
                            <a:noFill/>
                          </a:ln>
                          <a:solidFill>
                            <a:srgbClr val="FFFFFF"/>
                          </a:solidFill>
                          <a:effectLst/>
                          <a:uLnTx/>
                          <a:uFillTx/>
                          <a:latin typeface="Comic Sans MS" pitchFamily="66" charset="0"/>
                          <a:ea typeface="+mn-ea"/>
                          <a:cs typeface="+mn-cs"/>
                        </a:rPr>
                        <a:t>Piano per una retta ed un punto ad essa non appartenente – Algoritmi ed esempi</a:t>
                      </a:r>
                      <a:endParaRPr kumimoji="0" lang="it-IT" sz="1400" b="0" i="0" u="none" strike="noStrike" cap="none" normalizeH="0" baseline="0" dirty="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extLst>
                  <a:ext uri="{0D108BD9-81ED-4DB2-BD59-A6C34878D82A}">
                    <a16:rowId xmlns:a16="http://schemas.microsoft.com/office/drawing/2014/main" val="10013"/>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4 . 1- Ricerca impostata sull’intersezione tra due rette - </a:t>
                      </a:r>
                      <a:r>
                        <a:rPr kumimoji="0" lang="it-IT" sz="1400" b="0" i="0" u="none" strike="noStrike" kern="1200" cap="none" spc="0" normalizeH="0" baseline="0" noProof="0" dirty="0">
                          <a:ln>
                            <a:noFill/>
                          </a:ln>
                          <a:solidFill>
                            <a:srgbClr val="FFFF00"/>
                          </a:solidFill>
                          <a:effectLst/>
                          <a:uLnTx/>
                          <a:uFillTx/>
                          <a:latin typeface="Comic Sans MS" pitchFamily="66" charset="0"/>
                          <a:ea typeface="+mn-ea"/>
                          <a:cs typeface="+mn-cs"/>
                          <a:hlinkClick r:id="rId2">
                            <a:extLst>
                              <a:ext uri="{A12FA001-AC4F-418D-AE19-62706E023703}">
                                <ahyp:hlinkClr xmlns:ahyp="http://schemas.microsoft.com/office/drawing/2018/hyperlinkcolor" val="tx"/>
                              </a:ext>
                            </a:extLst>
                          </a:hlinkClick>
                        </a:rPr>
                        <a:t>Algoritmi ed esempi in formato pdf</a:t>
                      </a:r>
                      <a:endParaRPr kumimoji="0" lang="it-IT" sz="1400" b="0" i="0" u="none" strike="noStrike" cap="none" normalizeH="0" baseline="0" dirty="0">
                        <a:ln>
                          <a:noFill/>
                        </a:ln>
                        <a:solidFill>
                          <a:srgbClr val="FFFF00"/>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extLst>
                  <a:ext uri="{0D108BD9-81ED-4DB2-BD59-A6C34878D82A}">
                    <a16:rowId xmlns:a16="http://schemas.microsoft.com/office/drawing/2014/main" val="10014"/>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r>
                        <a:rPr kumimoji="0" lang="it-IT" sz="1400" b="0" i="0" u="none" strike="noStrike" cap="none" normalizeH="0" baseline="0" dirty="0">
                          <a:ln>
                            <a:noFill/>
                          </a:ln>
                          <a:solidFill>
                            <a:schemeClr val="tx1"/>
                          </a:solidFill>
                          <a:effectLst/>
                          <a:latin typeface="Comic Sans MS" pitchFamily="66" charset="0"/>
                        </a:rPr>
                        <a:t>4 . 2- Ricerca impostata sul parallelismo tra due rette - </a:t>
                      </a:r>
                      <a:r>
                        <a:rPr kumimoji="0" lang="it-IT" sz="1400" b="0" i="0" u="none" strike="noStrike" kern="1200" cap="none" spc="0" normalizeH="0" baseline="0" noProof="0" dirty="0">
                          <a:ln>
                            <a:noFill/>
                          </a:ln>
                          <a:solidFill>
                            <a:srgbClr val="FFFF00"/>
                          </a:solidFill>
                          <a:effectLst/>
                          <a:uLnTx/>
                          <a:uFillTx/>
                          <a:latin typeface="Comic Sans MS" pitchFamily="66" charset="0"/>
                          <a:ea typeface="+mn-ea"/>
                          <a:cs typeface="+mn-cs"/>
                          <a:hlinkClick r:id="rId3">
                            <a:extLst>
                              <a:ext uri="{A12FA001-AC4F-418D-AE19-62706E023703}">
                                <ahyp:hlinkClr xmlns:ahyp="http://schemas.microsoft.com/office/drawing/2018/hyperlinkcolor" val="tx"/>
                              </a:ext>
                            </a:extLst>
                          </a:hlinkClick>
                        </a:rPr>
                        <a:t>Algoritmi ed esempi in formato pdf</a:t>
                      </a:r>
                      <a:endParaRPr kumimoji="0" lang="it-IT" sz="1400" b="0" i="0" u="none" strike="noStrike" cap="none" normalizeH="0" baseline="0" dirty="0">
                        <a:ln>
                          <a:noFill/>
                        </a:ln>
                        <a:solidFill>
                          <a:srgbClr val="FFFF00"/>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chemeClr val="accent5">
                        <a:lumMod val="90000"/>
                      </a:schemeClr>
                    </a:solidFill>
                  </a:tcPr>
                </a:tc>
                <a:extLst>
                  <a:ext uri="{0D108BD9-81ED-4DB2-BD59-A6C34878D82A}">
                    <a16:rowId xmlns:a16="http://schemas.microsoft.com/office/drawing/2014/main" val="10015"/>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96896">
                <a:tc>
                  <a:txBody>
                    <a:bodyPr/>
                    <a:lstStyle/>
                    <a:p>
                      <a:pPr marL="0" marR="0" lvl="0" indent="0" algn="ctr"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000" b="0" i="0" u="none" strike="noStrike" cap="none" normalizeH="0" baseline="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1400" b="0" i="0" u="none" strike="noStrike" cap="none" normalizeH="0" baseline="0" dirty="0">
                        <a:ln>
                          <a:noFill/>
                        </a:ln>
                        <a:solidFill>
                          <a:schemeClr val="tx1"/>
                        </a:solidFill>
                        <a:effectLst/>
                        <a:latin typeface="Comic Sans MS" pitchFamily="66" charset="0"/>
                      </a:endParaRPr>
                    </a:p>
                  </a:txBody>
                  <a:tcPr marT="45725" marB="45725"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
        <p:nvSpPr>
          <p:cNvPr id="41040" name="AutoShape 80">
            <a:hlinkClick r:id="rId4" action="ppaction://hlinksldjump" highlightClick="1"/>
            <a:extLst>
              <a:ext uri="{FF2B5EF4-FFF2-40B4-BE49-F238E27FC236}">
                <a16:creationId xmlns:a16="http://schemas.microsoft.com/office/drawing/2014/main" id="{41B07460-73AF-4059-8AE0-8967CA52D204}"/>
              </a:ext>
            </a:extLst>
          </p:cNvPr>
          <p:cNvSpPr>
            <a:spLocks noChangeArrowheads="1"/>
          </p:cNvSpPr>
          <p:nvPr/>
        </p:nvSpPr>
        <p:spPr bwMode="auto">
          <a:xfrm>
            <a:off x="104865" y="114962"/>
            <a:ext cx="1174750" cy="468000"/>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400" b="1">
                <a:solidFill>
                  <a:schemeClr val="folHlink"/>
                </a:solidFill>
                <a:effectLst>
                  <a:outerShdw blurRad="38100" dist="38100" dir="2700000" algn="tl">
                    <a:srgbClr val="000000"/>
                  </a:outerShdw>
                </a:effectLst>
                <a:latin typeface="Comic Sans MS" pitchFamily="66" charset="0"/>
                <a:cs typeface="Courier New" pitchFamily="49" charset="0"/>
              </a:rPr>
              <a:t>Copertina</a:t>
            </a:r>
          </a:p>
        </p:txBody>
      </p:sp>
      <p:sp>
        <p:nvSpPr>
          <p:cNvPr id="41041" name="AutoShape 81">
            <a:hlinkClick r:id="rId5" action="ppaction://hlinksldjump" highlightClick="1"/>
            <a:extLst>
              <a:ext uri="{FF2B5EF4-FFF2-40B4-BE49-F238E27FC236}">
                <a16:creationId xmlns:a16="http://schemas.microsoft.com/office/drawing/2014/main" id="{D09E1A47-80D5-4FBF-96B2-5B2EB25CE597}"/>
              </a:ext>
            </a:extLst>
          </p:cNvPr>
          <p:cNvSpPr>
            <a:spLocks noChangeAspect="1" noChangeArrowheads="1"/>
          </p:cNvSpPr>
          <p:nvPr/>
        </p:nvSpPr>
        <p:spPr bwMode="auto">
          <a:xfrm>
            <a:off x="183601" y="1273063"/>
            <a:ext cx="906462" cy="227012"/>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41113" name="AutoShape 153">
            <a:hlinkClick r:id="rId6" action="ppaction://hlinksldjump" highlightClick="1"/>
            <a:extLst>
              <a:ext uri="{FF2B5EF4-FFF2-40B4-BE49-F238E27FC236}">
                <a16:creationId xmlns:a16="http://schemas.microsoft.com/office/drawing/2014/main" id="{F6938D4A-44FD-4D51-B88E-DAB1A748E12D}"/>
              </a:ext>
            </a:extLst>
          </p:cNvPr>
          <p:cNvSpPr>
            <a:spLocks noChangeAspect="1" noChangeArrowheads="1"/>
          </p:cNvSpPr>
          <p:nvPr/>
        </p:nvSpPr>
        <p:spPr bwMode="auto">
          <a:xfrm>
            <a:off x="196301" y="1671525"/>
            <a:ext cx="887412"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41114" name="AutoShape 154">
            <a:hlinkClick r:id="rId7" action="ppaction://hlinksldjump" highlightClick="1"/>
            <a:extLst>
              <a:ext uri="{FF2B5EF4-FFF2-40B4-BE49-F238E27FC236}">
                <a16:creationId xmlns:a16="http://schemas.microsoft.com/office/drawing/2014/main" id="{FF9637F2-45FA-45F9-9CCD-2E06D564231F}"/>
              </a:ext>
            </a:extLst>
          </p:cNvPr>
          <p:cNvSpPr>
            <a:spLocks noChangeAspect="1" noChangeArrowheads="1"/>
          </p:cNvSpPr>
          <p:nvPr/>
        </p:nvSpPr>
        <p:spPr bwMode="auto">
          <a:xfrm>
            <a:off x="189951" y="2079513"/>
            <a:ext cx="887412" cy="227012"/>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41115" name="AutoShape 155">
            <a:hlinkClick r:id="rId8" action="ppaction://hlinksldjump" highlightClick="1"/>
            <a:extLst>
              <a:ext uri="{FF2B5EF4-FFF2-40B4-BE49-F238E27FC236}">
                <a16:creationId xmlns:a16="http://schemas.microsoft.com/office/drawing/2014/main" id="{AFAEEB05-B81F-4CE2-AF03-710C7774CD04}"/>
              </a:ext>
            </a:extLst>
          </p:cNvPr>
          <p:cNvSpPr>
            <a:spLocks noChangeAspect="1" noChangeArrowheads="1"/>
          </p:cNvSpPr>
          <p:nvPr/>
        </p:nvSpPr>
        <p:spPr bwMode="auto">
          <a:xfrm>
            <a:off x="194713" y="2385900"/>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41116" name="AutoShape 156">
            <a:hlinkClick r:id="rId9" action="ppaction://hlinksldjump" highlightClick="1"/>
            <a:extLst>
              <a:ext uri="{FF2B5EF4-FFF2-40B4-BE49-F238E27FC236}">
                <a16:creationId xmlns:a16="http://schemas.microsoft.com/office/drawing/2014/main" id="{C4EBAC4C-BDE2-45AF-B172-A407D79F20D6}"/>
              </a:ext>
            </a:extLst>
          </p:cNvPr>
          <p:cNvSpPr>
            <a:spLocks noChangeAspect="1" noChangeArrowheads="1"/>
          </p:cNvSpPr>
          <p:nvPr/>
        </p:nvSpPr>
        <p:spPr bwMode="auto">
          <a:xfrm>
            <a:off x="189951" y="2674825"/>
            <a:ext cx="887412"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41117" name="AutoShape 157">
            <a:hlinkClick r:id="rId10" action="ppaction://hlinksldjump" highlightClick="1"/>
            <a:extLst>
              <a:ext uri="{FF2B5EF4-FFF2-40B4-BE49-F238E27FC236}">
                <a16:creationId xmlns:a16="http://schemas.microsoft.com/office/drawing/2014/main" id="{C8B979E4-C731-4556-8B88-AE6A570C39DE}"/>
              </a:ext>
            </a:extLst>
          </p:cNvPr>
          <p:cNvSpPr>
            <a:spLocks noChangeAspect="1" noChangeArrowheads="1"/>
          </p:cNvSpPr>
          <p:nvPr/>
        </p:nvSpPr>
        <p:spPr bwMode="auto">
          <a:xfrm>
            <a:off x="191538" y="2973275"/>
            <a:ext cx="892175"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41118" name="AutoShape 158">
            <a:hlinkClick r:id="rId11" action="ppaction://hlinksldjump" highlightClick="1"/>
            <a:extLst>
              <a:ext uri="{FF2B5EF4-FFF2-40B4-BE49-F238E27FC236}">
                <a16:creationId xmlns:a16="http://schemas.microsoft.com/office/drawing/2014/main" id="{3F11FFF0-7706-4997-9ADE-DBD5ED3E9EE5}"/>
              </a:ext>
            </a:extLst>
          </p:cNvPr>
          <p:cNvSpPr>
            <a:spLocks noChangeAspect="1" noChangeArrowheads="1"/>
          </p:cNvSpPr>
          <p:nvPr/>
        </p:nvSpPr>
        <p:spPr bwMode="auto">
          <a:xfrm>
            <a:off x="202483" y="3265375"/>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12" name="AutoShape 158">
            <a:hlinkClick r:id="rId12" action="ppaction://hlinksldjump" highlightClick="1"/>
            <a:extLst>
              <a:ext uri="{FF2B5EF4-FFF2-40B4-BE49-F238E27FC236}">
                <a16:creationId xmlns:a16="http://schemas.microsoft.com/office/drawing/2014/main" id="{A8DE18EA-3EFB-4FB7-8F86-4FE60958B746}"/>
              </a:ext>
            </a:extLst>
          </p:cNvPr>
          <p:cNvSpPr>
            <a:spLocks noChangeAspect="1" noChangeArrowheads="1"/>
          </p:cNvSpPr>
          <p:nvPr/>
        </p:nvSpPr>
        <p:spPr bwMode="auto">
          <a:xfrm>
            <a:off x="200162" y="3567900"/>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13" name="AutoShape 158">
            <a:hlinkClick r:id="rId13" action="ppaction://hlinksldjump" highlightClick="1"/>
            <a:extLst>
              <a:ext uri="{FF2B5EF4-FFF2-40B4-BE49-F238E27FC236}">
                <a16:creationId xmlns:a16="http://schemas.microsoft.com/office/drawing/2014/main" id="{C9B1214B-D723-4A1D-9615-90D5DDDCA8FF}"/>
              </a:ext>
            </a:extLst>
          </p:cNvPr>
          <p:cNvSpPr>
            <a:spLocks noChangeAspect="1" noChangeArrowheads="1"/>
          </p:cNvSpPr>
          <p:nvPr/>
        </p:nvSpPr>
        <p:spPr bwMode="auto">
          <a:xfrm>
            <a:off x="202712" y="3870151"/>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dirty="0">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14" name="AutoShape 158">
            <a:hlinkClick r:id="rId13" action="ppaction://hlinksldjump" highlightClick="1"/>
            <a:extLst>
              <a:ext uri="{FF2B5EF4-FFF2-40B4-BE49-F238E27FC236}">
                <a16:creationId xmlns:a16="http://schemas.microsoft.com/office/drawing/2014/main" id="{B8F86AA3-1781-49FD-9C70-D4DF1DDDF586}"/>
              </a:ext>
            </a:extLst>
          </p:cNvPr>
          <p:cNvSpPr>
            <a:spLocks noChangeAspect="1" noChangeArrowheads="1"/>
          </p:cNvSpPr>
          <p:nvPr/>
        </p:nvSpPr>
        <p:spPr bwMode="auto">
          <a:xfrm>
            <a:off x="200665" y="4177821"/>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a:solidFill>
                  <a:schemeClr val="folHlink"/>
                </a:solidFill>
                <a:effectLst>
                  <a:outerShdw blurRad="38100" dist="38100" dir="2700000" algn="tl">
                    <a:srgbClr val="000000"/>
                  </a:outerShdw>
                </a:effectLst>
                <a:latin typeface="Comic Sans MS" pitchFamily="66" charset="0"/>
                <a:cs typeface="Courier New" pitchFamily="49" charset="0"/>
              </a:rPr>
              <a:t>Vai</a:t>
            </a:r>
            <a:r>
              <a:rPr kumimoji="0" lang="it-IT" sz="1100" b="1" dirty="0">
                <a:solidFill>
                  <a:schemeClr val="folHlink"/>
                </a:solidFill>
                <a:effectLst>
                  <a:outerShdw blurRad="38100" dist="38100" dir="2700000" algn="tl">
                    <a:srgbClr val="000000"/>
                  </a:outerShdw>
                </a:effectLst>
                <a:latin typeface="Comic Sans MS" pitchFamily="66" charset="0"/>
                <a:cs typeface="Courier New" pitchFamily="49" charset="0"/>
              </a:rPr>
              <a:t> a</a:t>
            </a:r>
          </a:p>
        </p:txBody>
      </p:sp>
      <p:sp>
        <p:nvSpPr>
          <p:cNvPr id="15" name="AutoShape 158">
            <a:hlinkClick r:id="rId14" action="ppaction://hlinksldjump" highlightClick="1"/>
            <a:extLst>
              <a:ext uri="{FF2B5EF4-FFF2-40B4-BE49-F238E27FC236}">
                <a16:creationId xmlns:a16="http://schemas.microsoft.com/office/drawing/2014/main" id="{D3597FB4-19F9-405F-AE0F-44D34E5AF9D7}"/>
              </a:ext>
            </a:extLst>
          </p:cNvPr>
          <p:cNvSpPr>
            <a:spLocks noChangeAspect="1" noChangeArrowheads="1"/>
          </p:cNvSpPr>
          <p:nvPr/>
        </p:nvSpPr>
        <p:spPr bwMode="auto">
          <a:xfrm>
            <a:off x="202221" y="4487039"/>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dirty="0">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16" name="AutoShape 158">
            <a:hlinkClick r:id="rId15" action="ppaction://hlinksldjump" highlightClick="1"/>
            <a:extLst>
              <a:ext uri="{FF2B5EF4-FFF2-40B4-BE49-F238E27FC236}">
                <a16:creationId xmlns:a16="http://schemas.microsoft.com/office/drawing/2014/main" id="{58022D64-CF06-4DA0-9F7B-0661C15675A4}"/>
              </a:ext>
            </a:extLst>
          </p:cNvPr>
          <p:cNvSpPr>
            <a:spLocks noChangeAspect="1" noChangeArrowheads="1"/>
          </p:cNvSpPr>
          <p:nvPr/>
        </p:nvSpPr>
        <p:spPr bwMode="auto">
          <a:xfrm>
            <a:off x="202582" y="4779767"/>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dirty="0">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
        <p:nvSpPr>
          <p:cNvPr id="17" name="AutoShape 158">
            <a:hlinkClick r:id="rId16" action="ppaction://hlinksldjump" highlightClick="1"/>
            <a:extLst>
              <a:ext uri="{FF2B5EF4-FFF2-40B4-BE49-F238E27FC236}">
                <a16:creationId xmlns:a16="http://schemas.microsoft.com/office/drawing/2014/main" id="{BDC1CA2A-1001-4F5F-8938-7ADD92EDA0AA}"/>
              </a:ext>
            </a:extLst>
          </p:cNvPr>
          <p:cNvSpPr>
            <a:spLocks noChangeAspect="1" noChangeArrowheads="1"/>
          </p:cNvSpPr>
          <p:nvPr/>
        </p:nvSpPr>
        <p:spPr bwMode="auto">
          <a:xfrm>
            <a:off x="197295" y="5082018"/>
            <a:ext cx="882650" cy="227013"/>
          </a:xfrm>
          <a:prstGeom prst="actionButtonBlank">
            <a:avLst/>
          </a:prstGeom>
          <a:solidFill>
            <a:srgbClr val="CCFFFF"/>
          </a:solidFill>
          <a:ln w="0">
            <a:solidFill>
              <a:srgbClr val="0000FF"/>
            </a:solidFill>
            <a:miter lim="800000"/>
            <a:headEnd/>
            <a:tailEnd/>
          </a:ln>
          <a:effectLst/>
        </p:spPr>
        <p:txBody>
          <a:bodyPr anchor="ctr"/>
          <a:lstStyle/>
          <a:p>
            <a:pPr algn="ctr">
              <a:defRPr/>
            </a:pPr>
            <a:r>
              <a:rPr kumimoji="0" lang="it-IT" sz="1100" b="1" dirty="0">
                <a:solidFill>
                  <a:schemeClr val="folHlink"/>
                </a:solidFill>
                <a:effectLst>
                  <a:outerShdw blurRad="38100" dist="38100" dir="2700000" algn="tl">
                    <a:srgbClr val="000000"/>
                  </a:outerShdw>
                </a:effectLst>
                <a:latin typeface="Comic Sans MS" pitchFamily="66" charset="0"/>
                <a:cs typeface="Courier New" pitchFamily="49" charset="0"/>
              </a:rPr>
              <a:t>Vai a</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1150"/>
                                        </p:tgtEl>
                                        <p:attrNameLst>
                                          <p:attrName>style.visibility</p:attrName>
                                        </p:attrNameLst>
                                      </p:cBhvr>
                                      <p:to>
                                        <p:strVal val="visible"/>
                                      </p:to>
                                    </p:set>
                                    <p:anim calcmode="lin" valueType="num">
                                      <p:cBhvr additive="base">
                                        <p:cTn id="7" dur="1000" fill="hold"/>
                                        <p:tgtEl>
                                          <p:spTgt spid="41150"/>
                                        </p:tgtEl>
                                        <p:attrNameLst>
                                          <p:attrName>ppt_x</p:attrName>
                                        </p:attrNameLst>
                                      </p:cBhvr>
                                      <p:tavLst>
                                        <p:tav tm="0">
                                          <p:val>
                                            <p:strVal val="#ppt_x"/>
                                          </p:val>
                                        </p:tav>
                                        <p:tav tm="100000">
                                          <p:val>
                                            <p:strVal val="#ppt_x"/>
                                          </p:val>
                                        </p:tav>
                                      </p:tavLst>
                                    </p:anim>
                                    <p:anim calcmode="lin" valueType="num">
                                      <p:cBhvr additive="base">
                                        <p:cTn id="8" dur="1000" fill="hold"/>
                                        <p:tgtEl>
                                          <p:spTgt spid="411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041"/>
                                        </p:tgtEl>
                                        <p:attrNameLst>
                                          <p:attrName>style.visibility</p:attrName>
                                        </p:attrNameLst>
                                      </p:cBhvr>
                                      <p:to>
                                        <p:strVal val="visible"/>
                                      </p:to>
                                    </p:set>
                                    <p:anim calcmode="lin" valueType="num">
                                      <p:cBhvr additive="base">
                                        <p:cTn id="13" dur="1000" fill="hold"/>
                                        <p:tgtEl>
                                          <p:spTgt spid="41041"/>
                                        </p:tgtEl>
                                        <p:attrNameLst>
                                          <p:attrName>ppt_x</p:attrName>
                                        </p:attrNameLst>
                                      </p:cBhvr>
                                      <p:tavLst>
                                        <p:tav tm="0">
                                          <p:val>
                                            <p:strVal val="#ppt_x"/>
                                          </p:val>
                                        </p:tav>
                                        <p:tav tm="100000">
                                          <p:val>
                                            <p:strVal val="#ppt_x"/>
                                          </p:val>
                                        </p:tav>
                                      </p:tavLst>
                                    </p:anim>
                                    <p:anim calcmode="lin" valueType="num">
                                      <p:cBhvr additive="base">
                                        <p:cTn id="14" dur="1000" fill="hold"/>
                                        <p:tgtEl>
                                          <p:spTgt spid="4104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113"/>
                                        </p:tgtEl>
                                        <p:attrNameLst>
                                          <p:attrName>style.visibility</p:attrName>
                                        </p:attrNameLst>
                                      </p:cBhvr>
                                      <p:to>
                                        <p:strVal val="visible"/>
                                      </p:to>
                                    </p:set>
                                    <p:anim calcmode="lin" valueType="num">
                                      <p:cBhvr additive="base">
                                        <p:cTn id="19" dur="1000" fill="hold"/>
                                        <p:tgtEl>
                                          <p:spTgt spid="41113"/>
                                        </p:tgtEl>
                                        <p:attrNameLst>
                                          <p:attrName>ppt_x</p:attrName>
                                        </p:attrNameLst>
                                      </p:cBhvr>
                                      <p:tavLst>
                                        <p:tav tm="0">
                                          <p:val>
                                            <p:strVal val="#ppt_x"/>
                                          </p:val>
                                        </p:tav>
                                        <p:tav tm="100000">
                                          <p:val>
                                            <p:strVal val="#ppt_x"/>
                                          </p:val>
                                        </p:tav>
                                      </p:tavLst>
                                    </p:anim>
                                    <p:anim calcmode="lin" valueType="num">
                                      <p:cBhvr additive="base">
                                        <p:cTn id="20" dur="1000" fill="hold"/>
                                        <p:tgtEl>
                                          <p:spTgt spid="4111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1114"/>
                                        </p:tgtEl>
                                        <p:attrNameLst>
                                          <p:attrName>style.visibility</p:attrName>
                                        </p:attrNameLst>
                                      </p:cBhvr>
                                      <p:to>
                                        <p:strVal val="visible"/>
                                      </p:to>
                                    </p:set>
                                    <p:anim calcmode="lin" valueType="num">
                                      <p:cBhvr additive="base">
                                        <p:cTn id="25" dur="1000" fill="hold"/>
                                        <p:tgtEl>
                                          <p:spTgt spid="41114"/>
                                        </p:tgtEl>
                                        <p:attrNameLst>
                                          <p:attrName>ppt_x</p:attrName>
                                        </p:attrNameLst>
                                      </p:cBhvr>
                                      <p:tavLst>
                                        <p:tav tm="0">
                                          <p:val>
                                            <p:strVal val="#ppt_x"/>
                                          </p:val>
                                        </p:tav>
                                        <p:tav tm="100000">
                                          <p:val>
                                            <p:strVal val="#ppt_x"/>
                                          </p:val>
                                        </p:tav>
                                      </p:tavLst>
                                    </p:anim>
                                    <p:anim calcmode="lin" valueType="num">
                                      <p:cBhvr additive="base">
                                        <p:cTn id="26" dur="1000" fill="hold"/>
                                        <p:tgtEl>
                                          <p:spTgt spid="4111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1115"/>
                                        </p:tgtEl>
                                        <p:attrNameLst>
                                          <p:attrName>style.visibility</p:attrName>
                                        </p:attrNameLst>
                                      </p:cBhvr>
                                      <p:to>
                                        <p:strVal val="visible"/>
                                      </p:to>
                                    </p:set>
                                    <p:anim calcmode="lin" valueType="num">
                                      <p:cBhvr additive="base">
                                        <p:cTn id="31" dur="1000" fill="hold"/>
                                        <p:tgtEl>
                                          <p:spTgt spid="41115"/>
                                        </p:tgtEl>
                                        <p:attrNameLst>
                                          <p:attrName>ppt_x</p:attrName>
                                        </p:attrNameLst>
                                      </p:cBhvr>
                                      <p:tavLst>
                                        <p:tav tm="0">
                                          <p:val>
                                            <p:strVal val="#ppt_x"/>
                                          </p:val>
                                        </p:tav>
                                        <p:tav tm="100000">
                                          <p:val>
                                            <p:strVal val="#ppt_x"/>
                                          </p:val>
                                        </p:tav>
                                      </p:tavLst>
                                    </p:anim>
                                    <p:anim calcmode="lin" valueType="num">
                                      <p:cBhvr additive="base">
                                        <p:cTn id="32" dur="1000" fill="hold"/>
                                        <p:tgtEl>
                                          <p:spTgt spid="41115"/>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1116"/>
                                        </p:tgtEl>
                                        <p:attrNameLst>
                                          <p:attrName>style.visibility</p:attrName>
                                        </p:attrNameLst>
                                      </p:cBhvr>
                                      <p:to>
                                        <p:strVal val="visible"/>
                                      </p:to>
                                    </p:set>
                                    <p:anim calcmode="lin" valueType="num">
                                      <p:cBhvr additive="base">
                                        <p:cTn id="37" dur="1000" fill="hold"/>
                                        <p:tgtEl>
                                          <p:spTgt spid="41116"/>
                                        </p:tgtEl>
                                        <p:attrNameLst>
                                          <p:attrName>ppt_x</p:attrName>
                                        </p:attrNameLst>
                                      </p:cBhvr>
                                      <p:tavLst>
                                        <p:tav tm="0">
                                          <p:val>
                                            <p:strVal val="#ppt_x"/>
                                          </p:val>
                                        </p:tav>
                                        <p:tav tm="100000">
                                          <p:val>
                                            <p:strVal val="#ppt_x"/>
                                          </p:val>
                                        </p:tav>
                                      </p:tavLst>
                                    </p:anim>
                                    <p:anim calcmode="lin" valueType="num">
                                      <p:cBhvr additive="base">
                                        <p:cTn id="38" dur="1000" fill="hold"/>
                                        <p:tgtEl>
                                          <p:spTgt spid="41116"/>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1117"/>
                                        </p:tgtEl>
                                        <p:attrNameLst>
                                          <p:attrName>style.visibility</p:attrName>
                                        </p:attrNameLst>
                                      </p:cBhvr>
                                      <p:to>
                                        <p:strVal val="visible"/>
                                      </p:to>
                                    </p:set>
                                    <p:anim calcmode="lin" valueType="num">
                                      <p:cBhvr additive="base">
                                        <p:cTn id="43" dur="1000" fill="hold"/>
                                        <p:tgtEl>
                                          <p:spTgt spid="41117"/>
                                        </p:tgtEl>
                                        <p:attrNameLst>
                                          <p:attrName>ppt_x</p:attrName>
                                        </p:attrNameLst>
                                      </p:cBhvr>
                                      <p:tavLst>
                                        <p:tav tm="0">
                                          <p:val>
                                            <p:strVal val="#ppt_x"/>
                                          </p:val>
                                        </p:tav>
                                        <p:tav tm="100000">
                                          <p:val>
                                            <p:strVal val="#ppt_x"/>
                                          </p:val>
                                        </p:tav>
                                      </p:tavLst>
                                    </p:anim>
                                    <p:anim calcmode="lin" valueType="num">
                                      <p:cBhvr additive="base">
                                        <p:cTn id="44" dur="1000" fill="hold"/>
                                        <p:tgtEl>
                                          <p:spTgt spid="41117"/>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41118"/>
                                        </p:tgtEl>
                                        <p:attrNameLst>
                                          <p:attrName>style.visibility</p:attrName>
                                        </p:attrNameLst>
                                      </p:cBhvr>
                                      <p:to>
                                        <p:strVal val="visible"/>
                                      </p:to>
                                    </p:set>
                                    <p:anim calcmode="lin" valueType="num">
                                      <p:cBhvr additive="base">
                                        <p:cTn id="49" dur="1000" fill="hold"/>
                                        <p:tgtEl>
                                          <p:spTgt spid="41118"/>
                                        </p:tgtEl>
                                        <p:attrNameLst>
                                          <p:attrName>ppt_x</p:attrName>
                                        </p:attrNameLst>
                                      </p:cBhvr>
                                      <p:tavLst>
                                        <p:tav tm="0">
                                          <p:val>
                                            <p:strVal val="#ppt_x"/>
                                          </p:val>
                                        </p:tav>
                                        <p:tav tm="100000">
                                          <p:val>
                                            <p:strVal val="#ppt_x"/>
                                          </p:val>
                                        </p:tav>
                                      </p:tavLst>
                                    </p:anim>
                                    <p:anim calcmode="lin" valueType="num">
                                      <p:cBhvr additive="base">
                                        <p:cTn id="50" dur="1000" fill="hold"/>
                                        <p:tgtEl>
                                          <p:spTgt spid="4111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1000" fill="hold"/>
                                        <p:tgtEl>
                                          <p:spTgt spid="12"/>
                                        </p:tgtEl>
                                        <p:attrNameLst>
                                          <p:attrName>ppt_x</p:attrName>
                                        </p:attrNameLst>
                                      </p:cBhvr>
                                      <p:tavLst>
                                        <p:tav tm="0">
                                          <p:val>
                                            <p:strVal val="#ppt_x"/>
                                          </p:val>
                                        </p:tav>
                                        <p:tav tm="100000">
                                          <p:val>
                                            <p:strVal val="#ppt_x"/>
                                          </p:val>
                                        </p:tav>
                                      </p:tavLst>
                                    </p:anim>
                                    <p:anim calcmode="lin" valueType="num">
                                      <p:cBhvr additive="base">
                                        <p:cTn id="56"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1000" fill="hold"/>
                                        <p:tgtEl>
                                          <p:spTgt spid="13"/>
                                        </p:tgtEl>
                                        <p:attrNameLst>
                                          <p:attrName>ppt_x</p:attrName>
                                        </p:attrNameLst>
                                      </p:cBhvr>
                                      <p:tavLst>
                                        <p:tav tm="0">
                                          <p:val>
                                            <p:strVal val="#ppt_x"/>
                                          </p:val>
                                        </p:tav>
                                        <p:tav tm="100000">
                                          <p:val>
                                            <p:strVal val="#ppt_x"/>
                                          </p:val>
                                        </p:tav>
                                      </p:tavLst>
                                    </p:anim>
                                    <p:anim calcmode="lin" valueType="num">
                                      <p:cBhvr additive="base">
                                        <p:cTn id="62" dur="1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1000" fill="hold"/>
                                        <p:tgtEl>
                                          <p:spTgt spid="14"/>
                                        </p:tgtEl>
                                        <p:attrNameLst>
                                          <p:attrName>ppt_x</p:attrName>
                                        </p:attrNameLst>
                                      </p:cBhvr>
                                      <p:tavLst>
                                        <p:tav tm="0">
                                          <p:val>
                                            <p:strVal val="#ppt_x"/>
                                          </p:val>
                                        </p:tav>
                                        <p:tav tm="100000">
                                          <p:val>
                                            <p:strVal val="#ppt_x"/>
                                          </p:val>
                                        </p:tav>
                                      </p:tavLst>
                                    </p:anim>
                                    <p:anim calcmode="lin" valueType="num">
                                      <p:cBhvr additive="base">
                                        <p:cTn id="68" dur="10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1000" fill="hold"/>
                                        <p:tgtEl>
                                          <p:spTgt spid="15"/>
                                        </p:tgtEl>
                                        <p:attrNameLst>
                                          <p:attrName>ppt_x</p:attrName>
                                        </p:attrNameLst>
                                      </p:cBhvr>
                                      <p:tavLst>
                                        <p:tav tm="0">
                                          <p:val>
                                            <p:strVal val="#ppt_x"/>
                                          </p:val>
                                        </p:tav>
                                        <p:tav tm="100000">
                                          <p:val>
                                            <p:strVal val="#ppt_x"/>
                                          </p:val>
                                        </p:tav>
                                      </p:tavLst>
                                    </p:anim>
                                    <p:anim calcmode="lin" valueType="num">
                                      <p:cBhvr additive="base">
                                        <p:cTn id="74" dur="10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1000" fill="hold"/>
                                        <p:tgtEl>
                                          <p:spTgt spid="16"/>
                                        </p:tgtEl>
                                        <p:attrNameLst>
                                          <p:attrName>ppt_x</p:attrName>
                                        </p:attrNameLst>
                                      </p:cBhvr>
                                      <p:tavLst>
                                        <p:tav tm="0">
                                          <p:val>
                                            <p:strVal val="#ppt_x"/>
                                          </p:val>
                                        </p:tav>
                                        <p:tav tm="100000">
                                          <p:val>
                                            <p:strVal val="#ppt_x"/>
                                          </p:val>
                                        </p:tav>
                                      </p:tavLst>
                                    </p:anim>
                                    <p:anim calcmode="lin" valueType="num">
                                      <p:cBhvr additive="base">
                                        <p:cTn id="80" dur="10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1000" fill="hold"/>
                                        <p:tgtEl>
                                          <p:spTgt spid="17"/>
                                        </p:tgtEl>
                                        <p:attrNameLst>
                                          <p:attrName>ppt_x</p:attrName>
                                        </p:attrNameLst>
                                      </p:cBhvr>
                                      <p:tavLst>
                                        <p:tav tm="0">
                                          <p:val>
                                            <p:strVal val="#ppt_x"/>
                                          </p:val>
                                        </p:tav>
                                        <p:tav tm="100000">
                                          <p:val>
                                            <p:strVal val="#ppt_x"/>
                                          </p:val>
                                        </p:tav>
                                      </p:tavLst>
                                    </p:anim>
                                    <p:anim calcmode="lin" valueType="num">
                                      <p:cBhvr additive="base">
                                        <p:cTn id="86"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1" grpId="0" animBg="1"/>
      <p:bldP spid="41113" grpId="0" animBg="1"/>
      <p:bldP spid="41114" grpId="0" animBg="1"/>
      <p:bldP spid="41115" grpId="0" animBg="1"/>
      <p:bldP spid="41116" grpId="0" animBg="1"/>
      <p:bldP spid="41117" grpId="0" animBg="1"/>
      <p:bldP spid="41118" grpId="0" animBg="1"/>
      <p:bldP spid="12" grpId="0" animBg="1"/>
      <p:bldP spid="13" grpId="0" animBg="1"/>
      <p:bldP spid="14" grpId="0" animBg="1"/>
      <p:bldP spid="15"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F9806B0-D111-4D34-99CB-A36FE3461B62}"/>
              </a:ext>
            </a:extLst>
          </p:cNvPr>
          <p:cNvSpPr>
            <a:spLocks noGrp="1" noChangeArrowheads="1"/>
          </p:cNvSpPr>
          <p:nvPr>
            <p:ph type="title"/>
          </p:nvPr>
        </p:nvSpPr>
        <p:spPr>
          <a:xfrm>
            <a:off x="36000" y="40944"/>
            <a:ext cx="9072000" cy="612000"/>
          </a:xfrm>
          <a:ln>
            <a:solidFill>
              <a:schemeClr val="tx1"/>
            </a:solidFill>
          </a:ln>
        </p:spPr>
        <p:txBody>
          <a:bodyPr/>
          <a:lstStyle/>
          <a:p>
            <a:pPr algn="ctr" eaLnBrk="1" hangingPunct="1">
              <a:defRPr/>
            </a:pPr>
            <a:br>
              <a:rPr lang="it-IT" sz="2000">
                <a:solidFill>
                  <a:schemeClr val="tx1"/>
                </a:solidFill>
                <a:latin typeface="Comic Sans MS" pitchFamily="66" charset="0"/>
              </a:rPr>
            </a:br>
            <a:endParaRPr lang="it-IT" sz="2000">
              <a:solidFill>
                <a:schemeClr val="tx1"/>
              </a:solidFill>
              <a:latin typeface="Comic Sans MS" pitchFamily="66" charset="0"/>
            </a:endParaRPr>
          </a:p>
        </p:txBody>
      </p:sp>
      <p:sp>
        <p:nvSpPr>
          <p:cNvPr id="15364" name="Text Box 4">
            <a:extLst>
              <a:ext uri="{FF2B5EF4-FFF2-40B4-BE49-F238E27FC236}">
                <a16:creationId xmlns:a16="http://schemas.microsoft.com/office/drawing/2014/main" id="{D8AA54FE-AFFC-4CFA-BF30-5E2DF0C6AD39}"/>
              </a:ext>
            </a:extLst>
          </p:cNvPr>
          <p:cNvSpPr txBox="1">
            <a:spLocks noChangeArrowheads="1"/>
          </p:cNvSpPr>
          <p:nvPr/>
        </p:nvSpPr>
        <p:spPr bwMode="auto">
          <a:xfrm>
            <a:off x="36000" y="743063"/>
            <a:ext cx="9072000" cy="8382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dirty="0">
                <a:latin typeface="Comic Sans MS" panose="030F0702030302020204" pitchFamily="66" charset="0"/>
              </a:rPr>
              <a:t>Nella caratterizzazione del piano come elemento geometrico dinamico, si è riguardato lo stesso come generato da una retta in movimento orientato e definito secondo la seguente formalizzazione insiemistica </a:t>
            </a:r>
          </a:p>
        </p:txBody>
      </p:sp>
      <p:graphicFrame>
        <p:nvGraphicFramePr>
          <p:cNvPr id="15365" name="Object 5">
            <a:extLst>
              <a:ext uri="{FF2B5EF4-FFF2-40B4-BE49-F238E27FC236}">
                <a16:creationId xmlns:a16="http://schemas.microsoft.com/office/drawing/2014/main" id="{3E3C01C2-716E-4E1B-9B21-BAAC0A1A6E33}"/>
              </a:ext>
            </a:extLst>
          </p:cNvPr>
          <p:cNvGraphicFramePr>
            <a:graphicFrameLocks noChangeAspect="1"/>
          </p:cNvGraphicFramePr>
          <p:nvPr>
            <p:extLst>
              <p:ext uri="{D42A27DB-BD31-4B8C-83A1-F6EECF244321}">
                <p14:modId xmlns:p14="http://schemas.microsoft.com/office/powerpoint/2010/main" val="1849444807"/>
              </p:ext>
            </p:extLst>
          </p:nvPr>
        </p:nvGraphicFramePr>
        <p:xfrm>
          <a:off x="1908175" y="1649217"/>
          <a:ext cx="5327650" cy="773112"/>
        </p:xfrm>
        <a:graphic>
          <a:graphicData uri="http://schemas.openxmlformats.org/presentationml/2006/ole">
            <mc:AlternateContent xmlns:mc="http://schemas.openxmlformats.org/markup-compatibility/2006">
              <mc:Choice xmlns:v="urn:schemas-microsoft-com:vml" Requires="v">
                <p:oleObj spid="_x0000_s2182" name="Equation" r:id="rId3" imgW="40843200" imgH="6096000" progId="Equation.3">
                  <p:embed/>
                </p:oleObj>
              </mc:Choice>
              <mc:Fallback>
                <p:oleObj name="Equation" r:id="rId3" imgW="40843200" imgH="6096000" progId="Equation.3">
                  <p:embed/>
                  <p:pic>
                    <p:nvPicPr>
                      <p:cNvPr id="0" name="Picture 1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1649217"/>
                        <a:ext cx="5327650" cy="773112"/>
                      </a:xfrm>
                      <a:prstGeom prst="rect">
                        <a:avLst/>
                      </a:prstGeom>
                      <a:solidFill>
                        <a:schemeClr val="tx2"/>
                      </a:solidFill>
                      <a:ln w="9525">
                        <a:solidFill>
                          <a:schemeClr val="tx2"/>
                        </a:solidFill>
                        <a:miter lim="800000"/>
                        <a:headEnd/>
                        <a:tailEnd/>
                      </a:ln>
                    </p:spPr>
                  </p:pic>
                </p:oleObj>
              </mc:Fallback>
            </mc:AlternateContent>
          </a:graphicData>
        </a:graphic>
      </p:graphicFrame>
      <p:sp>
        <p:nvSpPr>
          <p:cNvPr id="15368" name="Rectangle 8">
            <a:extLst>
              <a:ext uri="{FF2B5EF4-FFF2-40B4-BE49-F238E27FC236}">
                <a16:creationId xmlns:a16="http://schemas.microsoft.com/office/drawing/2014/main" id="{227B5C0C-F2DA-485D-BA81-DCDF12D3AA78}"/>
              </a:ext>
            </a:extLst>
          </p:cNvPr>
          <p:cNvSpPr>
            <a:spLocks noChangeArrowheads="1"/>
          </p:cNvSpPr>
          <p:nvPr/>
        </p:nvSpPr>
        <p:spPr bwMode="auto">
          <a:xfrm>
            <a:off x="40944" y="2476635"/>
            <a:ext cx="863600" cy="7200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r>
              <a:rPr lang="it-IT" altLang="it-IT" sz="1800">
                <a:latin typeface="Comic Sans MS" panose="030F0702030302020204" pitchFamily="66" charset="0"/>
              </a:rPr>
              <a:t>che si legge</a:t>
            </a:r>
          </a:p>
        </p:txBody>
      </p:sp>
      <p:sp>
        <p:nvSpPr>
          <p:cNvPr id="15369" name="Text Box 9">
            <a:extLst>
              <a:ext uri="{FF2B5EF4-FFF2-40B4-BE49-F238E27FC236}">
                <a16:creationId xmlns:a16="http://schemas.microsoft.com/office/drawing/2014/main" id="{669D99A4-31C6-4599-A250-773C25F64652}"/>
              </a:ext>
            </a:extLst>
          </p:cNvPr>
          <p:cNvSpPr txBox="1">
            <a:spLocks noChangeArrowheads="1"/>
          </p:cNvSpPr>
          <p:nvPr/>
        </p:nvSpPr>
        <p:spPr bwMode="auto">
          <a:xfrm>
            <a:off x="967056" y="2487416"/>
            <a:ext cx="8136000" cy="7200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latin typeface="Comic Sans MS" panose="030F0702030302020204" pitchFamily="66" charset="0"/>
              </a:rPr>
              <a:t>per ogni retta in movimento orientato e definito nello spazio, si genera una ed una sola superficie che prende il nome di “</a:t>
            </a:r>
            <a:r>
              <a:rPr lang="it-IT" altLang="it-IT" sz="2000" b="1" dirty="0">
                <a:solidFill>
                  <a:srgbClr val="FFFF00"/>
                </a:solidFill>
                <a:latin typeface="Comic Sans MS" panose="030F0702030302020204" pitchFamily="66" charset="0"/>
              </a:rPr>
              <a:t>piano</a:t>
            </a:r>
            <a:r>
              <a:rPr lang="it-IT" altLang="it-IT" sz="2000" dirty="0">
                <a:latin typeface="Comic Sans MS" panose="030F0702030302020204" pitchFamily="66" charset="0"/>
              </a:rPr>
              <a:t>”</a:t>
            </a:r>
          </a:p>
        </p:txBody>
      </p:sp>
      <p:sp>
        <p:nvSpPr>
          <p:cNvPr id="15370" name="Text Box 10">
            <a:extLst>
              <a:ext uri="{FF2B5EF4-FFF2-40B4-BE49-F238E27FC236}">
                <a16:creationId xmlns:a16="http://schemas.microsoft.com/office/drawing/2014/main" id="{E1D238C0-718A-41FC-88B6-29D3B3853B8F}"/>
              </a:ext>
            </a:extLst>
          </p:cNvPr>
          <p:cNvSpPr txBox="1">
            <a:spLocks noChangeArrowheads="1"/>
          </p:cNvSpPr>
          <p:nvPr/>
        </p:nvSpPr>
        <p:spPr bwMode="auto">
          <a:xfrm>
            <a:off x="36000" y="3276735"/>
            <a:ext cx="9072000" cy="593725"/>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a:latin typeface="Comic Sans MS" panose="030F0702030302020204" pitchFamily="66" charset="0"/>
              </a:rPr>
              <a:t>Questa superficie è costituita dall’insieme, non vuoto, delle infinite posizioni che la retta occupa nello spazio, muovendosi secondo una direzione definita ed orientata </a:t>
            </a:r>
          </a:p>
        </p:txBody>
      </p:sp>
      <p:sp>
        <p:nvSpPr>
          <p:cNvPr id="15371" name="Text Box 11">
            <a:extLst>
              <a:ext uri="{FF2B5EF4-FFF2-40B4-BE49-F238E27FC236}">
                <a16:creationId xmlns:a16="http://schemas.microsoft.com/office/drawing/2014/main" id="{E14C35B5-6D01-4870-8697-21217E5D58E7}"/>
              </a:ext>
            </a:extLst>
          </p:cNvPr>
          <p:cNvSpPr txBox="1">
            <a:spLocks noChangeArrowheads="1"/>
          </p:cNvSpPr>
          <p:nvPr/>
        </p:nvSpPr>
        <p:spPr bwMode="auto">
          <a:xfrm>
            <a:off x="36000" y="3930168"/>
            <a:ext cx="9072000" cy="1631216"/>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latin typeface="Comic Sans MS" panose="030F0702030302020204" pitchFamily="66" charset="0"/>
              </a:rPr>
              <a:t>Quindi in uno spazio di superfici si caratterizza come “</a:t>
            </a:r>
            <a:r>
              <a:rPr lang="it-IT" altLang="it-IT" sz="2000" b="1" dirty="0">
                <a:solidFill>
                  <a:srgbClr val="FFFF00"/>
                </a:solidFill>
                <a:latin typeface="Comic Sans MS" panose="030F0702030302020204" pitchFamily="66" charset="0"/>
              </a:rPr>
              <a:t>piano</a:t>
            </a:r>
            <a:r>
              <a:rPr lang="it-IT" altLang="it-IT" sz="2000" dirty="0">
                <a:latin typeface="Comic Sans MS" panose="030F0702030302020204" pitchFamily="66" charset="0"/>
              </a:rPr>
              <a:t>” l’elemento geometrico dell’insieme delle rette ottenuto come sommatoria orientata, estesa da -</a:t>
            </a:r>
            <a:r>
              <a:rPr lang="it-IT" altLang="it-IT" sz="2000" dirty="0">
                <a:latin typeface="Comic Sans MS" panose="030F0702030302020204" pitchFamily="66" charset="0"/>
                <a:sym typeface="Symbol" panose="05050102010706020507" pitchFamily="18" charset="2"/>
              </a:rPr>
              <a:t></a:t>
            </a:r>
            <a:r>
              <a:rPr lang="it-IT" altLang="it-IT" sz="2000" dirty="0">
                <a:latin typeface="Comic Sans MS" panose="030F0702030302020204" pitchFamily="66" charset="0"/>
              </a:rPr>
              <a:t> a +</a:t>
            </a:r>
            <a:r>
              <a:rPr lang="it-IT" altLang="it-IT" sz="2000" dirty="0">
                <a:latin typeface="Comic Sans MS" panose="030F0702030302020204" pitchFamily="66" charset="0"/>
                <a:sym typeface="Symbol" panose="05050102010706020507" pitchFamily="18" charset="2"/>
              </a:rPr>
              <a:t></a:t>
            </a:r>
            <a:r>
              <a:rPr lang="it-IT" altLang="it-IT" sz="2000" dirty="0">
                <a:latin typeface="Comic Sans MS" panose="030F0702030302020204" pitchFamily="66" charset="0"/>
              </a:rPr>
              <a:t> delle posizioni della retta r in movimento orientato e definito nello spazio tridimensionale secondo la seguente espressione insiemistico-descrittiva</a:t>
            </a:r>
            <a:r>
              <a:rPr lang="it-IT" altLang="it-IT" sz="2000" dirty="0"/>
              <a:t> </a:t>
            </a:r>
          </a:p>
        </p:txBody>
      </p:sp>
      <p:sp>
        <p:nvSpPr>
          <p:cNvPr id="2058" name="Rectangle 13">
            <a:extLst>
              <a:ext uri="{FF2B5EF4-FFF2-40B4-BE49-F238E27FC236}">
                <a16:creationId xmlns:a16="http://schemas.microsoft.com/office/drawing/2014/main" id="{B4CDAA44-E41F-4F41-89DF-C09A019AB3A8}"/>
              </a:ext>
            </a:extLst>
          </p:cNvPr>
          <p:cNvSpPr>
            <a:spLocks noChangeArrowheads="1"/>
          </p:cNvSpPr>
          <p:nvPr/>
        </p:nvSpPr>
        <p:spPr bwMode="auto">
          <a:xfrm>
            <a:off x="0" y="33147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graphicFrame>
        <p:nvGraphicFramePr>
          <p:cNvPr id="15372" name="Object 12">
            <a:extLst>
              <a:ext uri="{FF2B5EF4-FFF2-40B4-BE49-F238E27FC236}">
                <a16:creationId xmlns:a16="http://schemas.microsoft.com/office/drawing/2014/main" id="{5197510E-BBFA-4B8F-AE18-A61666BEB947}"/>
              </a:ext>
            </a:extLst>
          </p:cNvPr>
          <p:cNvGraphicFramePr>
            <a:graphicFrameLocks noChangeAspect="1"/>
          </p:cNvGraphicFramePr>
          <p:nvPr>
            <p:extLst>
              <p:ext uri="{D42A27DB-BD31-4B8C-83A1-F6EECF244321}">
                <p14:modId xmlns:p14="http://schemas.microsoft.com/office/powerpoint/2010/main" val="2824104491"/>
              </p:ext>
            </p:extLst>
          </p:nvPr>
        </p:nvGraphicFramePr>
        <p:xfrm>
          <a:off x="1835944" y="5710260"/>
          <a:ext cx="5472112" cy="1079500"/>
        </p:xfrm>
        <a:graphic>
          <a:graphicData uri="http://schemas.openxmlformats.org/presentationml/2006/ole">
            <mc:AlternateContent xmlns:mc="http://schemas.openxmlformats.org/markup-compatibility/2006">
              <mc:Choice xmlns:v="urn:schemas-microsoft-com:vml" Requires="v">
                <p:oleObj spid="_x0000_s2183" name="Equation" r:id="rId5" imgW="52730400" imgH="10363200" progId="Equation.3">
                  <p:embed/>
                </p:oleObj>
              </mc:Choice>
              <mc:Fallback>
                <p:oleObj name="Equation" r:id="rId5" imgW="52730400" imgH="10363200" progId="Equation.3">
                  <p:embed/>
                  <p:pic>
                    <p:nvPicPr>
                      <p:cNvPr id="0" name="Picture 1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944" y="5710260"/>
                        <a:ext cx="5472112" cy="1079500"/>
                      </a:xfrm>
                      <a:prstGeom prst="rect">
                        <a:avLst/>
                      </a:prstGeom>
                      <a:solidFill>
                        <a:schemeClr val="tx2"/>
                      </a:solidFill>
                      <a:ln w="9525">
                        <a:solidFill>
                          <a:schemeClr val="tx2"/>
                        </a:solidFill>
                        <a:miter lim="800000"/>
                        <a:headEnd/>
                        <a:tailEnd/>
                      </a:ln>
                    </p:spPr>
                  </p:pic>
                </p:oleObj>
              </mc:Fallback>
            </mc:AlternateContent>
          </a:graphicData>
        </a:graphic>
      </p:graphicFrame>
      <p:sp>
        <p:nvSpPr>
          <p:cNvPr id="15375" name="AutoShape 15">
            <a:hlinkClick r:id="rId7" action="ppaction://hlinksldjump" highlightClick="1"/>
            <a:extLst>
              <a:ext uri="{FF2B5EF4-FFF2-40B4-BE49-F238E27FC236}">
                <a16:creationId xmlns:a16="http://schemas.microsoft.com/office/drawing/2014/main" id="{A9444FAA-A638-4CAB-8F6A-E746E0C098FA}"/>
              </a:ext>
            </a:extLst>
          </p:cNvPr>
          <p:cNvSpPr>
            <a:spLocks noChangeArrowheads="1"/>
          </p:cNvSpPr>
          <p:nvPr/>
        </p:nvSpPr>
        <p:spPr bwMode="auto">
          <a:xfrm>
            <a:off x="73710" y="62597"/>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15376" name="AutoShape 16">
            <a:hlinkClick r:id="" action="ppaction://hlinkshowjump?jump=nextslide" highlightClick="1"/>
            <a:extLst>
              <a:ext uri="{FF2B5EF4-FFF2-40B4-BE49-F238E27FC236}">
                <a16:creationId xmlns:a16="http://schemas.microsoft.com/office/drawing/2014/main" id="{75AAF533-DAB1-482E-9ADF-8636A3CAA103}"/>
              </a:ext>
            </a:extLst>
          </p:cNvPr>
          <p:cNvSpPr>
            <a:spLocks noChangeArrowheads="1"/>
          </p:cNvSpPr>
          <p:nvPr/>
        </p:nvSpPr>
        <p:spPr bwMode="auto">
          <a:xfrm>
            <a:off x="8430528" y="184834"/>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15377" name="Text Box 17">
            <a:extLst>
              <a:ext uri="{FF2B5EF4-FFF2-40B4-BE49-F238E27FC236}">
                <a16:creationId xmlns:a16="http://schemas.microsoft.com/office/drawing/2014/main" id="{867ED3B5-90C1-45A3-AAD8-76A2BE13AD94}"/>
              </a:ext>
            </a:extLst>
          </p:cNvPr>
          <p:cNvSpPr txBox="1">
            <a:spLocks noChangeArrowheads="1"/>
          </p:cNvSpPr>
          <p:nvPr/>
        </p:nvSpPr>
        <p:spPr bwMode="auto">
          <a:xfrm>
            <a:off x="1547200" y="158795"/>
            <a:ext cx="6768000" cy="396000"/>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kumimoji="0" lang="it-IT" sz="1800" dirty="0">
                <a:effectLst>
                  <a:outerShdw blurRad="38100" dist="38100" dir="2700000" algn="tl">
                    <a:srgbClr val="000000"/>
                  </a:outerShdw>
                </a:effectLst>
                <a:latin typeface="Comic Sans MS" pitchFamily="66" charset="0"/>
              </a:rPr>
              <a:t>Proiezione rappresentazione e definizione tipologica del piano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anim calcmode="lin" valueType="num">
                                      <p:cBhvr additive="base">
                                        <p:cTn id="7" dur="1000" fill="hold"/>
                                        <p:tgtEl>
                                          <p:spTgt spid="15364"/>
                                        </p:tgtEl>
                                        <p:attrNameLst>
                                          <p:attrName>ppt_x</p:attrName>
                                        </p:attrNameLst>
                                      </p:cBhvr>
                                      <p:tavLst>
                                        <p:tav tm="0">
                                          <p:val>
                                            <p:strVal val="#ppt_x"/>
                                          </p:val>
                                        </p:tav>
                                        <p:tav tm="100000">
                                          <p:val>
                                            <p:strVal val="#ppt_x"/>
                                          </p:val>
                                        </p:tav>
                                      </p:tavLst>
                                    </p:anim>
                                    <p:anim calcmode="lin" valueType="num">
                                      <p:cBhvr additive="base">
                                        <p:cTn id="8" dur="1000" fill="hold"/>
                                        <p:tgtEl>
                                          <p:spTgt spid="1536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5365"/>
                                        </p:tgtEl>
                                        <p:attrNameLst>
                                          <p:attrName>style.visibility</p:attrName>
                                        </p:attrNameLst>
                                      </p:cBhvr>
                                      <p:to>
                                        <p:strVal val="visible"/>
                                      </p:to>
                                    </p:set>
                                    <p:animEffect transition="in" filter="wipe(left)">
                                      <p:cBhvr>
                                        <p:cTn id="13" dur="1000"/>
                                        <p:tgtEl>
                                          <p:spTgt spid="1536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5368"/>
                                        </p:tgtEl>
                                        <p:attrNameLst>
                                          <p:attrName>style.visibility</p:attrName>
                                        </p:attrNameLst>
                                      </p:cBhvr>
                                      <p:to>
                                        <p:strVal val="visible"/>
                                      </p:to>
                                    </p:set>
                                    <p:anim calcmode="lin" valueType="num">
                                      <p:cBhvr additive="base">
                                        <p:cTn id="18" dur="1000" fill="hold"/>
                                        <p:tgtEl>
                                          <p:spTgt spid="15368"/>
                                        </p:tgtEl>
                                        <p:attrNameLst>
                                          <p:attrName>ppt_x</p:attrName>
                                        </p:attrNameLst>
                                      </p:cBhvr>
                                      <p:tavLst>
                                        <p:tav tm="0">
                                          <p:val>
                                            <p:strVal val="1+#ppt_w/2"/>
                                          </p:val>
                                        </p:tav>
                                        <p:tav tm="100000">
                                          <p:val>
                                            <p:strVal val="#ppt_x"/>
                                          </p:val>
                                        </p:tav>
                                      </p:tavLst>
                                    </p:anim>
                                    <p:anim calcmode="lin" valueType="num">
                                      <p:cBhvr additive="base">
                                        <p:cTn id="19" dur="1000" fill="hold"/>
                                        <p:tgtEl>
                                          <p:spTgt spid="15368"/>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5369"/>
                                        </p:tgtEl>
                                        <p:attrNameLst>
                                          <p:attrName>style.visibility</p:attrName>
                                        </p:attrNameLst>
                                      </p:cBhvr>
                                      <p:to>
                                        <p:strVal val="visible"/>
                                      </p:to>
                                    </p:set>
                                    <p:anim calcmode="lin" valueType="num">
                                      <p:cBhvr additive="base">
                                        <p:cTn id="24" dur="1000" fill="hold"/>
                                        <p:tgtEl>
                                          <p:spTgt spid="15369"/>
                                        </p:tgtEl>
                                        <p:attrNameLst>
                                          <p:attrName>ppt_x</p:attrName>
                                        </p:attrNameLst>
                                      </p:cBhvr>
                                      <p:tavLst>
                                        <p:tav tm="0">
                                          <p:val>
                                            <p:strVal val="1+#ppt_w/2"/>
                                          </p:val>
                                        </p:tav>
                                        <p:tav tm="100000">
                                          <p:val>
                                            <p:strVal val="#ppt_x"/>
                                          </p:val>
                                        </p:tav>
                                      </p:tavLst>
                                    </p:anim>
                                    <p:anim calcmode="lin" valueType="num">
                                      <p:cBhvr additive="base">
                                        <p:cTn id="25" dur="1000" fill="hold"/>
                                        <p:tgtEl>
                                          <p:spTgt spid="15369"/>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5370"/>
                                        </p:tgtEl>
                                        <p:attrNameLst>
                                          <p:attrName>style.visibility</p:attrName>
                                        </p:attrNameLst>
                                      </p:cBhvr>
                                      <p:to>
                                        <p:strVal val="visible"/>
                                      </p:to>
                                    </p:set>
                                    <p:anim calcmode="lin" valueType="num">
                                      <p:cBhvr additive="base">
                                        <p:cTn id="30" dur="1000" fill="hold"/>
                                        <p:tgtEl>
                                          <p:spTgt spid="15370"/>
                                        </p:tgtEl>
                                        <p:attrNameLst>
                                          <p:attrName>ppt_x</p:attrName>
                                        </p:attrNameLst>
                                      </p:cBhvr>
                                      <p:tavLst>
                                        <p:tav tm="0">
                                          <p:val>
                                            <p:strVal val="#ppt_x"/>
                                          </p:val>
                                        </p:tav>
                                        <p:tav tm="100000">
                                          <p:val>
                                            <p:strVal val="#ppt_x"/>
                                          </p:val>
                                        </p:tav>
                                      </p:tavLst>
                                    </p:anim>
                                    <p:anim calcmode="lin" valueType="num">
                                      <p:cBhvr additive="base">
                                        <p:cTn id="31" dur="1000" fill="hold"/>
                                        <p:tgtEl>
                                          <p:spTgt spid="15370"/>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371"/>
                                        </p:tgtEl>
                                        <p:attrNameLst>
                                          <p:attrName>style.visibility</p:attrName>
                                        </p:attrNameLst>
                                      </p:cBhvr>
                                      <p:to>
                                        <p:strVal val="visible"/>
                                      </p:to>
                                    </p:set>
                                    <p:anim calcmode="lin" valueType="num">
                                      <p:cBhvr additive="base">
                                        <p:cTn id="36" dur="1000" fill="hold"/>
                                        <p:tgtEl>
                                          <p:spTgt spid="15371"/>
                                        </p:tgtEl>
                                        <p:attrNameLst>
                                          <p:attrName>ppt_x</p:attrName>
                                        </p:attrNameLst>
                                      </p:cBhvr>
                                      <p:tavLst>
                                        <p:tav tm="0">
                                          <p:val>
                                            <p:strVal val="#ppt_x"/>
                                          </p:val>
                                        </p:tav>
                                        <p:tav tm="100000">
                                          <p:val>
                                            <p:strVal val="#ppt_x"/>
                                          </p:val>
                                        </p:tav>
                                      </p:tavLst>
                                    </p:anim>
                                    <p:anim calcmode="lin" valueType="num">
                                      <p:cBhvr additive="base">
                                        <p:cTn id="37" dur="1000" fill="hold"/>
                                        <p:tgtEl>
                                          <p:spTgt spid="15371"/>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5372"/>
                                        </p:tgtEl>
                                        <p:attrNameLst>
                                          <p:attrName>style.visibility</p:attrName>
                                        </p:attrNameLst>
                                      </p:cBhvr>
                                      <p:to>
                                        <p:strVal val="visible"/>
                                      </p:to>
                                    </p:set>
                                    <p:animEffect transition="in" filter="wipe(left)">
                                      <p:cBhvr>
                                        <p:cTn id="42" dur="1000"/>
                                        <p:tgtEl>
                                          <p:spTgt spid="15372"/>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5376"/>
                                        </p:tgtEl>
                                        <p:attrNameLst>
                                          <p:attrName>style.visibility</p:attrName>
                                        </p:attrNameLst>
                                      </p:cBhvr>
                                      <p:to>
                                        <p:strVal val="visible"/>
                                      </p:to>
                                    </p:set>
                                    <p:anim calcmode="lin" valueType="num">
                                      <p:cBhvr additive="base">
                                        <p:cTn id="47" dur="1000" fill="hold"/>
                                        <p:tgtEl>
                                          <p:spTgt spid="15376"/>
                                        </p:tgtEl>
                                        <p:attrNameLst>
                                          <p:attrName>ppt_x</p:attrName>
                                        </p:attrNameLst>
                                      </p:cBhvr>
                                      <p:tavLst>
                                        <p:tav tm="0">
                                          <p:val>
                                            <p:strVal val="0-#ppt_w/2"/>
                                          </p:val>
                                        </p:tav>
                                        <p:tav tm="100000">
                                          <p:val>
                                            <p:strVal val="#ppt_x"/>
                                          </p:val>
                                        </p:tav>
                                      </p:tavLst>
                                    </p:anim>
                                    <p:anim calcmode="lin" valueType="num">
                                      <p:cBhvr additive="base">
                                        <p:cTn id="48" dur="1000" fill="hold"/>
                                        <p:tgtEl>
                                          <p:spTgt spid="153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68" grpId="0" animBg="1"/>
      <p:bldP spid="15369" grpId="0" animBg="1"/>
      <p:bldP spid="15370" grpId="0" animBg="1"/>
      <p:bldP spid="15371" grpId="0" animBg="1"/>
      <p:bldP spid="15376"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EFB0DFB-641B-496C-9F29-F47105FDFB6C}"/>
              </a:ext>
            </a:extLst>
          </p:cNvPr>
          <p:cNvSpPr>
            <a:spLocks noGrp="1" noChangeArrowheads="1"/>
          </p:cNvSpPr>
          <p:nvPr>
            <p:ph type="title"/>
          </p:nvPr>
        </p:nvSpPr>
        <p:spPr>
          <a:xfrm>
            <a:off x="36000" y="40944"/>
            <a:ext cx="9072000" cy="612000"/>
          </a:xfrm>
          <a:ln>
            <a:solidFill>
              <a:schemeClr val="tx2"/>
            </a:solidFill>
          </a:ln>
        </p:spPr>
        <p:txBody>
          <a:bodyPr/>
          <a:lstStyle/>
          <a:p>
            <a:pPr eaLnBrk="1" hangingPunct="1">
              <a:defRPr/>
            </a:pPr>
            <a:r>
              <a:rPr lang="it-IT" sz="2000">
                <a:latin typeface="Comic Sans MS" pitchFamily="66" charset="0"/>
              </a:rPr>
              <a:t>	      </a:t>
            </a:r>
            <a:r>
              <a:rPr lang="it-IT" sz="1800">
                <a:solidFill>
                  <a:schemeClr val="tx1"/>
                </a:solidFill>
                <a:latin typeface="Comic Sans MS" pitchFamily="66" charset="0"/>
              </a:rPr>
              <a:t>Ricerca, caratterizzazione geometrica, nomenclatura degli 	                 	       elementi grafico-rappresentativi e relative definizioni (1)</a:t>
            </a:r>
          </a:p>
        </p:txBody>
      </p:sp>
      <p:sp>
        <p:nvSpPr>
          <p:cNvPr id="16388" name="Text Box 4">
            <a:extLst>
              <a:ext uri="{FF2B5EF4-FFF2-40B4-BE49-F238E27FC236}">
                <a16:creationId xmlns:a16="http://schemas.microsoft.com/office/drawing/2014/main" id="{508037C8-1A9F-4846-AB59-A6C33D626939}"/>
              </a:ext>
            </a:extLst>
          </p:cNvPr>
          <p:cNvSpPr txBox="1">
            <a:spLocks noChangeArrowheads="1"/>
          </p:cNvSpPr>
          <p:nvPr/>
        </p:nvSpPr>
        <p:spPr bwMode="auto">
          <a:xfrm>
            <a:off x="36000" y="735411"/>
            <a:ext cx="9072000" cy="92333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dirty="0">
                <a:latin typeface="Comic Sans MS" panose="030F0702030302020204" pitchFamily="66" charset="0"/>
              </a:rPr>
              <a:t>Per definire gli elementi geometrico-rappresentativi sviluppiamo le analisi successive nel I diedro sapendo che, poi, queste possono essere estese agli altri diedri adattandole alle caratterizzazioni fisiche ed agli ambiti grafici di questi </a:t>
            </a:r>
          </a:p>
        </p:txBody>
      </p:sp>
      <p:graphicFrame>
        <p:nvGraphicFramePr>
          <p:cNvPr id="16389" name="Object 5">
            <a:extLst>
              <a:ext uri="{FF2B5EF4-FFF2-40B4-BE49-F238E27FC236}">
                <a16:creationId xmlns:a16="http://schemas.microsoft.com/office/drawing/2014/main" id="{53E5E4E0-DD40-483F-ADB9-548DE368767A}"/>
              </a:ext>
            </a:extLst>
          </p:cNvPr>
          <p:cNvGraphicFramePr>
            <a:graphicFrameLocks noChangeAspect="1"/>
          </p:cNvGraphicFramePr>
          <p:nvPr>
            <p:extLst>
              <p:ext uri="{D42A27DB-BD31-4B8C-83A1-F6EECF244321}">
                <p14:modId xmlns:p14="http://schemas.microsoft.com/office/powerpoint/2010/main" val="3752963194"/>
              </p:ext>
            </p:extLst>
          </p:nvPr>
        </p:nvGraphicFramePr>
        <p:xfrm>
          <a:off x="40943" y="1752337"/>
          <a:ext cx="5616000" cy="2621459"/>
        </p:xfrm>
        <a:graphic>
          <a:graphicData uri="http://schemas.openxmlformats.org/presentationml/2006/ole">
            <mc:AlternateContent xmlns:mc="http://schemas.openxmlformats.org/markup-compatibility/2006">
              <mc:Choice xmlns:v="urn:schemas-microsoft-com:vml" Requires="v">
                <p:oleObj spid="_x0000_s3274" r:id="rId3" imgW="150495000" imgH="75371325" progId="">
                  <p:embed/>
                </p:oleObj>
              </mc:Choice>
              <mc:Fallback>
                <p:oleObj r:id="rId3" imgW="150495000" imgH="75371325" progId="">
                  <p:embed/>
                  <p:pic>
                    <p:nvPicPr>
                      <p:cNvPr id="0" name="Picture 19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3" y="1752337"/>
                        <a:ext cx="5616000" cy="2621459"/>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16390" name="Text Box 6">
            <a:extLst>
              <a:ext uri="{FF2B5EF4-FFF2-40B4-BE49-F238E27FC236}">
                <a16:creationId xmlns:a16="http://schemas.microsoft.com/office/drawing/2014/main" id="{30FFEDC3-A8FA-41BA-8BA8-BCD1A30B9E88}"/>
              </a:ext>
            </a:extLst>
          </p:cNvPr>
          <p:cNvSpPr txBox="1">
            <a:spLocks noChangeArrowheads="1"/>
          </p:cNvSpPr>
          <p:nvPr/>
        </p:nvSpPr>
        <p:spPr bwMode="auto">
          <a:xfrm>
            <a:off x="5724525" y="1752336"/>
            <a:ext cx="3378531" cy="25920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800" dirty="0">
                <a:latin typeface="Comic Sans MS" panose="030F0702030302020204" pitchFamily="66" charset="0"/>
              </a:rPr>
              <a:t>Ricordiamo che gli elementi rappresentativi di una retta r sono le tracce T</a:t>
            </a:r>
            <a:r>
              <a:rPr lang="it-IT" altLang="it-IT" sz="1800" baseline="-25000" dirty="0">
                <a:latin typeface="Comic Sans MS" panose="030F0702030302020204" pitchFamily="66" charset="0"/>
              </a:rPr>
              <a:t>1</a:t>
            </a:r>
            <a:r>
              <a:rPr lang="it-IT" altLang="it-IT" sz="1800" dirty="0">
                <a:latin typeface="Comic Sans MS" panose="030F0702030302020204" pitchFamily="66" charset="0"/>
              </a:rPr>
              <a:t>r e T</a:t>
            </a:r>
            <a:r>
              <a:rPr lang="it-IT" altLang="it-IT" sz="1800" baseline="-25000" dirty="0">
                <a:latin typeface="Comic Sans MS" panose="030F0702030302020204" pitchFamily="66" charset="0"/>
              </a:rPr>
              <a:t>2</a:t>
            </a:r>
            <a:r>
              <a:rPr lang="it-IT" altLang="it-IT" sz="1800" dirty="0">
                <a:latin typeface="Comic Sans MS" panose="030F0702030302020204" pitchFamily="66" charset="0"/>
              </a:rPr>
              <a:t>r (Fig.44) ottenute come intersezione della retta con i semipiani del diedro, cioè come</a:t>
            </a:r>
            <a:r>
              <a:rPr lang="it-IT" altLang="it-IT" sz="1800" dirty="0"/>
              <a:t> </a:t>
            </a:r>
          </a:p>
        </p:txBody>
      </p:sp>
      <p:sp>
        <p:nvSpPr>
          <p:cNvPr id="16391" name="Text Box 7">
            <a:extLst>
              <a:ext uri="{FF2B5EF4-FFF2-40B4-BE49-F238E27FC236}">
                <a16:creationId xmlns:a16="http://schemas.microsoft.com/office/drawing/2014/main" id="{4667A055-F93F-4F85-B9DB-7F3F585D22DC}"/>
              </a:ext>
            </a:extLst>
          </p:cNvPr>
          <p:cNvSpPr txBox="1">
            <a:spLocks noChangeArrowheads="1"/>
          </p:cNvSpPr>
          <p:nvPr/>
        </p:nvSpPr>
        <p:spPr bwMode="auto">
          <a:xfrm>
            <a:off x="5792765" y="3841487"/>
            <a:ext cx="1584325" cy="409575"/>
          </a:xfrm>
          <a:prstGeom prst="rect">
            <a:avLst/>
          </a:prstGeom>
          <a:solidFill>
            <a:schemeClr val="tx2"/>
          </a:solidFill>
          <a:ln w="12700">
            <a:solidFill>
              <a:schemeClr val="tx2"/>
            </a:solidFill>
            <a:miter lim="800000"/>
            <a:headEnd type="none" w="sm" len="sm"/>
            <a:tailEnd type="none" w="sm" len="sm"/>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a:solidFill>
                  <a:schemeClr val="bg2"/>
                </a:solidFill>
                <a:latin typeface="Comic Sans MS" panose="030F0702030302020204" pitchFamily="66" charset="0"/>
              </a:rPr>
              <a:t>T</a:t>
            </a:r>
            <a:r>
              <a:rPr lang="it-IT" altLang="it-IT" sz="2000" baseline="-25000">
                <a:solidFill>
                  <a:schemeClr val="bg2"/>
                </a:solidFill>
                <a:latin typeface="Comic Sans MS" panose="030F0702030302020204" pitchFamily="66" charset="0"/>
              </a:rPr>
              <a:t>1</a:t>
            </a:r>
            <a:r>
              <a:rPr lang="it-IT" altLang="it-IT" sz="2000">
                <a:solidFill>
                  <a:schemeClr val="bg2"/>
                </a:solidFill>
                <a:latin typeface="Comic Sans MS" panose="030F0702030302020204" pitchFamily="66" charset="0"/>
              </a:rPr>
              <a:t>r = r </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a:solidFill>
                  <a:schemeClr val="bg2"/>
                </a:solidFill>
                <a:latin typeface="Comic Sans MS" panose="030F0702030302020204" pitchFamily="66" charset="0"/>
              </a:rPr>
              <a:t> </a:t>
            </a:r>
            <a:r>
              <a:rPr lang="it-IT" altLang="it-IT" sz="2000">
                <a:solidFill>
                  <a:schemeClr val="bg2"/>
                </a:solidFill>
                <a:latin typeface="Comic Sans MS" panose="030F0702030302020204" pitchFamily="66" charset="0"/>
                <a:sym typeface="Symbol" panose="05050102010706020507" pitchFamily="18" charset="2"/>
              </a:rPr>
              <a:t></a:t>
            </a:r>
            <a:r>
              <a:rPr lang="it-IT" altLang="it-IT" sz="2000" baseline="-25000">
                <a:solidFill>
                  <a:schemeClr val="bg2"/>
                </a:solidFill>
                <a:latin typeface="Comic Sans MS" panose="030F0702030302020204" pitchFamily="66" charset="0"/>
              </a:rPr>
              <a:t>1</a:t>
            </a:r>
          </a:p>
        </p:txBody>
      </p:sp>
      <p:sp>
        <p:nvSpPr>
          <p:cNvPr id="16392" name="Text Box 8">
            <a:extLst>
              <a:ext uri="{FF2B5EF4-FFF2-40B4-BE49-F238E27FC236}">
                <a16:creationId xmlns:a16="http://schemas.microsoft.com/office/drawing/2014/main" id="{5CDAF9C4-B3EE-4E7B-839D-EF9ECB45EABC}"/>
              </a:ext>
            </a:extLst>
          </p:cNvPr>
          <p:cNvSpPr txBox="1">
            <a:spLocks noChangeArrowheads="1"/>
          </p:cNvSpPr>
          <p:nvPr/>
        </p:nvSpPr>
        <p:spPr bwMode="auto">
          <a:xfrm>
            <a:off x="7448528" y="3841487"/>
            <a:ext cx="1584325" cy="409575"/>
          </a:xfrm>
          <a:prstGeom prst="rect">
            <a:avLst/>
          </a:prstGeom>
          <a:solidFill>
            <a:schemeClr val="tx2"/>
          </a:solidFill>
          <a:ln w="12700">
            <a:solidFill>
              <a:schemeClr val="tx2"/>
            </a:solidFill>
            <a:miter lim="800000"/>
            <a:headEnd type="none" w="sm" len="sm"/>
            <a:tailEnd type="none" w="sm" len="sm"/>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dirty="0">
                <a:solidFill>
                  <a:schemeClr val="bg2"/>
                </a:solidFill>
                <a:latin typeface="Comic Sans MS" panose="030F0702030302020204" pitchFamily="66" charset="0"/>
              </a:rPr>
              <a:t>T</a:t>
            </a:r>
            <a:r>
              <a:rPr lang="it-IT" altLang="it-IT" sz="2000" baseline="-25000" dirty="0">
                <a:solidFill>
                  <a:schemeClr val="bg2"/>
                </a:solidFill>
                <a:latin typeface="Comic Sans MS" panose="030F0702030302020204" pitchFamily="66" charset="0"/>
              </a:rPr>
              <a:t>2</a:t>
            </a:r>
            <a:r>
              <a:rPr lang="it-IT" altLang="it-IT" sz="2000" dirty="0">
                <a:solidFill>
                  <a:schemeClr val="bg2"/>
                </a:solidFill>
                <a:latin typeface="Comic Sans MS" panose="030F0702030302020204" pitchFamily="66" charset="0"/>
              </a:rPr>
              <a:t>r = r </a:t>
            </a:r>
            <a:r>
              <a:rPr lang="it-IT" altLang="it-IT" sz="2000" dirty="0">
                <a:solidFill>
                  <a:schemeClr val="bg2"/>
                </a:solidFill>
                <a:latin typeface="Comic Sans MS" panose="030F0702030302020204" pitchFamily="66" charset="0"/>
                <a:sym typeface="Symbol" panose="05050102010706020507" pitchFamily="18" charset="2"/>
              </a:rPr>
              <a:t></a:t>
            </a:r>
            <a:r>
              <a:rPr lang="it-IT" altLang="it-IT" sz="2000" dirty="0">
                <a:solidFill>
                  <a:schemeClr val="bg2"/>
                </a:solidFill>
                <a:latin typeface="Comic Sans MS" panose="030F0702030302020204" pitchFamily="66" charset="0"/>
              </a:rPr>
              <a:t> </a:t>
            </a:r>
            <a:r>
              <a:rPr lang="it-IT" altLang="it-IT" sz="2000" dirty="0">
                <a:solidFill>
                  <a:schemeClr val="bg2"/>
                </a:solidFill>
                <a:latin typeface="Comic Sans MS" panose="030F0702030302020204" pitchFamily="66" charset="0"/>
                <a:sym typeface="Symbol" panose="05050102010706020507" pitchFamily="18" charset="2"/>
              </a:rPr>
              <a:t></a:t>
            </a:r>
            <a:r>
              <a:rPr lang="it-IT" altLang="it-IT" sz="2000" baseline="-25000" dirty="0">
                <a:solidFill>
                  <a:schemeClr val="bg2"/>
                </a:solidFill>
                <a:latin typeface="Comic Sans MS" panose="030F0702030302020204" pitchFamily="66" charset="0"/>
              </a:rPr>
              <a:t>2</a:t>
            </a:r>
          </a:p>
        </p:txBody>
      </p:sp>
      <p:sp>
        <p:nvSpPr>
          <p:cNvPr id="16393" name="Text Box 9">
            <a:extLst>
              <a:ext uri="{FF2B5EF4-FFF2-40B4-BE49-F238E27FC236}">
                <a16:creationId xmlns:a16="http://schemas.microsoft.com/office/drawing/2014/main" id="{46903E3D-BAA2-4A15-9830-F5E37FF503FF}"/>
              </a:ext>
            </a:extLst>
          </p:cNvPr>
          <p:cNvSpPr txBox="1">
            <a:spLocks noChangeArrowheads="1"/>
          </p:cNvSpPr>
          <p:nvPr/>
        </p:nvSpPr>
        <p:spPr bwMode="auto">
          <a:xfrm>
            <a:off x="36000" y="4426612"/>
            <a:ext cx="9072000" cy="4699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mentre le proiezioni sono espresse dalle seguenti formalizzazioni descrittive</a:t>
            </a:r>
            <a:r>
              <a:rPr lang="it-IT" altLang="it-IT"/>
              <a:t> </a:t>
            </a:r>
          </a:p>
        </p:txBody>
      </p:sp>
      <p:sp>
        <p:nvSpPr>
          <p:cNvPr id="3083" name="Rectangle 11">
            <a:extLst>
              <a:ext uri="{FF2B5EF4-FFF2-40B4-BE49-F238E27FC236}">
                <a16:creationId xmlns:a16="http://schemas.microsoft.com/office/drawing/2014/main" id="{BFC7D410-5FC7-45FC-A51A-2198D98333F6}"/>
              </a:ext>
            </a:extLst>
          </p:cNvPr>
          <p:cNvSpPr>
            <a:spLocks noChangeArrowheads="1"/>
          </p:cNvSpPr>
          <p:nvPr/>
        </p:nvSpPr>
        <p:spPr bwMode="auto">
          <a:xfrm>
            <a:off x="0" y="31908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3084" name="Rectangle 13">
            <a:extLst>
              <a:ext uri="{FF2B5EF4-FFF2-40B4-BE49-F238E27FC236}">
                <a16:creationId xmlns:a16="http://schemas.microsoft.com/office/drawing/2014/main" id="{7F5ADF61-8CBF-4E8E-9984-E207688FC912}"/>
              </a:ext>
            </a:extLst>
          </p:cNvPr>
          <p:cNvSpPr>
            <a:spLocks noChangeArrowheads="1"/>
          </p:cNvSpPr>
          <p:nvPr/>
        </p:nvSpPr>
        <p:spPr bwMode="auto">
          <a:xfrm>
            <a:off x="0" y="3186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graphicFrame>
        <p:nvGraphicFramePr>
          <p:cNvPr id="16394" name="Object 10">
            <a:extLst>
              <a:ext uri="{FF2B5EF4-FFF2-40B4-BE49-F238E27FC236}">
                <a16:creationId xmlns:a16="http://schemas.microsoft.com/office/drawing/2014/main" id="{05CB44AF-456B-407F-87D1-5EE3219452F4}"/>
              </a:ext>
            </a:extLst>
          </p:cNvPr>
          <p:cNvGraphicFramePr>
            <a:graphicFrameLocks noChangeAspect="1"/>
          </p:cNvGraphicFramePr>
          <p:nvPr>
            <p:extLst>
              <p:ext uri="{D42A27DB-BD31-4B8C-83A1-F6EECF244321}">
                <p14:modId xmlns:p14="http://schemas.microsoft.com/office/powerpoint/2010/main" val="2128165558"/>
              </p:ext>
            </p:extLst>
          </p:nvPr>
        </p:nvGraphicFramePr>
        <p:xfrm>
          <a:off x="1885829" y="4975575"/>
          <a:ext cx="1984964" cy="1080000"/>
        </p:xfrm>
        <a:graphic>
          <a:graphicData uri="http://schemas.openxmlformats.org/presentationml/2006/ole">
            <mc:AlternateContent xmlns:mc="http://schemas.openxmlformats.org/markup-compatibility/2006">
              <mc:Choice xmlns:v="urn:schemas-microsoft-com:vml" Requires="v">
                <p:oleObj spid="_x0000_s3275" name="Equation" r:id="rId5" imgW="21031200" imgH="11582400" progId="Equation.3">
                  <p:embed/>
                </p:oleObj>
              </mc:Choice>
              <mc:Fallback>
                <p:oleObj name="Equation" r:id="rId5" imgW="21031200" imgH="11582400" progId="Equation.3">
                  <p:embed/>
                  <p:pic>
                    <p:nvPicPr>
                      <p:cNvPr id="0" name="Picture 20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85829" y="4975575"/>
                        <a:ext cx="1984964" cy="1080000"/>
                      </a:xfrm>
                      <a:prstGeom prst="rect">
                        <a:avLst/>
                      </a:prstGeom>
                      <a:solidFill>
                        <a:schemeClr val="tx2"/>
                      </a:solidFill>
                    </p:spPr>
                  </p:pic>
                </p:oleObj>
              </mc:Fallback>
            </mc:AlternateContent>
          </a:graphicData>
        </a:graphic>
      </p:graphicFrame>
      <p:graphicFrame>
        <p:nvGraphicFramePr>
          <p:cNvPr id="16396" name="Object 12">
            <a:extLst>
              <a:ext uri="{FF2B5EF4-FFF2-40B4-BE49-F238E27FC236}">
                <a16:creationId xmlns:a16="http://schemas.microsoft.com/office/drawing/2014/main" id="{582A8121-BDF9-4225-BB42-DEF87D22B00A}"/>
              </a:ext>
            </a:extLst>
          </p:cNvPr>
          <p:cNvGraphicFramePr>
            <a:graphicFrameLocks noChangeAspect="1"/>
          </p:cNvGraphicFramePr>
          <p:nvPr>
            <p:extLst>
              <p:ext uri="{D42A27DB-BD31-4B8C-83A1-F6EECF244321}">
                <p14:modId xmlns:p14="http://schemas.microsoft.com/office/powerpoint/2010/main" val="2266064229"/>
              </p:ext>
            </p:extLst>
          </p:nvPr>
        </p:nvGraphicFramePr>
        <p:xfrm>
          <a:off x="5172238" y="4975579"/>
          <a:ext cx="2072285" cy="1080000"/>
        </p:xfrm>
        <a:graphic>
          <a:graphicData uri="http://schemas.openxmlformats.org/presentationml/2006/ole">
            <mc:AlternateContent xmlns:mc="http://schemas.openxmlformats.org/markup-compatibility/2006">
              <mc:Choice xmlns:v="urn:schemas-microsoft-com:vml" Requires="v">
                <p:oleObj spid="_x0000_s3276" name="Equation" r:id="rId7" imgW="23774400" imgH="11582400" progId="Equation.3">
                  <p:embed/>
                </p:oleObj>
              </mc:Choice>
              <mc:Fallback>
                <p:oleObj name="Equation" r:id="rId7" imgW="23774400" imgH="11582400" progId="Equation.3">
                  <p:embed/>
                  <p:pic>
                    <p:nvPicPr>
                      <p:cNvPr id="0" name="Picture 2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72238" y="4975579"/>
                        <a:ext cx="2072285" cy="1080000"/>
                      </a:xfrm>
                      <a:prstGeom prst="rect">
                        <a:avLst/>
                      </a:prstGeom>
                      <a:solidFill>
                        <a:schemeClr val="tx2"/>
                      </a:solidFill>
                    </p:spPr>
                  </p:pic>
                </p:oleObj>
              </mc:Fallback>
            </mc:AlternateContent>
          </a:graphicData>
        </a:graphic>
      </p:graphicFrame>
      <p:sp>
        <p:nvSpPr>
          <p:cNvPr id="16399" name="Text Box 15">
            <a:extLst>
              <a:ext uri="{FF2B5EF4-FFF2-40B4-BE49-F238E27FC236}">
                <a16:creationId xmlns:a16="http://schemas.microsoft.com/office/drawing/2014/main" id="{301777BA-2D85-48F5-B004-FAC8E3A5ECD7}"/>
              </a:ext>
            </a:extLst>
          </p:cNvPr>
          <p:cNvSpPr txBox="1">
            <a:spLocks noChangeArrowheads="1"/>
          </p:cNvSpPr>
          <p:nvPr/>
        </p:nvSpPr>
        <p:spPr bwMode="auto">
          <a:xfrm>
            <a:off x="36000" y="6143429"/>
            <a:ext cx="9072000" cy="646331"/>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dirty="0">
                <a:latin typeface="Comic Sans MS" panose="030F0702030302020204" pitchFamily="66" charset="0"/>
              </a:rPr>
              <a:t>Mediante questi quattro elementi rappresentativi viene descritta la retta r comunque collocata nello spazio </a:t>
            </a:r>
          </a:p>
        </p:txBody>
      </p:sp>
      <p:sp>
        <p:nvSpPr>
          <p:cNvPr id="16402" name="AutoShape 18">
            <a:hlinkClick r:id="rId9" action="ppaction://hlinksldjump" highlightClick="1"/>
            <a:extLst>
              <a:ext uri="{FF2B5EF4-FFF2-40B4-BE49-F238E27FC236}">
                <a16:creationId xmlns:a16="http://schemas.microsoft.com/office/drawing/2014/main" id="{03F706FA-8E9C-4DB7-8C95-D9AF5CB515CC}"/>
              </a:ext>
            </a:extLst>
          </p:cNvPr>
          <p:cNvSpPr>
            <a:spLocks noChangeArrowheads="1"/>
          </p:cNvSpPr>
          <p:nvPr/>
        </p:nvSpPr>
        <p:spPr bwMode="auto">
          <a:xfrm>
            <a:off x="98162" y="92429"/>
            <a:ext cx="1296987" cy="539750"/>
          </a:xfrm>
          <a:prstGeom prst="actionButtonBlank">
            <a:avLst/>
          </a:prstGeom>
          <a:solidFill>
            <a:srgbClr val="CCECFF"/>
          </a:solidFill>
          <a:ln w="0">
            <a:solidFill>
              <a:srgbClr val="0000FF"/>
            </a:solidFill>
            <a:miter lim="800000"/>
            <a:headEnd/>
            <a:tailEnd/>
          </a:ln>
          <a:effectLst/>
        </p:spPr>
        <p:txBody>
          <a:bodyPr anchor="ctr"/>
          <a:lstStyle/>
          <a:p>
            <a:pPr algn="ctr">
              <a:defRPr/>
            </a:pPr>
            <a:r>
              <a:rPr kumimoji="0" lang="it-IT" sz="1600" b="1">
                <a:solidFill>
                  <a:schemeClr val="bg1"/>
                </a:solidFill>
                <a:effectLst>
                  <a:outerShdw blurRad="38100" dist="38100" dir="2700000" algn="tl">
                    <a:srgbClr val="000000"/>
                  </a:outerShdw>
                </a:effectLst>
                <a:latin typeface="Comic Sans MS" pitchFamily="66" charset="0"/>
                <a:cs typeface="Courier New" pitchFamily="49" charset="0"/>
              </a:rPr>
              <a:t>Sommario</a:t>
            </a:r>
          </a:p>
        </p:txBody>
      </p:sp>
      <p:sp>
        <p:nvSpPr>
          <p:cNvPr id="16403" name="AutoShape 19">
            <a:hlinkClick r:id="" action="ppaction://hlinkshowjump?jump=nextslide" highlightClick="1"/>
            <a:extLst>
              <a:ext uri="{FF2B5EF4-FFF2-40B4-BE49-F238E27FC236}">
                <a16:creationId xmlns:a16="http://schemas.microsoft.com/office/drawing/2014/main" id="{DB4F9C78-AE99-4021-83D0-3C93324CEC39}"/>
              </a:ext>
            </a:extLst>
          </p:cNvPr>
          <p:cNvSpPr>
            <a:spLocks noChangeArrowheads="1"/>
          </p:cNvSpPr>
          <p:nvPr/>
        </p:nvSpPr>
        <p:spPr bwMode="auto">
          <a:xfrm>
            <a:off x="8444176" y="173105"/>
            <a:ext cx="590550" cy="360000"/>
          </a:xfrm>
          <a:prstGeom prst="actionButtonForwardNext">
            <a:avLst/>
          </a:prstGeom>
          <a:solidFill>
            <a:srgbClr val="CCECFF"/>
          </a:solidFill>
          <a:ln w="0">
            <a:solidFill>
              <a:srgbClr val="0000FF"/>
            </a:solidFill>
            <a:miter lim="800000"/>
            <a:headEnd/>
            <a:tailEnd/>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2" name="Ovale 1">
            <a:extLst>
              <a:ext uri="{FF2B5EF4-FFF2-40B4-BE49-F238E27FC236}">
                <a16:creationId xmlns:a16="http://schemas.microsoft.com/office/drawing/2014/main" id="{FD55A140-662D-4FC1-BE17-A5FBF6011435}"/>
              </a:ext>
            </a:extLst>
          </p:cNvPr>
          <p:cNvSpPr/>
          <p:nvPr/>
        </p:nvSpPr>
        <p:spPr bwMode="auto">
          <a:xfrm>
            <a:off x="3736809" y="2074057"/>
            <a:ext cx="468000" cy="468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sp>
        <p:nvSpPr>
          <p:cNvPr id="17" name="Ovale 16">
            <a:extLst>
              <a:ext uri="{FF2B5EF4-FFF2-40B4-BE49-F238E27FC236}">
                <a16:creationId xmlns:a16="http://schemas.microsoft.com/office/drawing/2014/main" id="{D6CAC997-DAC3-4220-9C3B-F9500E8EEE2E}"/>
              </a:ext>
            </a:extLst>
          </p:cNvPr>
          <p:cNvSpPr/>
          <p:nvPr/>
        </p:nvSpPr>
        <p:spPr bwMode="auto">
          <a:xfrm>
            <a:off x="4993553" y="3361234"/>
            <a:ext cx="468000" cy="468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4" name="Connettore 2 3">
            <a:extLst>
              <a:ext uri="{FF2B5EF4-FFF2-40B4-BE49-F238E27FC236}">
                <a16:creationId xmlns:a16="http://schemas.microsoft.com/office/drawing/2014/main" id="{2ECD7547-1585-4706-9240-400096B14F88}"/>
              </a:ext>
            </a:extLst>
          </p:cNvPr>
          <p:cNvCxnSpPr>
            <a:cxnSpLocks/>
            <a:stCxn id="16391" idx="1"/>
            <a:endCxn id="17" idx="5"/>
          </p:cNvCxnSpPr>
          <p:nvPr/>
        </p:nvCxnSpPr>
        <p:spPr bwMode="auto">
          <a:xfrm flipH="1" flipV="1">
            <a:off x="5393016" y="3760697"/>
            <a:ext cx="399749" cy="285578"/>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6" name="Connettore 2 5">
            <a:extLst>
              <a:ext uri="{FF2B5EF4-FFF2-40B4-BE49-F238E27FC236}">
                <a16:creationId xmlns:a16="http://schemas.microsoft.com/office/drawing/2014/main" id="{A14A8065-2761-4670-B524-595F19493466}"/>
              </a:ext>
            </a:extLst>
          </p:cNvPr>
          <p:cNvCxnSpPr>
            <a:cxnSpLocks/>
            <a:stCxn id="16392" idx="1"/>
            <a:endCxn id="2" idx="6"/>
          </p:cNvCxnSpPr>
          <p:nvPr/>
        </p:nvCxnSpPr>
        <p:spPr bwMode="auto">
          <a:xfrm flipH="1" flipV="1">
            <a:off x="4204809" y="2308057"/>
            <a:ext cx="3243719" cy="1738218"/>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3" name="Ovale 2">
            <a:extLst>
              <a:ext uri="{FF2B5EF4-FFF2-40B4-BE49-F238E27FC236}">
                <a16:creationId xmlns:a16="http://schemas.microsoft.com/office/drawing/2014/main" id="{936CEBC9-EC79-4DA1-850E-598DDB04B5DA}"/>
              </a:ext>
            </a:extLst>
          </p:cNvPr>
          <p:cNvSpPr/>
          <p:nvPr/>
        </p:nvSpPr>
        <p:spPr bwMode="auto">
          <a:xfrm>
            <a:off x="4195776" y="2617862"/>
            <a:ext cx="360000" cy="360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sp>
        <p:nvSpPr>
          <p:cNvPr id="21" name="Ovale 20">
            <a:extLst>
              <a:ext uri="{FF2B5EF4-FFF2-40B4-BE49-F238E27FC236}">
                <a16:creationId xmlns:a16="http://schemas.microsoft.com/office/drawing/2014/main" id="{CCBF25C8-7153-45EE-B394-6A064F9E33BC}"/>
              </a:ext>
            </a:extLst>
          </p:cNvPr>
          <p:cNvSpPr/>
          <p:nvPr/>
        </p:nvSpPr>
        <p:spPr bwMode="auto">
          <a:xfrm>
            <a:off x="4361370" y="3319931"/>
            <a:ext cx="360000" cy="360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9" name="Connettore 2 8">
            <a:extLst>
              <a:ext uri="{FF2B5EF4-FFF2-40B4-BE49-F238E27FC236}">
                <a16:creationId xmlns:a16="http://schemas.microsoft.com/office/drawing/2014/main" id="{45D4B127-A2ED-40A9-A748-FEEBC3144826}"/>
              </a:ext>
            </a:extLst>
          </p:cNvPr>
          <p:cNvCxnSpPr>
            <a:cxnSpLocks/>
            <a:stCxn id="16394" idx="1"/>
            <a:endCxn id="21" idx="3"/>
          </p:cNvCxnSpPr>
          <p:nvPr/>
        </p:nvCxnSpPr>
        <p:spPr bwMode="auto">
          <a:xfrm flipV="1">
            <a:off x="1885829" y="3627210"/>
            <a:ext cx="2528262" cy="1888365"/>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cxnSp>
        <p:nvCxnSpPr>
          <p:cNvPr id="11" name="Connettore 2 10">
            <a:extLst>
              <a:ext uri="{FF2B5EF4-FFF2-40B4-BE49-F238E27FC236}">
                <a16:creationId xmlns:a16="http://schemas.microsoft.com/office/drawing/2014/main" id="{367EB692-34A6-44FD-AA01-BEFB9DFAFECE}"/>
              </a:ext>
            </a:extLst>
          </p:cNvPr>
          <p:cNvCxnSpPr>
            <a:cxnSpLocks/>
            <a:stCxn id="16396" idx="1"/>
            <a:endCxn id="3" idx="4"/>
          </p:cNvCxnSpPr>
          <p:nvPr/>
        </p:nvCxnSpPr>
        <p:spPr bwMode="auto">
          <a:xfrm flipH="1" flipV="1">
            <a:off x="4375776" y="2977862"/>
            <a:ext cx="796462" cy="2537717"/>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
        <p:nvSpPr>
          <p:cNvPr id="30" name="Ovale 29">
            <a:extLst>
              <a:ext uri="{FF2B5EF4-FFF2-40B4-BE49-F238E27FC236}">
                <a16:creationId xmlns:a16="http://schemas.microsoft.com/office/drawing/2014/main" id="{6AED28DC-8E1B-4944-8A7C-3CF20B82E2BB}"/>
              </a:ext>
            </a:extLst>
          </p:cNvPr>
          <p:cNvSpPr/>
          <p:nvPr/>
        </p:nvSpPr>
        <p:spPr bwMode="auto">
          <a:xfrm>
            <a:off x="3815305" y="3033770"/>
            <a:ext cx="360000" cy="360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31" name="Connettore 2 30">
            <a:extLst>
              <a:ext uri="{FF2B5EF4-FFF2-40B4-BE49-F238E27FC236}">
                <a16:creationId xmlns:a16="http://schemas.microsoft.com/office/drawing/2014/main" id="{A1BBF5CC-9BF7-464A-9ED5-56CB7C0129FC}"/>
              </a:ext>
            </a:extLst>
          </p:cNvPr>
          <p:cNvCxnSpPr>
            <a:cxnSpLocks/>
            <a:stCxn id="16394" idx="1"/>
            <a:endCxn id="30" idx="3"/>
          </p:cNvCxnSpPr>
          <p:nvPr/>
        </p:nvCxnSpPr>
        <p:spPr bwMode="auto">
          <a:xfrm flipV="1">
            <a:off x="1885829" y="3341049"/>
            <a:ext cx="1982197" cy="2174526"/>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
        <p:nvSpPr>
          <p:cNvPr id="35" name="Ovale 34">
            <a:extLst>
              <a:ext uri="{FF2B5EF4-FFF2-40B4-BE49-F238E27FC236}">
                <a16:creationId xmlns:a16="http://schemas.microsoft.com/office/drawing/2014/main" id="{A15D756D-DC1B-4F4A-99BE-5CBC97FC3896}"/>
              </a:ext>
            </a:extLst>
          </p:cNvPr>
          <p:cNvSpPr/>
          <p:nvPr/>
        </p:nvSpPr>
        <p:spPr bwMode="auto">
          <a:xfrm>
            <a:off x="4415130" y="2988506"/>
            <a:ext cx="360000" cy="360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38" name="Connettore 2 37">
            <a:extLst>
              <a:ext uri="{FF2B5EF4-FFF2-40B4-BE49-F238E27FC236}">
                <a16:creationId xmlns:a16="http://schemas.microsoft.com/office/drawing/2014/main" id="{142D1DE1-09C6-48EC-B0DC-D05DBDA3E6EF}"/>
              </a:ext>
            </a:extLst>
          </p:cNvPr>
          <p:cNvCxnSpPr>
            <a:cxnSpLocks/>
            <a:stCxn id="16396" idx="1"/>
            <a:endCxn id="35" idx="5"/>
          </p:cNvCxnSpPr>
          <p:nvPr/>
        </p:nvCxnSpPr>
        <p:spPr bwMode="auto">
          <a:xfrm flipH="1" flipV="1">
            <a:off x="4722409" y="3295785"/>
            <a:ext cx="449829" cy="2219794"/>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
        <p:nvSpPr>
          <p:cNvPr id="41" name="Ovale 40">
            <a:extLst>
              <a:ext uri="{FF2B5EF4-FFF2-40B4-BE49-F238E27FC236}">
                <a16:creationId xmlns:a16="http://schemas.microsoft.com/office/drawing/2014/main" id="{D12C307D-7F20-4644-B7AB-249EA7C31C0E}"/>
              </a:ext>
            </a:extLst>
          </p:cNvPr>
          <p:cNvSpPr/>
          <p:nvPr/>
        </p:nvSpPr>
        <p:spPr bwMode="auto">
          <a:xfrm>
            <a:off x="5045782" y="3417574"/>
            <a:ext cx="360000" cy="360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42" name="Connettore 2 41">
            <a:extLst>
              <a:ext uri="{FF2B5EF4-FFF2-40B4-BE49-F238E27FC236}">
                <a16:creationId xmlns:a16="http://schemas.microsoft.com/office/drawing/2014/main" id="{7522A30E-34CA-4B92-B78F-F7C26886E1FC}"/>
              </a:ext>
            </a:extLst>
          </p:cNvPr>
          <p:cNvCxnSpPr>
            <a:cxnSpLocks/>
            <a:stCxn id="16394" idx="1"/>
            <a:endCxn id="41" idx="3"/>
          </p:cNvCxnSpPr>
          <p:nvPr/>
        </p:nvCxnSpPr>
        <p:spPr bwMode="auto">
          <a:xfrm flipV="1">
            <a:off x="1885829" y="3724853"/>
            <a:ext cx="3212674" cy="1790722"/>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
        <p:nvSpPr>
          <p:cNvPr id="45" name="Ovale 44">
            <a:extLst>
              <a:ext uri="{FF2B5EF4-FFF2-40B4-BE49-F238E27FC236}">
                <a16:creationId xmlns:a16="http://schemas.microsoft.com/office/drawing/2014/main" id="{B179A3D4-C623-4888-8978-0C7E4812A648}"/>
              </a:ext>
            </a:extLst>
          </p:cNvPr>
          <p:cNvSpPr/>
          <p:nvPr/>
        </p:nvSpPr>
        <p:spPr bwMode="auto">
          <a:xfrm>
            <a:off x="3788073" y="2128480"/>
            <a:ext cx="360000" cy="3600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46" name="Connettore 2 45">
            <a:extLst>
              <a:ext uri="{FF2B5EF4-FFF2-40B4-BE49-F238E27FC236}">
                <a16:creationId xmlns:a16="http://schemas.microsoft.com/office/drawing/2014/main" id="{3819406B-91D6-4C61-AEBB-B6ACBA69865D}"/>
              </a:ext>
            </a:extLst>
          </p:cNvPr>
          <p:cNvCxnSpPr>
            <a:cxnSpLocks/>
            <a:stCxn id="16396" idx="1"/>
            <a:endCxn id="45" idx="4"/>
          </p:cNvCxnSpPr>
          <p:nvPr/>
        </p:nvCxnSpPr>
        <p:spPr bwMode="auto">
          <a:xfrm flipH="1" flipV="1">
            <a:off x="3968073" y="2488480"/>
            <a:ext cx="1204165" cy="3027099"/>
          </a:xfrm>
          <a:prstGeom prst="straightConnector1">
            <a:avLst/>
          </a:prstGeom>
          <a:solidFill>
            <a:schemeClr val="accent1"/>
          </a:solidFill>
          <a:ln w="12700" cap="flat" cmpd="sng" algn="ctr">
            <a:solidFill>
              <a:srgbClr val="FF0000"/>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 calcmode="lin" valueType="num">
                                      <p:cBhvr additive="base">
                                        <p:cTn id="7" dur="1000" fill="hold"/>
                                        <p:tgtEl>
                                          <p:spTgt spid="16388"/>
                                        </p:tgtEl>
                                        <p:attrNameLst>
                                          <p:attrName>ppt_x</p:attrName>
                                        </p:attrNameLst>
                                      </p:cBhvr>
                                      <p:tavLst>
                                        <p:tav tm="0">
                                          <p:val>
                                            <p:strVal val="#ppt_x"/>
                                          </p:val>
                                        </p:tav>
                                        <p:tav tm="100000">
                                          <p:val>
                                            <p:strVal val="#ppt_x"/>
                                          </p:val>
                                        </p:tav>
                                      </p:tavLst>
                                    </p:anim>
                                    <p:anim calcmode="lin" valueType="num">
                                      <p:cBhvr additive="base">
                                        <p:cTn id="8" dur="1000" fill="hold"/>
                                        <p:tgtEl>
                                          <p:spTgt spid="1638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6389"/>
                                        </p:tgtEl>
                                        <p:attrNameLst>
                                          <p:attrName>style.visibility</p:attrName>
                                        </p:attrNameLst>
                                      </p:cBhvr>
                                      <p:to>
                                        <p:strVal val="visible"/>
                                      </p:to>
                                    </p:set>
                                    <p:animEffect transition="in" filter="wipe(left)">
                                      <p:cBhvr>
                                        <p:cTn id="13" dur="1000"/>
                                        <p:tgtEl>
                                          <p:spTgt spid="1638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6390"/>
                                        </p:tgtEl>
                                        <p:attrNameLst>
                                          <p:attrName>style.visibility</p:attrName>
                                        </p:attrNameLst>
                                      </p:cBhvr>
                                      <p:to>
                                        <p:strVal val="visible"/>
                                      </p:to>
                                    </p:set>
                                    <p:anim calcmode="lin" valueType="num">
                                      <p:cBhvr additive="base">
                                        <p:cTn id="18" dur="1000" fill="hold"/>
                                        <p:tgtEl>
                                          <p:spTgt spid="16390"/>
                                        </p:tgtEl>
                                        <p:attrNameLst>
                                          <p:attrName>ppt_x</p:attrName>
                                        </p:attrNameLst>
                                      </p:cBhvr>
                                      <p:tavLst>
                                        <p:tav tm="0">
                                          <p:val>
                                            <p:strVal val="1+#ppt_w/2"/>
                                          </p:val>
                                        </p:tav>
                                        <p:tav tm="100000">
                                          <p:val>
                                            <p:strVal val="#ppt_x"/>
                                          </p:val>
                                        </p:tav>
                                      </p:tavLst>
                                    </p:anim>
                                    <p:anim calcmode="lin" valueType="num">
                                      <p:cBhvr additive="base">
                                        <p:cTn id="19" dur="1000" fill="hold"/>
                                        <p:tgtEl>
                                          <p:spTgt spid="16390"/>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6391"/>
                                        </p:tgtEl>
                                        <p:attrNameLst>
                                          <p:attrName>style.visibility</p:attrName>
                                        </p:attrNameLst>
                                      </p:cBhvr>
                                      <p:to>
                                        <p:strVal val="visible"/>
                                      </p:to>
                                    </p:set>
                                    <p:anim calcmode="lin" valueType="num">
                                      <p:cBhvr additive="base">
                                        <p:cTn id="24" dur="1000" fill="hold"/>
                                        <p:tgtEl>
                                          <p:spTgt spid="16391"/>
                                        </p:tgtEl>
                                        <p:attrNameLst>
                                          <p:attrName>ppt_x</p:attrName>
                                        </p:attrNameLst>
                                      </p:cBhvr>
                                      <p:tavLst>
                                        <p:tav tm="0">
                                          <p:val>
                                            <p:strVal val="1+#ppt_w/2"/>
                                          </p:val>
                                        </p:tav>
                                        <p:tav tm="100000">
                                          <p:val>
                                            <p:strVal val="#ppt_x"/>
                                          </p:val>
                                        </p:tav>
                                      </p:tavLst>
                                    </p:anim>
                                    <p:anim calcmode="lin" valueType="num">
                                      <p:cBhvr additive="base">
                                        <p:cTn id="25" dur="1000" fill="hold"/>
                                        <p:tgtEl>
                                          <p:spTgt spid="16391"/>
                                        </p:tgtEl>
                                        <p:attrNameLst>
                                          <p:attrName>ppt_y</p:attrName>
                                        </p:attrNameLst>
                                      </p:cBhvr>
                                      <p:tavLst>
                                        <p:tav tm="0">
                                          <p:val>
                                            <p:strVal val="#ppt_y"/>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2"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right)">
                                      <p:cBhvr>
                                        <p:cTn id="30" dur="1000"/>
                                        <p:tgtEl>
                                          <p:spTgt spid="4"/>
                                        </p:tgtEl>
                                      </p:cBhvr>
                                    </p:animEffect>
                                  </p:childTnLst>
                                </p:cTn>
                              </p:par>
                              <p:par>
                                <p:cTn id="31" presetID="22" presetClass="entr" presetSubtype="2"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wipe(right)">
                                      <p:cBhvr>
                                        <p:cTn id="33" dur="10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16392"/>
                                        </p:tgtEl>
                                        <p:attrNameLst>
                                          <p:attrName>style.visibility</p:attrName>
                                        </p:attrNameLst>
                                      </p:cBhvr>
                                      <p:to>
                                        <p:strVal val="visible"/>
                                      </p:to>
                                    </p:set>
                                    <p:anim calcmode="lin" valueType="num">
                                      <p:cBhvr additive="base">
                                        <p:cTn id="38" dur="1000" fill="hold"/>
                                        <p:tgtEl>
                                          <p:spTgt spid="16392"/>
                                        </p:tgtEl>
                                        <p:attrNameLst>
                                          <p:attrName>ppt_x</p:attrName>
                                        </p:attrNameLst>
                                      </p:cBhvr>
                                      <p:tavLst>
                                        <p:tav tm="0">
                                          <p:val>
                                            <p:strVal val="1+#ppt_w/2"/>
                                          </p:val>
                                        </p:tav>
                                        <p:tav tm="100000">
                                          <p:val>
                                            <p:strVal val="#ppt_x"/>
                                          </p:val>
                                        </p:tav>
                                      </p:tavLst>
                                    </p:anim>
                                    <p:anim calcmode="lin" valueType="num">
                                      <p:cBhvr additive="base">
                                        <p:cTn id="39" dur="1000" fill="hold"/>
                                        <p:tgtEl>
                                          <p:spTgt spid="16392"/>
                                        </p:tgtEl>
                                        <p:attrNameLst>
                                          <p:attrName>ppt_y</p:attrName>
                                        </p:attrNameLst>
                                      </p:cBhvr>
                                      <p:tavLst>
                                        <p:tav tm="0">
                                          <p:val>
                                            <p:strVal val="#ppt_y"/>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2" fill="hold" nodeType="clickEffect">
                                  <p:stCondLst>
                                    <p:cond delay="0"/>
                                  </p:stCondLst>
                                  <p:childTnLst>
                                    <p:set>
                                      <p:cBhvr>
                                        <p:cTn id="43" dur="1" fill="hold">
                                          <p:stCondLst>
                                            <p:cond delay="0"/>
                                          </p:stCondLst>
                                        </p:cTn>
                                        <p:tgtEl>
                                          <p:spTgt spid="6"/>
                                        </p:tgtEl>
                                        <p:attrNameLst>
                                          <p:attrName>style.visibility</p:attrName>
                                        </p:attrNameLst>
                                      </p:cBhvr>
                                      <p:to>
                                        <p:strVal val="visible"/>
                                      </p:to>
                                    </p:set>
                                    <p:animEffect transition="in" filter="wipe(right)">
                                      <p:cBhvr>
                                        <p:cTn id="44" dur="1000"/>
                                        <p:tgtEl>
                                          <p:spTgt spid="6"/>
                                        </p:tgtEl>
                                      </p:cBhvr>
                                    </p:animEffect>
                                  </p:childTnLst>
                                </p:cTn>
                              </p:par>
                              <p:par>
                                <p:cTn id="45" presetID="22" presetClass="entr" presetSubtype="2"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Effect transition="in" filter="wipe(right)">
                                      <p:cBhvr>
                                        <p:cTn id="47" dur="1000"/>
                                        <p:tgtEl>
                                          <p:spTgt spid="2"/>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6393"/>
                                        </p:tgtEl>
                                        <p:attrNameLst>
                                          <p:attrName>style.visibility</p:attrName>
                                        </p:attrNameLst>
                                      </p:cBhvr>
                                      <p:to>
                                        <p:strVal val="visible"/>
                                      </p:to>
                                    </p:set>
                                    <p:anim calcmode="lin" valueType="num">
                                      <p:cBhvr additive="base">
                                        <p:cTn id="52" dur="1000" fill="hold"/>
                                        <p:tgtEl>
                                          <p:spTgt spid="16393"/>
                                        </p:tgtEl>
                                        <p:attrNameLst>
                                          <p:attrName>ppt_x</p:attrName>
                                        </p:attrNameLst>
                                      </p:cBhvr>
                                      <p:tavLst>
                                        <p:tav tm="0">
                                          <p:val>
                                            <p:strVal val="#ppt_x"/>
                                          </p:val>
                                        </p:tav>
                                        <p:tav tm="100000">
                                          <p:val>
                                            <p:strVal val="#ppt_x"/>
                                          </p:val>
                                        </p:tav>
                                      </p:tavLst>
                                    </p:anim>
                                    <p:anim calcmode="lin" valueType="num">
                                      <p:cBhvr additive="base">
                                        <p:cTn id="53" dur="1000" fill="hold"/>
                                        <p:tgtEl>
                                          <p:spTgt spid="16393"/>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2" presetClass="entr" presetSubtype="8" fill="hold" nodeType="clickEffect">
                                  <p:stCondLst>
                                    <p:cond delay="0"/>
                                  </p:stCondLst>
                                  <p:childTnLst>
                                    <p:set>
                                      <p:cBhvr>
                                        <p:cTn id="57" dur="1" fill="hold">
                                          <p:stCondLst>
                                            <p:cond delay="0"/>
                                          </p:stCondLst>
                                        </p:cTn>
                                        <p:tgtEl>
                                          <p:spTgt spid="16394"/>
                                        </p:tgtEl>
                                        <p:attrNameLst>
                                          <p:attrName>style.visibility</p:attrName>
                                        </p:attrNameLst>
                                      </p:cBhvr>
                                      <p:to>
                                        <p:strVal val="visible"/>
                                      </p:to>
                                    </p:set>
                                    <p:animEffect transition="in" filter="wipe(left)">
                                      <p:cBhvr>
                                        <p:cTn id="58" dur="1000"/>
                                        <p:tgtEl>
                                          <p:spTgt spid="16394"/>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9"/>
                                        </p:tgtEl>
                                        <p:attrNameLst>
                                          <p:attrName>style.visibility</p:attrName>
                                        </p:attrNameLst>
                                      </p:cBhvr>
                                      <p:to>
                                        <p:strVal val="visible"/>
                                      </p:to>
                                    </p:set>
                                    <p:animEffect transition="in" filter="wipe(left)">
                                      <p:cBhvr>
                                        <p:cTn id="63" dur="500"/>
                                        <p:tgtEl>
                                          <p:spTgt spid="9"/>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left)">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wipe(left)">
                                      <p:cBhvr>
                                        <p:cTn id="71" dur="500"/>
                                        <p:tgtEl>
                                          <p:spTgt spid="30"/>
                                        </p:tgtEl>
                                      </p:cBhvr>
                                    </p:animEffect>
                                  </p:childTnLst>
                                </p:cTn>
                              </p:par>
                              <p:par>
                                <p:cTn id="72" presetID="22" presetClass="entr" presetSubtype="8" fill="hold" nodeType="withEffect">
                                  <p:stCondLst>
                                    <p:cond delay="0"/>
                                  </p:stCondLst>
                                  <p:childTnLst>
                                    <p:set>
                                      <p:cBhvr>
                                        <p:cTn id="73" dur="1" fill="hold">
                                          <p:stCondLst>
                                            <p:cond delay="0"/>
                                          </p:stCondLst>
                                        </p:cTn>
                                        <p:tgtEl>
                                          <p:spTgt spid="31"/>
                                        </p:tgtEl>
                                        <p:attrNameLst>
                                          <p:attrName>style.visibility</p:attrName>
                                        </p:attrNameLst>
                                      </p:cBhvr>
                                      <p:to>
                                        <p:strVal val="visible"/>
                                      </p:to>
                                    </p:set>
                                    <p:animEffect transition="in" filter="wipe(left)">
                                      <p:cBhvr>
                                        <p:cTn id="74" dur="500"/>
                                        <p:tgtEl>
                                          <p:spTgt spid="31"/>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par>
                                <p:cTn id="78" presetID="22" presetClass="entr" presetSubtype="8" fill="hold"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wipe(left)">
                                      <p:cBhvr>
                                        <p:cTn id="80" dur="500"/>
                                        <p:tgtEl>
                                          <p:spTgt spid="42"/>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nodeType="clickEffect">
                                  <p:stCondLst>
                                    <p:cond delay="0"/>
                                  </p:stCondLst>
                                  <p:childTnLst>
                                    <p:set>
                                      <p:cBhvr>
                                        <p:cTn id="84" dur="1" fill="hold">
                                          <p:stCondLst>
                                            <p:cond delay="0"/>
                                          </p:stCondLst>
                                        </p:cTn>
                                        <p:tgtEl>
                                          <p:spTgt spid="16396"/>
                                        </p:tgtEl>
                                        <p:attrNameLst>
                                          <p:attrName>style.visibility</p:attrName>
                                        </p:attrNameLst>
                                      </p:cBhvr>
                                      <p:to>
                                        <p:strVal val="visible"/>
                                      </p:to>
                                    </p:set>
                                    <p:animEffect transition="in" filter="wipe(left)">
                                      <p:cBhvr>
                                        <p:cTn id="85" dur="1000"/>
                                        <p:tgtEl>
                                          <p:spTgt spid="16396"/>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2" fill="hold" nodeType="clickEffect">
                                  <p:stCondLst>
                                    <p:cond delay="0"/>
                                  </p:stCondLst>
                                  <p:childTnLst>
                                    <p:set>
                                      <p:cBhvr>
                                        <p:cTn id="89" dur="1" fill="hold">
                                          <p:stCondLst>
                                            <p:cond delay="0"/>
                                          </p:stCondLst>
                                        </p:cTn>
                                        <p:tgtEl>
                                          <p:spTgt spid="11"/>
                                        </p:tgtEl>
                                        <p:attrNameLst>
                                          <p:attrName>style.visibility</p:attrName>
                                        </p:attrNameLst>
                                      </p:cBhvr>
                                      <p:to>
                                        <p:strVal val="visible"/>
                                      </p:to>
                                    </p:set>
                                    <p:animEffect transition="in" filter="wipe(right)">
                                      <p:cBhvr>
                                        <p:cTn id="90" dur="500"/>
                                        <p:tgtEl>
                                          <p:spTgt spid="11"/>
                                        </p:tgtEl>
                                      </p:cBhvr>
                                    </p:animEffect>
                                  </p:childTnLst>
                                </p:cTn>
                              </p:par>
                              <p:par>
                                <p:cTn id="91" presetID="22" presetClass="entr" presetSubtype="2" fill="hold" grpId="0" nodeType="withEffect">
                                  <p:stCondLst>
                                    <p:cond delay="0"/>
                                  </p:stCondLst>
                                  <p:childTnLst>
                                    <p:set>
                                      <p:cBhvr>
                                        <p:cTn id="92" dur="1" fill="hold">
                                          <p:stCondLst>
                                            <p:cond delay="0"/>
                                          </p:stCondLst>
                                        </p:cTn>
                                        <p:tgtEl>
                                          <p:spTgt spid="3"/>
                                        </p:tgtEl>
                                        <p:attrNameLst>
                                          <p:attrName>style.visibility</p:attrName>
                                        </p:attrNameLst>
                                      </p:cBhvr>
                                      <p:to>
                                        <p:strVal val="visible"/>
                                      </p:to>
                                    </p:set>
                                    <p:animEffect transition="in" filter="wipe(right)">
                                      <p:cBhvr>
                                        <p:cTn id="93" dur="500"/>
                                        <p:tgtEl>
                                          <p:spTgt spid="3"/>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2" fill="hold" grpId="0" nodeType="click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wipe(right)">
                                      <p:cBhvr>
                                        <p:cTn id="98" dur="500"/>
                                        <p:tgtEl>
                                          <p:spTgt spid="35"/>
                                        </p:tgtEl>
                                      </p:cBhvr>
                                    </p:animEffect>
                                  </p:childTnLst>
                                </p:cTn>
                              </p:par>
                              <p:par>
                                <p:cTn id="99" presetID="22" presetClass="entr" presetSubtype="2" fill="hold" nodeType="withEffect">
                                  <p:stCondLst>
                                    <p:cond delay="0"/>
                                  </p:stCondLst>
                                  <p:childTnLst>
                                    <p:set>
                                      <p:cBhvr>
                                        <p:cTn id="100" dur="1" fill="hold">
                                          <p:stCondLst>
                                            <p:cond delay="0"/>
                                          </p:stCondLst>
                                        </p:cTn>
                                        <p:tgtEl>
                                          <p:spTgt spid="38"/>
                                        </p:tgtEl>
                                        <p:attrNameLst>
                                          <p:attrName>style.visibility</p:attrName>
                                        </p:attrNameLst>
                                      </p:cBhvr>
                                      <p:to>
                                        <p:strVal val="visible"/>
                                      </p:to>
                                    </p:set>
                                    <p:animEffect transition="in" filter="wipe(right)">
                                      <p:cBhvr>
                                        <p:cTn id="101" dur="500"/>
                                        <p:tgtEl>
                                          <p:spTgt spid="38"/>
                                        </p:tgtEl>
                                      </p:cBhvr>
                                    </p:animEffect>
                                  </p:childTnLst>
                                </p:cTn>
                              </p:par>
                              <p:par>
                                <p:cTn id="102" presetID="22" presetClass="entr" presetSubtype="2" fill="hold" grpId="0" nodeType="withEffect">
                                  <p:stCondLst>
                                    <p:cond delay="0"/>
                                  </p:stCondLst>
                                  <p:childTnLst>
                                    <p:set>
                                      <p:cBhvr>
                                        <p:cTn id="103" dur="1" fill="hold">
                                          <p:stCondLst>
                                            <p:cond delay="0"/>
                                          </p:stCondLst>
                                        </p:cTn>
                                        <p:tgtEl>
                                          <p:spTgt spid="45"/>
                                        </p:tgtEl>
                                        <p:attrNameLst>
                                          <p:attrName>style.visibility</p:attrName>
                                        </p:attrNameLst>
                                      </p:cBhvr>
                                      <p:to>
                                        <p:strVal val="visible"/>
                                      </p:to>
                                    </p:set>
                                    <p:animEffect transition="in" filter="wipe(right)">
                                      <p:cBhvr>
                                        <p:cTn id="104" dur="500"/>
                                        <p:tgtEl>
                                          <p:spTgt spid="45"/>
                                        </p:tgtEl>
                                      </p:cBhvr>
                                    </p:animEffect>
                                  </p:childTnLst>
                                </p:cTn>
                              </p:par>
                              <p:par>
                                <p:cTn id="105" presetID="22" presetClass="entr" presetSubtype="2" fill="hold" nodeType="with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right)">
                                      <p:cBhvr>
                                        <p:cTn id="107" dur="500"/>
                                        <p:tgtEl>
                                          <p:spTgt spid="46"/>
                                        </p:tgtEl>
                                      </p:cBhvr>
                                    </p:animEffect>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16399"/>
                                        </p:tgtEl>
                                        <p:attrNameLst>
                                          <p:attrName>style.visibility</p:attrName>
                                        </p:attrNameLst>
                                      </p:cBhvr>
                                      <p:to>
                                        <p:strVal val="visible"/>
                                      </p:to>
                                    </p:set>
                                    <p:anim calcmode="lin" valueType="num">
                                      <p:cBhvr additive="base">
                                        <p:cTn id="112" dur="1000" fill="hold"/>
                                        <p:tgtEl>
                                          <p:spTgt spid="16399"/>
                                        </p:tgtEl>
                                        <p:attrNameLst>
                                          <p:attrName>ppt_x</p:attrName>
                                        </p:attrNameLst>
                                      </p:cBhvr>
                                      <p:tavLst>
                                        <p:tav tm="0">
                                          <p:val>
                                            <p:strVal val="#ppt_x"/>
                                          </p:val>
                                        </p:tav>
                                        <p:tav tm="100000">
                                          <p:val>
                                            <p:strVal val="#ppt_x"/>
                                          </p:val>
                                        </p:tav>
                                      </p:tavLst>
                                    </p:anim>
                                    <p:anim calcmode="lin" valueType="num">
                                      <p:cBhvr additive="base">
                                        <p:cTn id="113" dur="1000" fill="hold"/>
                                        <p:tgtEl>
                                          <p:spTgt spid="16399"/>
                                        </p:tgtEl>
                                        <p:attrNameLst>
                                          <p:attrName>ppt_y</p:attrName>
                                        </p:attrNameLst>
                                      </p:cBhvr>
                                      <p:tavLst>
                                        <p:tav tm="0">
                                          <p:val>
                                            <p:strVal val="1+#ppt_h/2"/>
                                          </p:val>
                                        </p:tav>
                                        <p:tav tm="100000">
                                          <p:val>
                                            <p:strVal val="#ppt_y"/>
                                          </p:val>
                                        </p:tav>
                                      </p:tavLst>
                                    </p:anim>
                                  </p:childTnLst>
                                </p:cTn>
                              </p:par>
                            </p:childTnLst>
                          </p:cTn>
                        </p:par>
                      </p:childTnLst>
                    </p:cTn>
                  </p:par>
                  <p:par>
                    <p:cTn id="114" fill="hold" nodeType="clickPar">
                      <p:stCondLst>
                        <p:cond delay="indefinite"/>
                      </p:stCondLst>
                      <p:childTnLst>
                        <p:par>
                          <p:cTn id="115" fill="hold" nodeType="withGroup">
                            <p:stCondLst>
                              <p:cond delay="0"/>
                            </p:stCondLst>
                            <p:childTnLst>
                              <p:par>
                                <p:cTn id="116" presetID="2" presetClass="entr" presetSubtype="8" fill="hold" grpId="0" nodeType="clickEffect">
                                  <p:stCondLst>
                                    <p:cond delay="0"/>
                                  </p:stCondLst>
                                  <p:childTnLst>
                                    <p:set>
                                      <p:cBhvr>
                                        <p:cTn id="117" dur="1" fill="hold">
                                          <p:stCondLst>
                                            <p:cond delay="0"/>
                                          </p:stCondLst>
                                        </p:cTn>
                                        <p:tgtEl>
                                          <p:spTgt spid="16403"/>
                                        </p:tgtEl>
                                        <p:attrNameLst>
                                          <p:attrName>style.visibility</p:attrName>
                                        </p:attrNameLst>
                                      </p:cBhvr>
                                      <p:to>
                                        <p:strVal val="visible"/>
                                      </p:to>
                                    </p:set>
                                    <p:anim calcmode="lin" valueType="num">
                                      <p:cBhvr additive="base">
                                        <p:cTn id="118" dur="1000" fill="hold"/>
                                        <p:tgtEl>
                                          <p:spTgt spid="16403"/>
                                        </p:tgtEl>
                                        <p:attrNameLst>
                                          <p:attrName>ppt_x</p:attrName>
                                        </p:attrNameLst>
                                      </p:cBhvr>
                                      <p:tavLst>
                                        <p:tav tm="0">
                                          <p:val>
                                            <p:strVal val="0-#ppt_w/2"/>
                                          </p:val>
                                        </p:tav>
                                        <p:tav tm="100000">
                                          <p:val>
                                            <p:strVal val="#ppt_x"/>
                                          </p:val>
                                        </p:tav>
                                      </p:tavLst>
                                    </p:anim>
                                    <p:anim calcmode="lin" valueType="num">
                                      <p:cBhvr additive="base">
                                        <p:cTn id="119" dur="1000" fill="hold"/>
                                        <p:tgtEl>
                                          <p:spTgt spid="1640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P spid="16390" grpId="0" animBg="1"/>
      <p:bldP spid="16391" grpId="0" animBg="1"/>
      <p:bldP spid="16392" grpId="0" animBg="1"/>
      <p:bldP spid="16393" grpId="0" animBg="1"/>
      <p:bldP spid="16399" grpId="0" animBg="1"/>
      <p:bldP spid="16403" grpId="0" animBg="1"/>
      <p:bldP spid="2" grpId="0" animBg="1"/>
      <p:bldP spid="17" grpId="0" animBg="1"/>
      <p:bldP spid="3" grpId="0" animBg="1"/>
      <p:bldP spid="21" grpId="0" animBg="1"/>
      <p:bldP spid="30" grpId="0" animBg="1"/>
      <p:bldP spid="35" grpId="0" animBg="1"/>
      <p:bldP spid="41" grpId="0" animBg="1"/>
      <p:bldP spid="45"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3CE019B-5648-4A4E-8A28-69B786966AB3}"/>
              </a:ext>
            </a:extLst>
          </p:cNvPr>
          <p:cNvSpPr>
            <a:spLocks noGrp="1" noChangeArrowheads="1"/>
          </p:cNvSpPr>
          <p:nvPr>
            <p:ph type="title"/>
          </p:nvPr>
        </p:nvSpPr>
        <p:spPr>
          <a:xfrm>
            <a:off x="36000" y="40944"/>
            <a:ext cx="9072000" cy="648000"/>
          </a:xfrm>
          <a:ln>
            <a:solidFill>
              <a:schemeClr val="tx2"/>
            </a:solidFill>
          </a:ln>
        </p:spPr>
        <p:txBody>
          <a:bodyPr/>
          <a:lstStyle/>
          <a:p>
            <a:pPr algn="ctr" eaLnBrk="1" hangingPunct="1">
              <a:defRPr/>
            </a:pPr>
            <a:r>
              <a:rPr lang="it-IT" sz="2000">
                <a:solidFill>
                  <a:schemeClr val="tx1"/>
                </a:solidFill>
                <a:latin typeface="Comic Sans MS" pitchFamily="66" charset="0"/>
              </a:rPr>
              <a:t> Ricerca, caratterizzazione geometrica, nomenclatura degli </a:t>
            </a:r>
            <a:br>
              <a:rPr lang="it-IT" sz="2000">
                <a:solidFill>
                  <a:schemeClr val="tx1"/>
                </a:solidFill>
                <a:latin typeface="Comic Sans MS" pitchFamily="66" charset="0"/>
              </a:rPr>
            </a:br>
            <a:r>
              <a:rPr lang="it-IT" sz="2000">
                <a:solidFill>
                  <a:schemeClr val="tx1"/>
                </a:solidFill>
                <a:latin typeface="Comic Sans MS" pitchFamily="66" charset="0"/>
              </a:rPr>
              <a:t>elementi grafico-rappresentativi e relative definizioni (2)</a:t>
            </a:r>
          </a:p>
        </p:txBody>
      </p:sp>
      <p:sp>
        <p:nvSpPr>
          <p:cNvPr id="18435" name="Text Box 3">
            <a:extLst>
              <a:ext uri="{FF2B5EF4-FFF2-40B4-BE49-F238E27FC236}">
                <a16:creationId xmlns:a16="http://schemas.microsoft.com/office/drawing/2014/main" id="{EDE201F7-9F35-46FB-8922-52AB2B1E1C57}"/>
              </a:ext>
            </a:extLst>
          </p:cNvPr>
          <p:cNvSpPr txBox="1">
            <a:spLocks noChangeArrowheads="1"/>
          </p:cNvSpPr>
          <p:nvPr/>
        </p:nvSpPr>
        <p:spPr bwMode="auto">
          <a:xfrm>
            <a:off x="36000" y="771570"/>
            <a:ext cx="9072000" cy="8382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a:latin typeface="Comic Sans MS" panose="030F0702030302020204" pitchFamily="66" charset="0"/>
              </a:rPr>
              <a:t>Se consideriamo la stessa nel suo aspetto dinamico, essa, muovendosi parallelamente a se stessa, determinerà sui piani di proiezione </a:t>
            </a:r>
            <a:r>
              <a:rPr lang="it-IT" altLang="it-IT" sz="1600">
                <a:latin typeface="Comic Sans MS" panose="030F0702030302020204" pitchFamily="66" charset="0"/>
                <a:sym typeface="Symbol" panose="05050102010706020507" pitchFamily="18" charset="2"/>
              </a:rPr>
              <a:t></a:t>
            </a:r>
            <a:r>
              <a:rPr lang="it-IT" altLang="it-IT" sz="1600" baseline="-25000">
                <a:latin typeface="Comic Sans MS" panose="030F0702030302020204" pitchFamily="66" charset="0"/>
              </a:rPr>
              <a:t>1</a:t>
            </a:r>
            <a:r>
              <a:rPr lang="it-IT" altLang="it-IT" sz="1600">
                <a:latin typeface="Comic Sans MS" panose="030F0702030302020204" pitchFamily="66" charset="0"/>
              </a:rPr>
              <a:t> e </a:t>
            </a:r>
            <a:r>
              <a:rPr lang="it-IT" altLang="it-IT" sz="1600">
                <a:latin typeface="Comic Sans MS" panose="030F0702030302020204" pitchFamily="66" charset="0"/>
                <a:sym typeface="Symbol" panose="05050102010706020507" pitchFamily="18" charset="2"/>
              </a:rPr>
              <a:t></a:t>
            </a:r>
            <a:r>
              <a:rPr lang="it-IT" altLang="it-IT" sz="1600" baseline="-25000">
                <a:latin typeface="Comic Sans MS" panose="030F0702030302020204" pitchFamily="66" charset="0"/>
              </a:rPr>
              <a:t>2</a:t>
            </a:r>
            <a:r>
              <a:rPr lang="it-IT" altLang="it-IT" sz="1600">
                <a:latin typeface="Comic Sans MS" panose="030F0702030302020204" pitchFamily="66" charset="0"/>
              </a:rPr>
              <a:t> una sequenza di punti reali (tracce) che ne determina la posizione all’interno del diedro (Fig. 45) </a:t>
            </a:r>
          </a:p>
        </p:txBody>
      </p:sp>
      <p:graphicFrame>
        <p:nvGraphicFramePr>
          <p:cNvPr id="18436" name="Object 4">
            <a:extLst>
              <a:ext uri="{FF2B5EF4-FFF2-40B4-BE49-F238E27FC236}">
                <a16:creationId xmlns:a16="http://schemas.microsoft.com/office/drawing/2014/main" id="{E1685D7E-414D-4835-A1E8-7F7962FC1BCF}"/>
              </a:ext>
            </a:extLst>
          </p:cNvPr>
          <p:cNvGraphicFramePr>
            <a:graphicFrameLocks noChangeAspect="1"/>
          </p:cNvGraphicFramePr>
          <p:nvPr>
            <p:extLst>
              <p:ext uri="{D42A27DB-BD31-4B8C-83A1-F6EECF244321}">
                <p14:modId xmlns:p14="http://schemas.microsoft.com/office/powerpoint/2010/main" val="2830255357"/>
              </p:ext>
            </p:extLst>
          </p:nvPr>
        </p:nvGraphicFramePr>
        <p:xfrm>
          <a:off x="40942" y="1694546"/>
          <a:ext cx="5395323" cy="2772000"/>
        </p:xfrm>
        <a:graphic>
          <a:graphicData uri="http://schemas.openxmlformats.org/presentationml/2006/ole">
            <mc:AlternateContent xmlns:mc="http://schemas.openxmlformats.org/markup-compatibility/2006">
              <mc:Choice xmlns:v="urn:schemas-microsoft-com:vml" Requires="v">
                <p:oleObj spid="_x0000_s4170" r:id="rId3" imgW="250526550" imgH="125025150" progId="">
                  <p:embed/>
                </p:oleObj>
              </mc:Choice>
              <mc:Fallback>
                <p:oleObj r:id="rId3" imgW="250526550" imgH="125025150" progId="">
                  <p:embed/>
                  <p:pic>
                    <p:nvPicPr>
                      <p:cNvPr id="0" name="Picture 7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2" y="1694546"/>
                        <a:ext cx="5395323" cy="2772000"/>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18437" name="Text Box 5">
            <a:extLst>
              <a:ext uri="{FF2B5EF4-FFF2-40B4-BE49-F238E27FC236}">
                <a16:creationId xmlns:a16="http://schemas.microsoft.com/office/drawing/2014/main" id="{FF77B908-F3CD-4AEA-96B5-4D431A87A836}"/>
              </a:ext>
            </a:extLst>
          </p:cNvPr>
          <p:cNvSpPr txBox="1">
            <a:spLocks noChangeArrowheads="1"/>
          </p:cNvSpPr>
          <p:nvPr/>
        </p:nvSpPr>
        <p:spPr bwMode="auto">
          <a:xfrm>
            <a:off x="5568287" y="1708195"/>
            <a:ext cx="3534769" cy="27360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800">
                <a:latin typeface="Comic Sans MS" panose="030F0702030302020204" pitchFamily="66" charset="0"/>
              </a:rPr>
              <a:t>Poiché la retta si sposta secondo una direzione definita ed orientata, i punti di intersezione risponderanno, per la loro collocazione sul semipiano del diedro, alla legge descrittiva che vuole una retta definita mediante una direzione assegnata</a:t>
            </a:r>
            <a:r>
              <a:rPr lang="it-IT" altLang="it-IT"/>
              <a:t> </a:t>
            </a:r>
          </a:p>
        </p:txBody>
      </p:sp>
      <p:sp>
        <p:nvSpPr>
          <p:cNvPr id="18438" name="Text Box 6">
            <a:extLst>
              <a:ext uri="{FF2B5EF4-FFF2-40B4-BE49-F238E27FC236}">
                <a16:creationId xmlns:a16="http://schemas.microsoft.com/office/drawing/2014/main" id="{8A9DF6C5-DE7A-435D-B0F9-1B33618C34CA}"/>
              </a:ext>
            </a:extLst>
          </p:cNvPr>
          <p:cNvSpPr txBox="1">
            <a:spLocks noChangeArrowheads="1"/>
          </p:cNvSpPr>
          <p:nvPr/>
        </p:nvSpPr>
        <p:spPr bwMode="auto">
          <a:xfrm>
            <a:off x="36000" y="4540580"/>
            <a:ext cx="9072000" cy="21600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I punti, così ottenuti, risultano allineati e prendono il nome di “traccia del piano” e si indicano con “t</a:t>
            </a:r>
            <a:r>
              <a:rPr lang="it-IT" altLang="it-IT" sz="1800" baseline="-25000">
                <a:latin typeface="Comic Sans MS" panose="030F0702030302020204" pitchFamily="66" charset="0"/>
              </a:rPr>
              <a:t>1</a:t>
            </a:r>
            <a:r>
              <a:rPr lang="it-IT" altLang="it-IT" sz="1800">
                <a:latin typeface="Comic Sans MS" panose="030F0702030302020204" pitchFamily="66" charset="0"/>
                <a:sym typeface="Symbol" panose="05050102010706020507" pitchFamily="18" charset="2"/>
              </a:rPr>
              <a:t></a:t>
            </a:r>
            <a:r>
              <a:rPr lang="it-IT" altLang="it-IT" sz="1800">
                <a:latin typeface="Comic Sans MS" panose="030F0702030302020204" pitchFamily="66" charset="0"/>
              </a:rPr>
              <a:t>”  la traccia su </a:t>
            </a:r>
            <a:r>
              <a:rPr lang="it-IT" altLang="it-IT" sz="1800">
                <a:latin typeface="Comic Sans MS" panose="030F0702030302020204" pitchFamily="66" charset="0"/>
                <a:sym typeface="Symbol" panose="05050102010706020507" pitchFamily="18" charset="2"/>
              </a:rPr>
              <a:t></a:t>
            </a:r>
            <a:r>
              <a:rPr lang="it-IT" altLang="it-IT" sz="1800" baseline="-25000">
                <a:latin typeface="Comic Sans MS" panose="030F0702030302020204" pitchFamily="66" charset="0"/>
              </a:rPr>
              <a:t>1</a:t>
            </a:r>
            <a:r>
              <a:rPr lang="it-IT" altLang="it-IT" sz="1800">
                <a:latin typeface="Comic Sans MS" panose="030F0702030302020204" pitchFamily="66" charset="0"/>
              </a:rPr>
              <a:t> e con “t</a:t>
            </a:r>
            <a:r>
              <a:rPr lang="it-IT" altLang="it-IT" sz="1800" baseline="-25000">
                <a:latin typeface="Comic Sans MS" panose="030F0702030302020204" pitchFamily="66" charset="0"/>
              </a:rPr>
              <a:t>2</a:t>
            </a:r>
            <a:r>
              <a:rPr lang="it-IT" altLang="it-IT" sz="1800">
                <a:latin typeface="Comic Sans MS" panose="030F0702030302020204" pitchFamily="66" charset="0"/>
                <a:sym typeface="Symbol" panose="05050102010706020507" pitchFamily="18" charset="2"/>
              </a:rPr>
              <a:t></a:t>
            </a:r>
            <a:r>
              <a:rPr lang="it-IT" altLang="it-IT" sz="1800">
                <a:latin typeface="Comic Sans MS" panose="030F0702030302020204" pitchFamily="66" charset="0"/>
              </a:rPr>
              <a:t>” la traccia su </a:t>
            </a:r>
            <a:r>
              <a:rPr lang="it-IT" altLang="it-IT" sz="1800">
                <a:latin typeface="Comic Sans MS" panose="030F0702030302020204" pitchFamily="66" charset="0"/>
                <a:sym typeface="Symbol" panose="05050102010706020507" pitchFamily="18" charset="2"/>
              </a:rPr>
              <a:t></a:t>
            </a:r>
            <a:r>
              <a:rPr lang="it-IT" altLang="it-IT" sz="1800" baseline="-25000">
                <a:latin typeface="Comic Sans MS" panose="030F0702030302020204" pitchFamily="66" charset="0"/>
              </a:rPr>
              <a:t>2</a:t>
            </a:r>
            <a:r>
              <a:rPr lang="it-IT" altLang="it-IT" sz="1800">
                <a:latin typeface="Comic Sans MS" panose="030F0702030302020204" pitchFamily="66" charset="0"/>
              </a:rPr>
              <a:t>. Per la “t” si utilizzano le lettere minuscole dell’alfabeto perché le tracce si caratterizzano, geometricamente, come “rette”, pertanto le due didascalie si leggono</a:t>
            </a:r>
            <a:r>
              <a:rPr lang="it-IT" altLang="it-IT" sz="1800"/>
              <a:t>: </a:t>
            </a:r>
          </a:p>
        </p:txBody>
      </p:sp>
      <p:sp>
        <p:nvSpPr>
          <p:cNvPr id="18439" name="Text Box 7">
            <a:extLst>
              <a:ext uri="{FF2B5EF4-FFF2-40B4-BE49-F238E27FC236}">
                <a16:creationId xmlns:a16="http://schemas.microsoft.com/office/drawing/2014/main" id="{E14B8021-9B9B-41E3-B474-BE16E5385297}"/>
              </a:ext>
            </a:extLst>
          </p:cNvPr>
          <p:cNvSpPr txBox="1">
            <a:spLocks noChangeArrowheads="1"/>
          </p:cNvSpPr>
          <p:nvPr/>
        </p:nvSpPr>
        <p:spPr bwMode="auto">
          <a:xfrm>
            <a:off x="4080151" y="5754093"/>
            <a:ext cx="4968875" cy="379413"/>
          </a:xfrm>
          <a:prstGeom prst="rect">
            <a:avLst/>
          </a:prstGeom>
          <a:solidFill>
            <a:schemeClr val="tx2"/>
          </a:solidFill>
          <a:ln w="12700">
            <a:solidFill>
              <a:schemeClr val="tx2"/>
            </a:solidFill>
            <a:miter lim="800000"/>
            <a:headEnd type="none" w="sm" len="sm"/>
            <a:tailEnd type="none" w="sm" len="sm"/>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800" dirty="0">
                <a:solidFill>
                  <a:schemeClr val="bg1"/>
                </a:solidFill>
                <a:latin typeface="Comic Sans MS" panose="030F0702030302020204" pitchFamily="66" charset="0"/>
              </a:rPr>
              <a:t>t</a:t>
            </a:r>
            <a:r>
              <a:rPr lang="it-IT" altLang="it-IT" sz="1800" baseline="-25000" dirty="0">
                <a:solidFill>
                  <a:schemeClr val="bg1"/>
                </a:solidFill>
                <a:latin typeface="Comic Sans MS" panose="030F0702030302020204" pitchFamily="66" charset="0"/>
              </a:rPr>
              <a:t>1</a:t>
            </a:r>
            <a:r>
              <a:rPr lang="it-IT" altLang="it-IT" sz="1800" dirty="0">
                <a:solidFill>
                  <a:schemeClr val="bg1"/>
                </a:solidFill>
                <a:latin typeface="Comic Sans MS" panose="030F0702030302020204" pitchFamily="66" charset="0"/>
                <a:sym typeface="Symbol" panose="05050102010706020507" pitchFamily="18" charset="2"/>
              </a:rPr>
              <a:t></a:t>
            </a:r>
            <a:r>
              <a:rPr lang="it-IT" altLang="it-IT" sz="1800" dirty="0">
                <a:solidFill>
                  <a:schemeClr val="bg1"/>
                </a:solidFill>
                <a:latin typeface="Comic Sans MS" panose="030F0702030302020204" pitchFamily="66" charset="0"/>
              </a:rPr>
              <a:t> = Traccia prima o traccia uno del piano </a:t>
            </a:r>
            <a:r>
              <a:rPr lang="it-IT" altLang="it-IT" sz="1800" dirty="0">
                <a:solidFill>
                  <a:schemeClr val="bg1"/>
                </a:solidFill>
                <a:latin typeface="Comic Sans MS" panose="030F0702030302020204" pitchFamily="66" charset="0"/>
                <a:sym typeface="Symbol" panose="05050102010706020507" pitchFamily="18" charset="2"/>
              </a:rPr>
              <a:t></a:t>
            </a:r>
            <a:r>
              <a:rPr lang="it-IT" altLang="it-IT" sz="1800" dirty="0">
                <a:solidFill>
                  <a:schemeClr val="bg1"/>
                </a:solidFill>
              </a:rPr>
              <a:t> </a:t>
            </a:r>
          </a:p>
        </p:txBody>
      </p:sp>
      <p:sp>
        <p:nvSpPr>
          <p:cNvPr id="18440" name="Text Box 8">
            <a:extLst>
              <a:ext uri="{FF2B5EF4-FFF2-40B4-BE49-F238E27FC236}">
                <a16:creationId xmlns:a16="http://schemas.microsoft.com/office/drawing/2014/main" id="{DCFA83E3-142C-4E62-A5C7-79348D0FD912}"/>
              </a:ext>
            </a:extLst>
          </p:cNvPr>
          <p:cNvSpPr txBox="1">
            <a:spLocks noChangeArrowheads="1"/>
          </p:cNvSpPr>
          <p:nvPr/>
        </p:nvSpPr>
        <p:spPr bwMode="auto">
          <a:xfrm>
            <a:off x="1943894" y="6265268"/>
            <a:ext cx="5256212" cy="379413"/>
          </a:xfrm>
          <a:prstGeom prst="rect">
            <a:avLst/>
          </a:prstGeom>
          <a:solidFill>
            <a:schemeClr val="tx2"/>
          </a:solidFill>
          <a:ln w="12700">
            <a:solidFill>
              <a:schemeClr val="tx2"/>
            </a:solidFill>
            <a:miter lim="800000"/>
            <a:headEnd type="none" w="sm" len="sm"/>
            <a:tailEnd type="none" w="sm" len="sm"/>
          </a:ln>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800">
                <a:solidFill>
                  <a:schemeClr val="bg1"/>
                </a:solidFill>
                <a:latin typeface="Comic Sans MS" panose="030F0702030302020204" pitchFamily="66" charset="0"/>
              </a:rPr>
              <a:t>t</a:t>
            </a:r>
            <a:r>
              <a:rPr lang="it-IT" altLang="it-IT" sz="1800" baseline="-25000">
                <a:solidFill>
                  <a:schemeClr val="bg1"/>
                </a:solidFill>
                <a:latin typeface="Comic Sans MS" panose="030F0702030302020204" pitchFamily="66" charset="0"/>
              </a:rPr>
              <a:t>2</a:t>
            </a:r>
            <a:r>
              <a:rPr lang="it-IT" altLang="it-IT" sz="1800">
                <a:solidFill>
                  <a:schemeClr val="bg1"/>
                </a:solidFill>
                <a:latin typeface="Comic Sans MS" panose="030F0702030302020204" pitchFamily="66" charset="0"/>
                <a:sym typeface="Symbol" panose="05050102010706020507" pitchFamily="18" charset="2"/>
              </a:rPr>
              <a:t></a:t>
            </a:r>
            <a:r>
              <a:rPr lang="it-IT" altLang="it-IT" sz="1800">
                <a:solidFill>
                  <a:schemeClr val="bg1"/>
                </a:solidFill>
                <a:latin typeface="Comic Sans MS" panose="030F0702030302020204" pitchFamily="66" charset="0"/>
              </a:rPr>
              <a:t> = Traccia seconda o traccia due del piano </a:t>
            </a:r>
            <a:r>
              <a:rPr lang="it-IT" altLang="it-IT" sz="1800">
                <a:solidFill>
                  <a:schemeClr val="bg1"/>
                </a:solidFill>
                <a:latin typeface="Comic Sans MS" panose="030F0702030302020204" pitchFamily="66" charset="0"/>
                <a:sym typeface="Symbol" panose="05050102010706020507" pitchFamily="18" charset="2"/>
              </a:rPr>
              <a:t></a:t>
            </a:r>
            <a:r>
              <a:rPr lang="it-IT" altLang="it-IT" sz="1800">
                <a:solidFill>
                  <a:schemeClr val="bg1"/>
                </a:solidFill>
              </a:rPr>
              <a:t> </a:t>
            </a:r>
          </a:p>
        </p:txBody>
      </p:sp>
      <p:sp>
        <p:nvSpPr>
          <p:cNvPr id="18441" name="Oval 9">
            <a:extLst>
              <a:ext uri="{FF2B5EF4-FFF2-40B4-BE49-F238E27FC236}">
                <a16:creationId xmlns:a16="http://schemas.microsoft.com/office/drawing/2014/main" id="{B80A5C92-60B0-47E3-B450-70FCE9ADE24B}"/>
              </a:ext>
            </a:extLst>
          </p:cNvPr>
          <p:cNvSpPr>
            <a:spLocks noChangeArrowheads="1"/>
          </p:cNvSpPr>
          <p:nvPr/>
        </p:nvSpPr>
        <p:spPr bwMode="auto">
          <a:xfrm>
            <a:off x="3957638" y="3414713"/>
            <a:ext cx="585787" cy="5857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18442" name="Oval 10">
            <a:extLst>
              <a:ext uri="{FF2B5EF4-FFF2-40B4-BE49-F238E27FC236}">
                <a16:creationId xmlns:a16="http://schemas.microsoft.com/office/drawing/2014/main" id="{1BF088C5-5288-483F-9130-B43B757A19E3}"/>
              </a:ext>
            </a:extLst>
          </p:cNvPr>
          <p:cNvSpPr>
            <a:spLocks noChangeArrowheads="1"/>
          </p:cNvSpPr>
          <p:nvPr/>
        </p:nvSpPr>
        <p:spPr bwMode="auto">
          <a:xfrm>
            <a:off x="2305073" y="1732933"/>
            <a:ext cx="585787" cy="5857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13" name="Oval 9">
            <a:extLst>
              <a:ext uri="{FF2B5EF4-FFF2-40B4-BE49-F238E27FC236}">
                <a16:creationId xmlns:a16="http://schemas.microsoft.com/office/drawing/2014/main" id="{43B84DDE-7EB9-4760-B7D3-53703994E620}"/>
              </a:ext>
            </a:extLst>
          </p:cNvPr>
          <p:cNvSpPr>
            <a:spLocks noChangeArrowheads="1"/>
          </p:cNvSpPr>
          <p:nvPr/>
        </p:nvSpPr>
        <p:spPr bwMode="auto">
          <a:xfrm>
            <a:off x="4015162" y="5641992"/>
            <a:ext cx="585787" cy="585787"/>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cxnSp>
        <p:nvCxnSpPr>
          <p:cNvPr id="3" name="Connettore 2 2">
            <a:extLst>
              <a:ext uri="{FF2B5EF4-FFF2-40B4-BE49-F238E27FC236}">
                <a16:creationId xmlns:a16="http://schemas.microsoft.com/office/drawing/2014/main" id="{607A9E63-9A44-4C85-B2A3-28FB3DBD3CA4}"/>
              </a:ext>
            </a:extLst>
          </p:cNvPr>
          <p:cNvCxnSpPr>
            <a:cxnSpLocks/>
            <a:stCxn id="13" idx="0"/>
          </p:cNvCxnSpPr>
          <p:nvPr/>
        </p:nvCxnSpPr>
        <p:spPr bwMode="auto">
          <a:xfrm flipH="1" flipV="1">
            <a:off x="4305123" y="4037989"/>
            <a:ext cx="2933" cy="1604003"/>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
        <p:nvSpPr>
          <p:cNvPr id="17" name="Oval 10">
            <a:extLst>
              <a:ext uri="{FF2B5EF4-FFF2-40B4-BE49-F238E27FC236}">
                <a16:creationId xmlns:a16="http://schemas.microsoft.com/office/drawing/2014/main" id="{539DC5B7-C417-4DFC-ADBB-4914636E7F0C}"/>
              </a:ext>
            </a:extLst>
          </p:cNvPr>
          <p:cNvSpPr>
            <a:spLocks noChangeArrowheads="1"/>
          </p:cNvSpPr>
          <p:nvPr/>
        </p:nvSpPr>
        <p:spPr bwMode="auto">
          <a:xfrm>
            <a:off x="1865733" y="6058893"/>
            <a:ext cx="585787" cy="585788"/>
          </a:xfrm>
          <a:prstGeom prst="ellipse">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cxnSp>
        <p:nvCxnSpPr>
          <p:cNvPr id="6" name="Connettore 2 5">
            <a:extLst>
              <a:ext uri="{FF2B5EF4-FFF2-40B4-BE49-F238E27FC236}">
                <a16:creationId xmlns:a16="http://schemas.microsoft.com/office/drawing/2014/main" id="{0B870C0E-CFEB-4956-88AD-D850CB22DEB6}"/>
              </a:ext>
            </a:extLst>
          </p:cNvPr>
          <p:cNvCxnSpPr>
            <a:cxnSpLocks/>
            <a:stCxn id="17" idx="0"/>
            <a:endCxn id="18442" idx="4"/>
          </p:cNvCxnSpPr>
          <p:nvPr/>
        </p:nvCxnSpPr>
        <p:spPr bwMode="auto">
          <a:xfrm flipV="1">
            <a:off x="2158627" y="2318721"/>
            <a:ext cx="439340" cy="3740172"/>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1000" fill="hold"/>
                                        <p:tgtEl>
                                          <p:spTgt spid="18435"/>
                                        </p:tgtEl>
                                        <p:attrNameLst>
                                          <p:attrName>ppt_x</p:attrName>
                                        </p:attrNameLst>
                                      </p:cBhvr>
                                      <p:tavLst>
                                        <p:tav tm="0">
                                          <p:val>
                                            <p:strVal val="1+#ppt_w/2"/>
                                          </p:val>
                                        </p:tav>
                                        <p:tav tm="100000">
                                          <p:val>
                                            <p:strVal val="#ppt_x"/>
                                          </p:val>
                                        </p:tav>
                                      </p:tavLst>
                                    </p:anim>
                                    <p:anim calcmode="lin" valueType="num">
                                      <p:cBhvr additive="base">
                                        <p:cTn id="8" dur="1000" fill="hold"/>
                                        <p:tgtEl>
                                          <p:spTgt spid="1843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8436"/>
                                        </p:tgtEl>
                                        <p:attrNameLst>
                                          <p:attrName>style.visibility</p:attrName>
                                        </p:attrNameLst>
                                      </p:cBhvr>
                                      <p:to>
                                        <p:strVal val="visible"/>
                                      </p:to>
                                    </p:set>
                                    <p:animEffect transition="in" filter="wipe(left)">
                                      <p:cBhvr>
                                        <p:cTn id="13" dur="1000"/>
                                        <p:tgtEl>
                                          <p:spTgt spid="18436"/>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8437"/>
                                        </p:tgtEl>
                                        <p:attrNameLst>
                                          <p:attrName>style.visibility</p:attrName>
                                        </p:attrNameLst>
                                      </p:cBhvr>
                                      <p:to>
                                        <p:strVal val="visible"/>
                                      </p:to>
                                    </p:set>
                                    <p:anim calcmode="lin" valueType="num">
                                      <p:cBhvr additive="base">
                                        <p:cTn id="18" dur="1000" fill="hold"/>
                                        <p:tgtEl>
                                          <p:spTgt spid="18437"/>
                                        </p:tgtEl>
                                        <p:attrNameLst>
                                          <p:attrName>ppt_x</p:attrName>
                                        </p:attrNameLst>
                                      </p:cBhvr>
                                      <p:tavLst>
                                        <p:tav tm="0">
                                          <p:val>
                                            <p:strVal val="1+#ppt_w/2"/>
                                          </p:val>
                                        </p:tav>
                                        <p:tav tm="100000">
                                          <p:val>
                                            <p:strVal val="#ppt_x"/>
                                          </p:val>
                                        </p:tav>
                                      </p:tavLst>
                                    </p:anim>
                                    <p:anim calcmode="lin" valueType="num">
                                      <p:cBhvr additive="base">
                                        <p:cTn id="19" dur="1000" fill="hold"/>
                                        <p:tgtEl>
                                          <p:spTgt spid="18437"/>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8438"/>
                                        </p:tgtEl>
                                        <p:attrNameLst>
                                          <p:attrName>style.visibility</p:attrName>
                                        </p:attrNameLst>
                                      </p:cBhvr>
                                      <p:to>
                                        <p:strVal val="visible"/>
                                      </p:to>
                                    </p:set>
                                    <p:anim calcmode="lin" valueType="num">
                                      <p:cBhvr additive="base">
                                        <p:cTn id="24" dur="1000" fill="hold"/>
                                        <p:tgtEl>
                                          <p:spTgt spid="18438"/>
                                        </p:tgtEl>
                                        <p:attrNameLst>
                                          <p:attrName>ppt_x</p:attrName>
                                        </p:attrNameLst>
                                      </p:cBhvr>
                                      <p:tavLst>
                                        <p:tav tm="0">
                                          <p:val>
                                            <p:strVal val="#ppt_x"/>
                                          </p:val>
                                        </p:tav>
                                        <p:tav tm="100000">
                                          <p:val>
                                            <p:strVal val="#ppt_x"/>
                                          </p:val>
                                        </p:tav>
                                      </p:tavLst>
                                    </p:anim>
                                    <p:anim calcmode="lin" valueType="num">
                                      <p:cBhvr additive="base">
                                        <p:cTn id="25" dur="1000" fill="hold"/>
                                        <p:tgtEl>
                                          <p:spTgt spid="18438"/>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8439"/>
                                        </p:tgtEl>
                                        <p:attrNameLst>
                                          <p:attrName>style.visibility</p:attrName>
                                        </p:attrNameLst>
                                      </p:cBhvr>
                                      <p:to>
                                        <p:strVal val="visible"/>
                                      </p:to>
                                    </p:set>
                                    <p:anim calcmode="lin" valueType="num">
                                      <p:cBhvr additive="base">
                                        <p:cTn id="30" dur="1000" fill="hold"/>
                                        <p:tgtEl>
                                          <p:spTgt spid="18439"/>
                                        </p:tgtEl>
                                        <p:attrNameLst>
                                          <p:attrName>ppt_x</p:attrName>
                                        </p:attrNameLst>
                                      </p:cBhvr>
                                      <p:tavLst>
                                        <p:tav tm="0">
                                          <p:val>
                                            <p:strVal val="#ppt_x"/>
                                          </p:val>
                                        </p:tav>
                                        <p:tav tm="100000">
                                          <p:val>
                                            <p:strVal val="#ppt_x"/>
                                          </p:val>
                                        </p:tav>
                                      </p:tavLst>
                                    </p:anim>
                                    <p:anim calcmode="lin" valueType="num">
                                      <p:cBhvr additive="base">
                                        <p:cTn id="31" dur="1000" fill="hold"/>
                                        <p:tgtEl>
                                          <p:spTgt spid="18439"/>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slide(fromBottom)">
                                      <p:cBhvr>
                                        <p:cTn id="36" dur="1000"/>
                                        <p:tgtEl>
                                          <p:spTgt spid="13"/>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down)">
                                      <p:cBhvr>
                                        <p:cTn id="41" dur="500"/>
                                        <p:tgtEl>
                                          <p:spTgt spid="3"/>
                                        </p:tgtEl>
                                      </p:cBhvr>
                                    </p:animEffect>
                                  </p:childTnLst>
                                </p:cTn>
                              </p:par>
                              <p:par>
                                <p:cTn id="42" presetID="12" presetClass="entr" presetSubtype="4" fill="hold" grpId="0" nodeType="withEffect">
                                  <p:stCondLst>
                                    <p:cond delay="0"/>
                                  </p:stCondLst>
                                  <p:childTnLst>
                                    <p:set>
                                      <p:cBhvr>
                                        <p:cTn id="43" dur="1" fill="hold">
                                          <p:stCondLst>
                                            <p:cond delay="0"/>
                                          </p:stCondLst>
                                        </p:cTn>
                                        <p:tgtEl>
                                          <p:spTgt spid="18441"/>
                                        </p:tgtEl>
                                        <p:attrNameLst>
                                          <p:attrName>style.visibility</p:attrName>
                                        </p:attrNameLst>
                                      </p:cBhvr>
                                      <p:to>
                                        <p:strVal val="visible"/>
                                      </p:to>
                                    </p:set>
                                    <p:animEffect transition="in" filter="slide(fromBottom)">
                                      <p:cBhvr>
                                        <p:cTn id="44" dur="1000"/>
                                        <p:tgtEl>
                                          <p:spTgt spid="18441"/>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440"/>
                                        </p:tgtEl>
                                        <p:attrNameLst>
                                          <p:attrName>style.visibility</p:attrName>
                                        </p:attrNameLst>
                                      </p:cBhvr>
                                      <p:to>
                                        <p:strVal val="visible"/>
                                      </p:to>
                                    </p:set>
                                    <p:anim calcmode="lin" valueType="num">
                                      <p:cBhvr additive="base">
                                        <p:cTn id="49" dur="1000" fill="hold"/>
                                        <p:tgtEl>
                                          <p:spTgt spid="18440"/>
                                        </p:tgtEl>
                                        <p:attrNameLst>
                                          <p:attrName>ppt_x</p:attrName>
                                        </p:attrNameLst>
                                      </p:cBhvr>
                                      <p:tavLst>
                                        <p:tav tm="0">
                                          <p:val>
                                            <p:strVal val="#ppt_x"/>
                                          </p:val>
                                        </p:tav>
                                        <p:tav tm="100000">
                                          <p:val>
                                            <p:strVal val="#ppt_x"/>
                                          </p:val>
                                        </p:tav>
                                      </p:tavLst>
                                    </p:anim>
                                    <p:anim calcmode="lin" valueType="num">
                                      <p:cBhvr additive="base">
                                        <p:cTn id="50" dur="1000" fill="hold"/>
                                        <p:tgtEl>
                                          <p:spTgt spid="1844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slide(fromBottom)">
                                      <p:cBhvr>
                                        <p:cTn id="55" dur="10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nodeType="clickEffect">
                                  <p:stCondLst>
                                    <p:cond delay="0"/>
                                  </p:stCondLst>
                                  <p:childTnLst>
                                    <p:set>
                                      <p:cBhvr>
                                        <p:cTn id="59" dur="1" fill="hold">
                                          <p:stCondLst>
                                            <p:cond delay="0"/>
                                          </p:stCondLst>
                                        </p:cTn>
                                        <p:tgtEl>
                                          <p:spTgt spid="6"/>
                                        </p:tgtEl>
                                        <p:attrNameLst>
                                          <p:attrName>style.visibility</p:attrName>
                                        </p:attrNameLst>
                                      </p:cBhvr>
                                      <p:to>
                                        <p:strVal val="visible"/>
                                      </p:to>
                                    </p:set>
                                    <p:animEffect transition="in" filter="wipe(down)">
                                      <p:cBhvr>
                                        <p:cTn id="60" dur="500"/>
                                        <p:tgtEl>
                                          <p:spTgt spid="6"/>
                                        </p:tgtEl>
                                      </p:cBhvr>
                                    </p:animEffect>
                                  </p:childTnLst>
                                </p:cTn>
                              </p:par>
                              <p:par>
                                <p:cTn id="61" presetID="12" presetClass="entr" presetSubtype="4" fill="hold" grpId="0" nodeType="withEffect">
                                  <p:stCondLst>
                                    <p:cond delay="0"/>
                                  </p:stCondLst>
                                  <p:childTnLst>
                                    <p:set>
                                      <p:cBhvr>
                                        <p:cTn id="62" dur="1" fill="hold">
                                          <p:stCondLst>
                                            <p:cond delay="0"/>
                                          </p:stCondLst>
                                        </p:cTn>
                                        <p:tgtEl>
                                          <p:spTgt spid="18442"/>
                                        </p:tgtEl>
                                        <p:attrNameLst>
                                          <p:attrName>style.visibility</p:attrName>
                                        </p:attrNameLst>
                                      </p:cBhvr>
                                      <p:to>
                                        <p:strVal val="visible"/>
                                      </p:to>
                                    </p:set>
                                    <p:animEffect transition="in" filter="slide(fromBottom)">
                                      <p:cBhvr>
                                        <p:cTn id="63" dur="1000"/>
                                        <p:tgtEl>
                                          <p:spTgt spid="184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animBg="1"/>
      <p:bldP spid="18437" grpId="0" animBg="1"/>
      <p:bldP spid="18438" grpId="0" animBg="1"/>
      <p:bldP spid="18439" grpId="0" animBg="1"/>
      <p:bldP spid="18440" grpId="0" animBg="1"/>
      <p:bldP spid="18441" grpId="0" animBg="1"/>
      <p:bldP spid="18442" grpId="0" animBg="1"/>
      <p:bldP spid="13"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7A21B21-4E27-41EA-90E9-D9616274FB8C}"/>
              </a:ext>
            </a:extLst>
          </p:cNvPr>
          <p:cNvSpPr>
            <a:spLocks noGrp="1" noChangeArrowheads="1"/>
          </p:cNvSpPr>
          <p:nvPr>
            <p:ph type="title"/>
          </p:nvPr>
        </p:nvSpPr>
        <p:spPr>
          <a:xfrm>
            <a:off x="36000" y="40944"/>
            <a:ext cx="9072000" cy="648000"/>
          </a:xfrm>
          <a:ln>
            <a:solidFill>
              <a:schemeClr val="tx2"/>
            </a:solidFill>
          </a:ln>
        </p:spPr>
        <p:txBody>
          <a:bodyPr/>
          <a:lstStyle/>
          <a:p>
            <a:pPr algn="ctr" eaLnBrk="1" hangingPunct="1">
              <a:defRPr/>
            </a:pPr>
            <a:r>
              <a:rPr lang="it-IT" sz="2000">
                <a:solidFill>
                  <a:schemeClr val="tx1"/>
                </a:solidFill>
                <a:latin typeface="Comic Sans MS" pitchFamily="66" charset="0"/>
              </a:rPr>
              <a:t> Ricerca, caratterizzazione geometrica, nomenclatura degli </a:t>
            </a:r>
            <a:br>
              <a:rPr lang="it-IT" sz="2000">
                <a:solidFill>
                  <a:schemeClr val="tx1"/>
                </a:solidFill>
                <a:latin typeface="Comic Sans MS" pitchFamily="66" charset="0"/>
              </a:rPr>
            </a:br>
            <a:r>
              <a:rPr lang="it-IT" sz="2000">
                <a:solidFill>
                  <a:schemeClr val="tx1"/>
                </a:solidFill>
                <a:latin typeface="Comic Sans MS" pitchFamily="66" charset="0"/>
              </a:rPr>
              <a:t>elementi grafico-rappresentativi e relative definizioni (3)</a:t>
            </a:r>
          </a:p>
        </p:txBody>
      </p:sp>
      <p:sp>
        <p:nvSpPr>
          <p:cNvPr id="19460" name="Text Box 4">
            <a:extLst>
              <a:ext uri="{FF2B5EF4-FFF2-40B4-BE49-F238E27FC236}">
                <a16:creationId xmlns:a16="http://schemas.microsoft.com/office/drawing/2014/main" id="{A00E9D8D-DDCA-4FFB-9634-B38C5956D318}"/>
              </a:ext>
            </a:extLst>
          </p:cNvPr>
          <p:cNvSpPr txBox="1">
            <a:spLocks noChangeArrowheads="1"/>
          </p:cNvSpPr>
          <p:nvPr/>
        </p:nvSpPr>
        <p:spPr bwMode="auto">
          <a:xfrm>
            <a:off x="40944" y="762707"/>
            <a:ext cx="3816350" cy="10080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Definito tutto quanto sopra, e ricordando la formalizzazione descrittiva del piano</a:t>
            </a:r>
            <a:r>
              <a:rPr lang="it-IT" altLang="it-IT" sz="1800"/>
              <a:t> </a:t>
            </a:r>
          </a:p>
        </p:txBody>
      </p:sp>
      <p:sp>
        <p:nvSpPr>
          <p:cNvPr id="5127" name="Rectangle 6">
            <a:extLst>
              <a:ext uri="{FF2B5EF4-FFF2-40B4-BE49-F238E27FC236}">
                <a16:creationId xmlns:a16="http://schemas.microsoft.com/office/drawing/2014/main" id="{C40E723D-9E3A-414A-869D-B54852DE22BE}"/>
              </a:ext>
            </a:extLst>
          </p:cNvPr>
          <p:cNvSpPr>
            <a:spLocks noChangeArrowheads="1"/>
          </p:cNvSpPr>
          <p:nvPr/>
        </p:nvSpPr>
        <p:spPr bwMode="auto">
          <a:xfrm>
            <a:off x="0" y="3168981"/>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graphicFrame>
        <p:nvGraphicFramePr>
          <p:cNvPr id="19461" name="Object 5">
            <a:extLst>
              <a:ext uri="{FF2B5EF4-FFF2-40B4-BE49-F238E27FC236}">
                <a16:creationId xmlns:a16="http://schemas.microsoft.com/office/drawing/2014/main" id="{8DA9B9D9-13C7-484B-929E-5C38DC589654}"/>
              </a:ext>
            </a:extLst>
          </p:cNvPr>
          <p:cNvGraphicFramePr>
            <a:graphicFrameLocks noChangeAspect="1"/>
          </p:cNvGraphicFramePr>
          <p:nvPr>
            <p:extLst>
              <p:ext uri="{D42A27DB-BD31-4B8C-83A1-F6EECF244321}">
                <p14:modId xmlns:p14="http://schemas.microsoft.com/office/powerpoint/2010/main" val="858457409"/>
              </p:ext>
            </p:extLst>
          </p:nvPr>
        </p:nvGraphicFramePr>
        <p:xfrm>
          <a:off x="3941574" y="762703"/>
          <a:ext cx="5161482" cy="1008000"/>
        </p:xfrm>
        <a:graphic>
          <a:graphicData uri="http://schemas.openxmlformats.org/presentationml/2006/ole">
            <mc:AlternateContent xmlns:mc="http://schemas.openxmlformats.org/markup-compatibility/2006">
              <mc:Choice xmlns:v="urn:schemas-microsoft-com:vml" Requires="v">
                <p:oleObj spid="_x0000_s5320" name="Equation" r:id="rId3" imgW="52730400" imgH="10363200" progId="Equation.3">
                  <p:embed/>
                </p:oleObj>
              </mc:Choice>
              <mc:Fallback>
                <p:oleObj name="Equation" r:id="rId3" imgW="52730400" imgH="10363200" progId="Equation.3">
                  <p:embed/>
                  <p:pic>
                    <p:nvPicPr>
                      <p:cNvPr id="0" name="Picture 19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41574" y="762703"/>
                        <a:ext cx="5161482" cy="1008000"/>
                      </a:xfrm>
                      <a:prstGeom prst="rect">
                        <a:avLst/>
                      </a:prstGeom>
                      <a:solidFill>
                        <a:schemeClr val="tx2"/>
                      </a:solidFill>
                    </p:spPr>
                  </p:pic>
                </p:oleObj>
              </mc:Fallback>
            </mc:AlternateContent>
          </a:graphicData>
        </a:graphic>
      </p:graphicFrame>
      <p:sp>
        <p:nvSpPr>
          <p:cNvPr id="19463" name="Text Box 7">
            <a:extLst>
              <a:ext uri="{FF2B5EF4-FFF2-40B4-BE49-F238E27FC236}">
                <a16:creationId xmlns:a16="http://schemas.microsoft.com/office/drawing/2014/main" id="{7E6BE41E-2539-4A4F-A850-3D4FC136AC27}"/>
              </a:ext>
            </a:extLst>
          </p:cNvPr>
          <p:cNvSpPr txBox="1">
            <a:spLocks noChangeArrowheads="1"/>
          </p:cNvSpPr>
          <p:nvPr/>
        </p:nvSpPr>
        <p:spPr bwMode="auto">
          <a:xfrm>
            <a:off x="36000" y="1811714"/>
            <a:ext cx="9072000" cy="65405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volendo sintetizzare e formalizzare come rette descrittive questi due elementi rappresentativi del piano, essi assumono il seguente aspetto</a:t>
            </a:r>
            <a:r>
              <a:rPr lang="it-IT" altLang="it-IT" sz="1800"/>
              <a:t> </a:t>
            </a:r>
          </a:p>
        </p:txBody>
      </p:sp>
      <p:sp>
        <p:nvSpPr>
          <p:cNvPr id="5129" name="Rectangle 14">
            <a:extLst>
              <a:ext uri="{FF2B5EF4-FFF2-40B4-BE49-F238E27FC236}">
                <a16:creationId xmlns:a16="http://schemas.microsoft.com/office/drawing/2014/main" id="{4A11C00C-D367-4333-A8D7-2D4BE09776EA}"/>
              </a:ext>
            </a:extLst>
          </p:cNvPr>
          <p:cNvSpPr>
            <a:spLocks noChangeArrowheads="1"/>
          </p:cNvSpPr>
          <p:nvPr/>
        </p:nvSpPr>
        <p:spPr bwMode="auto">
          <a:xfrm>
            <a:off x="0" y="3168981"/>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5130" name="Rectangle 16">
            <a:extLst>
              <a:ext uri="{FF2B5EF4-FFF2-40B4-BE49-F238E27FC236}">
                <a16:creationId xmlns:a16="http://schemas.microsoft.com/office/drawing/2014/main" id="{2A512DDE-E104-4DE4-B48B-19D2E6B3C840}"/>
              </a:ext>
            </a:extLst>
          </p:cNvPr>
          <p:cNvSpPr>
            <a:spLocks noChangeArrowheads="1"/>
          </p:cNvSpPr>
          <p:nvPr/>
        </p:nvSpPr>
        <p:spPr bwMode="auto">
          <a:xfrm>
            <a:off x="0" y="3168981"/>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19464" name="Rectangle 8">
            <a:extLst>
              <a:ext uri="{FF2B5EF4-FFF2-40B4-BE49-F238E27FC236}">
                <a16:creationId xmlns:a16="http://schemas.microsoft.com/office/drawing/2014/main" id="{4096A44B-A2BA-4814-A84F-10B3BBD0FBA9}"/>
              </a:ext>
            </a:extLst>
          </p:cNvPr>
          <p:cNvSpPr>
            <a:spLocks noChangeArrowheads="1"/>
          </p:cNvSpPr>
          <p:nvPr/>
        </p:nvSpPr>
        <p:spPr bwMode="auto">
          <a:xfrm>
            <a:off x="36000" y="2521988"/>
            <a:ext cx="9072000" cy="1440000"/>
          </a:xfrm>
          <a:prstGeom prst="rect">
            <a:avLst/>
          </a:prstGeom>
          <a:solidFill>
            <a:schemeClr val="tx2"/>
          </a:solidFill>
          <a:ln w="12700">
            <a:solidFill>
              <a:schemeClr val="tx1"/>
            </a:solidFill>
            <a:miter lim="800000"/>
            <a:headEnd type="none" w="sm" len="sm"/>
            <a:tailEnd type="none" w="sm" len="sm"/>
          </a:ln>
        </p:spPr>
        <p:txBody>
          <a:bodyPr wrap="none" anchor="ct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graphicFrame>
        <p:nvGraphicFramePr>
          <p:cNvPr id="19469" name="Object 13">
            <a:extLst>
              <a:ext uri="{FF2B5EF4-FFF2-40B4-BE49-F238E27FC236}">
                <a16:creationId xmlns:a16="http://schemas.microsoft.com/office/drawing/2014/main" id="{4676B700-7523-444B-9B27-F37DEE8FF607}"/>
              </a:ext>
            </a:extLst>
          </p:cNvPr>
          <p:cNvGraphicFramePr>
            <a:graphicFrameLocks noChangeAspect="1"/>
          </p:cNvGraphicFramePr>
          <p:nvPr>
            <p:extLst>
              <p:ext uri="{D42A27DB-BD31-4B8C-83A1-F6EECF244321}">
                <p14:modId xmlns:p14="http://schemas.microsoft.com/office/powerpoint/2010/main" val="834246206"/>
              </p:ext>
            </p:extLst>
          </p:nvPr>
        </p:nvGraphicFramePr>
        <p:xfrm>
          <a:off x="370308" y="2567717"/>
          <a:ext cx="1800000" cy="651102"/>
        </p:xfrm>
        <a:graphic>
          <a:graphicData uri="http://schemas.openxmlformats.org/presentationml/2006/ole">
            <mc:AlternateContent xmlns:mc="http://schemas.openxmlformats.org/markup-compatibility/2006">
              <mc:Choice xmlns:v="urn:schemas-microsoft-com:vml" Requires="v">
                <p:oleObj spid="_x0000_s5321" name="Equation" r:id="rId5" imgW="28956000" imgH="10363200" progId="Equation.3">
                  <p:embed/>
                </p:oleObj>
              </mc:Choice>
              <mc:Fallback>
                <p:oleObj name="Equation" r:id="rId5" imgW="28956000" imgH="10363200" progId="Equation.3">
                  <p:embed/>
                  <p:pic>
                    <p:nvPicPr>
                      <p:cNvPr id="0" name="Picture 19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0308" y="2567717"/>
                        <a:ext cx="1800000" cy="651102"/>
                      </a:xfrm>
                      <a:prstGeom prst="rect">
                        <a:avLst/>
                      </a:prstGeom>
                      <a:solidFill>
                        <a:schemeClr val="tx2"/>
                      </a:solidFill>
                      <a:ln w="9525">
                        <a:solidFill>
                          <a:schemeClr val="bg2"/>
                        </a:solidFill>
                        <a:miter lim="800000"/>
                        <a:headEnd/>
                        <a:tailEnd/>
                      </a:ln>
                    </p:spPr>
                  </p:pic>
                </p:oleObj>
              </mc:Fallback>
            </mc:AlternateContent>
          </a:graphicData>
        </a:graphic>
      </p:graphicFrame>
      <p:graphicFrame>
        <p:nvGraphicFramePr>
          <p:cNvPr id="19471" name="Object 15">
            <a:extLst>
              <a:ext uri="{FF2B5EF4-FFF2-40B4-BE49-F238E27FC236}">
                <a16:creationId xmlns:a16="http://schemas.microsoft.com/office/drawing/2014/main" id="{813A36C5-EE9D-4899-B969-C415A7F5931E}"/>
              </a:ext>
            </a:extLst>
          </p:cNvPr>
          <p:cNvGraphicFramePr>
            <a:graphicFrameLocks noChangeAspect="1"/>
          </p:cNvGraphicFramePr>
          <p:nvPr>
            <p:extLst>
              <p:ext uri="{D42A27DB-BD31-4B8C-83A1-F6EECF244321}">
                <p14:modId xmlns:p14="http://schemas.microsoft.com/office/powerpoint/2010/main" val="855179106"/>
              </p:ext>
            </p:extLst>
          </p:nvPr>
        </p:nvGraphicFramePr>
        <p:xfrm>
          <a:off x="370308" y="3283656"/>
          <a:ext cx="1800000" cy="647496"/>
        </p:xfrm>
        <a:graphic>
          <a:graphicData uri="http://schemas.openxmlformats.org/presentationml/2006/ole">
            <mc:AlternateContent xmlns:mc="http://schemas.openxmlformats.org/markup-compatibility/2006">
              <mc:Choice xmlns:v="urn:schemas-microsoft-com:vml" Requires="v">
                <p:oleObj spid="_x0000_s5322" name="Equation" r:id="rId7" imgW="29260800" imgH="10363200" progId="Equation.3">
                  <p:embed/>
                </p:oleObj>
              </mc:Choice>
              <mc:Fallback>
                <p:oleObj name="Equation" r:id="rId7" imgW="29260800" imgH="10363200" progId="Equation.3">
                  <p:embed/>
                  <p:pic>
                    <p:nvPicPr>
                      <p:cNvPr id="0" name="Picture 19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308" y="3283656"/>
                        <a:ext cx="1800000" cy="647496"/>
                      </a:xfrm>
                      <a:prstGeom prst="rect">
                        <a:avLst/>
                      </a:prstGeom>
                      <a:solidFill>
                        <a:schemeClr val="tx2"/>
                      </a:solidFill>
                      <a:ln w="9525">
                        <a:solidFill>
                          <a:schemeClr val="bg2"/>
                        </a:solidFill>
                        <a:miter lim="800000"/>
                        <a:headEnd/>
                        <a:tailEnd/>
                      </a:ln>
                    </p:spPr>
                  </p:pic>
                </p:oleObj>
              </mc:Fallback>
            </mc:AlternateContent>
          </a:graphicData>
        </a:graphic>
      </p:graphicFrame>
      <p:sp>
        <p:nvSpPr>
          <p:cNvPr id="19473" name="AutoShape 17">
            <a:extLst>
              <a:ext uri="{FF2B5EF4-FFF2-40B4-BE49-F238E27FC236}">
                <a16:creationId xmlns:a16="http://schemas.microsoft.com/office/drawing/2014/main" id="{93C75EF4-06C5-4610-9874-A04C2A3B3B27}"/>
              </a:ext>
            </a:extLst>
          </p:cNvPr>
          <p:cNvSpPr>
            <a:spLocks/>
          </p:cNvSpPr>
          <p:nvPr/>
        </p:nvSpPr>
        <p:spPr bwMode="auto">
          <a:xfrm>
            <a:off x="123584" y="2581364"/>
            <a:ext cx="184150" cy="1368000"/>
          </a:xfrm>
          <a:prstGeom prst="leftBrace">
            <a:avLst>
              <a:gd name="adj1" fmla="val 57615"/>
              <a:gd name="adj2" fmla="val 50000"/>
            </a:avLst>
          </a:prstGeom>
          <a:noFill/>
          <a:ln w="317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it-IT" altLang="it-IT"/>
          </a:p>
        </p:txBody>
      </p:sp>
      <p:sp>
        <p:nvSpPr>
          <p:cNvPr id="19474" name="Text Box 18">
            <a:extLst>
              <a:ext uri="{FF2B5EF4-FFF2-40B4-BE49-F238E27FC236}">
                <a16:creationId xmlns:a16="http://schemas.microsoft.com/office/drawing/2014/main" id="{B62F62B7-A88B-40F3-B580-C4636E2FA46B}"/>
              </a:ext>
            </a:extLst>
          </p:cNvPr>
          <p:cNvSpPr txBox="1">
            <a:spLocks noChangeArrowheads="1"/>
          </p:cNvSpPr>
          <p:nvPr/>
        </p:nvSpPr>
        <p:spPr bwMode="auto">
          <a:xfrm>
            <a:off x="2232881" y="2702739"/>
            <a:ext cx="6840000" cy="379412"/>
          </a:xfrm>
          <a:prstGeom prst="rect">
            <a:avLst/>
          </a:prstGeom>
          <a:noFill/>
          <a:ln w="12700">
            <a:solidFill>
              <a:schemeClr val="bg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800">
                <a:solidFill>
                  <a:schemeClr val="bg2"/>
                </a:solidFill>
                <a:latin typeface="Comic Sans MS" panose="030F0702030302020204" pitchFamily="66" charset="0"/>
              </a:rPr>
              <a:t>retta unita a </a:t>
            </a:r>
            <a:r>
              <a:rPr lang="it-IT" altLang="it-IT" sz="1800">
                <a:solidFill>
                  <a:schemeClr val="bg2"/>
                </a:solidFill>
                <a:latin typeface="Comic Sans MS" panose="030F0702030302020204" pitchFamily="66" charset="0"/>
                <a:sym typeface="Symbol" panose="05050102010706020507" pitchFamily="18" charset="2"/>
              </a:rPr>
              <a:t></a:t>
            </a:r>
            <a:r>
              <a:rPr lang="it-IT" altLang="it-IT" sz="1800" baseline="-25000">
                <a:solidFill>
                  <a:schemeClr val="bg2"/>
                </a:solidFill>
                <a:latin typeface="Comic Sans MS" panose="030F0702030302020204" pitchFamily="66" charset="0"/>
              </a:rPr>
              <a:t>1</a:t>
            </a:r>
            <a:r>
              <a:rPr lang="it-IT" altLang="it-IT" sz="1800">
                <a:solidFill>
                  <a:schemeClr val="bg2"/>
                </a:solidFill>
                <a:latin typeface="Comic Sans MS" panose="030F0702030302020204" pitchFamily="66" charset="0"/>
              </a:rPr>
              <a:t> (Sommatoria dei punti uniti a </a:t>
            </a:r>
            <a:r>
              <a:rPr lang="it-IT" altLang="it-IT" sz="1800">
                <a:solidFill>
                  <a:schemeClr val="bg2"/>
                </a:solidFill>
                <a:latin typeface="Comic Sans MS" panose="030F0702030302020204" pitchFamily="66" charset="0"/>
                <a:sym typeface="Symbol" panose="05050102010706020507" pitchFamily="18" charset="2"/>
              </a:rPr>
              <a:t></a:t>
            </a:r>
            <a:r>
              <a:rPr lang="it-IT" altLang="it-IT" sz="1800" baseline="-25000">
                <a:solidFill>
                  <a:schemeClr val="bg2"/>
                </a:solidFill>
              </a:rPr>
              <a:t>1</a:t>
            </a:r>
            <a:r>
              <a:rPr lang="it-IT" altLang="it-IT" sz="1800">
                <a:solidFill>
                  <a:schemeClr val="bg2"/>
                </a:solidFill>
              </a:rPr>
              <a:t>)</a:t>
            </a:r>
            <a:r>
              <a:rPr lang="it-IT" altLang="it-IT" sz="1800">
                <a:solidFill>
                  <a:schemeClr val="bg1"/>
                </a:solidFill>
              </a:rPr>
              <a:t> </a:t>
            </a:r>
          </a:p>
        </p:txBody>
      </p:sp>
      <p:sp>
        <p:nvSpPr>
          <p:cNvPr id="19475" name="Text Box 19">
            <a:extLst>
              <a:ext uri="{FF2B5EF4-FFF2-40B4-BE49-F238E27FC236}">
                <a16:creationId xmlns:a16="http://schemas.microsoft.com/office/drawing/2014/main" id="{9B623275-038E-4B0C-82B3-7A07CD87D595}"/>
              </a:ext>
            </a:extLst>
          </p:cNvPr>
          <p:cNvSpPr txBox="1">
            <a:spLocks noChangeArrowheads="1"/>
          </p:cNvSpPr>
          <p:nvPr/>
        </p:nvSpPr>
        <p:spPr bwMode="auto">
          <a:xfrm>
            <a:off x="2232881" y="3425469"/>
            <a:ext cx="6840000" cy="379412"/>
          </a:xfrm>
          <a:prstGeom prst="rect">
            <a:avLst/>
          </a:prstGeom>
          <a:noFill/>
          <a:ln w="12700">
            <a:solidFill>
              <a:schemeClr val="bg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800">
                <a:solidFill>
                  <a:schemeClr val="bg2"/>
                </a:solidFill>
                <a:latin typeface="Comic Sans MS" panose="030F0702030302020204" pitchFamily="66" charset="0"/>
              </a:rPr>
              <a:t>retta unita a </a:t>
            </a:r>
            <a:r>
              <a:rPr lang="it-IT" altLang="it-IT" sz="1800">
                <a:solidFill>
                  <a:schemeClr val="bg2"/>
                </a:solidFill>
                <a:latin typeface="Comic Sans MS" panose="030F0702030302020204" pitchFamily="66" charset="0"/>
                <a:sym typeface="Symbol" panose="05050102010706020507" pitchFamily="18" charset="2"/>
              </a:rPr>
              <a:t></a:t>
            </a:r>
            <a:r>
              <a:rPr lang="it-IT" altLang="it-IT" sz="1800" baseline="-25000">
                <a:solidFill>
                  <a:schemeClr val="bg2"/>
                </a:solidFill>
                <a:latin typeface="Comic Sans MS" panose="030F0702030302020204" pitchFamily="66" charset="0"/>
              </a:rPr>
              <a:t>2</a:t>
            </a:r>
            <a:r>
              <a:rPr lang="it-IT" altLang="it-IT" sz="1800">
                <a:solidFill>
                  <a:schemeClr val="bg2"/>
                </a:solidFill>
                <a:latin typeface="Comic Sans MS" panose="030F0702030302020204" pitchFamily="66" charset="0"/>
              </a:rPr>
              <a:t> (Sommatoria dei punti uniti a </a:t>
            </a:r>
            <a:r>
              <a:rPr lang="it-IT" altLang="it-IT" sz="1800">
                <a:solidFill>
                  <a:schemeClr val="bg2"/>
                </a:solidFill>
                <a:latin typeface="Comic Sans MS" panose="030F0702030302020204" pitchFamily="66" charset="0"/>
                <a:sym typeface="Symbol" panose="05050102010706020507" pitchFamily="18" charset="2"/>
              </a:rPr>
              <a:t></a:t>
            </a:r>
            <a:r>
              <a:rPr lang="it-IT" altLang="it-IT" sz="1800" baseline="-25000">
                <a:solidFill>
                  <a:schemeClr val="bg2"/>
                </a:solidFill>
              </a:rPr>
              <a:t>2</a:t>
            </a:r>
            <a:r>
              <a:rPr lang="it-IT" altLang="it-IT" sz="1800">
                <a:solidFill>
                  <a:schemeClr val="bg2"/>
                </a:solidFill>
              </a:rPr>
              <a:t>)</a:t>
            </a:r>
            <a:r>
              <a:rPr lang="it-IT" altLang="it-IT" sz="1800">
                <a:solidFill>
                  <a:schemeClr val="bg1"/>
                </a:solidFill>
              </a:rPr>
              <a:t> </a:t>
            </a:r>
          </a:p>
        </p:txBody>
      </p:sp>
      <p:sp>
        <p:nvSpPr>
          <p:cNvPr id="19476" name="Text Box 20">
            <a:extLst>
              <a:ext uri="{FF2B5EF4-FFF2-40B4-BE49-F238E27FC236}">
                <a16:creationId xmlns:a16="http://schemas.microsoft.com/office/drawing/2014/main" id="{55D49036-83A4-45EE-9C62-15F08081DB67}"/>
              </a:ext>
            </a:extLst>
          </p:cNvPr>
          <p:cNvSpPr txBox="1">
            <a:spLocks noChangeArrowheads="1"/>
          </p:cNvSpPr>
          <p:nvPr/>
        </p:nvSpPr>
        <p:spPr bwMode="auto">
          <a:xfrm>
            <a:off x="36000" y="4043739"/>
            <a:ext cx="9072000" cy="928687"/>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dirty="0">
                <a:latin typeface="Comic Sans MS" panose="030F0702030302020204" pitchFamily="66" charset="0"/>
              </a:rPr>
              <a:t>Dal punto di vista fisico, essendo le tracce generate dalla sommatoria di punti reali, saranno due rette reali. Infatti le T</a:t>
            </a:r>
            <a:r>
              <a:rPr lang="it-IT" altLang="it-IT" sz="1800" baseline="-25000" dirty="0">
                <a:latin typeface="Comic Sans MS" panose="030F0702030302020204" pitchFamily="66" charset="0"/>
              </a:rPr>
              <a:t>1</a:t>
            </a:r>
            <a:r>
              <a:rPr lang="it-IT" altLang="it-IT" sz="1800" dirty="0">
                <a:latin typeface="Comic Sans MS" panose="030F0702030302020204" pitchFamily="66" charset="0"/>
              </a:rPr>
              <a:t> sono punti uniti a  </a:t>
            </a:r>
            <a:r>
              <a:rPr lang="it-IT" altLang="it-IT" sz="1800" dirty="0">
                <a:latin typeface="Comic Sans MS" panose="030F0702030302020204" pitchFamily="66" charset="0"/>
                <a:sym typeface="Symbol" panose="05050102010706020507" pitchFamily="18" charset="2"/>
              </a:rPr>
              <a:t></a:t>
            </a:r>
            <a:r>
              <a:rPr lang="it-IT" altLang="it-IT" sz="1800" baseline="-25000" dirty="0">
                <a:latin typeface="Comic Sans MS" panose="030F0702030302020204" pitchFamily="66" charset="0"/>
              </a:rPr>
              <a:t>1</a:t>
            </a:r>
            <a:r>
              <a:rPr lang="it-IT" altLang="it-IT" sz="1800" dirty="0">
                <a:latin typeface="Comic Sans MS" panose="030F0702030302020204" pitchFamily="66" charset="0"/>
              </a:rPr>
              <a:t> e quindi con quota nulla, mentre le T</a:t>
            </a:r>
            <a:r>
              <a:rPr lang="it-IT" altLang="it-IT" sz="1800" baseline="-25000" dirty="0">
                <a:latin typeface="Comic Sans MS" panose="030F0702030302020204" pitchFamily="66" charset="0"/>
              </a:rPr>
              <a:t>2</a:t>
            </a:r>
            <a:r>
              <a:rPr lang="it-IT" altLang="it-IT" sz="1800" dirty="0">
                <a:latin typeface="Comic Sans MS" panose="030F0702030302020204" pitchFamily="66" charset="0"/>
              </a:rPr>
              <a:t> sono punti uniti a </a:t>
            </a:r>
            <a:r>
              <a:rPr lang="it-IT" altLang="it-IT" sz="1800" dirty="0">
                <a:latin typeface="Comic Sans MS" panose="030F0702030302020204" pitchFamily="66" charset="0"/>
                <a:sym typeface="Symbol" panose="05050102010706020507" pitchFamily="18" charset="2"/>
              </a:rPr>
              <a:t></a:t>
            </a:r>
            <a:r>
              <a:rPr lang="it-IT" altLang="it-IT" sz="1800" baseline="-25000" dirty="0">
                <a:latin typeface="Comic Sans MS" panose="030F0702030302020204" pitchFamily="66" charset="0"/>
              </a:rPr>
              <a:t>2</a:t>
            </a:r>
            <a:r>
              <a:rPr lang="it-IT" altLang="it-IT" sz="1800" dirty="0">
                <a:latin typeface="Comic Sans MS" panose="030F0702030302020204" pitchFamily="66" charset="0"/>
              </a:rPr>
              <a:t> e quindi con aggetto nullo</a:t>
            </a:r>
            <a:r>
              <a:rPr lang="it-IT" altLang="it-IT" sz="1800" dirty="0"/>
              <a:t> </a:t>
            </a:r>
          </a:p>
        </p:txBody>
      </p:sp>
      <p:sp>
        <p:nvSpPr>
          <p:cNvPr id="19477" name="Text Box 21">
            <a:extLst>
              <a:ext uri="{FF2B5EF4-FFF2-40B4-BE49-F238E27FC236}">
                <a16:creationId xmlns:a16="http://schemas.microsoft.com/office/drawing/2014/main" id="{755ABF58-07B3-44A7-907B-9D2B0811779A}"/>
              </a:ext>
            </a:extLst>
          </p:cNvPr>
          <p:cNvSpPr txBox="1">
            <a:spLocks noChangeArrowheads="1"/>
          </p:cNvSpPr>
          <p:nvPr/>
        </p:nvSpPr>
        <p:spPr bwMode="auto">
          <a:xfrm>
            <a:off x="36000" y="5127767"/>
            <a:ext cx="9072000" cy="1661993"/>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dirty="0">
                <a:latin typeface="Comic Sans MS" panose="030F0702030302020204" pitchFamily="66" charset="0"/>
              </a:rPr>
              <a:t>A conferma di quanto sopra è solo il caso di ricordare che dall’operazione  geometrica dalla intersezione di due piani si ottiene una retta per cui, implicitamente, il piano </a:t>
            </a:r>
            <a:r>
              <a:rPr lang="it-IT" altLang="it-IT" sz="1800" dirty="0">
                <a:latin typeface="Comic Sans MS" panose="030F0702030302020204" pitchFamily="66" charset="0"/>
                <a:sym typeface="Symbol" panose="05050102010706020507" pitchFamily="18" charset="2"/>
              </a:rPr>
              <a:t></a:t>
            </a:r>
            <a:r>
              <a:rPr lang="it-IT" altLang="it-IT" sz="1800" dirty="0">
                <a:latin typeface="Comic Sans MS" panose="030F0702030302020204" pitchFamily="66" charset="0"/>
              </a:rPr>
              <a:t> attraversando il diedro intersecherà i due semipiani </a:t>
            </a:r>
            <a:r>
              <a:rPr lang="it-IT" altLang="it-IT" sz="1800" dirty="0">
                <a:latin typeface="Comic Sans MS" panose="030F0702030302020204" pitchFamily="66" charset="0"/>
                <a:sym typeface="Symbol" panose="05050102010706020507" pitchFamily="18" charset="2"/>
              </a:rPr>
              <a:t></a:t>
            </a:r>
            <a:r>
              <a:rPr lang="it-IT" altLang="it-IT" sz="1800" baseline="-25000" dirty="0">
                <a:latin typeface="Comic Sans MS" panose="030F0702030302020204" pitchFamily="66" charset="0"/>
              </a:rPr>
              <a:t>1 </a:t>
            </a:r>
            <a:r>
              <a:rPr lang="it-IT" altLang="it-IT" sz="1800" dirty="0">
                <a:latin typeface="Comic Sans MS" panose="030F0702030302020204" pitchFamily="66" charset="0"/>
              </a:rPr>
              <a:t>e </a:t>
            </a:r>
            <a:r>
              <a:rPr lang="it-IT" altLang="it-IT" sz="1800" dirty="0">
                <a:latin typeface="Comic Sans MS" panose="030F0702030302020204" pitchFamily="66" charset="0"/>
                <a:sym typeface="Symbol" panose="05050102010706020507" pitchFamily="18" charset="2"/>
              </a:rPr>
              <a:t></a:t>
            </a:r>
            <a:r>
              <a:rPr lang="it-IT" altLang="it-IT" sz="1800" baseline="-25000" dirty="0">
                <a:latin typeface="Comic Sans MS" panose="030F0702030302020204" pitchFamily="66" charset="0"/>
              </a:rPr>
              <a:t>2</a:t>
            </a:r>
            <a:r>
              <a:rPr lang="it-IT" altLang="it-IT" sz="1800" dirty="0">
                <a:latin typeface="Comic Sans MS" panose="030F0702030302020204" pitchFamily="66" charset="0"/>
              </a:rPr>
              <a:t>, dando origine a due rette che, nello specifico assumono il nome di </a:t>
            </a:r>
          </a:p>
          <a:p>
            <a:pPr algn="ctr" eaLnBrk="1" hangingPunct="1">
              <a:spcBef>
                <a:spcPct val="50000"/>
              </a:spcBef>
            </a:pPr>
            <a:r>
              <a:rPr lang="it-IT" altLang="it-IT" sz="1800" dirty="0">
                <a:solidFill>
                  <a:schemeClr val="accent2"/>
                </a:solidFill>
                <a:latin typeface="Comic Sans MS" panose="030F0702030302020204" pitchFamily="66" charset="0"/>
              </a:rPr>
              <a:t>“</a:t>
            </a:r>
            <a:r>
              <a:rPr lang="it-IT" altLang="it-IT" sz="2000" u="sng" dirty="0">
                <a:solidFill>
                  <a:schemeClr val="accent2"/>
                </a:solidFill>
                <a:latin typeface="Comic Sans MS" panose="030F0702030302020204" pitchFamily="66" charset="0"/>
              </a:rPr>
              <a:t>traccia prima del piano </a:t>
            </a:r>
            <a:r>
              <a:rPr lang="it-IT" altLang="it-IT" sz="2000" u="sng" dirty="0">
                <a:solidFill>
                  <a:schemeClr val="accent2"/>
                </a:solidFill>
                <a:latin typeface="Comic Sans MS" panose="030F0702030302020204" pitchFamily="66" charset="0"/>
                <a:sym typeface="Symbol" panose="05050102010706020507" pitchFamily="18" charset="2"/>
              </a:rPr>
              <a:t></a:t>
            </a:r>
            <a:r>
              <a:rPr lang="it-IT" altLang="it-IT" sz="1800" dirty="0">
                <a:solidFill>
                  <a:schemeClr val="accent2"/>
                </a:solidFill>
                <a:latin typeface="Comic Sans MS" panose="030F0702030302020204" pitchFamily="66" charset="0"/>
              </a:rPr>
              <a:t>”</a:t>
            </a:r>
            <a:r>
              <a:rPr lang="it-IT" altLang="it-IT" sz="1800" dirty="0">
                <a:latin typeface="Comic Sans MS" panose="030F0702030302020204" pitchFamily="66" charset="0"/>
              </a:rPr>
              <a:t> e </a:t>
            </a:r>
            <a:r>
              <a:rPr lang="it-IT" altLang="it-IT" sz="1800" dirty="0">
                <a:solidFill>
                  <a:schemeClr val="accent2"/>
                </a:solidFill>
                <a:latin typeface="Comic Sans MS" panose="030F0702030302020204" pitchFamily="66" charset="0"/>
              </a:rPr>
              <a:t>“</a:t>
            </a:r>
            <a:r>
              <a:rPr lang="it-IT" altLang="it-IT" sz="2000" u="sng" dirty="0">
                <a:solidFill>
                  <a:schemeClr val="accent2"/>
                </a:solidFill>
                <a:latin typeface="Comic Sans MS" panose="030F0702030302020204" pitchFamily="66" charset="0"/>
              </a:rPr>
              <a:t>traccia seconda del piano </a:t>
            </a:r>
            <a:r>
              <a:rPr lang="it-IT" altLang="it-IT" sz="2000" u="sng" dirty="0">
                <a:solidFill>
                  <a:schemeClr val="accent2"/>
                </a:solidFill>
                <a:latin typeface="Comic Sans MS" panose="030F0702030302020204" pitchFamily="66" charset="0"/>
                <a:sym typeface="Symbol" panose="05050102010706020507" pitchFamily="18" charset="2"/>
              </a:rPr>
              <a:t></a:t>
            </a:r>
            <a:r>
              <a:rPr lang="it-IT" altLang="it-IT" sz="1800" dirty="0">
                <a:solidFill>
                  <a:schemeClr val="accent2"/>
                </a:solidFill>
              </a:rPr>
              <a:t>”</a:t>
            </a:r>
            <a:r>
              <a:rPr lang="it-IT" altLang="it-IT" sz="1800" dirty="0"/>
              <a:t> </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460"/>
                                        </p:tgtEl>
                                        <p:attrNameLst>
                                          <p:attrName>style.visibility</p:attrName>
                                        </p:attrNameLst>
                                      </p:cBhvr>
                                      <p:to>
                                        <p:strVal val="visible"/>
                                      </p:to>
                                    </p:set>
                                    <p:anim calcmode="lin" valueType="num">
                                      <p:cBhvr additive="base">
                                        <p:cTn id="7" dur="1000" fill="hold"/>
                                        <p:tgtEl>
                                          <p:spTgt spid="19460"/>
                                        </p:tgtEl>
                                        <p:attrNameLst>
                                          <p:attrName>ppt_x</p:attrName>
                                        </p:attrNameLst>
                                      </p:cBhvr>
                                      <p:tavLst>
                                        <p:tav tm="0">
                                          <p:val>
                                            <p:strVal val="1+#ppt_w/2"/>
                                          </p:val>
                                        </p:tav>
                                        <p:tav tm="100000">
                                          <p:val>
                                            <p:strVal val="#ppt_x"/>
                                          </p:val>
                                        </p:tav>
                                      </p:tavLst>
                                    </p:anim>
                                    <p:anim calcmode="lin" valueType="num">
                                      <p:cBhvr additive="base">
                                        <p:cTn id="8" dur="1000" fill="hold"/>
                                        <p:tgtEl>
                                          <p:spTgt spid="1946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19461"/>
                                        </p:tgtEl>
                                        <p:attrNameLst>
                                          <p:attrName>style.visibility</p:attrName>
                                        </p:attrNameLst>
                                      </p:cBhvr>
                                      <p:to>
                                        <p:strVal val="visible"/>
                                      </p:to>
                                    </p:set>
                                    <p:animEffect transition="in" filter="wipe(left)">
                                      <p:cBhvr>
                                        <p:cTn id="13" dur="1000"/>
                                        <p:tgtEl>
                                          <p:spTgt spid="1946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9463"/>
                                        </p:tgtEl>
                                        <p:attrNameLst>
                                          <p:attrName>style.visibility</p:attrName>
                                        </p:attrNameLst>
                                      </p:cBhvr>
                                      <p:to>
                                        <p:strVal val="visible"/>
                                      </p:to>
                                    </p:set>
                                    <p:anim calcmode="lin" valueType="num">
                                      <p:cBhvr additive="base">
                                        <p:cTn id="18" dur="1000" fill="hold"/>
                                        <p:tgtEl>
                                          <p:spTgt spid="19463"/>
                                        </p:tgtEl>
                                        <p:attrNameLst>
                                          <p:attrName>ppt_x</p:attrName>
                                        </p:attrNameLst>
                                      </p:cBhvr>
                                      <p:tavLst>
                                        <p:tav tm="0">
                                          <p:val>
                                            <p:strVal val="#ppt_x"/>
                                          </p:val>
                                        </p:tav>
                                        <p:tav tm="100000">
                                          <p:val>
                                            <p:strVal val="#ppt_x"/>
                                          </p:val>
                                        </p:tav>
                                      </p:tavLst>
                                    </p:anim>
                                    <p:anim calcmode="lin" valueType="num">
                                      <p:cBhvr additive="base">
                                        <p:cTn id="19" dur="1000" fill="hold"/>
                                        <p:tgtEl>
                                          <p:spTgt spid="19463"/>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9464"/>
                                        </p:tgtEl>
                                        <p:attrNameLst>
                                          <p:attrName>style.visibility</p:attrName>
                                        </p:attrNameLst>
                                      </p:cBhvr>
                                      <p:to>
                                        <p:strVal val="visible"/>
                                      </p:to>
                                    </p:set>
                                    <p:anim calcmode="lin" valueType="num">
                                      <p:cBhvr additive="base">
                                        <p:cTn id="24" dur="1000" fill="hold"/>
                                        <p:tgtEl>
                                          <p:spTgt spid="19464"/>
                                        </p:tgtEl>
                                        <p:attrNameLst>
                                          <p:attrName>ppt_x</p:attrName>
                                        </p:attrNameLst>
                                      </p:cBhvr>
                                      <p:tavLst>
                                        <p:tav tm="0">
                                          <p:val>
                                            <p:strVal val="#ppt_x"/>
                                          </p:val>
                                        </p:tav>
                                        <p:tav tm="100000">
                                          <p:val>
                                            <p:strVal val="#ppt_x"/>
                                          </p:val>
                                        </p:tav>
                                      </p:tavLst>
                                    </p:anim>
                                    <p:anim calcmode="lin" valueType="num">
                                      <p:cBhvr additive="base">
                                        <p:cTn id="25" dur="1000" fill="hold"/>
                                        <p:tgtEl>
                                          <p:spTgt spid="19464"/>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8" fill="hold" grpId="0" nodeType="clickEffect">
                                  <p:stCondLst>
                                    <p:cond delay="0"/>
                                  </p:stCondLst>
                                  <p:childTnLst>
                                    <p:set>
                                      <p:cBhvr>
                                        <p:cTn id="29" dur="1" fill="hold">
                                          <p:stCondLst>
                                            <p:cond delay="0"/>
                                          </p:stCondLst>
                                        </p:cTn>
                                        <p:tgtEl>
                                          <p:spTgt spid="19473"/>
                                        </p:tgtEl>
                                        <p:attrNameLst>
                                          <p:attrName>style.visibility</p:attrName>
                                        </p:attrNameLst>
                                      </p:cBhvr>
                                      <p:to>
                                        <p:strVal val="visible"/>
                                      </p:to>
                                    </p:set>
                                    <p:anim calcmode="lin" valueType="num">
                                      <p:cBhvr additive="base">
                                        <p:cTn id="30" dur="1000"/>
                                        <p:tgtEl>
                                          <p:spTgt spid="19473"/>
                                        </p:tgtEl>
                                        <p:attrNameLst>
                                          <p:attrName>ppt_x</p:attrName>
                                        </p:attrNameLst>
                                      </p:cBhvr>
                                      <p:tavLst>
                                        <p:tav tm="0">
                                          <p:val>
                                            <p:strVal val="#ppt_x-#ppt_w*1.125000"/>
                                          </p:val>
                                        </p:tav>
                                        <p:tav tm="100000">
                                          <p:val>
                                            <p:strVal val="#ppt_x"/>
                                          </p:val>
                                        </p:tav>
                                      </p:tavLst>
                                    </p:anim>
                                    <p:animEffect transition="in" filter="wipe(right)">
                                      <p:cBhvr>
                                        <p:cTn id="31" dur="1000"/>
                                        <p:tgtEl>
                                          <p:spTgt spid="1947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nodeType="clickEffect">
                                  <p:stCondLst>
                                    <p:cond delay="0"/>
                                  </p:stCondLst>
                                  <p:childTnLst>
                                    <p:set>
                                      <p:cBhvr>
                                        <p:cTn id="35" dur="1" fill="hold">
                                          <p:stCondLst>
                                            <p:cond delay="0"/>
                                          </p:stCondLst>
                                        </p:cTn>
                                        <p:tgtEl>
                                          <p:spTgt spid="19469"/>
                                        </p:tgtEl>
                                        <p:attrNameLst>
                                          <p:attrName>style.visibility</p:attrName>
                                        </p:attrNameLst>
                                      </p:cBhvr>
                                      <p:to>
                                        <p:strVal val="visible"/>
                                      </p:to>
                                    </p:set>
                                    <p:animEffect transition="in" filter="slide(fromBottom)">
                                      <p:cBhvr>
                                        <p:cTn id="36" dur="1000"/>
                                        <p:tgtEl>
                                          <p:spTgt spid="1946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2" presetClass="entr" presetSubtype="2" fill="hold" grpId="0" nodeType="clickEffect">
                                  <p:stCondLst>
                                    <p:cond delay="0"/>
                                  </p:stCondLst>
                                  <p:childTnLst>
                                    <p:set>
                                      <p:cBhvr>
                                        <p:cTn id="40" dur="1" fill="hold">
                                          <p:stCondLst>
                                            <p:cond delay="0"/>
                                          </p:stCondLst>
                                        </p:cTn>
                                        <p:tgtEl>
                                          <p:spTgt spid="19474"/>
                                        </p:tgtEl>
                                        <p:attrNameLst>
                                          <p:attrName>style.visibility</p:attrName>
                                        </p:attrNameLst>
                                      </p:cBhvr>
                                      <p:to>
                                        <p:strVal val="visible"/>
                                      </p:to>
                                    </p:set>
                                    <p:anim calcmode="lin" valueType="num">
                                      <p:cBhvr additive="base">
                                        <p:cTn id="41" dur="1000"/>
                                        <p:tgtEl>
                                          <p:spTgt spid="19474"/>
                                        </p:tgtEl>
                                        <p:attrNameLst>
                                          <p:attrName>ppt_x</p:attrName>
                                        </p:attrNameLst>
                                      </p:cBhvr>
                                      <p:tavLst>
                                        <p:tav tm="0">
                                          <p:val>
                                            <p:strVal val="#ppt_x+#ppt_w*1.125000"/>
                                          </p:val>
                                        </p:tav>
                                        <p:tav tm="100000">
                                          <p:val>
                                            <p:strVal val="#ppt_x"/>
                                          </p:val>
                                        </p:tav>
                                      </p:tavLst>
                                    </p:anim>
                                    <p:animEffect transition="in" filter="wipe(left)">
                                      <p:cBhvr>
                                        <p:cTn id="42" dur="1000"/>
                                        <p:tgtEl>
                                          <p:spTgt spid="1947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19471"/>
                                        </p:tgtEl>
                                        <p:attrNameLst>
                                          <p:attrName>style.visibility</p:attrName>
                                        </p:attrNameLst>
                                      </p:cBhvr>
                                      <p:to>
                                        <p:strVal val="visible"/>
                                      </p:to>
                                    </p:set>
                                    <p:animEffect transition="in" filter="slide(fromBottom)">
                                      <p:cBhvr>
                                        <p:cTn id="47" dur="1000"/>
                                        <p:tgtEl>
                                          <p:spTgt spid="1947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2" fill="hold" grpId="0" nodeType="clickEffect">
                                  <p:stCondLst>
                                    <p:cond delay="0"/>
                                  </p:stCondLst>
                                  <p:childTnLst>
                                    <p:set>
                                      <p:cBhvr>
                                        <p:cTn id="51" dur="1" fill="hold">
                                          <p:stCondLst>
                                            <p:cond delay="0"/>
                                          </p:stCondLst>
                                        </p:cTn>
                                        <p:tgtEl>
                                          <p:spTgt spid="19475"/>
                                        </p:tgtEl>
                                        <p:attrNameLst>
                                          <p:attrName>style.visibility</p:attrName>
                                        </p:attrNameLst>
                                      </p:cBhvr>
                                      <p:to>
                                        <p:strVal val="visible"/>
                                      </p:to>
                                    </p:set>
                                    <p:anim calcmode="lin" valueType="num">
                                      <p:cBhvr additive="base">
                                        <p:cTn id="52" dur="1000"/>
                                        <p:tgtEl>
                                          <p:spTgt spid="19475"/>
                                        </p:tgtEl>
                                        <p:attrNameLst>
                                          <p:attrName>ppt_x</p:attrName>
                                        </p:attrNameLst>
                                      </p:cBhvr>
                                      <p:tavLst>
                                        <p:tav tm="0">
                                          <p:val>
                                            <p:strVal val="#ppt_x+#ppt_w*1.125000"/>
                                          </p:val>
                                        </p:tav>
                                        <p:tav tm="100000">
                                          <p:val>
                                            <p:strVal val="#ppt_x"/>
                                          </p:val>
                                        </p:tav>
                                      </p:tavLst>
                                    </p:anim>
                                    <p:animEffect transition="in" filter="wipe(left)">
                                      <p:cBhvr>
                                        <p:cTn id="53" dur="1000"/>
                                        <p:tgtEl>
                                          <p:spTgt spid="19475"/>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2" fill="hold" grpId="0" nodeType="clickEffect">
                                  <p:stCondLst>
                                    <p:cond delay="0"/>
                                  </p:stCondLst>
                                  <p:childTnLst>
                                    <p:set>
                                      <p:cBhvr>
                                        <p:cTn id="57" dur="1" fill="hold">
                                          <p:stCondLst>
                                            <p:cond delay="0"/>
                                          </p:stCondLst>
                                        </p:cTn>
                                        <p:tgtEl>
                                          <p:spTgt spid="19476"/>
                                        </p:tgtEl>
                                        <p:attrNameLst>
                                          <p:attrName>style.visibility</p:attrName>
                                        </p:attrNameLst>
                                      </p:cBhvr>
                                      <p:to>
                                        <p:strVal val="visible"/>
                                      </p:to>
                                    </p:set>
                                    <p:anim calcmode="lin" valueType="num">
                                      <p:cBhvr additive="base">
                                        <p:cTn id="58" dur="1000" fill="hold"/>
                                        <p:tgtEl>
                                          <p:spTgt spid="19476"/>
                                        </p:tgtEl>
                                        <p:attrNameLst>
                                          <p:attrName>ppt_x</p:attrName>
                                        </p:attrNameLst>
                                      </p:cBhvr>
                                      <p:tavLst>
                                        <p:tav tm="0">
                                          <p:val>
                                            <p:strVal val="1+#ppt_w/2"/>
                                          </p:val>
                                        </p:tav>
                                        <p:tav tm="100000">
                                          <p:val>
                                            <p:strVal val="#ppt_x"/>
                                          </p:val>
                                        </p:tav>
                                      </p:tavLst>
                                    </p:anim>
                                    <p:anim calcmode="lin" valueType="num">
                                      <p:cBhvr additive="base">
                                        <p:cTn id="59" dur="1000" fill="hold"/>
                                        <p:tgtEl>
                                          <p:spTgt spid="19476"/>
                                        </p:tgtEl>
                                        <p:attrNameLst>
                                          <p:attrName>ppt_y</p:attrName>
                                        </p:attrNameLst>
                                      </p:cBhvr>
                                      <p:tavLst>
                                        <p:tav tm="0">
                                          <p:val>
                                            <p:strVal val="#ppt_y"/>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19477"/>
                                        </p:tgtEl>
                                        <p:attrNameLst>
                                          <p:attrName>style.visibility</p:attrName>
                                        </p:attrNameLst>
                                      </p:cBhvr>
                                      <p:to>
                                        <p:strVal val="visible"/>
                                      </p:to>
                                    </p:set>
                                    <p:anim calcmode="lin" valueType="num">
                                      <p:cBhvr additive="base">
                                        <p:cTn id="64" dur="1000" fill="hold"/>
                                        <p:tgtEl>
                                          <p:spTgt spid="19477"/>
                                        </p:tgtEl>
                                        <p:attrNameLst>
                                          <p:attrName>ppt_x</p:attrName>
                                        </p:attrNameLst>
                                      </p:cBhvr>
                                      <p:tavLst>
                                        <p:tav tm="0">
                                          <p:val>
                                            <p:strVal val="#ppt_x"/>
                                          </p:val>
                                        </p:tav>
                                        <p:tav tm="100000">
                                          <p:val>
                                            <p:strVal val="#ppt_x"/>
                                          </p:val>
                                        </p:tav>
                                      </p:tavLst>
                                    </p:anim>
                                    <p:anim calcmode="lin" valueType="num">
                                      <p:cBhvr additive="base">
                                        <p:cTn id="65" dur="1000" fill="hold"/>
                                        <p:tgtEl>
                                          <p:spTgt spid="194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nimBg="1"/>
      <p:bldP spid="19463" grpId="0" animBg="1"/>
      <p:bldP spid="19464" grpId="0" animBg="1"/>
      <p:bldP spid="19473" grpId="0" animBg="1"/>
      <p:bldP spid="19474" grpId="0" animBg="1"/>
      <p:bldP spid="19475" grpId="0" animBg="1"/>
      <p:bldP spid="19476" grpId="0" animBg="1"/>
      <p:bldP spid="19477" grpId="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4" name="Rectangle 4">
            <a:extLst>
              <a:ext uri="{FF2B5EF4-FFF2-40B4-BE49-F238E27FC236}">
                <a16:creationId xmlns:a16="http://schemas.microsoft.com/office/drawing/2014/main" id="{34067831-081B-4BCF-8B9E-AC0B34AE7C75}"/>
              </a:ext>
            </a:extLst>
          </p:cNvPr>
          <p:cNvSpPr>
            <a:spLocks noGrp="1" noChangeArrowheads="1"/>
          </p:cNvSpPr>
          <p:nvPr>
            <p:ph type="title"/>
          </p:nvPr>
        </p:nvSpPr>
        <p:spPr>
          <a:xfrm>
            <a:off x="36000" y="40944"/>
            <a:ext cx="9072000" cy="612000"/>
          </a:xfrm>
          <a:ln>
            <a:solidFill>
              <a:schemeClr val="tx2"/>
            </a:solidFill>
          </a:ln>
        </p:spPr>
        <p:txBody>
          <a:bodyPr/>
          <a:lstStyle/>
          <a:p>
            <a:pPr algn="ctr" eaLnBrk="1" hangingPunct="1">
              <a:defRPr/>
            </a:pPr>
            <a:r>
              <a:rPr lang="it-IT" sz="2000">
                <a:solidFill>
                  <a:schemeClr val="tx1"/>
                </a:solidFill>
                <a:latin typeface="Comic Sans MS" pitchFamily="66" charset="0"/>
              </a:rPr>
              <a:t> Ricerca, caratterizzazione geometrica, nomenclatura degli </a:t>
            </a:r>
            <a:br>
              <a:rPr lang="it-IT" sz="2000">
                <a:solidFill>
                  <a:schemeClr val="tx1"/>
                </a:solidFill>
                <a:latin typeface="Comic Sans MS" pitchFamily="66" charset="0"/>
              </a:rPr>
            </a:br>
            <a:r>
              <a:rPr lang="it-IT" sz="2000">
                <a:solidFill>
                  <a:schemeClr val="tx1"/>
                </a:solidFill>
                <a:latin typeface="Comic Sans MS" pitchFamily="66" charset="0"/>
              </a:rPr>
              <a:t>elementi grafico-rappresentativi e relative definizioni (4)</a:t>
            </a:r>
          </a:p>
        </p:txBody>
      </p:sp>
      <p:sp>
        <p:nvSpPr>
          <p:cNvPr id="20485" name="Text Box 5">
            <a:extLst>
              <a:ext uri="{FF2B5EF4-FFF2-40B4-BE49-F238E27FC236}">
                <a16:creationId xmlns:a16="http://schemas.microsoft.com/office/drawing/2014/main" id="{86257FC4-BEE4-416B-A340-CA3BEF747592}"/>
              </a:ext>
            </a:extLst>
          </p:cNvPr>
          <p:cNvSpPr txBox="1">
            <a:spLocks noChangeArrowheads="1"/>
          </p:cNvSpPr>
          <p:nvPr/>
        </p:nvSpPr>
        <p:spPr bwMode="auto">
          <a:xfrm>
            <a:off x="36000" y="727429"/>
            <a:ext cx="9072000" cy="4699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Una considerazione particolare deve essere fatta sull’origine delle tracce</a:t>
            </a:r>
            <a:r>
              <a:rPr lang="it-IT" altLang="it-IT"/>
              <a:t> </a:t>
            </a:r>
          </a:p>
        </p:txBody>
      </p:sp>
      <p:sp>
        <p:nvSpPr>
          <p:cNvPr id="20486" name="Text Box 6">
            <a:extLst>
              <a:ext uri="{FF2B5EF4-FFF2-40B4-BE49-F238E27FC236}">
                <a16:creationId xmlns:a16="http://schemas.microsoft.com/office/drawing/2014/main" id="{B1DC90E2-2B22-4AA3-AB4B-33A90B42A132}"/>
              </a:ext>
            </a:extLst>
          </p:cNvPr>
          <p:cNvSpPr txBox="1">
            <a:spLocks noChangeArrowheads="1"/>
          </p:cNvSpPr>
          <p:nvPr/>
        </p:nvSpPr>
        <p:spPr bwMode="auto">
          <a:xfrm>
            <a:off x="36000" y="1276395"/>
            <a:ext cx="9072000" cy="830997"/>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dirty="0">
                <a:solidFill>
                  <a:srgbClr val="FFFF00"/>
                </a:solidFill>
                <a:latin typeface="Comic Sans MS" panose="030F0702030302020204" pitchFamily="66" charset="0"/>
              </a:rPr>
              <a:t>Esse devono intersecare la linea di terra sempre, contemporaneamente e nello stesso punto</a:t>
            </a:r>
            <a:r>
              <a:rPr lang="it-IT" altLang="it-IT" dirty="0"/>
              <a:t> </a:t>
            </a:r>
          </a:p>
        </p:txBody>
      </p:sp>
      <p:sp>
        <p:nvSpPr>
          <p:cNvPr id="20487" name="Text Box 7">
            <a:extLst>
              <a:ext uri="{FF2B5EF4-FFF2-40B4-BE49-F238E27FC236}">
                <a16:creationId xmlns:a16="http://schemas.microsoft.com/office/drawing/2014/main" id="{30E7A36E-B27F-42C2-9D64-DED90728B293}"/>
              </a:ext>
            </a:extLst>
          </p:cNvPr>
          <p:cNvSpPr txBox="1">
            <a:spLocks noChangeArrowheads="1"/>
          </p:cNvSpPr>
          <p:nvPr/>
        </p:nvSpPr>
        <p:spPr bwMode="auto">
          <a:xfrm>
            <a:off x="36000" y="2166629"/>
            <a:ext cx="9072000" cy="928688"/>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800">
                <a:latin typeface="Comic Sans MS" panose="030F0702030302020204" pitchFamily="66" charset="0"/>
              </a:rPr>
              <a:t>Infatti se consideriamo il piano generato da una retta che si sposta secondo una direzione assegnata e definita, essa, nel suo movimento nello spazio, passando da un diedro all’altro si intersecherà con la linea di terra</a:t>
            </a:r>
            <a:r>
              <a:rPr lang="it-IT" altLang="it-IT" sz="1600"/>
              <a:t> </a:t>
            </a:r>
          </a:p>
        </p:txBody>
      </p:sp>
      <p:graphicFrame>
        <p:nvGraphicFramePr>
          <p:cNvPr id="20488" name="Object 8">
            <a:extLst>
              <a:ext uri="{FF2B5EF4-FFF2-40B4-BE49-F238E27FC236}">
                <a16:creationId xmlns:a16="http://schemas.microsoft.com/office/drawing/2014/main" id="{00341328-15BE-4058-A6FF-11EDEE658F9F}"/>
              </a:ext>
            </a:extLst>
          </p:cNvPr>
          <p:cNvGraphicFramePr>
            <a:graphicFrameLocks noChangeAspect="1"/>
          </p:cNvGraphicFramePr>
          <p:nvPr>
            <p:extLst>
              <p:ext uri="{D42A27DB-BD31-4B8C-83A1-F6EECF244321}">
                <p14:modId xmlns:p14="http://schemas.microsoft.com/office/powerpoint/2010/main" val="3763302432"/>
              </p:ext>
            </p:extLst>
          </p:nvPr>
        </p:nvGraphicFramePr>
        <p:xfrm>
          <a:off x="40944" y="3158502"/>
          <a:ext cx="4032000" cy="2257781"/>
        </p:xfrm>
        <a:graphic>
          <a:graphicData uri="http://schemas.openxmlformats.org/presentationml/2006/ole">
            <mc:AlternateContent xmlns:mc="http://schemas.openxmlformats.org/markup-compatibility/2006">
              <mc:Choice xmlns:v="urn:schemas-microsoft-com:vml" Requires="v">
                <p:oleObj spid="_x0000_s6216" r:id="rId3" imgW="209035650" imgH="104679750" progId="">
                  <p:embed/>
                </p:oleObj>
              </mc:Choice>
              <mc:Fallback>
                <p:oleObj r:id="rId3" imgW="209035650" imgH="104679750" progId="">
                  <p:embed/>
                  <p:pic>
                    <p:nvPicPr>
                      <p:cNvPr id="0" name="Picture 7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944" y="3158502"/>
                        <a:ext cx="4032000" cy="2257781"/>
                      </a:xfrm>
                      <a:prstGeom prst="rect">
                        <a:avLst/>
                      </a:prstGeom>
                      <a:solidFill>
                        <a:schemeClr val="tx2"/>
                      </a:solidFill>
                      <a:ln w="12700">
                        <a:solidFill>
                          <a:srgbClr val="000000"/>
                        </a:solidFill>
                        <a:miter lim="800000"/>
                        <a:headEnd/>
                        <a:tailEnd/>
                      </a:ln>
                    </p:spPr>
                  </p:pic>
                </p:oleObj>
              </mc:Fallback>
            </mc:AlternateContent>
          </a:graphicData>
        </a:graphic>
      </p:graphicFrame>
      <p:sp>
        <p:nvSpPr>
          <p:cNvPr id="20490" name="Text Box 10">
            <a:extLst>
              <a:ext uri="{FF2B5EF4-FFF2-40B4-BE49-F238E27FC236}">
                <a16:creationId xmlns:a16="http://schemas.microsoft.com/office/drawing/2014/main" id="{CFAD98EE-0DAA-4F3B-BC00-64755E290CD6}"/>
              </a:ext>
            </a:extLst>
          </p:cNvPr>
          <p:cNvSpPr txBox="1">
            <a:spLocks noChangeArrowheads="1"/>
          </p:cNvSpPr>
          <p:nvPr/>
        </p:nvSpPr>
        <p:spPr bwMode="auto">
          <a:xfrm>
            <a:off x="4099056" y="3172156"/>
            <a:ext cx="5004000" cy="34925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1600">
                <a:latin typeface="Comic Sans MS" panose="030F0702030302020204" pitchFamily="66" charset="0"/>
              </a:rPr>
              <a:t>Poiché l’intersezione tra due rette genera un punto</a:t>
            </a:r>
            <a:r>
              <a:rPr lang="it-IT" altLang="it-IT" sz="1600"/>
              <a:t> </a:t>
            </a:r>
          </a:p>
        </p:txBody>
      </p:sp>
      <p:sp>
        <p:nvSpPr>
          <p:cNvPr id="20491" name="Text Box 11">
            <a:extLst>
              <a:ext uri="{FF2B5EF4-FFF2-40B4-BE49-F238E27FC236}">
                <a16:creationId xmlns:a16="http://schemas.microsoft.com/office/drawing/2014/main" id="{51A71EDF-F319-4B1F-ABB9-540FAB3C7BBB}"/>
              </a:ext>
            </a:extLst>
          </p:cNvPr>
          <p:cNvSpPr txBox="1">
            <a:spLocks noChangeArrowheads="1"/>
          </p:cNvSpPr>
          <p:nvPr/>
        </p:nvSpPr>
        <p:spPr bwMode="auto">
          <a:xfrm>
            <a:off x="4811746" y="3635089"/>
            <a:ext cx="3852000" cy="584775"/>
          </a:xfrm>
          <a:prstGeom prst="rect">
            <a:avLst/>
          </a:prstGeom>
          <a:solidFill>
            <a:schemeClr val="tx2"/>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3200" dirty="0">
                <a:solidFill>
                  <a:schemeClr val="bg2"/>
                </a:solidFill>
                <a:latin typeface="Comic Sans MS" panose="030F0702030302020204" pitchFamily="66" charset="0"/>
              </a:rPr>
              <a:t>r </a:t>
            </a:r>
            <a:r>
              <a:rPr lang="it-IT" altLang="it-IT" sz="3200" dirty="0">
                <a:solidFill>
                  <a:schemeClr val="bg2"/>
                </a:solidFill>
                <a:latin typeface="Comic Sans MS" panose="030F0702030302020204" pitchFamily="66" charset="0"/>
                <a:sym typeface="Symbol" panose="05050102010706020507" pitchFamily="18" charset="2"/>
              </a:rPr>
              <a:t></a:t>
            </a:r>
            <a:r>
              <a:rPr lang="it-IT" altLang="it-IT" sz="3200" dirty="0">
                <a:solidFill>
                  <a:schemeClr val="bg2"/>
                </a:solidFill>
                <a:latin typeface="Comic Sans MS" panose="030F0702030302020204" pitchFamily="66" charset="0"/>
              </a:rPr>
              <a:t> lt </a:t>
            </a:r>
            <a:r>
              <a:rPr lang="it-IT" altLang="it-IT" sz="3200" dirty="0">
                <a:solidFill>
                  <a:schemeClr val="bg2"/>
                </a:solidFill>
                <a:latin typeface="Comic Sans MS" panose="030F0702030302020204" pitchFamily="66" charset="0"/>
                <a:sym typeface="Symbol" panose="05050102010706020507" pitchFamily="18" charset="2"/>
              </a:rPr>
              <a:t></a:t>
            </a:r>
            <a:r>
              <a:rPr lang="it-IT" altLang="it-IT" sz="3200" dirty="0">
                <a:solidFill>
                  <a:schemeClr val="bg2"/>
                </a:solidFill>
                <a:latin typeface="Comic Sans MS" panose="030F0702030302020204" pitchFamily="66" charset="0"/>
              </a:rPr>
              <a:t> T</a:t>
            </a:r>
            <a:r>
              <a:rPr lang="it-IT" altLang="it-IT" sz="3200" baseline="-25000" dirty="0">
                <a:solidFill>
                  <a:schemeClr val="bg2"/>
                </a:solidFill>
                <a:latin typeface="Comic Sans MS" panose="030F0702030302020204" pitchFamily="66" charset="0"/>
              </a:rPr>
              <a:t>1</a:t>
            </a:r>
            <a:r>
              <a:rPr lang="it-IT" altLang="it-IT" sz="3200" dirty="0">
                <a:solidFill>
                  <a:schemeClr val="bg2"/>
                </a:solidFill>
                <a:latin typeface="Comic Sans MS" panose="030F0702030302020204" pitchFamily="66" charset="0"/>
              </a:rPr>
              <a:t>r </a:t>
            </a:r>
            <a:r>
              <a:rPr lang="it-IT" altLang="it-IT" sz="3200" dirty="0">
                <a:solidFill>
                  <a:schemeClr val="bg2"/>
                </a:solidFill>
                <a:latin typeface="Comic Sans MS" panose="030F0702030302020204" pitchFamily="66" charset="0"/>
                <a:sym typeface="Symbol" panose="05050102010706020507" pitchFamily="18" charset="2"/>
              </a:rPr>
              <a:t></a:t>
            </a:r>
            <a:r>
              <a:rPr lang="it-IT" altLang="it-IT" sz="3200" dirty="0">
                <a:solidFill>
                  <a:schemeClr val="bg2"/>
                </a:solidFill>
                <a:latin typeface="Comic Sans MS" panose="030F0702030302020204" pitchFamily="66" charset="0"/>
              </a:rPr>
              <a:t> T</a:t>
            </a:r>
            <a:r>
              <a:rPr lang="it-IT" altLang="it-IT" sz="3200" baseline="-25000" dirty="0">
                <a:solidFill>
                  <a:schemeClr val="bg2"/>
                </a:solidFill>
                <a:latin typeface="Comic Sans MS" panose="030F0702030302020204" pitchFamily="66" charset="0"/>
              </a:rPr>
              <a:t>2</a:t>
            </a:r>
            <a:r>
              <a:rPr lang="it-IT" altLang="it-IT" sz="3200" dirty="0">
                <a:solidFill>
                  <a:schemeClr val="bg2"/>
                </a:solidFill>
                <a:latin typeface="Comic Sans MS" panose="030F0702030302020204" pitchFamily="66" charset="0"/>
              </a:rPr>
              <a:t>r</a:t>
            </a:r>
            <a:r>
              <a:rPr lang="it-IT" altLang="it-IT" sz="3200" dirty="0"/>
              <a:t> </a:t>
            </a:r>
          </a:p>
        </p:txBody>
      </p:sp>
      <p:sp>
        <p:nvSpPr>
          <p:cNvPr id="20492" name="Text Box 12">
            <a:extLst>
              <a:ext uri="{FF2B5EF4-FFF2-40B4-BE49-F238E27FC236}">
                <a16:creationId xmlns:a16="http://schemas.microsoft.com/office/drawing/2014/main" id="{5383BA66-86EC-4459-92ED-7E627C6B77D4}"/>
              </a:ext>
            </a:extLst>
          </p:cNvPr>
          <p:cNvSpPr txBox="1">
            <a:spLocks noChangeArrowheads="1"/>
          </p:cNvSpPr>
          <p:nvPr/>
        </p:nvSpPr>
        <p:spPr bwMode="auto">
          <a:xfrm>
            <a:off x="4099056" y="4357438"/>
            <a:ext cx="5004000" cy="1015663"/>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solidFill>
                  <a:srgbClr val="FFFF00"/>
                </a:solidFill>
                <a:latin typeface="Comic Sans MS" panose="030F0702030302020204" pitchFamily="66" charset="0"/>
              </a:rPr>
              <a:t>per questo motivo le tracce del piano </a:t>
            </a:r>
            <a:r>
              <a:rPr lang="it-IT" altLang="it-IT" sz="2000" dirty="0">
                <a:solidFill>
                  <a:srgbClr val="FFFF00"/>
                </a:solidFill>
                <a:latin typeface="Comic Sans MS" panose="030F0702030302020204" pitchFamily="66" charset="0"/>
                <a:sym typeface="Symbol" panose="05050102010706020507" pitchFamily="18" charset="2"/>
              </a:rPr>
              <a:t></a:t>
            </a:r>
            <a:r>
              <a:rPr lang="it-IT" altLang="it-IT" sz="2000" dirty="0">
                <a:solidFill>
                  <a:srgbClr val="FFFF00"/>
                </a:solidFill>
                <a:latin typeface="Comic Sans MS" panose="030F0702030302020204" pitchFamily="66" charset="0"/>
              </a:rPr>
              <a:t> hanno sempre un punto in comune sulla linea di terra</a:t>
            </a:r>
            <a:r>
              <a:rPr lang="it-IT" altLang="it-IT" sz="2000" dirty="0">
                <a:solidFill>
                  <a:srgbClr val="FFFF00"/>
                </a:solidFill>
              </a:rPr>
              <a:t> </a:t>
            </a:r>
          </a:p>
        </p:txBody>
      </p:sp>
      <p:sp>
        <p:nvSpPr>
          <p:cNvPr id="20493" name="Text Box 13">
            <a:extLst>
              <a:ext uri="{FF2B5EF4-FFF2-40B4-BE49-F238E27FC236}">
                <a16:creationId xmlns:a16="http://schemas.microsoft.com/office/drawing/2014/main" id="{19FFF6C8-EB53-4F15-AC28-C5FA1C35D386}"/>
              </a:ext>
            </a:extLst>
          </p:cNvPr>
          <p:cNvSpPr txBox="1">
            <a:spLocks noChangeArrowheads="1"/>
          </p:cNvSpPr>
          <p:nvPr/>
        </p:nvSpPr>
        <p:spPr bwMode="auto">
          <a:xfrm>
            <a:off x="36000" y="5506684"/>
            <a:ext cx="9072000" cy="623888"/>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a:latin typeface="Comic Sans MS" panose="030F0702030302020204" pitchFamily="66" charset="0"/>
              </a:rPr>
              <a:t>Inoltre bisogna considerare che siamo in presenza di tre piani </a:t>
            </a:r>
            <a:r>
              <a:rPr lang="it-IT" altLang="it-IT" sz="1600">
                <a:latin typeface="Comic Sans MS" panose="030F0702030302020204" pitchFamily="66" charset="0"/>
                <a:sym typeface="Symbol" panose="05050102010706020507" pitchFamily="18" charset="2"/>
              </a:rPr>
              <a:t></a:t>
            </a:r>
            <a:r>
              <a:rPr lang="it-IT" altLang="it-IT" sz="1600" baseline="-25000">
                <a:latin typeface="Comic Sans MS" panose="030F0702030302020204" pitchFamily="66" charset="0"/>
              </a:rPr>
              <a:t>1</a:t>
            </a:r>
            <a:r>
              <a:rPr lang="it-IT" altLang="it-IT" sz="1600">
                <a:latin typeface="Comic Sans MS" panose="030F0702030302020204" pitchFamily="66" charset="0"/>
              </a:rPr>
              <a:t> , </a:t>
            </a:r>
            <a:r>
              <a:rPr lang="it-IT" altLang="it-IT" sz="1600">
                <a:latin typeface="Comic Sans MS" panose="030F0702030302020204" pitchFamily="66" charset="0"/>
                <a:sym typeface="Symbol" panose="05050102010706020507" pitchFamily="18" charset="2"/>
              </a:rPr>
              <a:t></a:t>
            </a:r>
            <a:r>
              <a:rPr lang="it-IT" altLang="it-IT" sz="1600" baseline="-25000">
                <a:latin typeface="Comic Sans MS" panose="030F0702030302020204" pitchFamily="66" charset="0"/>
              </a:rPr>
              <a:t>2</a:t>
            </a:r>
            <a:r>
              <a:rPr lang="it-IT" altLang="it-IT" sz="1600">
                <a:latin typeface="Comic Sans MS" panose="030F0702030302020204" pitchFamily="66" charset="0"/>
              </a:rPr>
              <a:t> ed </a:t>
            </a:r>
            <a:r>
              <a:rPr lang="it-IT" altLang="it-IT" sz="1600">
                <a:latin typeface="Comic Sans MS" panose="030F0702030302020204" pitchFamily="66" charset="0"/>
                <a:sym typeface="Symbol" panose="05050102010706020507" pitchFamily="18" charset="2"/>
              </a:rPr>
              <a:t></a:t>
            </a:r>
            <a:r>
              <a:rPr lang="it-IT" altLang="it-IT" sz="1600">
                <a:latin typeface="Comic Sans MS" panose="030F0702030302020204" pitchFamily="66" charset="0"/>
              </a:rPr>
              <a:t> e ricordare che la loro intersezione genera un punto che diventa il centro della stella dei tre piani</a:t>
            </a:r>
            <a:r>
              <a:rPr lang="it-IT" altLang="it-IT" sz="1800"/>
              <a:t> </a:t>
            </a:r>
          </a:p>
        </p:txBody>
      </p:sp>
      <p:sp>
        <p:nvSpPr>
          <p:cNvPr id="20494" name="Text Box 14">
            <a:extLst>
              <a:ext uri="{FF2B5EF4-FFF2-40B4-BE49-F238E27FC236}">
                <a16:creationId xmlns:a16="http://schemas.microsoft.com/office/drawing/2014/main" id="{B73DFE28-5EF0-4A31-9359-D2913D24422A}"/>
              </a:ext>
            </a:extLst>
          </p:cNvPr>
          <p:cNvSpPr txBox="1">
            <a:spLocks noChangeArrowheads="1"/>
          </p:cNvSpPr>
          <p:nvPr/>
        </p:nvSpPr>
        <p:spPr bwMode="auto">
          <a:xfrm>
            <a:off x="36000" y="6196035"/>
            <a:ext cx="9072000" cy="593725"/>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a:latin typeface="Comic Sans MS" panose="030F0702030302020204" pitchFamily="66" charset="0"/>
              </a:rPr>
              <a:t>Il luogo piano racchiuso tra due tracce contiene, poi, le infinite proiezioni della retta che muovendosi genera il piano (Fig.46)</a:t>
            </a:r>
          </a:p>
        </p:txBody>
      </p:sp>
      <p:sp>
        <p:nvSpPr>
          <p:cNvPr id="2" name="Ovale 1">
            <a:extLst>
              <a:ext uri="{FF2B5EF4-FFF2-40B4-BE49-F238E27FC236}">
                <a16:creationId xmlns:a16="http://schemas.microsoft.com/office/drawing/2014/main" id="{F0B93D8B-2194-419B-88EF-835D39872483}"/>
              </a:ext>
            </a:extLst>
          </p:cNvPr>
          <p:cNvSpPr/>
          <p:nvPr/>
        </p:nvSpPr>
        <p:spPr bwMode="auto">
          <a:xfrm>
            <a:off x="2088105" y="3998920"/>
            <a:ext cx="468000" cy="468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sp>
        <p:nvSpPr>
          <p:cNvPr id="13" name="Ovale 12">
            <a:extLst>
              <a:ext uri="{FF2B5EF4-FFF2-40B4-BE49-F238E27FC236}">
                <a16:creationId xmlns:a16="http://schemas.microsoft.com/office/drawing/2014/main" id="{16F3B6DA-E84C-4811-8047-4493F2A3BDD1}"/>
              </a:ext>
            </a:extLst>
          </p:cNvPr>
          <p:cNvSpPr/>
          <p:nvPr/>
        </p:nvSpPr>
        <p:spPr bwMode="auto">
          <a:xfrm>
            <a:off x="36000" y="4595237"/>
            <a:ext cx="468000" cy="4680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it-IT" sz="2400" b="0" i="0" u="none" strike="noStrike" cap="none" normalizeH="0" baseline="0">
              <a:ln>
                <a:noFill/>
              </a:ln>
              <a:solidFill>
                <a:schemeClr val="tx1"/>
              </a:solidFill>
              <a:effectLst/>
              <a:latin typeface="Times New Roman" pitchFamily="18" charset="0"/>
            </a:endParaRPr>
          </a:p>
        </p:txBody>
      </p:sp>
      <p:cxnSp>
        <p:nvCxnSpPr>
          <p:cNvPr id="4" name="Connettore 2 3">
            <a:extLst>
              <a:ext uri="{FF2B5EF4-FFF2-40B4-BE49-F238E27FC236}">
                <a16:creationId xmlns:a16="http://schemas.microsoft.com/office/drawing/2014/main" id="{25CC1987-6A77-4DD5-A634-DB85CE02540C}"/>
              </a:ext>
            </a:extLst>
          </p:cNvPr>
          <p:cNvCxnSpPr>
            <a:cxnSpLocks/>
            <a:stCxn id="20492" idx="1"/>
            <a:endCxn id="2" idx="6"/>
          </p:cNvCxnSpPr>
          <p:nvPr/>
        </p:nvCxnSpPr>
        <p:spPr bwMode="auto">
          <a:xfrm flipH="1" flipV="1">
            <a:off x="2556105" y="4232920"/>
            <a:ext cx="1542951" cy="632350"/>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cxnSp>
        <p:nvCxnSpPr>
          <p:cNvPr id="6" name="Connettore 2 5">
            <a:extLst>
              <a:ext uri="{FF2B5EF4-FFF2-40B4-BE49-F238E27FC236}">
                <a16:creationId xmlns:a16="http://schemas.microsoft.com/office/drawing/2014/main" id="{D3900EB3-6253-4744-85FB-15FFF302BD7C}"/>
              </a:ext>
            </a:extLst>
          </p:cNvPr>
          <p:cNvCxnSpPr>
            <a:cxnSpLocks/>
            <a:stCxn id="20492" idx="1"/>
            <a:endCxn id="13" idx="6"/>
          </p:cNvCxnSpPr>
          <p:nvPr/>
        </p:nvCxnSpPr>
        <p:spPr bwMode="auto">
          <a:xfrm flipH="1" flipV="1">
            <a:off x="504000" y="4829237"/>
            <a:ext cx="3595056" cy="36033"/>
          </a:xfrm>
          <a:prstGeom prst="straightConnector1">
            <a:avLst/>
          </a:prstGeom>
          <a:solidFill>
            <a:schemeClr val="accent1"/>
          </a:solidFill>
          <a:ln w="12700" cap="flat" cmpd="sng" algn="ctr">
            <a:solidFill>
              <a:schemeClr val="tx1"/>
            </a:solidFill>
            <a:prstDash val="solid"/>
            <a:round/>
            <a:headEnd type="none" w="sm" len="sm"/>
            <a:tailEnd type="stealth" w="lg" len="lg"/>
          </a:ln>
          <a:effectLst/>
        </p:spPr>
      </p:cxn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 calcmode="lin" valueType="num">
                                      <p:cBhvr additive="base">
                                        <p:cTn id="7" dur="1000" fill="hold"/>
                                        <p:tgtEl>
                                          <p:spTgt spid="20485"/>
                                        </p:tgtEl>
                                        <p:attrNameLst>
                                          <p:attrName>ppt_x</p:attrName>
                                        </p:attrNameLst>
                                      </p:cBhvr>
                                      <p:tavLst>
                                        <p:tav tm="0">
                                          <p:val>
                                            <p:strVal val="#ppt_x"/>
                                          </p:val>
                                        </p:tav>
                                        <p:tav tm="100000">
                                          <p:val>
                                            <p:strVal val="#ppt_x"/>
                                          </p:val>
                                        </p:tav>
                                      </p:tavLst>
                                    </p:anim>
                                    <p:anim calcmode="lin" valueType="num">
                                      <p:cBhvr additive="base">
                                        <p:cTn id="8" dur="1000" fill="hold"/>
                                        <p:tgtEl>
                                          <p:spTgt spid="2048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486"/>
                                        </p:tgtEl>
                                        <p:attrNameLst>
                                          <p:attrName>style.visibility</p:attrName>
                                        </p:attrNameLst>
                                      </p:cBhvr>
                                      <p:to>
                                        <p:strVal val="visible"/>
                                      </p:to>
                                    </p:set>
                                    <p:anim calcmode="lin" valueType="num">
                                      <p:cBhvr additive="base">
                                        <p:cTn id="13" dur="1000" fill="hold"/>
                                        <p:tgtEl>
                                          <p:spTgt spid="20486"/>
                                        </p:tgtEl>
                                        <p:attrNameLst>
                                          <p:attrName>ppt_x</p:attrName>
                                        </p:attrNameLst>
                                      </p:cBhvr>
                                      <p:tavLst>
                                        <p:tav tm="0">
                                          <p:val>
                                            <p:strVal val="#ppt_x"/>
                                          </p:val>
                                        </p:tav>
                                        <p:tav tm="100000">
                                          <p:val>
                                            <p:strVal val="#ppt_x"/>
                                          </p:val>
                                        </p:tav>
                                      </p:tavLst>
                                    </p:anim>
                                    <p:anim calcmode="lin" valueType="num">
                                      <p:cBhvr additive="base">
                                        <p:cTn id="14" dur="1000" fill="hold"/>
                                        <p:tgtEl>
                                          <p:spTgt spid="2048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0487"/>
                                        </p:tgtEl>
                                        <p:attrNameLst>
                                          <p:attrName>style.visibility</p:attrName>
                                        </p:attrNameLst>
                                      </p:cBhvr>
                                      <p:to>
                                        <p:strVal val="visible"/>
                                      </p:to>
                                    </p:set>
                                    <p:anim calcmode="lin" valueType="num">
                                      <p:cBhvr additive="base">
                                        <p:cTn id="19" dur="1000" fill="hold"/>
                                        <p:tgtEl>
                                          <p:spTgt spid="20487"/>
                                        </p:tgtEl>
                                        <p:attrNameLst>
                                          <p:attrName>ppt_x</p:attrName>
                                        </p:attrNameLst>
                                      </p:cBhvr>
                                      <p:tavLst>
                                        <p:tav tm="0">
                                          <p:val>
                                            <p:strVal val="#ppt_x"/>
                                          </p:val>
                                        </p:tav>
                                        <p:tav tm="100000">
                                          <p:val>
                                            <p:strVal val="#ppt_x"/>
                                          </p:val>
                                        </p:tav>
                                      </p:tavLst>
                                    </p:anim>
                                    <p:anim calcmode="lin" valueType="num">
                                      <p:cBhvr additive="base">
                                        <p:cTn id="20" dur="1000" fill="hold"/>
                                        <p:tgtEl>
                                          <p:spTgt spid="2048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20488"/>
                                        </p:tgtEl>
                                        <p:attrNameLst>
                                          <p:attrName>style.visibility</p:attrName>
                                        </p:attrNameLst>
                                      </p:cBhvr>
                                      <p:to>
                                        <p:strVal val="visible"/>
                                      </p:to>
                                    </p:set>
                                    <p:animEffect transition="in" filter="wipe(left)">
                                      <p:cBhvr>
                                        <p:cTn id="25" dur="1000"/>
                                        <p:tgtEl>
                                          <p:spTgt spid="20488"/>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20490"/>
                                        </p:tgtEl>
                                        <p:attrNameLst>
                                          <p:attrName>style.visibility</p:attrName>
                                        </p:attrNameLst>
                                      </p:cBhvr>
                                      <p:to>
                                        <p:strVal val="visible"/>
                                      </p:to>
                                    </p:set>
                                    <p:anim calcmode="lin" valueType="num">
                                      <p:cBhvr additive="base">
                                        <p:cTn id="30" dur="1000" fill="hold"/>
                                        <p:tgtEl>
                                          <p:spTgt spid="20490"/>
                                        </p:tgtEl>
                                        <p:attrNameLst>
                                          <p:attrName>ppt_x</p:attrName>
                                        </p:attrNameLst>
                                      </p:cBhvr>
                                      <p:tavLst>
                                        <p:tav tm="0">
                                          <p:val>
                                            <p:strVal val="1+#ppt_w/2"/>
                                          </p:val>
                                        </p:tav>
                                        <p:tav tm="100000">
                                          <p:val>
                                            <p:strVal val="#ppt_x"/>
                                          </p:val>
                                        </p:tav>
                                      </p:tavLst>
                                    </p:anim>
                                    <p:anim calcmode="lin" valueType="num">
                                      <p:cBhvr additive="base">
                                        <p:cTn id="31" dur="1000" fill="hold"/>
                                        <p:tgtEl>
                                          <p:spTgt spid="20490"/>
                                        </p:tgtEl>
                                        <p:attrNameLst>
                                          <p:attrName>ppt_y</p:attrName>
                                        </p:attrNameLst>
                                      </p:cBhvr>
                                      <p:tavLst>
                                        <p:tav tm="0">
                                          <p:val>
                                            <p:strVal val="#ppt_y"/>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2" presetClass="entr" presetSubtype="4" fill="hold" grpId="0" nodeType="clickEffect">
                                  <p:stCondLst>
                                    <p:cond delay="0"/>
                                  </p:stCondLst>
                                  <p:childTnLst>
                                    <p:set>
                                      <p:cBhvr>
                                        <p:cTn id="35" dur="1" fill="hold">
                                          <p:stCondLst>
                                            <p:cond delay="0"/>
                                          </p:stCondLst>
                                        </p:cTn>
                                        <p:tgtEl>
                                          <p:spTgt spid="20491"/>
                                        </p:tgtEl>
                                        <p:attrNameLst>
                                          <p:attrName>style.visibility</p:attrName>
                                        </p:attrNameLst>
                                      </p:cBhvr>
                                      <p:to>
                                        <p:strVal val="visible"/>
                                      </p:to>
                                    </p:set>
                                    <p:animEffect transition="in" filter="slide(fromBottom)">
                                      <p:cBhvr>
                                        <p:cTn id="36" dur="1000"/>
                                        <p:tgtEl>
                                          <p:spTgt spid="20491"/>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20492"/>
                                        </p:tgtEl>
                                        <p:attrNameLst>
                                          <p:attrName>style.visibility</p:attrName>
                                        </p:attrNameLst>
                                      </p:cBhvr>
                                      <p:to>
                                        <p:strVal val="visible"/>
                                      </p:to>
                                    </p:set>
                                    <p:anim calcmode="lin" valueType="num">
                                      <p:cBhvr additive="base">
                                        <p:cTn id="41" dur="1000" fill="hold"/>
                                        <p:tgtEl>
                                          <p:spTgt spid="20492"/>
                                        </p:tgtEl>
                                        <p:attrNameLst>
                                          <p:attrName>ppt_x</p:attrName>
                                        </p:attrNameLst>
                                      </p:cBhvr>
                                      <p:tavLst>
                                        <p:tav tm="0">
                                          <p:val>
                                            <p:strVal val="1+#ppt_w/2"/>
                                          </p:val>
                                        </p:tav>
                                        <p:tav tm="100000">
                                          <p:val>
                                            <p:strVal val="#ppt_x"/>
                                          </p:val>
                                        </p:tav>
                                      </p:tavLst>
                                    </p:anim>
                                    <p:anim calcmode="lin" valueType="num">
                                      <p:cBhvr additive="base">
                                        <p:cTn id="42" dur="1000" fill="hold"/>
                                        <p:tgtEl>
                                          <p:spTgt spid="20492"/>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wipe(right)">
                                      <p:cBhvr>
                                        <p:cTn id="47" dur="500"/>
                                        <p:tgtEl>
                                          <p:spTgt spid="4"/>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2"/>
                                        </p:tgtEl>
                                        <p:attrNameLst>
                                          <p:attrName>style.visibility</p:attrName>
                                        </p:attrNameLst>
                                      </p:cBhvr>
                                      <p:to>
                                        <p:strVal val="visible"/>
                                      </p:to>
                                    </p:set>
                                    <p:animEffect transition="in" filter="wipe(right)">
                                      <p:cBhvr>
                                        <p:cTn id="50" dur="500"/>
                                        <p:tgtEl>
                                          <p:spTgt spid="2"/>
                                        </p:tgtEl>
                                      </p:cBhvr>
                                    </p:animEffect>
                                  </p:childTnLst>
                                </p:cTn>
                              </p:par>
                              <p:par>
                                <p:cTn id="51" presetID="22" presetClass="entr" presetSubtype="2" fill="hold" nodeType="with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wipe(right)">
                                      <p:cBhvr>
                                        <p:cTn id="53" dur="500"/>
                                        <p:tgtEl>
                                          <p:spTgt spid="6"/>
                                        </p:tgtEl>
                                      </p:cBhvr>
                                    </p:animEffect>
                                  </p:childTnLst>
                                </p:cTn>
                              </p:par>
                              <p:par>
                                <p:cTn id="54" presetID="22" presetClass="entr" presetSubtype="2" fill="hold" grpId="0" nodeType="with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right)">
                                      <p:cBhvr>
                                        <p:cTn id="56" dur="500"/>
                                        <p:tgtEl>
                                          <p:spTgt spid="13"/>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0493"/>
                                        </p:tgtEl>
                                        <p:attrNameLst>
                                          <p:attrName>style.visibility</p:attrName>
                                        </p:attrNameLst>
                                      </p:cBhvr>
                                      <p:to>
                                        <p:strVal val="visible"/>
                                      </p:to>
                                    </p:set>
                                    <p:anim calcmode="lin" valueType="num">
                                      <p:cBhvr additive="base">
                                        <p:cTn id="61" dur="1000" fill="hold"/>
                                        <p:tgtEl>
                                          <p:spTgt spid="20493"/>
                                        </p:tgtEl>
                                        <p:attrNameLst>
                                          <p:attrName>ppt_x</p:attrName>
                                        </p:attrNameLst>
                                      </p:cBhvr>
                                      <p:tavLst>
                                        <p:tav tm="0">
                                          <p:val>
                                            <p:strVal val="#ppt_x"/>
                                          </p:val>
                                        </p:tav>
                                        <p:tav tm="100000">
                                          <p:val>
                                            <p:strVal val="#ppt_x"/>
                                          </p:val>
                                        </p:tav>
                                      </p:tavLst>
                                    </p:anim>
                                    <p:anim calcmode="lin" valueType="num">
                                      <p:cBhvr additive="base">
                                        <p:cTn id="62" dur="1000" fill="hold"/>
                                        <p:tgtEl>
                                          <p:spTgt spid="20493"/>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494"/>
                                        </p:tgtEl>
                                        <p:attrNameLst>
                                          <p:attrName>style.visibility</p:attrName>
                                        </p:attrNameLst>
                                      </p:cBhvr>
                                      <p:to>
                                        <p:strVal val="visible"/>
                                      </p:to>
                                    </p:set>
                                    <p:anim calcmode="lin" valueType="num">
                                      <p:cBhvr additive="base">
                                        <p:cTn id="67" dur="1000" fill="hold"/>
                                        <p:tgtEl>
                                          <p:spTgt spid="20494"/>
                                        </p:tgtEl>
                                        <p:attrNameLst>
                                          <p:attrName>ppt_x</p:attrName>
                                        </p:attrNameLst>
                                      </p:cBhvr>
                                      <p:tavLst>
                                        <p:tav tm="0">
                                          <p:val>
                                            <p:strVal val="#ppt_x"/>
                                          </p:val>
                                        </p:tav>
                                        <p:tav tm="100000">
                                          <p:val>
                                            <p:strVal val="#ppt_x"/>
                                          </p:val>
                                        </p:tav>
                                      </p:tavLst>
                                    </p:anim>
                                    <p:anim calcmode="lin" valueType="num">
                                      <p:cBhvr additive="base">
                                        <p:cTn id="68" dur="1000" fill="hold"/>
                                        <p:tgtEl>
                                          <p:spTgt spid="204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animBg="1"/>
      <p:bldP spid="20486" grpId="0" animBg="1"/>
      <p:bldP spid="20487" grpId="0" animBg="1"/>
      <p:bldP spid="20490" grpId="0" animBg="1"/>
      <p:bldP spid="20491" grpId="0" animBg="1"/>
      <p:bldP spid="20492" grpId="0" animBg="1"/>
      <p:bldP spid="20493" grpId="0" animBg="1"/>
      <p:bldP spid="20494" grpId="0" animBg="1"/>
      <p:bldP spid="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C0212E7-B6A8-4C6E-9436-074D6966D7A3}"/>
              </a:ext>
            </a:extLst>
          </p:cNvPr>
          <p:cNvSpPr>
            <a:spLocks noGrp="1" noChangeArrowheads="1"/>
          </p:cNvSpPr>
          <p:nvPr>
            <p:ph type="title"/>
          </p:nvPr>
        </p:nvSpPr>
        <p:spPr>
          <a:xfrm>
            <a:off x="36000" y="40944"/>
            <a:ext cx="9072000" cy="648000"/>
          </a:xfrm>
          <a:ln>
            <a:solidFill>
              <a:schemeClr val="tx2"/>
            </a:solidFill>
          </a:ln>
        </p:spPr>
        <p:txBody>
          <a:bodyPr/>
          <a:lstStyle/>
          <a:p>
            <a:pPr eaLnBrk="1" hangingPunct="1">
              <a:defRPr/>
            </a:pPr>
            <a:r>
              <a:rPr lang="it-IT" sz="2000">
                <a:solidFill>
                  <a:schemeClr val="tx1"/>
                </a:solidFill>
                <a:latin typeface="Comic Sans MS" pitchFamily="66" charset="0"/>
              </a:rPr>
              <a:t>	Ricerca, caratterizzazione geometrica, nomenclatura degli 	                    </a:t>
            </a:r>
            <a:br>
              <a:rPr lang="it-IT" sz="2000">
                <a:solidFill>
                  <a:schemeClr val="tx1"/>
                </a:solidFill>
                <a:latin typeface="Comic Sans MS" pitchFamily="66" charset="0"/>
              </a:rPr>
            </a:br>
            <a:r>
              <a:rPr lang="it-IT" sz="2000">
                <a:solidFill>
                  <a:schemeClr val="tx1"/>
                </a:solidFill>
                <a:latin typeface="Comic Sans MS" pitchFamily="66" charset="0"/>
              </a:rPr>
              <a:t>            elementi grafico-rappresentativi e relative definizioni (5)</a:t>
            </a:r>
          </a:p>
        </p:txBody>
      </p:sp>
      <p:sp>
        <p:nvSpPr>
          <p:cNvPr id="21508" name="Text Box 4">
            <a:extLst>
              <a:ext uri="{FF2B5EF4-FFF2-40B4-BE49-F238E27FC236}">
                <a16:creationId xmlns:a16="http://schemas.microsoft.com/office/drawing/2014/main" id="{A4EECA67-6B99-46EB-B705-F631B7412132}"/>
              </a:ext>
            </a:extLst>
          </p:cNvPr>
          <p:cNvSpPr txBox="1">
            <a:spLocks noChangeArrowheads="1"/>
          </p:cNvSpPr>
          <p:nvPr/>
        </p:nvSpPr>
        <p:spPr bwMode="auto">
          <a:xfrm>
            <a:off x="36000" y="770930"/>
            <a:ext cx="9072000" cy="132715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dirty="0">
                <a:latin typeface="Comic Sans MS" panose="030F0702030302020204" pitchFamily="66" charset="0"/>
              </a:rPr>
              <a:t>In conclusione ogni retta dello “</a:t>
            </a:r>
            <a:r>
              <a:rPr lang="it-IT" altLang="it-IT" sz="1600" b="1" dirty="0">
                <a:solidFill>
                  <a:srgbClr val="FFFF00"/>
                </a:solidFill>
                <a:latin typeface="Comic Sans MS" panose="030F0702030302020204" pitchFamily="66" charset="0"/>
              </a:rPr>
              <a:t>spazio rigato</a:t>
            </a:r>
            <a:r>
              <a:rPr lang="it-IT" altLang="it-IT" sz="1600" dirty="0">
                <a:latin typeface="Comic Sans MS" panose="030F0702030302020204" pitchFamily="66" charset="0"/>
              </a:rPr>
              <a:t>” muovendosi, nello spazio solido del diedro secondo  una direzione definita (parallelamente a se stessa) determina un insieme  di punti reali definiti ed orientati che assumono il nome di “</a:t>
            </a:r>
            <a:r>
              <a:rPr lang="it-IT" altLang="it-IT" sz="1600" b="1" dirty="0">
                <a:solidFill>
                  <a:srgbClr val="FFFF00"/>
                </a:solidFill>
                <a:latin typeface="Comic Sans MS" panose="030F0702030302020204" pitchFamily="66" charset="0"/>
              </a:rPr>
              <a:t>traccia del piano</a:t>
            </a:r>
            <a:r>
              <a:rPr lang="it-IT" altLang="it-IT" sz="1600" dirty="0">
                <a:latin typeface="Comic Sans MS" panose="030F0702030302020204" pitchFamily="66" charset="0"/>
              </a:rPr>
              <a:t>” e si indicano con la t minuscolo. Essendo due i semipiani che delimitano il diedro, le tracce saranno, anch’esse, due e prendono l’indice uno o due a seconda che sia riferita al piano </a:t>
            </a:r>
            <a:r>
              <a:rPr lang="it-IT" altLang="it-IT" sz="1600" dirty="0">
                <a:latin typeface="Comic Sans MS" panose="030F0702030302020204" pitchFamily="66" charset="0"/>
                <a:sym typeface="Symbol" panose="05050102010706020507" pitchFamily="18" charset="2"/>
              </a:rPr>
              <a:t></a:t>
            </a:r>
            <a:r>
              <a:rPr lang="it-IT" altLang="it-IT" sz="1600" baseline="-25000" dirty="0">
                <a:latin typeface="Comic Sans MS" panose="030F0702030302020204" pitchFamily="66" charset="0"/>
              </a:rPr>
              <a:t>1</a:t>
            </a:r>
            <a:r>
              <a:rPr lang="it-IT" altLang="it-IT" sz="1600" dirty="0">
                <a:latin typeface="Comic Sans MS" panose="030F0702030302020204" pitchFamily="66" charset="0"/>
              </a:rPr>
              <a:t> o </a:t>
            </a:r>
            <a:r>
              <a:rPr lang="it-IT" altLang="it-IT" sz="1600" dirty="0">
                <a:latin typeface="Comic Sans MS" panose="030F0702030302020204" pitchFamily="66" charset="0"/>
                <a:sym typeface="Symbol" panose="05050102010706020507" pitchFamily="18" charset="2"/>
              </a:rPr>
              <a:t></a:t>
            </a:r>
            <a:r>
              <a:rPr lang="it-IT" altLang="it-IT" sz="1600" baseline="-25000" dirty="0">
                <a:latin typeface="Comic Sans MS" panose="030F0702030302020204" pitchFamily="66" charset="0"/>
              </a:rPr>
              <a:t>2</a:t>
            </a:r>
            <a:r>
              <a:rPr lang="it-IT" altLang="it-IT" sz="1800" baseline="-25000" dirty="0"/>
              <a:t> </a:t>
            </a:r>
          </a:p>
        </p:txBody>
      </p:sp>
      <p:sp>
        <p:nvSpPr>
          <p:cNvPr id="21509" name="Text Box 5">
            <a:extLst>
              <a:ext uri="{FF2B5EF4-FFF2-40B4-BE49-F238E27FC236}">
                <a16:creationId xmlns:a16="http://schemas.microsoft.com/office/drawing/2014/main" id="{BC0F4B09-0C8D-44BE-B353-405582EC6586}"/>
              </a:ext>
            </a:extLst>
          </p:cNvPr>
          <p:cNvSpPr txBox="1">
            <a:spLocks noChangeArrowheads="1"/>
          </p:cNvSpPr>
          <p:nvPr/>
        </p:nvSpPr>
        <p:spPr bwMode="auto">
          <a:xfrm>
            <a:off x="36000" y="2185724"/>
            <a:ext cx="9072000" cy="8382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a:latin typeface="Comic Sans MS" panose="030F0702030302020204" pitchFamily="66" charset="0"/>
              </a:rPr>
              <a:t>Infine per quanto sopra esposto le due tracce devono necessariamente essere incidenti sulla linea di terra nello stesso punto (reale o improprio) e, per l’aspetto dinamico, contemporaneamente</a:t>
            </a:r>
            <a:r>
              <a:rPr lang="it-IT" altLang="it-IT" sz="1600"/>
              <a:t> </a:t>
            </a:r>
          </a:p>
        </p:txBody>
      </p:sp>
      <p:sp>
        <p:nvSpPr>
          <p:cNvPr id="21510" name="Text Box 6">
            <a:extLst>
              <a:ext uri="{FF2B5EF4-FFF2-40B4-BE49-F238E27FC236}">
                <a16:creationId xmlns:a16="http://schemas.microsoft.com/office/drawing/2014/main" id="{BE11E4DE-9104-4189-B351-828E77751199}"/>
              </a:ext>
            </a:extLst>
          </p:cNvPr>
          <p:cNvSpPr txBox="1">
            <a:spLocks noChangeArrowheads="1"/>
          </p:cNvSpPr>
          <p:nvPr/>
        </p:nvSpPr>
        <p:spPr bwMode="auto">
          <a:xfrm>
            <a:off x="36000" y="3093466"/>
            <a:ext cx="9072000" cy="593725"/>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a:latin typeface="Comic Sans MS" panose="030F0702030302020204" pitchFamily="66" charset="0"/>
              </a:rPr>
              <a:t>Volendo schematizzare possiamo raccogliere e sintetizzare le considerazioni come nella seguente tabella </a:t>
            </a:r>
          </a:p>
        </p:txBody>
      </p:sp>
      <p:sp>
        <p:nvSpPr>
          <p:cNvPr id="21511" name="Text Box 7">
            <a:extLst>
              <a:ext uri="{FF2B5EF4-FFF2-40B4-BE49-F238E27FC236}">
                <a16:creationId xmlns:a16="http://schemas.microsoft.com/office/drawing/2014/main" id="{147829E8-93B8-4B74-B20A-68BB23A33128}"/>
              </a:ext>
            </a:extLst>
          </p:cNvPr>
          <p:cNvSpPr txBox="1">
            <a:spLocks noChangeArrowheads="1"/>
          </p:cNvSpPr>
          <p:nvPr/>
        </p:nvSpPr>
        <p:spPr bwMode="auto">
          <a:xfrm>
            <a:off x="36000" y="3756401"/>
            <a:ext cx="9072000" cy="838200"/>
          </a:xfrm>
          <a:prstGeom prst="rect">
            <a:avLst/>
          </a:prstGeom>
          <a:noFill/>
          <a:ln w="12700">
            <a:solidFill>
              <a:schemeClr val="tx2"/>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600" dirty="0">
                <a:latin typeface="Comic Sans MS" panose="030F0702030302020204" pitchFamily="66" charset="0"/>
              </a:rPr>
              <a:t>Pertanto ogni piano può essere rappresentato secondo le leggi descrittive di cui trattasi nei seguenti appunti, mediante gli elementi geometrico-rappresentativi elencati nella tabella che segue</a:t>
            </a:r>
            <a:r>
              <a:rPr lang="it-IT" altLang="it-IT" sz="1600" dirty="0"/>
              <a:t> </a:t>
            </a:r>
          </a:p>
        </p:txBody>
      </p:sp>
      <p:graphicFrame>
        <p:nvGraphicFramePr>
          <p:cNvPr id="21656" name="Group 152">
            <a:extLst>
              <a:ext uri="{FF2B5EF4-FFF2-40B4-BE49-F238E27FC236}">
                <a16:creationId xmlns:a16="http://schemas.microsoft.com/office/drawing/2014/main" id="{1285C829-9B05-4ED9-9FE1-DCC3C08DA9ED}"/>
              </a:ext>
            </a:extLst>
          </p:cNvPr>
          <p:cNvGraphicFramePr>
            <a:graphicFrameLocks noGrp="1"/>
          </p:cNvGraphicFramePr>
          <p:nvPr>
            <p:extLst>
              <p:ext uri="{D42A27DB-BD31-4B8C-83A1-F6EECF244321}">
                <p14:modId xmlns:p14="http://schemas.microsoft.com/office/powerpoint/2010/main" val="3349901591"/>
              </p:ext>
            </p:extLst>
          </p:nvPr>
        </p:nvGraphicFramePr>
        <p:xfrm>
          <a:off x="36000" y="4718735"/>
          <a:ext cx="9072001" cy="2052000"/>
        </p:xfrm>
        <a:graphic>
          <a:graphicData uri="http://schemas.openxmlformats.org/drawingml/2006/table">
            <a:tbl>
              <a:tblPr/>
              <a:tblGrid>
                <a:gridCol w="1190148">
                  <a:extLst>
                    <a:ext uri="{9D8B030D-6E8A-4147-A177-3AD203B41FA5}">
                      <a16:colId xmlns:a16="http://schemas.microsoft.com/office/drawing/2014/main" val="20000"/>
                    </a:ext>
                  </a:extLst>
                </a:gridCol>
                <a:gridCol w="1114738">
                  <a:extLst>
                    <a:ext uri="{9D8B030D-6E8A-4147-A177-3AD203B41FA5}">
                      <a16:colId xmlns:a16="http://schemas.microsoft.com/office/drawing/2014/main" val="20001"/>
                    </a:ext>
                  </a:extLst>
                </a:gridCol>
                <a:gridCol w="1785218">
                  <a:extLst>
                    <a:ext uri="{9D8B030D-6E8A-4147-A177-3AD203B41FA5}">
                      <a16:colId xmlns:a16="http://schemas.microsoft.com/office/drawing/2014/main" val="20002"/>
                    </a:ext>
                  </a:extLst>
                </a:gridCol>
                <a:gridCol w="1958990">
                  <a:extLst>
                    <a:ext uri="{9D8B030D-6E8A-4147-A177-3AD203B41FA5}">
                      <a16:colId xmlns:a16="http://schemas.microsoft.com/office/drawing/2014/main" val="20003"/>
                    </a:ext>
                  </a:extLst>
                </a:gridCol>
                <a:gridCol w="1609812">
                  <a:extLst>
                    <a:ext uri="{9D8B030D-6E8A-4147-A177-3AD203B41FA5}">
                      <a16:colId xmlns:a16="http://schemas.microsoft.com/office/drawing/2014/main" val="20004"/>
                    </a:ext>
                  </a:extLst>
                </a:gridCol>
                <a:gridCol w="1413095">
                  <a:extLst>
                    <a:ext uri="{9D8B030D-6E8A-4147-A177-3AD203B41FA5}">
                      <a16:colId xmlns:a16="http://schemas.microsoft.com/office/drawing/2014/main" val="20005"/>
                    </a:ext>
                  </a:extLst>
                </a:gridCol>
              </a:tblGrid>
              <a:tr h="513000">
                <a:tc gridSpan="6">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513000">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extLst>
                  <a:ext uri="{0D108BD9-81ED-4DB2-BD59-A6C34878D82A}">
                    <a16:rowId xmlns:a16="http://schemas.microsoft.com/office/drawing/2014/main" val="10001"/>
                  </a:ext>
                </a:extLst>
              </a:tr>
              <a:tr h="513000">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rowSpan="2">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extLst>
                  <a:ext uri="{0D108BD9-81ED-4DB2-BD59-A6C34878D82A}">
                    <a16:rowId xmlns:a16="http://schemas.microsoft.com/office/drawing/2014/main" val="10002"/>
                  </a:ext>
                </a:extLst>
              </a:tr>
              <a:tr h="513000">
                <a:tc vMerge="1">
                  <a:txBody>
                    <a:bodyPr/>
                    <a:lstStyle/>
                    <a:p>
                      <a:endParaRPr lang="it-IT"/>
                    </a:p>
                  </a:txBody>
                  <a:tcPr/>
                </a:tc>
                <a:tc vMerge="1">
                  <a:txBody>
                    <a:bodyPr/>
                    <a:lstStyle/>
                    <a:p>
                      <a:endParaRPr lang="it-IT"/>
                    </a:p>
                  </a:txBody>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tc>
                  <a:txBody>
                    <a:bodyPr/>
                    <a:lstStyle/>
                    <a:p>
                      <a:pPr marL="0" marR="0" lvl="0" indent="0" algn="l" defTabSz="914400" rtl="0" eaLnBrk="1" fontAlgn="base" latinLnBrk="0" hangingPunct="1">
                        <a:lnSpc>
                          <a:spcPct val="90000"/>
                        </a:lnSpc>
                        <a:spcBef>
                          <a:spcPct val="20000"/>
                        </a:spcBef>
                        <a:spcAft>
                          <a:spcPct val="0"/>
                        </a:spcAft>
                        <a:buClr>
                          <a:schemeClr val="tx2"/>
                        </a:buClr>
                        <a:buSzPct val="75000"/>
                        <a:buFont typeface="Wingdings" pitchFamily="2" charset="2"/>
                        <a:buNone/>
                        <a:tabLst/>
                      </a:pPr>
                      <a:endParaRPr kumimoji="0" lang="it-IT" sz="2800" b="0" i="0" u="none" strike="noStrike" cap="none" normalizeH="0" baseline="0" dirty="0">
                        <a:ln>
                          <a:noFill/>
                        </a:ln>
                        <a:solidFill>
                          <a:schemeClr val="bg1"/>
                        </a:solidFill>
                        <a:effectLst/>
                        <a:latin typeface="Times New Roman" pitchFamily="18" charset="0"/>
                      </a:endParaRPr>
                    </a:p>
                  </a:txBody>
                  <a:tcPr marT="45717" marB="45717" horzOverflow="overflow">
                    <a:lnL w="28575" cap="flat" cmpd="sng" algn="ctr">
                      <a:solidFill>
                        <a:schemeClr val="bg1"/>
                      </a:solidFill>
                      <a:prstDash val="solid"/>
                      <a:round/>
                      <a:headEnd type="none" w="sm" len="sm"/>
                      <a:tailEnd type="none" w="sm" len="sm"/>
                    </a:lnL>
                    <a:lnR w="28575" cap="flat" cmpd="sng" algn="ctr">
                      <a:solidFill>
                        <a:schemeClr val="bg1"/>
                      </a:solidFill>
                      <a:prstDash val="solid"/>
                      <a:round/>
                      <a:headEnd type="none" w="sm" len="sm"/>
                      <a:tailEnd type="none" w="sm" len="sm"/>
                    </a:lnR>
                    <a:lnT w="28575" cap="flat" cmpd="sng" algn="ctr">
                      <a:solidFill>
                        <a:schemeClr val="bg1"/>
                      </a:solidFill>
                      <a:prstDash val="solid"/>
                      <a:round/>
                      <a:headEnd type="none" w="sm" len="sm"/>
                      <a:tailEnd type="none" w="sm" len="sm"/>
                    </a:lnT>
                    <a:lnB w="28575" cap="flat" cmpd="sng" algn="ctr">
                      <a:solidFill>
                        <a:schemeClr val="bg1"/>
                      </a:solidFill>
                      <a:prstDash val="solid"/>
                      <a:round/>
                      <a:headEnd type="none" w="sm" len="sm"/>
                      <a:tailEnd type="none" w="sm" len="sm"/>
                    </a:lnB>
                    <a:lnTlToBr>
                      <a:noFill/>
                    </a:lnTlToBr>
                    <a:lnBlToTr>
                      <a:noFill/>
                    </a:lnBlToTr>
                    <a:solidFill>
                      <a:schemeClr val="tx2"/>
                    </a:solidFill>
                  </a:tcPr>
                </a:tc>
                <a:extLst>
                  <a:ext uri="{0D108BD9-81ED-4DB2-BD59-A6C34878D82A}">
                    <a16:rowId xmlns:a16="http://schemas.microsoft.com/office/drawing/2014/main" val="10003"/>
                  </a:ext>
                </a:extLst>
              </a:tr>
            </a:tbl>
          </a:graphicData>
        </a:graphic>
      </p:graphicFrame>
      <p:sp>
        <p:nvSpPr>
          <p:cNvPr id="21562" name="Text Box 58">
            <a:extLst>
              <a:ext uri="{FF2B5EF4-FFF2-40B4-BE49-F238E27FC236}">
                <a16:creationId xmlns:a16="http://schemas.microsoft.com/office/drawing/2014/main" id="{E2659CAB-4235-4B44-917F-BC07CA381CCE}"/>
              </a:ext>
            </a:extLst>
          </p:cNvPr>
          <p:cNvSpPr txBox="1">
            <a:spLocks noChangeArrowheads="1"/>
          </p:cNvSpPr>
          <p:nvPr/>
        </p:nvSpPr>
        <p:spPr bwMode="auto">
          <a:xfrm>
            <a:off x="36000" y="4770174"/>
            <a:ext cx="907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solidFill>
                  <a:schemeClr val="bg1"/>
                </a:solidFill>
                <a:latin typeface="Comic Sans MS" panose="030F0702030302020204" pitchFamily="66" charset="0"/>
              </a:rPr>
              <a:t>Gli elementi rappresentativi del piano e relative caratteristiche</a:t>
            </a:r>
          </a:p>
        </p:txBody>
      </p:sp>
      <p:sp>
        <p:nvSpPr>
          <p:cNvPr id="21564" name="Text Box 60">
            <a:extLst>
              <a:ext uri="{FF2B5EF4-FFF2-40B4-BE49-F238E27FC236}">
                <a16:creationId xmlns:a16="http://schemas.microsoft.com/office/drawing/2014/main" id="{992C8F7C-5B64-47AC-B59D-F4079316AB8A}"/>
              </a:ext>
            </a:extLst>
          </p:cNvPr>
          <p:cNvSpPr txBox="1">
            <a:spLocks noChangeArrowheads="1"/>
          </p:cNvSpPr>
          <p:nvPr/>
        </p:nvSpPr>
        <p:spPr bwMode="auto">
          <a:xfrm>
            <a:off x="59114" y="5222589"/>
            <a:ext cx="1188000"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Elemento geometrico</a:t>
            </a:r>
          </a:p>
        </p:txBody>
      </p:sp>
      <p:sp>
        <p:nvSpPr>
          <p:cNvPr id="21566" name="Text Box 62">
            <a:extLst>
              <a:ext uri="{FF2B5EF4-FFF2-40B4-BE49-F238E27FC236}">
                <a16:creationId xmlns:a16="http://schemas.microsoft.com/office/drawing/2014/main" id="{22CBBCD4-3C8E-46D1-920B-50C7D82BE9B3}"/>
              </a:ext>
            </a:extLst>
          </p:cNvPr>
          <p:cNvSpPr txBox="1">
            <a:spLocks noChangeArrowheads="1"/>
          </p:cNvSpPr>
          <p:nvPr/>
        </p:nvSpPr>
        <p:spPr bwMode="auto">
          <a:xfrm>
            <a:off x="1244929" y="5222589"/>
            <a:ext cx="1096962"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Didascalia elemento</a:t>
            </a:r>
          </a:p>
        </p:txBody>
      </p:sp>
      <p:sp>
        <p:nvSpPr>
          <p:cNvPr id="21570" name="Text Box 66">
            <a:extLst>
              <a:ext uri="{FF2B5EF4-FFF2-40B4-BE49-F238E27FC236}">
                <a16:creationId xmlns:a16="http://schemas.microsoft.com/office/drawing/2014/main" id="{05715FF6-0800-44CC-8341-95F50F72DE34}"/>
              </a:ext>
            </a:extLst>
          </p:cNvPr>
          <p:cNvSpPr txBox="1">
            <a:spLocks noChangeArrowheads="1"/>
          </p:cNvSpPr>
          <p:nvPr/>
        </p:nvSpPr>
        <p:spPr bwMode="auto">
          <a:xfrm>
            <a:off x="2339975" y="5195292"/>
            <a:ext cx="1800000" cy="5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Didascalia elementi rappresentativi</a:t>
            </a:r>
          </a:p>
        </p:txBody>
      </p:sp>
      <p:sp>
        <p:nvSpPr>
          <p:cNvPr id="21572" name="Text Box 68">
            <a:extLst>
              <a:ext uri="{FF2B5EF4-FFF2-40B4-BE49-F238E27FC236}">
                <a16:creationId xmlns:a16="http://schemas.microsoft.com/office/drawing/2014/main" id="{DBBD6D4B-2A2A-4AB9-8628-9790D4A338A7}"/>
              </a:ext>
            </a:extLst>
          </p:cNvPr>
          <p:cNvSpPr txBox="1">
            <a:spLocks noChangeArrowheads="1"/>
          </p:cNvSpPr>
          <p:nvPr/>
        </p:nvSpPr>
        <p:spPr bwMode="auto">
          <a:xfrm>
            <a:off x="4140200" y="5236237"/>
            <a:ext cx="1912938"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Nomenclatura elemento</a:t>
            </a:r>
          </a:p>
        </p:txBody>
      </p:sp>
      <p:sp>
        <p:nvSpPr>
          <p:cNvPr id="21575" name="Text Box 71">
            <a:extLst>
              <a:ext uri="{FF2B5EF4-FFF2-40B4-BE49-F238E27FC236}">
                <a16:creationId xmlns:a16="http://schemas.microsoft.com/office/drawing/2014/main" id="{E54E446F-36D6-4491-849C-CDC6B2E43433}"/>
              </a:ext>
            </a:extLst>
          </p:cNvPr>
          <p:cNvSpPr txBox="1">
            <a:spLocks noChangeArrowheads="1"/>
          </p:cNvSpPr>
          <p:nvPr/>
        </p:nvSpPr>
        <p:spPr bwMode="auto">
          <a:xfrm>
            <a:off x="6098535" y="5222589"/>
            <a:ext cx="15840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Definizione geometrica</a:t>
            </a:r>
          </a:p>
        </p:txBody>
      </p:sp>
      <p:sp>
        <p:nvSpPr>
          <p:cNvPr id="21577" name="Text Box 73">
            <a:extLst>
              <a:ext uri="{FF2B5EF4-FFF2-40B4-BE49-F238E27FC236}">
                <a16:creationId xmlns:a16="http://schemas.microsoft.com/office/drawing/2014/main" id="{B301F906-C0B0-4874-B184-BFD309B6DD11}"/>
              </a:ext>
            </a:extLst>
          </p:cNvPr>
          <p:cNvSpPr txBox="1">
            <a:spLocks noChangeArrowheads="1"/>
          </p:cNvSpPr>
          <p:nvPr/>
        </p:nvSpPr>
        <p:spPr bwMode="auto">
          <a:xfrm>
            <a:off x="7729470" y="5222589"/>
            <a:ext cx="1366838" cy="5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Definizione fisica</a:t>
            </a:r>
          </a:p>
        </p:txBody>
      </p:sp>
      <p:sp>
        <p:nvSpPr>
          <p:cNvPr id="21578" name="Text Box 74">
            <a:extLst>
              <a:ext uri="{FF2B5EF4-FFF2-40B4-BE49-F238E27FC236}">
                <a16:creationId xmlns:a16="http://schemas.microsoft.com/office/drawing/2014/main" id="{25A77B9F-EC60-43C7-BCB2-C0DFF9D8CADF}"/>
              </a:ext>
            </a:extLst>
          </p:cNvPr>
          <p:cNvSpPr txBox="1">
            <a:spLocks noChangeArrowheads="1"/>
          </p:cNvSpPr>
          <p:nvPr/>
        </p:nvSpPr>
        <p:spPr bwMode="auto">
          <a:xfrm>
            <a:off x="217863" y="6111258"/>
            <a:ext cx="828000"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sz="2000" dirty="0">
                <a:solidFill>
                  <a:schemeClr val="bg1"/>
                </a:solidFill>
                <a:latin typeface="Comic Sans MS" panose="030F0702030302020204" pitchFamily="66" charset="0"/>
              </a:rPr>
              <a:t>Piano</a:t>
            </a:r>
          </a:p>
        </p:txBody>
      </p:sp>
      <p:sp>
        <p:nvSpPr>
          <p:cNvPr id="21579" name="Text Box 75">
            <a:extLst>
              <a:ext uri="{FF2B5EF4-FFF2-40B4-BE49-F238E27FC236}">
                <a16:creationId xmlns:a16="http://schemas.microsoft.com/office/drawing/2014/main" id="{A6FE4FDD-C739-463E-975C-3C827047713F}"/>
              </a:ext>
            </a:extLst>
          </p:cNvPr>
          <p:cNvSpPr txBox="1">
            <a:spLocks noChangeArrowheads="1"/>
          </p:cNvSpPr>
          <p:nvPr/>
        </p:nvSpPr>
        <p:spPr bwMode="auto">
          <a:xfrm>
            <a:off x="1549400" y="5956345"/>
            <a:ext cx="3587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spcBef>
                <a:spcPct val="50000"/>
              </a:spcBef>
            </a:pPr>
            <a:r>
              <a:rPr lang="it-IT" altLang="it-IT" dirty="0">
                <a:solidFill>
                  <a:schemeClr val="bg1"/>
                </a:solidFill>
                <a:latin typeface="Symbol" panose="05050102010706020507" pitchFamily="18" charset="2"/>
              </a:rPr>
              <a:t>a</a:t>
            </a:r>
          </a:p>
        </p:txBody>
      </p:sp>
      <p:sp>
        <p:nvSpPr>
          <p:cNvPr id="21580" name="Text Box 76">
            <a:extLst>
              <a:ext uri="{FF2B5EF4-FFF2-40B4-BE49-F238E27FC236}">
                <a16:creationId xmlns:a16="http://schemas.microsoft.com/office/drawing/2014/main" id="{F414DA7E-D444-43FA-B216-D72EE96F9A47}"/>
              </a:ext>
            </a:extLst>
          </p:cNvPr>
          <p:cNvSpPr txBox="1">
            <a:spLocks noChangeArrowheads="1"/>
          </p:cNvSpPr>
          <p:nvPr/>
        </p:nvSpPr>
        <p:spPr bwMode="auto">
          <a:xfrm>
            <a:off x="2339751" y="5758525"/>
            <a:ext cx="176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dirty="0">
                <a:solidFill>
                  <a:schemeClr val="bg1"/>
                </a:solidFill>
                <a:latin typeface="Comic Sans MS" panose="030F0702030302020204" pitchFamily="66" charset="0"/>
                <a:cs typeface="Times New Roman" panose="02020603050405020304" pitchFamily="18" charset="0"/>
              </a:rPr>
              <a:t>t</a:t>
            </a:r>
            <a:r>
              <a:rPr lang="it-IT" altLang="it-IT" baseline="-25000" dirty="0">
                <a:solidFill>
                  <a:schemeClr val="bg1"/>
                </a:solidFill>
                <a:latin typeface="Comic Sans MS" panose="030F0702030302020204" pitchFamily="66" charset="0"/>
                <a:cs typeface="Times New Roman" panose="02020603050405020304" pitchFamily="18" charset="0"/>
              </a:rPr>
              <a:t>1</a:t>
            </a:r>
            <a:r>
              <a:rPr lang="it-IT" altLang="it-IT" dirty="0">
                <a:solidFill>
                  <a:schemeClr val="bg1"/>
                </a:solidFill>
                <a:latin typeface="Symbol" panose="05050102010706020507" pitchFamily="18" charset="2"/>
                <a:cs typeface="Times New Roman" panose="02020603050405020304" pitchFamily="18" charset="0"/>
              </a:rPr>
              <a:t>a</a:t>
            </a:r>
            <a:endParaRPr lang="it-IT" altLang="it-IT" dirty="0">
              <a:solidFill>
                <a:schemeClr val="bg1"/>
              </a:solidFill>
              <a:latin typeface="Symbol" panose="05050102010706020507" pitchFamily="18" charset="2"/>
            </a:endParaRPr>
          </a:p>
        </p:txBody>
      </p:sp>
      <p:sp>
        <p:nvSpPr>
          <p:cNvPr id="21581" name="Text Box 77">
            <a:extLst>
              <a:ext uri="{FF2B5EF4-FFF2-40B4-BE49-F238E27FC236}">
                <a16:creationId xmlns:a16="http://schemas.microsoft.com/office/drawing/2014/main" id="{924BA715-BE13-44CA-AFCB-0523217D2CE6}"/>
              </a:ext>
            </a:extLst>
          </p:cNvPr>
          <p:cNvSpPr txBox="1">
            <a:spLocks noChangeArrowheads="1"/>
          </p:cNvSpPr>
          <p:nvPr/>
        </p:nvSpPr>
        <p:spPr bwMode="auto">
          <a:xfrm>
            <a:off x="2374377" y="6250974"/>
            <a:ext cx="176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dirty="0">
                <a:solidFill>
                  <a:schemeClr val="bg1"/>
                </a:solidFill>
                <a:latin typeface="Comic Sans MS" panose="030F0702030302020204" pitchFamily="66" charset="0"/>
              </a:rPr>
              <a:t>t</a:t>
            </a:r>
            <a:r>
              <a:rPr lang="it-IT" altLang="it-IT" baseline="-25000" dirty="0">
                <a:solidFill>
                  <a:schemeClr val="bg1"/>
                </a:solidFill>
                <a:latin typeface="Comic Sans MS" panose="030F0702030302020204" pitchFamily="66" charset="0"/>
              </a:rPr>
              <a:t>2</a:t>
            </a:r>
            <a:r>
              <a:rPr lang="it-IT" altLang="it-IT" dirty="0">
                <a:solidFill>
                  <a:schemeClr val="bg1"/>
                </a:solidFill>
                <a:latin typeface="Comic Sans MS" panose="030F0702030302020204" pitchFamily="66" charset="0"/>
                <a:sym typeface="Symbol" panose="05050102010706020507" pitchFamily="18" charset="2"/>
              </a:rPr>
              <a:t></a:t>
            </a:r>
            <a:r>
              <a:rPr lang="it-IT" altLang="it-IT" dirty="0">
                <a:solidFill>
                  <a:schemeClr val="bg1"/>
                </a:solidFill>
              </a:rPr>
              <a:t> </a:t>
            </a:r>
          </a:p>
        </p:txBody>
      </p:sp>
      <p:sp>
        <p:nvSpPr>
          <p:cNvPr id="21582" name="Text Box 78">
            <a:extLst>
              <a:ext uri="{FF2B5EF4-FFF2-40B4-BE49-F238E27FC236}">
                <a16:creationId xmlns:a16="http://schemas.microsoft.com/office/drawing/2014/main" id="{EFC41753-27C8-4DD1-9E69-8DCDB1011F3A}"/>
              </a:ext>
            </a:extLst>
          </p:cNvPr>
          <p:cNvSpPr txBox="1">
            <a:spLocks noChangeArrowheads="1"/>
          </p:cNvSpPr>
          <p:nvPr/>
        </p:nvSpPr>
        <p:spPr bwMode="auto">
          <a:xfrm>
            <a:off x="4101791" y="5860080"/>
            <a:ext cx="1980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Traccia  1</a:t>
            </a:r>
            <a:r>
              <a:rPr lang="it-IT" altLang="it-IT" sz="1400" baseline="30000" dirty="0">
                <a:solidFill>
                  <a:schemeClr val="bg1"/>
                </a:solidFill>
                <a:latin typeface="Comic Sans MS" panose="030F0702030302020204" pitchFamily="66" charset="0"/>
              </a:rPr>
              <a:t>a </a:t>
            </a:r>
            <a:r>
              <a:rPr lang="it-IT" altLang="it-IT" sz="1400" dirty="0">
                <a:solidFill>
                  <a:schemeClr val="bg1"/>
                </a:solidFill>
                <a:latin typeface="Comic Sans MS" panose="030F0702030302020204" pitchFamily="66" charset="0"/>
              </a:rPr>
              <a:t>o traccia 1</a:t>
            </a:r>
          </a:p>
        </p:txBody>
      </p:sp>
      <p:sp>
        <p:nvSpPr>
          <p:cNvPr id="21583" name="Text Box 79">
            <a:extLst>
              <a:ext uri="{FF2B5EF4-FFF2-40B4-BE49-F238E27FC236}">
                <a16:creationId xmlns:a16="http://schemas.microsoft.com/office/drawing/2014/main" id="{11CF539C-D3BD-4D5B-8A5E-1BEB0955DDF9}"/>
              </a:ext>
            </a:extLst>
          </p:cNvPr>
          <p:cNvSpPr txBox="1">
            <a:spLocks noChangeArrowheads="1"/>
          </p:cNvSpPr>
          <p:nvPr/>
        </p:nvSpPr>
        <p:spPr bwMode="auto">
          <a:xfrm>
            <a:off x="4101791" y="6377913"/>
            <a:ext cx="2016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1400" dirty="0">
                <a:solidFill>
                  <a:schemeClr val="bg1"/>
                </a:solidFill>
                <a:latin typeface="Comic Sans MS" panose="030F0702030302020204" pitchFamily="66" charset="0"/>
              </a:rPr>
              <a:t>Traccia  2</a:t>
            </a:r>
            <a:r>
              <a:rPr lang="it-IT" altLang="it-IT" sz="1400" baseline="30000" dirty="0">
                <a:solidFill>
                  <a:schemeClr val="bg1"/>
                </a:solidFill>
                <a:latin typeface="Comic Sans MS" panose="030F0702030302020204" pitchFamily="66" charset="0"/>
              </a:rPr>
              <a:t>a </a:t>
            </a:r>
            <a:r>
              <a:rPr lang="it-IT" altLang="it-IT" sz="1400" dirty="0">
                <a:solidFill>
                  <a:schemeClr val="bg1"/>
                </a:solidFill>
                <a:latin typeface="Comic Sans MS" panose="030F0702030302020204" pitchFamily="66" charset="0"/>
              </a:rPr>
              <a:t>o traccia 2</a:t>
            </a:r>
          </a:p>
        </p:txBody>
      </p:sp>
      <p:sp>
        <p:nvSpPr>
          <p:cNvPr id="21584" name="Text Box 80">
            <a:extLst>
              <a:ext uri="{FF2B5EF4-FFF2-40B4-BE49-F238E27FC236}">
                <a16:creationId xmlns:a16="http://schemas.microsoft.com/office/drawing/2014/main" id="{A9BAB1E8-E136-4051-8844-3E6C17E3AF3A}"/>
              </a:ext>
            </a:extLst>
          </p:cNvPr>
          <p:cNvSpPr txBox="1">
            <a:spLocks noChangeArrowheads="1"/>
          </p:cNvSpPr>
          <p:nvPr/>
        </p:nvSpPr>
        <p:spPr bwMode="auto">
          <a:xfrm>
            <a:off x="6106399" y="5794829"/>
            <a:ext cx="158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solidFill>
                  <a:schemeClr val="bg1"/>
                </a:solidFill>
                <a:latin typeface="Comic Sans MS" panose="030F0702030302020204" pitchFamily="66" charset="0"/>
              </a:rPr>
              <a:t>Retta</a:t>
            </a:r>
          </a:p>
        </p:txBody>
      </p:sp>
      <p:sp>
        <p:nvSpPr>
          <p:cNvPr id="21585" name="Text Box 81">
            <a:extLst>
              <a:ext uri="{FF2B5EF4-FFF2-40B4-BE49-F238E27FC236}">
                <a16:creationId xmlns:a16="http://schemas.microsoft.com/office/drawing/2014/main" id="{2E14F844-1037-48E5-BACA-FEF180582B9B}"/>
              </a:ext>
            </a:extLst>
          </p:cNvPr>
          <p:cNvSpPr txBox="1">
            <a:spLocks noChangeArrowheads="1"/>
          </p:cNvSpPr>
          <p:nvPr/>
        </p:nvSpPr>
        <p:spPr bwMode="auto">
          <a:xfrm>
            <a:off x="6084562" y="6301134"/>
            <a:ext cx="1584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solidFill>
                  <a:schemeClr val="bg1"/>
                </a:solidFill>
                <a:latin typeface="Comic Sans MS" panose="030F0702030302020204" pitchFamily="66" charset="0"/>
              </a:rPr>
              <a:t>Retta</a:t>
            </a:r>
          </a:p>
        </p:txBody>
      </p:sp>
      <p:sp>
        <p:nvSpPr>
          <p:cNvPr id="21586" name="Text Box 82">
            <a:extLst>
              <a:ext uri="{FF2B5EF4-FFF2-40B4-BE49-F238E27FC236}">
                <a16:creationId xmlns:a16="http://schemas.microsoft.com/office/drawing/2014/main" id="{FEC65836-3D2C-4570-97CA-F12E4D5B3679}"/>
              </a:ext>
            </a:extLst>
          </p:cNvPr>
          <p:cNvSpPr txBox="1">
            <a:spLocks noChangeArrowheads="1"/>
          </p:cNvSpPr>
          <p:nvPr/>
        </p:nvSpPr>
        <p:spPr bwMode="auto">
          <a:xfrm>
            <a:off x="7709504" y="6323321"/>
            <a:ext cx="1368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solidFill>
                  <a:schemeClr val="bg1"/>
                </a:solidFill>
                <a:latin typeface="Comic Sans MS" panose="030F0702030302020204" pitchFamily="66" charset="0"/>
              </a:rPr>
              <a:t>Reale</a:t>
            </a:r>
          </a:p>
        </p:txBody>
      </p:sp>
      <p:sp>
        <p:nvSpPr>
          <p:cNvPr id="21587" name="Text Box 83">
            <a:extLst>
              <a:ext uri="{FF2B5EF4-FFF2-40B4-BE49-F238E27FC236}">
                <a16:creationId xmlns:a16="http://schemas.microsoft.com/office/drawing/2014/main" id="{606622D2-DD94-42B9-B405-ABDF65F9601D}"/>
              </a:ext>
            </a:extLst>
          </p:cNvPr>
          <p:cNvSpPr txBox="1">
            <a:spLocks noChangeArrowheads="1"/>
          </p:cNvSpPr>
          <p:nvPr/>
        </p:nvSpPr>
        <p:spPr bwMode="auto">
          <a:xfrm>
            <a:off x="7709505" y="5782211"/>
            <a:ext cx="1368000"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eaLnBrk="1" hangingPunct="1">
              <a:spcBef>
                <a:spcPct val="50000"/>
              </a:spcBef>
            </a:pPr>
            <a:r>
              <a:rPr lang="it-IT" altLang="it-IT" sz="2000" dirty="0">
                <a:solidFill>
                  <a:schemeClr val="bg1"/>
                </a:solidFill>
                <a:latin typeface="Comic Sans MS" panose="030F0702030302020204" pitchFamily="66" charset="0"/>
              </a:rPr>
              <a:t>Reale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1508"/>
                                        </p:tgtEl>
                                        <p:attrNameLst>
                                          <p:attrName>style.visibility</p:attrName>
                                        </p:attrNameLst>
                                      </p:cBhvr>
                                      <p:to>
                                        <p:strVal val="visible"/>
                                      </p:to>
                                    </p:set>
                                    <p:anim calcmode="lin" valueType="num">
                                      <p:cBhvr additive="base">
                                        <p:cTn id="7" dur="1000" fill="hold"/>
                                        <p:tgtEl>
                                          <p:spTgt spid="21508"/>
                                        </p:tgtEl>
                                        <p:attrNameLst>
                                          <p:attrName>ppt_x</p:attrName>
                                        </p:attrNameLst>
                                      </p:cBhvr>
                                      <p:tavLst>
                                        <p:tav tm="0">
                                          <p:val>
                                            <p:strVal val="1+#ppt_w/2"/>
                                          </p:val>
                                        </p:tav>
                                        <p:tav tm="100000">
                                          <p:val>
                                            <p:strVal val="#ppt_x"/>
                                          </p:val>
                                        </p:tav>
                                      </p:tavLst>
                                    </p:anim>
                                    <p:anim calcmode="lin" valueType="num">
                                      <p:cBhvr additive="base">
                                        <p:cTn id="8" dur="1000" fill="hold"/>
                                        <p:tgtEl>
                                          <p:spTgt spid="2150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9"/>
                                        </p:tgtEl>
                                        <p:attrNameLst>
                                          <p:attrName>style.visibility</p:attrName>
                                        </p:attrNameLst>
                                      </p:cBhvr>
                                      <p:to>
                                        <p:strVal val="visible"/>
                                      </p:to>
                                    </p:set>
                                    <p:anim calcmode="lin" valueType="num">
                                      <p:cBhvr additive="base">
                                        <p:cTn id="13" dur="1000" fill="hold"/>
                                        <p:tgtEl>
                                          <p:spTgt spid="21509"/>
                                        </p:tgtEl>
                                        <p:attrNameLst>
                                          <p:attrName>ppt_x</p:attrName>
                                        </p:attrNameLst>
                                      </p:cBhvr>
                                      <p:tavLst>
                                        <p:tav tm="0">
                                          <p:val>
                                            <p:strVal val="0-#ppt_w/2"/>
                                          </p:val>
                                        </p:tav>
                                        <p:tav tm="100000">
                                          <p:val>
                                            <p:strVal val="#ppt_x"/>
                                          </p:val>
                                        </p:tav>
                                      </p:tavLst>
                                    </p:anim>
                                    <p:anim calcmode="lin" valueType="num">
                                      <p:cBhvr additive="base">
                                        <p:cTn id="14" dur="1000" fill="hold"/>
                                        <p:tgtEl>
                                          <p:spTgt spid="21509"/>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1510"/>
                                        </p:tgtEl>
                                        <p:attrNameLst>
                                          <p:attrName>style.visibility</p:attrName>
                                        </p:attrNameLst>
                                      </p:cBhvr>
                                      <p:to>
                                        <p:strVal val="visible"/>
                                      </p:to>
                                    </p:set>
                                    <p:anim calcmode="lin" valueType="num">
                                      <p:cBhvr additive="base">
                                        <p:cTn id="19" dur="1000" fill="hold"/>
                                        <p:tgtEl>
                                          <p:spTgt spid="21510"/>
                                        </p:tgtEl>
                                        <p:attrNameLst>
                                          <p:attrName>ppt_x</p:attrName>
                                        </p:attrNameLst>
                                      </p:cBhvr>
                                      <p:tavLst>
                                        <p:tav tm="0">
                                          <p:val>
                                            <p:strVal val="#ppt_x"/>
                                          </p:val>
                                        </p:tav>
                                        <p:tav tm="100000">
                                          <p:val>
                                            <p:strVal val="#ppt_x"/>
                                          </p:val>
                                        </p:tav>
                                      </p:tavLst>
                                    </p:anim>
                                    <p:anim calcmode="lin" valueType="num">
                                      <p:cBhvr additive="base">
                                        <p:cTn id="20" dur="10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511"/>
                                        </p:tgtEl>
                                        <p:attrNameLst>
                                          <p:attrName>style.visibility</p:attrName>
                                        </p:attrNameLst>
                                      </p:cBhvr>
                                      <p:to>
                                        <p:strVal val="visible"/>
                                      </p:to>
                                    </p:set>
                                    <p:anim calcmode="lin" valueType="num">
                                      <p:cBhvr additive="base">
                                        <p:cTn id="25" dur="1000" fill="hold"/>
                                        <p:tgtEl>
                                          <p:spTgt spid="21511"/>
                                        </p:tgtEl>
                                        <p:attrNameLst>
                                          <p:attrName>ppt_x</p:attrName>
                                        </p:attrNameLst>
                                      </p:cBhvr>
                                      <p:tavLst>
                                        <p:tav tm="0">
                                          <p:val>
                                            <p:strVal val="#ppt_x"/>
                                          </p:val>
                                        </p:tav>
                                        <p:tav tm="100000">
                                          <p:val>
                                            <p:strVal val="#ppt_x"/>
                                          </p:val>
                                        </p:tav>
                                      </p:tavLst>
                                    </p:anim>
                                    <p:anim calcmode="lin" valueType="num">
                                      <p:cBhvr additive="base">
                                        <p:cTn id="26" dur="10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21656"/>
                                        </p:tgtEl>
                                        <p:attrNameLst>
                                          <p:attrName>style.visibility</p:attrName>
                                        </p:attrNameLst>
                                      </p:cBhvr>
                                      <p:to>
                                        <p:strVal val="visible"/>
                                      </p:to>
                                    </p:set>
                                    <p:anim calcmode="lin" valueType="num">
                                      <p:cBhvr additive="base">
                                        <p:cTn id="31" dur="1000" fill="hold"/>
                                        <p:tgtEl>
                                          <p:spTgt spid="21656"/>
                                        </p:tgtEl>
                                        <p:attrNameLst>
                                          <p:attrName>ppt_x</p:attrName>
                                        </p:attrNameLst>
                                      </p:cBhvr>
                                      <p:tavLst>
                                        <p:tav tm="0">
                                          <p:val>
                                            <p:strVal val="#ppt_x"/>
                                          </p:val>
                                        </p:tav>
                                        <p:tav tm="100000">
                                          <p:val>
                                            <p:strVal val="#ppt_x"/>
                                          </p:val>
                                        </p:tav>
                                      </p:tavLst>
                                    </p:anim>
                                    <p:anim calcmode="lin" valueType="num">
                                      <p:cBhvr additive="base">
                                        <p:cTn id="32" dur="1000" fill="hold"/>
                                        <p:tgtEl>
                                          <p:spTgt spid="21656"/>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21562"/>
                                        </p:tgtEl>
                                        <p:attrNameLst>
                                          <p:attrName>style.visibility</p:attrName>
                                        </p:attrNameLst>
                                      </p:cBhvr>
                                      <p:to>
                                        <p:strVal val="visible"/>
                                      </p:to>
                                    </p:set>
                                    <p:animEffect transition="in" filter="slide(fromBottom)">
                                      <p:cBhvr>
                                        <p:cTn id="37" dur="1000"/>
                                        <p:tgtEl>
                                          <p:spTgt spid="2156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21564"/>
                                        </p:tgtEl>
                                        <p:attrNameLst>
                                          <p:attrName>style.visibility</p:attrName>
                                        </p:attrNameLst>
                                      </p:cBhvr>
                                      <p:to>
                                        <p:strVal val="visible"/>
                                      </p:to>
                                    </p:set>
                                    <p:animEffect transition="in" filter="slide(fromBottom)">
                                      <p:cBhvr>
                                        <p:cTn id="42" dur="1000"/>
                                        <p:tgtEl>
                                          <p:spTgt spid="2156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21578"/>
                                        </p:tgtEl>
                                        <p:attrNameLst>
                                          <p:attrName>style.visibility</p:attrName>
                                        </p:attrNameLst>
                                      </p:cBhvr>
                                      <p:to>
                                        <p:strVal val="visible"/>
                                      </p:to>
                                    </p:set>
                                    <p:animEffect transition="in" filter="slide(fromBottom)">
                                      <p:cBhvr>
                                        <p:cTn id="47" dur="1000"/>
                                        <p:tgtEl>
                                          <p:spTgt spid="2157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21566"/>
                                        </p:tgtEl>
                                        <p:attrNameLst>
                                          <p:attrName>style.visibility</p:attrName>
                                        </p:attrNameLst>
                                      </p:cBhvr>
                                      <p:to>
                                        <p:strVal val="visible"/>
                                      </p:to>
                                    </p:set>
                                    <p:animEffect transition="in" filter="slide(fromBottom)">
                                      <p:cBhvr>
                                        <p:cTn id="52" dur="1000"/>
                                        <p:tgtEl>
                                          <p:spTgt spid="2156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2" presetClass="entr" presetSubtype="4" fill="hold" grpId="0" nodeType="clickEffect">
                                  <p:stCondLst>
                                    <p:cond delay="0"/>
                                  </p:stCondLst>
                                  <p:childTnLst>
                                    <p:set>
                                      <p:cBhvr>
                                        <p:cTn id="56" dur="1" fill="hold">
                                          <p:stCondLst>
                                            <p:cond delay="0"/>
                                          </p:stCondLst>
                                        </p:cTn>
                                        <p:tgtEl>
                                          <p:spTgt spid="21579"/>
                                        </p:tgtEl>
                                        <p:attrNameLst>
                                          <p:attrName>style.visibility</p:attrName>
                                        </p:attrNameLst>
                                      </p:cBhvr>
                                      <p:to>
                                        <p:strVal val="visible"/>
                                      </p:to>
                                    </p:set>
                                    <p:animEffect transition="in" filter="slide(fromBottom)">
                                      <p:cBhvr>
                                        <p:cTn id="57" dur="1000"/>
                                        <p:tgtEl>
                                          <p:spTgt spid="21579"/>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2" presetClass="entr" presetSubtype="4" fill="hold" grpId="0" nodeType="clickEffect">
                                  <p:stCondLst>
                                    <p:cond delay="0"/>
                                  </p:stCondLst>
                                  <p:childTnLst>
                                    <p:set>
                                      <p:cBhvr>
                                        <p:cTn id="61" dur="1" fill="hold">
                                          <p:stCondLst>
                                            <p:cond delay="0"/>
                                          </p:stCondLst>
                                        </p:cTn>
                                        <p:tgtEl>
                                          <p:spTgt spid="21570"/>
                                        </p:tgtEl>
                                        <p:attrNameLst>
                                          <p:attrName>style.visibility</p:attrName>
                                        </p:attrNameLst>
                                      </p:cBhvr>
                                      <p:to>
                                        <p:strVal val="visible"/>
                                      </p:to>
                                    </p:set>
                                    <p:animEffect transition="in" filter="slide(fromBottom)">
                                      <p:cBhvr>
                                        <p:cTn id="62" dur="1000"/>
                                        <p:tgtEl>
                                          <p:spTgt spid="21570"/>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2" presetClass="entr" presetSubtype="4" fill="hold" grpId="0" nodeType="clickEffect">
                                  <p:stCondLst>
                                    <p:cond delay="0"/>
                                  </p:stCondLst>
                                  <p:childTnLst>
                                    <p:set>
                                      <p:cBhvr>
                                        <p:cTn id="66" dur="1" fill="hold">
                                          <p:stCondLst>
                                            <p:cond delay="0"/>
                                          </p:stCondLst>
                                        </p:cTn>
                                        <p:tgtEl>
                                          <p:spTgt spid="21580"/>
                                        </p:tgtEl>
                                        <p:attrNameLst>
                                          <p:attrName>style.visibility</p:attrName>
                                        </p:attrNameLst>
                                      </p:cBhvr>
                                      <p:to>
                                        <p:strVal val="visible"/>
                                      </p:to>
                                    </p:set>
                                    <p:animEffect transition="in" filter="slide(fromBottom)">
                                      <p:cBhvr>
                                        <p:cTn id="67" dur="1000"/>
                                        <p:tgtEl>
                                          <p:spTgt spid="21580"/>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2" presetClass="entr" presetSubtype="4" fill="hold" grpId="0" nodeType="clickEffect">
                                  <p:stCondLst>
                                    <p:cond delay="0"/>
                                  </p:stCondLst>
                                  <p:childTnLst>
                                    <p:set>
                                      <p:cBhvr>
                                        <p:cTn id="71" dur="1" fill="hold">
                                          <p:stCondLst>
                                            <p:cond delay="0"/>
                                          </p:stCondLst>
                                        </p:cTn>
                                        <p:tgtEl>
                                          <p:spTgt spid="21581"/>
                                        </p:tgtEl>
                                        <p:attrNameLst>
                                          <p:attrName>style.visibility</p:attrName>
                                        </p:attrNameLst>
                                      </p:cBhvr>
                                      <p:to>
                                        <p:strVal val="visible"/>
                                      </p:to>
                                    </p:set>
                                    <p:animEffect transition="in" filter="slide(fromBottom)">
                                      <p:cBhvr>
                                        <p:cTn id="72" dur="1000"/>
                                        <p:tgtEl>
                                          <p:spTgt spid="2158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2" presetClass="entr" presetSubtype="4" fill="hold" grpId="0" nodeType="clickEffect">
                                  <p:stCondLst>
                                    <p:cond delay="0"/>
                                  </p:stCondLst>
                                  <p:childTnLst>
                                    <p:set>
                                      <p:cBhvr>
                                        <p:cTn id="76" dur="1" fill="hold">
                                          <p:stCondLst>
                                            <p:cond delay="0"/>
                                          </p:stCondLst>
                                        </p:cTn>
                                        <p:tgtEl>
                                          <p:spTgt spid="21572"/>
                                        </p:tgtEl>
                                        <p:attrNameLst>
                                          <p:attrName>style.visibility</p:attrName>
                                        </p:attrNameLst>
                                      </p:cBhvr>
                                      <p:to>
                                        <p:strVal val="visible"/>
                                      </p:to>
                                    </p:set>
                                    <p:animEffect transition="in" filter="slide(fromBottom)">
                                      <p:cBhvr>
                                        <p:cTn id="77" dur="1000"/>
                                        <p:tgtEl>
                                          <p:spTgt spid="21572"/>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2" presetClass="entr" presetSubtype="4" fill="hold" grpId="0" nodeType="clickEffect">
                                  <p:stCondLst>
                                    <p:cond delay="0"/>
                                  </p:stCondLst>
                                  <p:childTnLst>
                                    <p:set>
                                      <p:cBhvr>
                                        <p:cTn id="81" dur="1" fill="hold">
                                          <p:stCondLst>
                                            <p:cond delay="0"/>
                                          </p:stCondLst>
                                        </p:cTn>
                                        <p:tgtEl>
                                          <p:spTgt spid="21582"/>
                                        </p:tgtEl>
                                        <p:attrNameLst>
                                          <p:attrName>style.visibility</p:attrName>
                                        </p:attrNameLst>
                                      </p:cBhvr>
                                      <p:to>
                                        <p:strVal val="visible"/>
                                      </p:to>
                                    </p:set>
                                    <p:animEffect transition="in" filter="slide(fromBottom)">
                                      <p:cBhvr>
                                        <p:cTn id="82" dur="1000"/>
                                        <p:tgtEl>
                                          <p:spTgt spid="21582"/>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2" presetClass="entr" presetSubtype="4" fill="hold" grpId="0" nodeType="clickEffect">
                                  <p:stCondLst>
                                    <p:cond delay="0"/>
                                  </p:stCondLst>
                                  <p:childTnLst>
                                    <p:set>
                                      <p:cBhvr>
                                        <p:cTn id="86" dur="1" fill="hold">
                                          <p:stCondLst>
                                            <p:cond delay="0"/>
                                          </p:stCondLst>
                                        </p:cTn>
                                        <p:tgtEl>
                                          <p:spTgt spid="21583"/>
                                        </p:tgtEl>
                                        <p:attrNameLst>
                                          <p:attrName>style.visibility</p:attrName>
                                        </p:attrNameLst>
                                      </p:cBhvr>
                                      <p:to>
                                        <p:strVal val="visible"/>
                                      </p:to>
                                    </p:set>
                                    <p:animEffect transition="in" filter="slide(fromBottom)">
                                      <p:cBhvr>
                                        <p:cTn id="87" dur="1000"/>
                                        <p:tgtEl>
                                          <p:spTgt spid="21583"/>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2" presetClass="entr" presetSubtype="4" fill="hold" grpId="0" nodeType="clickEffect">
                                  <p:stCondLst>
                                    <p:cond delay="0"/>
                                  </p:stCondLst>
                                  <p:childTnLst>
                                    <p:set>
                                      <p:cBhvr>
                                        <p:cTn id="91" dur="1" fill="hold">
                                          <p:stCondLst>
                                            <p:cond delay="0"/>
                                          </p:stCondLst>
                                        </p:cTn>
                                        <p:tgtEl>
                                          <p:spTgt spid="21575"/>
                                        </p:tgtEl>
                                        <p:attrNameLst>
                                          <p:attrName>style.visibility</p:attrName>
                                        </p:attrNameLst>
                                      </p:cBhvr>
                                      <p:to>
                                        <p:strVal val="visible"/>
                                      </p:to>
                                    </p:set>
                                    <p:animEffect transition="in" filter="slide(fromBottom)">
                                      <p:cBhvr>
                                        <p:cTn id="92" dur="1000"/>
                                        <p:tgtEl>
                                          <p:spTgt spid="21575"/>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2" presetClass="entr" presetSubtype="4" fill="hold" grpId="0" nodeType="clickEffect">
                                  <p:stCondLst>
                                    <p:cond delay="0"/>
                                  </p:stCondLst>
                                  <p:childTnLst>
                                    <p:set>
                                      <p:cBhvr>
                                        <p:cTn id="96" dur="1" fill="hold">
                                          <p:stCondLst>
                                            <p:cond delay="0"/>
                                          </p:stCondLst>
                                        </p:cTn>
                                        <p:tgtEl>
                                          <p:spTgt spid="21584"/>
                                        </p:tgtEl>
                                        <p:attrNameLst>
                                          <p:attrName>style.visibility</p:attrName>
                                        </p:attrNameLst>
                                      </p:cBhvr>
                                      <p:to>
                                        <p:strVal val="visible"/>
                                      </p:to>
                                    </p:set>
                                    <p:animEffect transition="in" filter="slide(fromBottom)">
                                      <p:cBhvr>
                                        <p:cTn id="97" dur="1000"/>
                                        <p:tgtEl>
                                          <p:spTgt spid="21584"/>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2" presetClass="entr" presetSubtype="4" fill="hold" grpId="0" nodeType="clickEffect">
                                  <p:stCondLst>
                                    <p:cond delay="0"/>
                                  </p:stCondLst>
                                  <p:childTnLst>
                                    <p:set>
                                      <p:cBhvr>
                                        <p:cTn id="101" dur="1" fill="hold">
                                          <p:stCondLst>
                                            <p:cond delay="0"/>
                                          </p:stCondLst>
                                        </p:cTn>
                                        <p:tgtEl>
                                          <p:spTgt spid="21585"/>
                                        </p:tgtEl>
                                        <p:attrNameLst>
                                          <p:attrName>style.visibility</p:attrName>
                                        </p:attrNameLst>
                                      </p:cBhvr>
                                      <p:to>
                                        <p:strVal val="visible"/>
                                      </p:to>
                                    </p:set>
                                    <p:animEffect transition="in" filter="slide(fromBottom)">
                                      <p:cBhvr>
                                        <p:cTn id="102" dur="1000"/>
                                        <p:tgtEl>
                                          <p:spTgt spid="21585"/>
                                        </p:tgtEl>
                                      </p:cBhvr>
                                    </p:animEffect>
                                  </p:childTnLst>
                                </p:cTn>
                              </p:par>
                            </p:childTnLst>
                          </p:cTn>
                        </p:par>
                      </p:childTnLst>
                    </p:cTn>
                  </p:par>
                  <p:par>
                    <p:cTn id="103" fill="hold" nodeType="clickPar">
                      <p:stCondLst>
                        <p:cond delay="indefinite"/>
                      </p:stCondLst>
                      <p:childTnLst>
                        <p:par>
                          <p:cTn id="104" fill="hold" nodeType="withGroup">
                            <p:stCondLst>
                              <p:cond delay="0"/>
                            </p:stCondLst>
                            <p:childTnLst>
                              <p:par>
                                <p:cTn id="105" presetID="12" presetClass="entr" presetSubtype="4" fill="hold" grpId="0" nodeType="clickEffect">
                                  <p:stCondLst>
                                    <p:cond delay="0"/>
                                  </p:stCondLst>
                                  <p:childTnLst>
                                    <p:set>
                                      <p:cBhvr>
                                        <p:cTn id="106" dur="1" fill="hold">
                                          <p:stCondLst>
                                            <p:cond delay="0"/>
                                          </p:stCondLst>
                                        </p:cTn>
                                        <p:tgtEl>
                                          <p:spTgt spid="21577"/>
                                        </p:tgtEl>
                                        <p:attrNameLst>
                                          <p:attrName>style.visibility</p:attrName>
                                        </p:attrNameLst>
                                      </p:cBhvr>
                                      <p:to>
                                        <p:strVal val="visible"/>
                                      </p:to>
                                    </p:set>
                                    <p:animEffect transition="in" filter="slide(fromBottom)">
                                      <p:cBhvr>
                                        <p:cTn id="107" dur="1000"/>
                                        <p:tgtEl>
                                          <p:spTgt spid="21577"/>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2" presetClass="entr" presetSubtype="4" fill="hold" grpId="0" nodeType="clickEffect">
                                  <p:stCondLst>
                                    <p:cond delay="0"/>
                                  </p:stCondLst>
                                  <p:childTnLst>
                                    <p:set>
                                      <p:cBhvr>
                                        <p:cTn id="111" dur="1" fill="hold">
                                          <p:stCondLst>
                                            <p:cond delay="0"/>
                                          </p:stCondLst>
                                        </p:cTn>
                                        <p:tgtEl>
                                          <p:spTgt spid="21587"/>
                                        </p:tgtEl>
                                        <p:attrNameLst>
                                          <p:attrName>style.visibility</p:attrName>
                                        </p:attrNameLst>
                                      </p:cBhvr>
                                      <p:to>
                                        <p:strVal val="visible"/>
                                      </p:to>
                                    </p:set>
                                    <p:animEffect transition="in" filter="slide(fromBottom)">
                                      <p:cBhvr>
                                        <p:cTn id="112" dur="1000"/>
                                        <p:tgtEl>
                                          <p:spTgt spid="21587"/>
                                        </p:tgtEl>
                                      </p:cBhvr>
                                    </p:animEffect>
                                  </p:childTnLst>
                                </p:cTn>
                              </p:par>
                            </p:childTnLst>
                          </p:cTn>
                        </p:par>
                      </p:childTnLst>
                    </p:cTn>
                  </p:par>
                  <p:par>
                    <p:cTn id="113" fill="hold" nodeType="clickPar">
                      <p:stCondLst>
                        <p:cond delay="indefinite"/>
                      </p:stCondLst>
                      <p:childTnLst>
                        <p:par>
                          <p:cTn id="114" fill="hold" nodeType="withGroup">
                            <p:stCondLst>
                              <p:cond delay="0"/>
                            </p:stCondLst>
                            <p:childTnLst>
                              <p:par>
                                <p:cTn id="115" presetID="12" presetClass="entr" presetSubtype="4" fill="hold" grpId="0" nodeType="clickEffect">
                                  <p:stCondLst>
                                    <p:cond delay="0"/>
                                  </p:stCondLst>
                                  <p:childTnLst>
                                    <p:set>
                                      <p:cBhvr>
                                        <p:cTn id="116" dur="1" fill="hold">
                                          <p:stCondLst>
                                            <p:cond delay="0"/>
                                          </p:stCondLst>
                                        </p:cTn>
                                        <p:tgtEl>
                                          <p:spTgt spid="21586"/>
                                        </p:tgtEl>
                                        <p:attrNameLst>
                                          <p:attrName>style.visibility</p:attrName>
                                        </p:attrNameLst>
                                      </p:cBhvr>
                                      <p:to>
                                        <p:strVal val="visible"/>
                                      </p:to>
                                    </p:set>
                                    <p:animEffect transition="in" filter="slide(fromBottom)">
                                      <p:cBhvr>
                                        <p:cTn id="117" dur="1000"/>
                                        <p:tgtEl>
                                          <p:spTgt spid="21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animBg="1"/>
      <p:bldP spid="21509" grpId="0" animBg="1"/>
      <p:bldP spid="21510" grpId="0" animBg="1"/>
      <p:bldP spid="21511" grpId="0" animBg="1"/>
      <p:bldP spid="21562" grpId="0"/>
      <p:bldP spid="21564" grpId="0"/>
      <p:bldP spid="21566" grpId="0"/>
      <p:bldP spid="21570" grpId="0"/>
      <p:bldP spid="21572" grpId="0"/>
      <p:bldP spid="21575" grpId="0"/>
      <p:bldP spid="21577" grpId="0"/>
      <p:bldP spid="21578" grpId="0"/>
      <p:bldP spid="21579" grpId="0"/>
      <p:bldP spid="21580" grpId="0"/>
      <p:bldP spid="21581" grpId="0"/>
      <p:bldP spid="21582" grpId="0"/>
      <p:bldP spid="21583" grpId="0"/>
      <p:bldP spid="21584" grpId="0"/>
      <p:bldP spid="21585" grpId="0"/>
      <p:bldP spid="21586" grpId="0"/>
      <p:bldP spid="21587" grpId="0"/>
    </p:bldLst>
  </p:timing>
</p:sld>
</file>

<file path=ppt/theme/theme1.xml><?xml version="1.0" encoding="utf-8"?>
<a:theme xmlns:a="http://schemas.openxmlformats.org/drawingml/2006/main" name="Training">
  <a:themeElements>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raining">
  <a:themeElements>
    <a:clrScheme name="Training 8">
      <a:dk1>
        <a:srgbClr val="6666FF"/>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fontScheme name="Training">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raining 1">
        <a:dk1>
          <a:srgbClr val="000000"/>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2">
        <a:dk1>
          <a:srgbClr val="000000"/>
        </a:dk1>
        <a:lt1>
          <a:srgbClr val="FFFFFF"/>
        </a:lt1>
        <a:dk2>
          <a:srgbClr val="000000"/>
        </a:dk2>
        <a:lt2>
          <a:srgbClr val="CCECFF"/>
        </a:lt2>
        <a:accent1>
          <a:srgbClr val="6699FF"/>
        </a:accent1>
        <a:accent2>
          <a:srgbClr val="00CCCC"/>
        </a:accent2>
        <a:accent3>
          <a:srgbClr val="FFFFFF"/>
        </a:accent3>
        <a:accent4>
          <a:srgbClr val="000000"/>
        </a:accent4>
        <a:accent5>
          <a:srgbClr val="B8CAFF"/>
        </a:accent5>
        <a:accent6>
          <a:srgbClr val="00B9B9"/>
        </a:accent6>
        <a:hlink>
          <a:srgbClr val="CC99FF"/>
        </a:hlink>
        <a:folHlink>
          <a:srgbClr val="66CCFF"/>
        </a:folHlink>
      </a:clrScheme>
      <a:clrMap bg1="lt1" tx1="dk1" bg2="lt2" tx2="dk2" accent1="accent1" accent2="accent2" accent3="accent3" accent4="accent4" accent5="accent5" accent6="accent6" hlink="hlink" folHlink="folHlink"/>
    </a:extraClrScheme>
    <a:extraClrScheme>
      <a:clrScheme name="Training 3">
        <a:dk1>
          <a:srgbClr val="000000"/>
        </a:dk1>
        <a:lt1>
          <a:srgbClr val="FFFFFF"/>
        </a:lt1>
        <a:dk2>
          <a:srgbClr val="000000"/>
        </a:dk2>
        <a:lt2>
          <a:srgbClr val="FFFFFF"/>
        </a:lt2>
        <a:accent1>
          <a:srgbClr val="CBCBCB"/>
        </a:accent1>
        <a:accent2>
          <a:srgbClr val="969696"/>
        </a:accent2>
        <a:accent3>
          <a:srgbClr val="FFFFFF"/>
        </a:accent3>
        <a:accent4>
          <a:srgbClr val="000000"/>
        </a:accent4>
        <a:accent5>
          <a:srgbClr val="E2E2E2"/>
        </a:accent5>
        <a:accent6>
          <a:srgbClr val="878787"/>
        </a:accent6>
        <a:hlink>
          <a:srgbClr val="5F5F5F"/>
        </a:hlink>
        <a:folHlink>
          <a:srgbClr val="EAEAEA"/>
        </a:folHlink>
      </a:clrScheme>
      <a:clrMap bg1="lt1" tx1="dk1" bg2="lt2" tx2="dk2" accent1="accent1" accent2="accent2" accent3="accent3" accent4="accent4" accent5="accent5" accent6="accent6" hlink="hlink" folHlink="folHlink"/>
    </a:extraClrScheme>
    <a:extraClrScheme>
      <a:clrScheme name="Training 4">
        <a:dk1>
          <a:srgbClr val="000000"/>
        </a:dk1>
        <a:lt1>
          <a:srgbClr val="FFFFFF"/>
        </a:lt1>
        <a:dk2>
          <a:srgbClr val="008080"/>
        </a:dk2>
        <a:lt2>
          <a:srgbClr val="FFCC66"/>
        </a:lt2>
        <a:accent1>
          <a:srgbClr val="0099CC"/>
        </a:accent1>
        <a:accent2>
          <a:srgbClr val="FFFF00"/>
        </a:accent2>
        <a:accent3>
          <a:srgbClr val="AAC0C0"/>
        </a:accent3>
        <a:accent4>
          <a:srgbClr val="DADADA"/>
        </a:accent4>
        <a:accent5>
          <a:srgbClr val="AACAE2"/>
        </a:accent5>
        <a:accent6>
          <a:srgbClr val="E7E700"/>
        </a:accent6>
        <a:hlink>
          <a:srgbClr val="6600CC"/>
        </a:hlink>
        <a:folHlink>
          <a:srgbClr val="009999"/>
        </a:folHlink>
      </a:clrScheme>
      <a:clrMap bg1="dk2" tx1="lt1" bg2="dk1" tx2="lt2" accent1="accent1" accent2="accent2" accent3="accent3" accent4="accent4" accent5="accent5" accent6="accent6" hlink="hlink" folHlink="folHlink"/>
    </a:extraClrScheme>
    <a:extraClrScheme>
      <a:clrScheme name="Training 5">
        <a:dk1>
          <a:srgbClr val="000000"/>
        </a:dk1>
        <a:lt1>
          <a:srgbClr val="FFFFFF"/>
        </a:lt1>
        <a:dk2>
          <a:srgbClr val="993300"/>
        </a:dk2>
        <a:lt2>
          <a:srgbClr val="FFCC66"/>
        </a:lt2>
        <a:accent1>
          <a:srgbClr val="FF6633"/>
        </a:accent1>
        <a:accent2>
          <a:srgbClr val="FFFF00"/>
        </a:accent2>
        <a:accent3>
          <a:srgbClr val="CAADAA"/>
        </a:accent3>
        <a:accent4>
          <a:srgbClr val="DADADA"/>
        </a:accent4>
        <a:accent5>
          <a:srgbClr val="FFB8AD"/>
        </a:accent5>
        <a:accent6>
          <a:srgbClr val="E7E700"/>
        </a:accent6>
        <a:hlink>
          <a:srgbClr val="CC0000"/>
        </a:hlink>
        <a:folHlink>
          <a:srgbClr val="CC6600"/>
        </a:folHlink>
      </a:clrScheme>
      <a:clrMap bg1="dk2" tx1="lt1" bg2="dk1" tx2="lt2" accent1="accent1" accent2="accent2" accent3="accent3" accent4="accent4" accent5="accent5" accent6="accent6" hlink="hlink" folHlink="folHlink"/>
    </a:extraClrScheme>
    <a:extraClrScheme>
      <a:clrScheme name="Training 6">
        <a:dk1>
          <a:srgbClr val="DDDDDD"/>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7">
        <a:dk1>
          <a:srgbClr val="B2B2B2"/>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
      <a:clrScheme name="Training 8">
        <a:dk1>
          <a:srgbClr val="6666FF"/>
        </a:dk1>
        <a:lt1>
          <a:srgbClr val="FFFFFF"/>
        </a:lt1>
        <a:dk2>
          <a:srgbClr val="0000FF"/>
        </a:dk2>
        <a:lt2>
          <a:srgbClr val="FFCC66"/>
        </a:lt2>
        <a:accent1>
          <a:srgbClr val="00CCFF"/>
        </a:accent1>
        <a:accent2>
          <a:srgbClr val="FFFF00"/>
        </a:accent2>
        <a:accent3>
          <a:srgbClr val="AAAAFF"/>
        </a:accent3>
        <a:accent4>
          <a:srgbClr val="DADADA"/>
        </a:accent4>
        <a:accent5>
          <a:srgbClr val="AAE2FF"/>
        </a:accent5>
        <a:accent6>
          <a:srgbClr val="E7E700"/>
        </a:accent6>
        <a:hlink>
          <a:srgbClr val="FF0033"/>
        </a:hlink>
        <a:folHlink>
          <a:srgbClr val="3366F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3303</TotalTime>
  <Words>3066</Words>
  <Application>Microsoft Office PowerPoint</Application>
  <PresentationFormat>Presentazione su schermo (4:3)</PresentationFormat>
  <Paragraphs>403</Paragraphs>
  <Slides>22</Slides>
  <Notes>1</Notes>
  <HiddenSlides>0</HiddenSlides>
  <MMClips>0</MMClips>
  <ScaleCrop>false</ScaleCrop>
  <HeadingPairs>
    <vt:vector size="8" baseType="variant">
      <vt:variant>
        <vt:lpstr>Caratteri utilizzati</vt:lpstr>
      </vt:variant>
      <vt:variant>
        <vt:i4>6</vt:i4>
      </vt:variant>
      <vt:variant>
        <vt:lpstr>Tema</vt:lpstr>
      </vt:variant>
      <vt:variant>
        <vt:i4>2</vt:i4>
      </vt:variant>
      <vt:variant>
        <vt:lpstr>Server OLE incorporati</vt:lpstr>
      </vt:variant>
      <vt:variant>
        <vt:i4>3</vt:i4>
      </vt:variant>
      <vt:variant>
        <vt:lpstr>Titoli diapositive</vt:lpstr>
      </vt:variant>
      <vt:variant>
        <vt:i4>22</vt:i4>
      </vt:variant>
    </vt:vector>
  </HeadingPairs>
  <TitlesOfParts>
    <vt:vector size="33" baseType="lpstr">
      <vt:lpstr>Arial</vt:lpstr>
      <vt:lpstr>Calibri</vt:lpstr>
      <vt:lpstr>Comic Sans MS</vt:lpstr>
      <vt:lpstr>Symbol</vt:lpstr>
      <vt:lpstr>Times New Roman</vt:lpstr>
      <vt:lpstr>Wingdings</vt:lpstr>
      <vt:lpstr>Training</vt:lpstr>
      <vt:lpstr>1_Training</vt:lpstr>
      <vt:lpstr>Fotografia di Photo Editor</vt:lpstr>
      <vt:lpstr>Equation</vt:lpstr>
      <vt:lpstr>Equazione</vt:lpstr>
      <vt:lpstr>Geometria descrittiva dinamica</vt:lpstr>
      <vt:lpstr>Introduzione</vt:lpstr>
      <vt:lpstr>Sommario  rappresentazione</vt:lpstr>
      <vt:lpstr> </vt:lpstr>
      <vt:lpstr>       Ricerca, caratterizzazione geometrica, nomenclatura degli                           elementi grafico-rappresentativi e relative definizioni (1)</vt:lpstr>
      <vt:lpstr> Ricerca, caratterizzazione geometrica, nomenclatura degli  elementi grafico-rappresentativi e relative definizioni (2)</vt:lpstr>
      <vt:lpstr> Ricerca, caratterizzazione geometrica, nomenclatura degli  elementi grafico-rappresentativi e relative definizioni (3)</vt:lpstr>
      <vt:lpstr> Ricerca, caratterizzazione geometrica, nomenclatura degli  elementi grafico-rappresentativi e relative definizioni (4)</vt:lpstr>
      <vt:lpstr> Ricerca, caratterizzazione geometrica, nomenclatura degli                                   elementi grafico-rappresentativi e relative definizioni (5)</vt:lpstr>
      <vt:lpstr>Test di verifica - grafico</vt:lpstr>
      <vt:lpstr>Test di verifica - teorico</vt:lpstr>
      <vt:lpstr>Test di verifica - logico</vt:lpstr>
      <vt:lpstr>       Esercitazioni da sviluppare sotto forma di elaborati grafici</vt:lpstr>
      <vt:lpstr>         Griglia di valutazione dei test e delle elaborazioni grafiche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GEOmetria DEScrittiva DINamica</dc:title>
  <dc:creator>Elio Fragassi</dc:creator>
  <cp:lastModifiedBy>Elio Fragassi</cp:lastModifiedBy>
  <cp:revision>173</cp:revision>
  <dcterms:created xsi:type="dcterms:W3CDTF">2003-11-28T11:36:43Z</dcterms:created>
  <dcterms:modified xsi:type="dcterms:W3CDTF">2019-07-21T14:59:25Z</dcterms:modified>
</cp:coreProperties>
</file>